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2"/>
  </p:notesMasterIdLst>
  <p:handoutMasterIdLst>
    <p:handoutMasterId r:id="rId33"/>
  </p:handoutMasterIdLst>
  <p:sldIdLst>
    <p:sldId id="365" r:id="rId2"/>
    <p:sldId id="401" r:id="rId3"/>
    <p:sldId id="403" r:id="rId4"/>
    <p:sldId id="404" r:id="rId5"/>
    <p:sldId id="406" r:id="rId6"/>
    <p:sldId id="407" r:id="rId7"/>
    <p:sldId id="408" r:id="rId8"/>
    <p:sldId id="409" r:id="rId9"/>
    <p:sldId id="410" r:id="rId10"/>
    <p:sldId id="415" r:id="rId11"/>
    <p:sldId id="411" r:id="rId12"/>
    <p:sldId id="412" r:id="rId13"/>
    <p:sldId id="413" r:id="rId14"/>
    <p:sldId id="414" r:id="rId15"/>
    <p:sldId id="416" r:id="rId16"/>
    <p:sldId id="417" r:id="rId17"/>
    <p:sldId id="418" r:id="rId18"/>
    <p:sldId id="419" r:id="rId19"/>
    <p:sldId id="420" r:id="rId20"/>
    <p:sldId id="421" r:id="rId21"/>
    <p:sldId id="392" r:id="rId22"/>
    <p:sldId id="423" r:id="rId23"/>
    <p:sldId id="424" r:id="rId24"/>
    <p:sldId id="425" r:id="rId25"/>
    <p:sldId id="426" r:id="rId26"/>
    <p:sldId id="427" r:id="rId27"/>
    <p:sldId id="428" r:id="rId28"/>
    <p:sldId id="378" r:id="rId29"/>
    <p:sldId id="380" r:id="rId30"/>
    <p:sldId id="271" r:id="rId31"/>
  </p:sldIdLst>
  <p:sldSz cx="9144000" cy="6858000" type="screen4x3"/>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宋体" pitchFamily="2" charset="-122"/>
        <a:cs typeface="+mn-cs"/>
      </a:defRPr>
    </a:lvl1pPr>
    <a:lvl2pPr marL="455613" indent="1588" algn="l" defTabSz="912813" rtl="0" fontAlgn="base">
      <a:spcBef>
        <a:spcPct val="0"/>
      </a:spcBef>
      <a:spcAft>
        <a:spcPct val="0"/>
      </a:spcAft>
      <a:defRPr kern="1200">
        <a:solidFill>
          <a:schemeClr val="tx1"/>
        </a:solidFill>
        <a:latin typeface="Arial" charset="0"/>
        <a:ea typeface="宋体" pitchFamily="2" charset="-122"/>
        <a:cs typeface="+mn-cs"/>
      </a:defRPr>
    </a:lvl2pPr>
    <a:lvl3pPr marL="912813" indent="1588" algn="l" defTabSz="912813" rtl="0" fontAlgn="base">
      <a:spcBef>
        <a:spcPct val="0"/>
      </a:spcBef>
      <a:spcAft>
        <a:spcPct val="0"/>
      </a:spcAft>
      <a:defRPr kern="1200">
        <a:solidFill>
          <a:schemeClr val="tx1"/>
        </a:solidFill>
        <a:latin typeface="Arial" charset="0"/>
        <a:ea typeface="宋体" pitchFamily="2" charset="-122"/>
        <a:cs typeface="+mn-cs"/>
      </a:defRPr>
    </a:lvl3pPr>
    <a:lvl4pPr marL="1370013" indent="1588" algn="l" defTabSz="912813" rtl="0" fontAlgn="base">
      <a:spcBef>
        <a:spcPct val="0"/>
      </a:spcBef>
      <a:spcAft>
        <a:spcPct val="0"/>
      </a:spcAft>
      <a:defRPr kern="1200">
        <a:solidFill>
          <a:schemeClr val="tx1"/>
        </a:solidFill>
        <a:latin typeface="Arial" charset="0"/>
        <a:ea typeface="宋体" pitchFamily="2" charset="-122"/>
        <a:cs typeface="+mn-cs"/>
      </a:defRPr>
    </a:lvl4pPr>
    <a:lvl5pPr marL="1827213" indent="1588" algn="l" defTabSz="912813"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27728D"/>
    <a:srgbClr val="3BA4C9"/>
    <a:srgbClr val="000000"/>
    <a:srgbClr val="CC9900"/>
    <a:srgbClr val="FFCC00"/>
    <a:srgbClr val="FFCC99"/>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047" autoAdjust="0"/>
    <p:restoredTop sz="94689" autoAdjust="0"/>
  </p:normalViewPr>
  <p:slideViewPr>
    <p:cSldViewPr snapToGrid="0">
      <p:cViewPr varScale="1">
        <p:scale>
          <a:sx n="105" d="100"/>
          <a:sy n="105" d="100"/>
        </p:scale>
        <p:origin x="-516" y="-84"/>
      </p:cViewPr>
      <p:guideLst>
        <p:guide orient="horz" pos="139"/>
        <p:guide orient="horz" pos="849"/>
        <p:guide orient="horz" pos="1589"/>
        <p:guide orient="horz" pos="3053"/>
        <p:guide orient="horz" pos="1939"/>
        <p:guide orient="horz" pos="4177"/>
        <p:guide pos="2879"/>
        <p:guide pos="232"/>
        <p:guide pos="455"/>
        <p:guide pos="5528"/>
        <p:guide pos="863"/>
        <p:guide pos="5299"/>
        <p:guide pos="975"/>
        <p:guide pos="23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85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27" fontAlgn="auto">
              <a:spcBef>
                <a:spcPts val="0"/>
              </a:spcBef>
              <a:spcAft>
                <a:spcPts val="0"/>
              </a:spcAft>
              <a:defRPr sz="1200">
                <a:latin typeface="Arial" pitchFamily="34" charset="0"/>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27" fontAlgn="auto">
              <a:spcBef>
                <a:spcPts val="0"/>
              </a:spcBef>
              <a:spcAft>
                <a:spcPts val="0"/>
              </a:spcAft>
              <a:defRPr sz="1200">
                <a:latin typeface="Arial" pitchFamily="34" charset="0"/>
                <a:ea typeface="+mn-ea"/>
              </a:defRPr>
            </a:lvl1pPr>
          </a:lstStyle>
          <a:p>
            <a:pPr>
              <a:defRPr/>
            </a:pPr>
            <a:fld id="{CC847D80-4B64-4083-B74F-C7791183FCFE}" type="datetimeFigureOut">
              <a:rPr lang="en-US"/>
              <a:pPr>
                <a:defRPr/>
              </a:pPr>
              <a:t>11/7/2007</a:t>
            </a:fld>
            <a:endParaRPr lang="en-US" dirty="0"/>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27" fontAlgn="auto">
              <a:spcBef>
                <a:spcPts val="0"/>
              </a:spcBef>
              <a:spcAft>
                <a:spcPts val="0"/>
              </a:spcAft>
              <a:defRPr sz="500">
                <a:solidFill>
                  <a:srgbClr val="000000"/>
                </a:solidFill>
                <a:latin typeface="Arial" pitchFamily="34" charset="0"/>
                <a:ea typeface="+mn-ea"/>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27" fontAlgn="auto">
              <a:spcBef>
                <a:spcPts val="0"/>
              </a:spcBef>
              <a:spcAft>
                <a:spcPts val="0"/>
              </a:spcAft>
              <a:defRPr sz="1200">
                <a:latin typeface="Arial" pitchFamily="34" charset="0"/>
                <a:ea typeface="+mn-ea"/>
              </a:defRPr>
            </a:lvl1pPr>
          </a:lstStyle>
          <a:p>
            <a:pPr>
              <a:defRPr/>
            </a:pPr>
            <a:fld id="{5D66DECF-35D1-4C48-A684-A7E692DCC2D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27" fontAlgn="auto">
              <a:spcBef>
                <a:spcPts val="0"/>
              </a:spcBef>
              <a:spcAft>
                <a:spcPts val="0"/>
              </a:spcAft>
              <a:defRPr sz="1200">
                <a:latin typeface="Arial" pitchFamily="34" charset="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27" fontAlgn="auto">
              <a:spcBef>
                <a:spcPts val="0"/>
              </a:spcBef>
              <a:spcAft>
                <a:spcPts val="0"/>
              </a:spcAft>
              <a:defRPr sz="1200">
                <a:latin typeface="Arial" pitchFamily="34" charset="0"/>
                <a:ea typeface="+mn-ea"/>
              </a:defRPr>
            </a:lvl1pPr>
          </a:lstStyle>
          <a:p>
            <a:pPr>
              <a:defRPr/>
            </a:pPr>
            <a:fld id="{DFC4BF3D-B547-498E-B9DE-ECE79C15B435}" type="datetimeFigureOut">
              <a:rPr lang="en-US"/>
              <a:pPr>
                <a:defRPr/>
              </a:pPr>
              <a:t>11/7/2007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27" fontAlgn="auto">
              <a:spcBef>
                <a:spcPts val="0"/>
              </a:spcBef>
              <a:spcAft>
                <a:spcPts val="0"/>
              </a:spcAft>
              <a:defRPr sz="500">
                <a:solidFill>
                  <a:srgbClr val="000000"/>
                </a:solidFill>
                <a:latin typeface="Arial" pitchFamily="34" charset="0"/>
                <a:ea typeface="+mn-ea"/>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27" fontAlgn="auto">
              <a:spcBef>
                <a:spcPts val="0"/>
              </a:spcBef>
              <a:spcAft>
                <a:spcPts val="0"/>
              </a:spcAft>
              <a:defRPr sz="1200">
                <a:latin typeface="Arial" pitchFamily="34" charset="0"/>
                <a:ea typeface="+mn-ea"/>
              </a:defRPr>
            </a:lvl1pPr>
          </a:lstStyle>
          <a:p>
            <a:pPr>
              <a:defRPr/>
            </a:pPr>
            <a:fld id="{C740085D-35CD-4E3F-A60E-9EE33326FCC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Arial"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Arial"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Arial"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Arial"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latin typeface="Arial" charset="0"/>
            </a:endParaRPr>
          </a:p>
        </p:txBody>
      </p:sp>
      <p:sp>
        <p:nvSpPr>
          <p:cNvPr id="399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zh-CN" dirty="0" smtClean="0">
              <a:latin typeface="Arial" charset="0"/>
            </a:endParaRPr>
          </a:p>
        </p:txBody>
      </p:sp>
      <p:sp>
        <p:nvSpPr>
          <p:cNvPr id="399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398A7F59-BDB4-4199-8256-D922B59F9327}" type="datetime8">
              <a:rPr lang="en-US" altLang="zh-CN" smtClean="0">
                <a:latin typeface="Arial" charset="0"/>
              </a:rPr>
              <a:pPr defTabSz="912813" fontAlgn="base">
                <a:spcBef>
                  <a:spcPct val="0"/>
                </a:spcBef>
                <a:spcAft>
                  <a:spcPct val="0"/>
                </a:spcAft>
                <a:defRPr/>
              </a:pPr>
              <a:t>11/7/2007 2:45 PM</a:t>
            </a:fld>
            <a:endParaRPr lang="en-US" altLang="zh-CN" smtClean="0">
              <a:latin typeface="Arial" charset="0"/>
            </a:endParaRPr>
          </a:p>
        </p:txBody>
      </p:sp>
      <p:sp>
        <p:nvSpPr>
          <p:cNvPr id="3994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zh-CN" dirty="0" smtClean="0">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zh-CN" dirty="0" smtClean="0">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dirty="0" smtClean="0">
                <a:latin typeface="Arial" charset="0"/>
              </a:rPr>
            </a:br>
            <a:r>
              <a:rPr lang="en-US" altLang="zh-CN" dirty="0" smtClean="0">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zh-CN" dirty="0" smtClean="0">
              <a:solidFill>
                <a:schemeClr val="tx1"/>
              </a:solidFill>
              <a:latin typeface="Arial" charset="0"/>
            </a:endParaRPr>
          </a:p>
        </p:txBody>
      </p:sp>
      <p:sp>
        <p:nvSpPr>
          <p:cNvPr id="3994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7C0B1FDD-681C-496E-839A-B731C2E63EBB}" type="slidenum">
              <a:rPr lang="en-US" altLang="zh-CN" smtClean="0">
                <a:latin typeface="Arial" charset="0"/>
              </a:rPr>
              <a:pPr defTabSz="912813" fontAlgn="base">
                <a:spcBef>
                  <a:spcPct val="0"/>
                </a:spcBef>
                <a:spcAft>
                  <a:spcPct val="0"/>
                </a:spcAft>
                <a:defRPr/>
              </a:pPr>
              <a:t>2</a:t>
            </a:fld>
            <a:endParaRPr lang="en-US" altLang="zh-CN"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latin typeface="Arial" charset="0"/>
            </a:endParaRPr>
          </a:p>
        </p:txBody>
      </p:sp>
      <p:sp>
        <p:nvSpPr>
          <p:cNvPr id="399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zh-CN" dirty="0" smtClean="0">
              <a:latin typeface="Arial" charset="0"/>
            </a:endParaRPr>
          </a:p>
        </p:txBody>
      </p:sp>
      <p:sp>
        <p:nvSpPr>
          <p:cNvPr id="399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398A7F59-BDB4-4199-8256-D922B59F9327}" type="datetime8">
              <a:rPr lang="en-US" altLang="zh-CN" smtClean="0">
                <a:latin typeface="Arial" charset="0"/>
              </a:rPr>
              <a:pPr defTabSz="912813" fontAlgn="base">
                <a:spcBef>
                  <a:spcPct val="0"/>
                </a:spcBef>
                <a:spcAft>
                  <a:spcPct val="0"/>
                </a:spcAft>
                <a:defRPr/>
              </a:pPr>
              <a:t>11/7/2007 2:45 PM</a:t>
            </a:fld>
            <a:endParaRPr lang="en-US" altLang="zh-CN" smtClean="0">
              <a:latin typeface="Arial" charset="0"/>
            </a:endParaRPr>
          </a:p>
        </p:txBody>
      </p:sp>
      <p:sp>
        <p:nvSpPr>
          <p:cNvPr id="3994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zh-CN" dirty="0" smtClean="0">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zh-CN" dirty="0" smtClean="0">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dirty="0" smtClean="0">
                <a:latin typeface="Arial" charset="0"/>
              </a:rPr>
            </a:br>
            <a:r>
              <a:rPr lang="en-US" altLang="zh-CN" dirty="0" smtClean="0">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zh-CN" dirty="0" smtClean="0">
              <a:solidFill>
                <a:schemeClr val="tx1"/>
              </a:solidFill>
              <a:latin typeface="Arial" charset="0"/>
            </a:endParaRPr>
          </a:p>
        </p:txBody>
      </p:sp>
      <p:sp>
        <p:nvSpPr>
          <p:cNvPr id="3994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7C0B1FDD-681C-496E-839A-B731C2E63EBB}" type="slidenum">
              <a:rPr lang="en-US" altLang="zh-CN" smtClean="0">
                <a:latin typeface="Arial" charset="0"/>
              </a:rPr>
              <a:pPr defTabSz="912813" fontAlgn="base">
                <a:spcBef>
                  <a:spcPct val="0"/>
                </a:spcBef>
                <a:spcAft>
                  <a:spcPct val="0"/>
                </a:spcAft>
                <a:defRPr/>
              </a:pPr>
              <a:t>13</a:t>
            </a:fld>
            <a:endParaRPr lang="en-US" altLang="zh-CN"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latin typeface="Arial" charset="0"/>
            </a:endParaRPr>
          </a:p>
        </p:txBody>
      </p:sp>
      <p:sp>
        <p:nvSpPr>
          <p:cNvPr id="399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zh-CN" dirty="0" smtClean="0">
              <a:latin typeface="Arial" charset="0"/>
            </a:endParaRPr>
          </a:p>
        </p:txBody>
      </p:sp>
      <p:sp>
        <p:nvSpPr>
          <p:cNvPr id="399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398A7F59-BDB4-4199-8256-D922B59F9327}" type="datetime8">
              <a:rPr lang="en-US" altLang="zh-CN" smtClean="0">
                <a:latin typeface="Arial" charset="0"/>
              </a:rPr>
              <a:pPr defTabSz="912813" fontAlgn="base">
                <a:spcBef>
                  <a:spcPct val="0"/>
                </a:spcBef>
                <a:spcAft>
                  <a:spcPct val="0"/>
                </a:spcAft>
                <a:defRPr/>
              </a:pPr>
              <a:t>11/7/2007 2:45 PM</a:t>
            </a:fld>
            <a:endParaRPr lang="en-US" altLang="zh-CN" smtClean="0">
              <a:latin typeface="Arial" charset="0"/>
            </a:endParaRPr>
          </a:p>
        </p:txBody>
      </p:sp>
      <p:sp>
        <p:nvSpPr>
          <p:cNvPr id="3994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zh-CN" dirty="0" smtClean="0">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zh-CN" dirty="0" smtClean="0">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dirty="0" smtClean="0">
                <a:latin typeface="Arial" charset="0"/>
              </a:rPr>
            </a:br>
            <a:r>
              <a:rPr lang="en-US" altLang="zh-CN" dirty="0" smtClean="0">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zh-CN" dirty="0" smtClean="0">
              <a:solidFill>
                <a:schemeClr val="tx1"/>
              </a:solidFill>
              <a:latin typeface="Arial" charset="0"/>
            </a:endParaRPr>
          </a:p>
        </p:txBody>
      </p:sp>
      <p:sp>
        <p:nvSpPr>
          <p:cNvPr id="3994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7C0B1FDD-681C-496E-839A-B731C2E63EBB}" type="slidenum">
              <a:rPr lang="en-US" altLang="zh-CN" smtClean="0">
                <a:latin typeface="Arial" charset="0"/>
              </a:rPr>
              <a:pPr defTabSz="912813" fontAlgn="base">
                <a:spcBef>
                  <a:spcPct val="0"/>
                </a:spcBef>
                <a:spcAft>
                  <a:spcPct val="0"/>
                </a:spcAft>
                <a:defRPr/>
              </a:pPr>
              <a:t>14</a:t>
            </a:fld>
            <a:endParaRPr lang="en-US" altLang="zh-CN"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latin typeface="Arial" charset="0"/>
            </a:endParaRPr>
          </a:p>
        </p:txBody>
      </p:sp>
      <p:sp>
        <p:nvSpPr>
          <p:cNvPr id="399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zh-CN" dirty="0" smtClean="0">
              <a:latin typeface="Arial" charset="0"/>
            </a:endParaRPr>
          </a:p>
        </p:txBody>
      </p:sp>
      <p:sp>
        <p:nvSpPr>
          <p:cNvPr id="399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398A7F59-BDB4-4199-8256-D922B59F9327}" type="datetime8">
              <a:rPr lang="en-US" altLang="zh-CN" smtClean="0">
                <a:latin typeface="Arial" charset="0"/>
              </a:rPr>
              <a:pPr defTabSz="912813" fontAlgn="base">
                <a:spcBef>
                  <a:spcPct val="0"/>
                </a:spcBef>
                <a:spcAft>
                  <a:spcPct val="0"/>
                </a:spcAft>
                <a:defRPr/>
              </a:pPr>
              <a:t>11/7/2007 2:45 PM</a:t>
            </a:fld>
            <a:endParaRPr lang="en-US" altLang="zh-CN" smtClean="0">
              <a:latin typeface="Arial" charset="0"/>
            </a:endParaRPr>
          </a:p>
        </p:txBody>
      </p:sp>
      <p:sp>
        <p:nvSpPr>
          <p:cNvPr id="3994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zh-CN" dirty="0" smtClean="0">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zh-CN" dirty="0" smtClean="0">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dirty="0" smtClean="0">
                <a:latin typeface="Arial" charset="0"/>
              </a:rPr>
            </a:br>
            <a:r>
              <a:rPr lang="en-US" altLang="zh-CN" dirty="0" smtClean="0">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zh-CN" dirty="0" smtClean="0">
              <a:solidFill>
                <a:schemeClr val="tx1"/>
              </a:solidFill>
              <a:latin typeface="Arial" charset="0"/>
            </a:endParaRPr>
          </a:p>
        </p:txBody>
      </p:sp>
      <p:sp>
        <p:nvSpPr>
          <p:cNvPr id="3994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7C0B1FDD-681C-496E-839A-B731C2E63EBB}" type="slidenum">
              <a:rPr lang="en-US" altLang="zh-CN" smtClean="0">
                <a:latin typeface="Arial" charset="0"/>
              </a:rPr>
              <a:pPr defTabSz="912813" fontAlgn="base">
                <a:spcBef>
                  <a:spcPct val="0"/>
                </a:spcBef>
                <a:spcAft>
                  <a:spcPct val="0"/>
                </a:spcAft>
                <a:defRPr/>
              </a:pPr>
              <a:t>15</a:t>
            </a:fld>
            <a:endParaRPr lang="en-US" altLang="zh-CN"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latin typeface="Arial" charset="0"/>
            </a:endParaRPr>
          </a:p>
        </p:txBody>
      </p:sp>
      <p:sp>
        <p:nvSpPr>
          <p:cNvPr id="399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zh-CN" dirty="0" smtClean="0">
              <a:latin typeface="Arial" charset="0"/>
            </a:endParaRPr>
          </a:p>
        </p:txBody>
      </p:sp>
      <p:sp>
        <p:nvSpPr>
          <p:cNvPr id="399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398A7F59-BDB4-4199-8256-D922B59F9327}" type="datetime8">
              <a:rPr lang="en-US" altLang="zh-CN" smtClean="0">
                <a:latin typeface="Arial" charset="0"/>
              </a:rPr>
              <a:pPr defTabSz="912813" fontAlgn="base">
                <a:spcBef>
                  <a:spcPct val="0"/>
                </a:spcBef>
                <a:spcAft>
                  <a:spcPct val="0"/>
                </a:spcAft>
                <a:defRPr/>
              </a:pPr>
              <a:t>11/7/2007 2:45 PM</a:t>
            </a:fld>
            <a:endParaRPr lang="en-US" altLang="zh-CN" smtClean="0">
              <a:latin typeface="Arial" charset="0"/>
            </a:endParaRPr>
          </a:p>
        </p:txBody>
      </p:sp>
      <p:sp>
        <p:nvSpPr>
          <p:cNvPr id="3994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zh-CN" dirty="0" smtClean="0">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zh-CN" dirty="0" smtClean="0">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dirty="0" smtClean="0">
                <a:latin typeface="Arial" charset="0"/>
              </a:rPr>
            </a:br>
            <a:r>
              <a:rPr lang="en-US" altLang="zh-CN" dirty="0" smtClean="0">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zh-CN" dirty="0" smtClean="0">
              <a:solidFill>
                <a:schemeClr val="tx1"/>
              </a:solidFill>
              <a:latin typeface="Arial" charset="0"/>
            </a:endParaRPr>
          </a:p>
        </p:txBody>
      </p:sp>
      <p:sp>
        <p:nvSpPr>
          <p:cNvPr id="3994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7C0B1FDD-681C-496E-839A-B731C2E63EBB}" type="slidenum">
              <a:rPr lang="en-US" altLang="zh-CN" smtClean="0">
                <a:latin typeface="Arial" charset="0"/>
              </a:rPr>
              <a:pPr defTabSz="912813" fontAlgn="base">
                <a:spcBef>
                  <a:spcPct val="0"/>
                </a:spcBef>
                <a:spcAft>
                  <a:spcPct val="0"/>
                </a:spcAft>
                <a:defRPr/>
              </a:pPr>
              <a:t>16</a:t>
            </a:fld>
            <a:endParaRPr lang="en-US" altLang="zh-CN"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latin typeface="Arial" charset="0"/>
            </a:endParaRPr>
          </a:p>
        </p:txBody>
      </p:sp>
      <p:sp>
        <p:nvSpPr>
          <p:cNvPr id="399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zh-CN" dirty="0" smtClean="0">
              <a:latin typeface="Arial" charset="0"/>
            </a:endParaRPr>
          </a:p>
        </p:txBody>
      </p:sp>
      <p:sp>
        <p:nvSpPr>
          <p:cNvPr id="399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398A7F59-BDB4-4199-8256-D922B59F9327}" type="datetime8">
              <a:rPr lang="en-US" altLang="zh-CN" smtClean="0">
                <a:latin typeface="Arial" charset="0"/>
              </a:rPr>
              <a:pPr defTabSz="912813" fontAlgn="base">
                <a:spcBef>
                  <a:spcPct val="0"/>
                </a:spcBef>
                <a:spcAft>
                  <a:spcPct val="0"/>
                </a:spcAft>
                <a:defRPr/>
              </a:pPr>
              <a:t>11/7/2007 2:45 PM</a:t>
            </a:fld>
            <a:endParaRPr lang="en-US" altLang="zh-CN" smtClean="0">
              <a:latin typeface="Arial" charset="0"/>
            </a:endParaRPr>
          </a:p>
        </p:txBody>
      </p:sp>
      <p:sp>
        <p:nvSpPr>
          <p:cNvPr id="3994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zh-CN" dirty="0" smtClean="0">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zh-CN" dirty="0" smtClean="0">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dirty="0" smtClean="0">
                <a:latin typeface="Arial" charset="0"/>
              </a:rPr>
            </a:br>
            <a:r>
              <a:rPr lang="en-US" altLang="zh-CN" dirty="0" smtClean="0">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zh-CN" dirty="0" smtClean="0">
              <a:solidFill>
                <a:schemeClr val="tx1"/>
              </a:solidFill>
              <a:latin typeface="Arial" charset="0"/>
            </a:endParaRPr>
          </a:p>
        </p:txBody>
      </p:sp>
      <p:sp>
        <p:nvSpPr>
          <p:cNvPr id="3994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7C0B1FDD-681C-496E-839A-B731C2E63EBB}" type="slidenum">
              <a:rPr lang="en-US" altLang="zh-CN" smtClean="0">
                <a:latin typeface="Arial" charset="0"/>
              </a:rPr>
              <a:pPr defTabSz="912813" fontAlgn="base">
                <a:spcBef>
                  <a:spcPct val="0"/>
                </a:spcBef>
                <a:spcAft>
                  <a:spcPct val="0"/>
                </a:spcAft>
                <a:defRPr/>
              </a:pPr>
              <a:t>17</a:t>
            </a:fld>
            <a:endParaRPr lang="en-US" altLang="zh-CN"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latin typeface="Arial" charset="0"/>
            </a:endParaRPr>
          </a:p>
        </p:txBody>
      </p:sp>
      <p:sp>
        <p:nvSpPr>
          <p:cNvPr id="399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zh-CN" dirty="0" smtClean="0">
              <a:latin typeface="Arial" charset="0"/>
            </a:endParaRPr>
          </a:p>
        </p:txBody>
      </p:sp>
      <p:sp>
        <p:nvSpPr>
          <p:cNvPr id="399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398A7F59-BDB4-4199-8256-D922B59F9327}" type="datetime8">
              <a:rPr lang="en-US" altLang="zh-CN" smtClean="0">
                <a:latin typeface="Arial" charset="0"/>
              </a:rPr>
              <a:pPr defTabSz="912813" fontAlgn="base">
                <a:spcBef>
                  <a:spcPct val="0"/>
                </a:spcBef>
                <a:spcAft>
                  <a:spcPct val="0"/>
                </a:spcAft>
                <a:defRPr/>
              </a:pPr>
              <a:t>11/7/2007 2:45 PM</a:t>
            </a:fld>
            <a:endParaRPr lang="en-US" altLang="zh-CN" smtClean="0">
              <a:latin typeface="Arial" charset="0"/>
            </a:endParaRPr>
          </a:p>
        </p:txBody>
      </p:sp>
      <p:sp>
        <p:nvSpPr>
          <p:cNvPr id="3994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zh-CN" dirty="0" smtClean="0">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zh-CN" dirty="0" smtClean="0">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dirty="0" smtClean="0">
                <a:latin typeface="Arial" charset="0"/>
              </a:rPr>
            </a:br>
            <a:r>
              <a:rPr lang="en-US" altLang="zh-CN" dirty="0" smtClean="0">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zh-CN" dirty="0" smtClean="0">
              <a:solidFill>
                <a:schemeClr val="tx1"/>
              </a:solidFill>
              <a:latin typeface="Arial" charset="0"/>
            </a:endParaRPr>
          </a:p>
        </p:txBody>
      </p:sp>
      <p:sp>
        <p:nvSpPr>
          <p:cNvPr id="3994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7C0B1FDD-681C-496E-839A-B731C2E63EBB}" type="slidenum">
              <a:rPr lang="en-US" altLang="zh-CN" smtClean="0">
                <a:latin typeface="Arial" charset="0"/>
              </a:rPr>
              <a:pPr defTabSz="912813" fontAlgn="base">
                <a:spcBef>
                  <a:spcPct val="0"/>
                </a:spcBef>
                <a:spcAft>
                  <a:spcPct val="0"/>
                </a:spcAft>
                <a:defRPr/>
              </a:pPr>
              <a:t>18</a:t>
            </a:fld>
            <a:endParaRPr lang="en-US" altLang="zh-CN"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latin typeface="Arial" charset="0"/>
            </a:endParaRPr>
          </a:p>
        </p:txBody>
      </p:sp>
      <p:sp>
        <p:nvSpPr>
          <p:cNvPr id="399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zh-CN" dirty="0" smtClean="0">
              <a:latin typeface="Arial" charset="0"/>
            </a:endParaRPr>
          </a:p>
        </p:txBody>
      </p:sp>
      <p:sp>
        <p:nvSpPr>
          <p:cNvPr id="399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398A7F59-BDB4-4199-8256-D922B59F9327}" type="datetime8">
              <a:rPr lang="en-US" altLang="zh-CN" smtClean="0">
                <a:latin typeface="Arial" charset="0"/>
              </a:rPr>
              <a:pPr defTabSz="912813" fontAlgn="base">
                <a:spcBef>
                  <a:spcPct val="0"/>
                </a:spcBef>
                <a:spcAft>
                  <a:spcPct val="0"/>
                </a:spcAft>
                <a:defRPr/>
              </a:pPr>
              <a:t>11/7/2007 2:45 PM</a:t>
            </a:fld>
            <a:endParaRPr lang="en-US" altLang="zh-CN" smtClean="0">
              <a:latin typeface="Arial" charset="0"/>
            </a:endParaRPr>
          </a:p>
        </p:txBody>
      </p:sp>
      <p:sp>
        <p:nvSpPr>
          <p:cNvPr id="3994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zh-CN" dirty="0" smtClean="0">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zh-CN" dirty="0" smtClean="0">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dirty="0" smtClean="0">
                <a:latin typeface="Arial" charset="0"/>
              </a:rPr>
            </a:br>
            <a:r>
              <a:rPr lang="en-US" altLang="zh-CN" dirty="0" smtClean="0">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zh-CN" dirty="0" smtClean="0">
              <a:solidFill>
                <a:schemeClr val="tx1"/>
              </a:solidFill>
              <a:latin typeface="Arial" charset="0"/>
            </a:endParaRPr>
          </a:p>
        </p:txBody>
      </p:sp>
      <p:sp>
        <p:nvSpPr>
          <p:cNvPr id="3994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7C0B1FDD-681C-496E-839A-B731C2E63EBB}" type="slidenum">
              <a:rPr lang="en-US" altLang="zh-CN" smtClean="0">
                <a:latin typeface="Arial" charset="0"/>
              </a:rPr>
              <a:pPr defTabSz="912813" fontAlgn="base">
                <a:spcBef>
                  <a:spcPct val="0"/>
                </a:spcBef>
                <a:spcAft>
                  <a:spcPct val="0"/>
                </a:spcAft>
                <a:defRPr/>
              </a:pPr>
              <a:t>19</a:t>
            </a:fld>
            <a:endParaRPr lang="en-US" altLang="zh-CN"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latin typeface="Arial" charset="0"/>
            </a:endParaRPr>
          </a:p>
        </p:txBody>
      </p:sp>
      <p:sp>
        <p:nvSpPr>
          <p:cNvPr id="2867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zh-CN" smtClean="0">
              <a:latin typeface="Arial" charset="0"/>
            </a:endParaRPr>
          </a:p>
        </p:txBody>
      </p:sp>
      <p:sp>
        <p:nvSpPr>
          <p:cNvPr id="2867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770BD303-8044-40D1-8C6E-E1D0B4486F6D}" type="datetime8">
              <a:rPr lang="en-US" altLang="zh-CN">
                <a:latin typeface="Arial" charset="0"/>
              </a:rPr>
              <a:pPr defTabSz="912813" fontAlgn="base">
                <a:spcBef>
                  <a:spcPct val="0"/>
                </a:spcBef>
                <a:spcAft>
                  <a:spcPct val="0"/>
                </a:spcAft>
                <a:defRPr/>
              </a:pPr>
              <a:t>11/7/2007 2:45 PM</a:t>
            </a:fld>
            <a:endParaRPr lang="en-US" altLang="zh-CN">
              <a:latin typeface="Arial" charset="0"/>
            </a:endParaRPr>
          </a:p>
        </p:txBody>
      </p:sp>
      <p:sp>
        <p:nvSpPr>
          <p:cNvPr id="2867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zh-CN">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zh-CN">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a:latin typeface="Arial" charset="0"/>
              </a:rPr>
            </a:br>
            <a:r>
              <a:rPr lang="en-US" altLang="zh-CN">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zh-CN">
              <a:solidFill>
                <a:schemeClr val="tx1"/>
              </a:solidFill>
              <a:latin typeface="Arial" charset="0"/>
            </a:endParaRPr>
          </a:p>
        </p:txBody>
      </p:sp>
      <p:sp>
        <p:nvSpPr>
          <p:cNvPr id="2867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CC39BB43-F3BF-471E-84E5-C91DAC1A6217}" type="slidenum">
              <a:rPr lang="en-US" altLang="zh-CN">
                <a:latin typeface="Arial" charset="0"/>
              </a:rPr>
              <a:pPr defTabSz="912813" fontAlgn="base">
                <a:spcBef>
                  <a:spcPct val="0"/>
                </a:spcBef>
                <a:spcAft>
                  <a:spcPct val="0"/>
                </a:spcAft>
                <a:defRPr/>
              </a:pPr>
              <a:t>20</a:t>
            </a:fld>
            <a:endParaRPr lang="en-US" altLang="zh-CN">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latin typeface="Arial" charset="0"/>
            </a:endParaRPr>
          </a:p>
        </p:txBody>
      </p:sp>
      <p:sp>
        <p:nvSpPr>
          <p:cNvPr id="399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zh-CN" dirty="0" smtClean="0">
              <a:latin typeface="Arial" charset="0"/>
            </a:endParaRPr>
          </a:p>
        </p:txBody>
      </p:sp>
      <p:sp>
        <p:nvSpPr>
          <p:cNvPr id="399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398A7F59-BDB4-4199-8256-D922B59F9327}" type="datetime8">
              <a:rPr lang="en-US" altLang="zh-CN" smtClean="0">
                <a:latin typeface="Arial" charset="0"/>
              </a:rPr>
              <a:pPr defTabSz="912813" fontAlgn="base">
                <a:spcBef>
                  <a:spcPct val="0"/>
                </a:spcBef>
                <a:spcAft>
                  <a:spcPct val="0"/>
                </a:spcAft>
                <a:defRPr/>
              </a:pPr>
              <a:t>11/7/2007 2:45 PM</a:t>
            </a:fld>
            <a:endParaRPr lang="en-US" altLang="zh-CN" smtClean="0">
              <a:latin typeface="Arial" charset="0"/>
            </a:endParaRPr>
          </a:p>
        </p:txBody>
      </p:sp>
      <p:sp>
        <p:nvSpPr>
          <p:cNvPr id="3994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zh-CN" dirty="0" smtClean="0">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zh-CN" dirty="0" smtClean="0">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dirty="0" smtClean="0">
                <a:latin typeface="Arial" charset="0"/>
              </a:rPr>
            </a:br>
            <a:r>
              <a:rPr lang="en-US" altLang="zh-CN" dirty="0" smtClean="0">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zh-CN" dirty="0" smtClean="0">
              <a:solidFill>
                <a:schemeClr val="tx1"/>
              </a:solidFill>
              <a:latin typeface="Arial" charset="0"/>
            </a:endParaRPr>
          </a:p>
        </p:txBody>
      </p:sp>
      <p:sp>
        <p:nvSpPr>
          <p:cNvPr id="3994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7C0B1FDD-681C-496E-839A-B731C2E63EBB}" type="slidenum">
              <a:rPr lang="en-US" altLang="zh-CN" smtClean="0">
                <a:latin typeface="Arial" charset="0"/>
              </a:rPr>
              <a:pPr defTabSz="912813" fontAlgn="base">
                <a:spcBef>
                  <a:spcPct val="0"/>
                </a:spcBef>
                <a:spcAft>
                  <a:spcPct val="0"/>
                </a:spcAft>
                <a:defRPr/>
              </a:pPr>
              <a:t>21</a:t>
            </a:fld>
            <a:endParaRPr lang="en-US" altLang="zh-CN"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latin typeface="Arial" charset="0"/>
            </a:endParaRPr>
          </a:p>
        </p:txBody>
      </p:sp>
      <p:sp>
        <p:nvSpPr>
          <p:cNvPr id="399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zh-CN" dirty="0" smtClean="0">
              <a:latin typeface="Arial" charset="0"/>
            </a:endParaRPr>
          </a:p>
        </p:txBody>
      </p:sp>
      <p:sp>
        <p:nvSpPr>
          <p:cNvPr id="399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398A7F59-BDB4-4199-8256-D922B59F9327}" type="datetime8">
              <a:rPr lang="en-US" altLang="zh-CN" smtClean="0">
                <a:latin typeface="Arial" charset="0"/>
              </a:rPr>
              <a:pPr defTabSz="912813" fontAlgn="base">
                <a:spcBef>
                  <a:spcPct val="0"/>
                </a:spcBef>
                <a:spcAft>
                  <a:spcPct val="0"/>
                </a:spcAft>
                <a:defRPr/>
              </a:pPr>
              <a:t>11/7/2007 2:45 PM</a:t>
            </a:fld>
            <a:endParaRPr lang="en-US" altLang="zh-CN" smtClean="0">
              <a:latin typeface="Arial" charset="0"/>
            </a:endParaRPr>
          </a:p>
        </p:txBody>
      </p:sp>
      <p:sp>
        <p:nvSpPr>
          <p:cNvPr id="3994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zh-CN" dirty="0" smtClean="0">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zh-CN" dirty="0" smtClean="0">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dirty="0" smtClean="0">
                <a:latin typeface="Arial" charset="0"/>
              </a:rPr>
            </a:br>
            <a:r>
              <a:rPr lang="en-US" altLang="zh-CN" dirty="0" smtClean="0">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zh-CN" dirty="0" smtClean="0">
              <a:solidFill>
                <a:schemeClr val="tx1"/>
              </a:solidFill>
              <a:latin typeface="Arial" charset="0"/>
            </a:endParaRPr>
          </a:p>
        </p:txBody>
      </p:sp>
      <p:sp>
        <p:nvSpPr>
          <p:cNvPr id="3994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7C0B1FDD-681C-496E-839A-B731C2E63EBB}" type="slidenum">
              <a:rPr lang="en-US" altLang="zh-CN" smtClean="0">
                <a:latin typeface="Arial" charset="0"/>
              </a:rPr>
              <a:pPr defTabSz="912813" fontAlgn="base">
                <a:spcBef>
                  <a:spcPct val="0"/>
                </a:spcBef>
                <a:spcAft>
                  <a:spcPct val="0"/>
                </a:spcAft>
                <a:defRPr/>
              </a:pPr>
              <a:t>22</a:t>
            </a:fld>
            <a:endParaRPr lang="en-US" altLang="zh-CN"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95E8DE7D-8232-424F-84A4-D302231BBE30}" type="datetime8">
              <a:rPr lang="en-US" altLang="zh-CN">
                <a:latin typeface="Arial" charset="0"/>
              </a:rPr>
              <a:pPr defTabSz="912813" fontAlgn="base">
                <a:spcBef>
                  <a:spcPct val="0"/>
                </a:spcBef>
                <a:spcAft>
                  <a:spcPct val="0"/>
                </a:spcAft>
                <a:defRPr/>
              </a:pPr>
              <a:t>11/7/2007 2:45 PM</a:t>
            </a:fld>
            <a:endParaRPr lang="en-US" altLang="zh-CN">
              <a:latin typeface="Arial" charset="0"/>
            </a:endParaRPr>
          </a:p>
        </p:txBody>
      </p:sp>
      <p:sp>
        <p:nvSpPr>
          <p:cNvPr id="26626"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zh-CN">
                <a:solidFill>
                  <a:schemeClr val="tx1"/>
                </a:solidFill>
                <a:latin typeface="Segoe" pitchFamily="34" charset="0"/>
              </a:rPr>
              <a:t>© 2005 Microsoft Corporation. All rights reserved.</a:t>
            </a:r>
          </a:p>
          <a:p>
            <a:pPr defTabSz="912813" fontAlgn="base">
              <a:spcBef>
                <a:spcPct val="0"/>
              </a:spcBef>
              <a:spcAft>
                <a:spcPct val="0"/>
              </a:spcAft>
              <a:defRPr/>
            </a:pPr>
            <a:r>
              <a:rPr lang="en-US" altLang="zh-CN">
                <a:solidFill>
                  <a:schemeClr val="tx1"/>
                </a:solidFill>
                <a:latin typeface="Segoe" pitchFamily="34" charset="0"/>
              </a:rPr>
              <a:t>This presentation is for informational purposes only. Microsoft makes no warranties, express or implied, in this summary.</a:t>
            </a:r>
          </a:p>
        </p:txBody>
      </p:sp>
      <p:sp>
        <p:nvSpPr>
          <p:cNvPr id="2662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5802189F-143F-43B8-B417-DF792A01E777}" type="slidenum">
              <a:rPr lang="en-US" altLang="zh-CN">
                <a:latin typeface="Arial" charset="0"/>
              </a:rPr>
              <a:pPr defTabSz="912813" fontAlgn="base">
                <a:spcBef>
                  <a:spcPct val="0"/>
                </a:spcBef>
                <a:spcAft>
                  <a:spcPct val="0"/>
                </a:spcAft>
                <a:defRPr/>
              </a:pPr>
              <a:t>3</a:t>
            </a:fld>
            <a:endParaRPr lang="en-US" altLang="zh-CN">
              <a:latin typeface="Arial" charset="0"/>
            </a:endParaRPr>
          </a:p>
        </p:txBody>
      </p:sp>
      <p:sp>
        <p:nvSpPr>
          <p:cNvPr id="3584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5" name="Rectangle 3"/>
          <p:cNvSpPr>
            <a:spLocks noGrp="1" noChangeArrowheads="1"/>
          </p:cNvSpPr>
          <p:nvPr>
            <p:ph type="body" idx="1"/>
          </p:nvPr>
        </p:nvSpPr>
        <p:spPr bwMode="auto">
          <a:xfrm>
            <a:off x="414338" y="3798888"/>
            <a:ext cx="6021387" cy="8121650"/>
          </a:xfrm>
          <a:noFill/>
        </p:spPr>
        <p:txBody>
          <a:bodyPr wrap="square" numCol="1" anchor="t" anchorCtr="0" compatLnSpc="1">
            <a:prstTxWarp prst="textNoShape">
              <a:avLst/>
            </a:prstTxWarp>
          </a:bodyPr>
          <a:lstStyle/>
          <a:p>
            <a:pPr eaLnBrk="1" hangingPunct="1">
              <a:spcBef>
                <a:spcPct val="0"/>
              </a:spcBef>
            </a:pPr>
            <a:endParaRPr lang="en-US" altLang="zh-CN" sz="220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latin typeface="Arial" charset="0"/>
            </a:endParaRPr>
          </a:p>
        </p:txBody>
      </p:sp>
      <p:sp>
        <p:nvSpPr>
          <p:cNvPr id="399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zh-CN" dirty="0" smtClean="0">
              <a:latin typeface="Arial" charset="0"/>
            </a:endParaRPr>
          </a:p>
        </p:txBody>
      </p:sp>
      <p:sp>
        <p:nvSpPr>
          <p:cNvPr id="399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398A7F59-BDB4-4199-8256-D922B59F9327}" type="datetime8">
              <a:rPr lang="en-US" altLang="zh-CN" smtClean="0">
                <a:latin typeface="Arial" charset="0"/>
              </a:rPr>
              <a:pPr defTabSz="912813" fontAlgn="base">
                <a:spcBef>
                  <a:spcPct val="0"/>
                </a:spcBef>
                <a:spcAft>
                  <a:spcPct val="0"/>
                </a:spcAft>
                <a:defRPr/>
              </a:pPr>
              <a:t>11/7/2007 2:45 PM</a:t>
            </a:fld>
            <a:endParaRPr lang="en-US" altLang="zh-CN" smtClean="0">
              <a:latin typeface="Arial" charset="0"/>
            </a:endParaRPr>
          </a:p>
        </p:txBody>
      </p:sp>
      <p:sp>
        <p:nvSpPr>
          <p:cNvPr id="3994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zh-CN" dirty="0" smtClean="0">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zh-CN" dirty="0" smtClean="0">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dirty="0" smtClean="0">
                <a:latin typeface="Arial" charset="0"/>
              </a:rPr>
            </a:br>
            <a:r>
              <a:rPr lang="en-US" altLang="zh-CN" dirty="0" smtClean="0">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zh-CN" dirty="0" smtClean="0">
              <a:solidFill>
                <a:schemeClr val="tx1"/>
              </a:solidFill>
              <a:latin typeface="Arial" charset="0"/>
            </a:endParaRPr>
          </a:p>
        </p:txBody>
      </p:sp>
      <p:sp>
        <p:nvSpPr>
          <p:cNvPr id="3994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7C0B1FDD-681C-496E-839A-B731C2E63EBB}" type="slidenum">
              <a:rPr lang="en-US" altLang="zh-CN" smtClean="0">
                <a:latin typeface="Arial" charset="0"/>
              </a:rPr>
              <a:pPr defTabSz="912813" fontAlgn="base">
                <a:spcBef>
                  <a:spcPct val="0"/>
                </a:spcBef>
                <a:spcAft>
                  <a:spcPct val="0"/>
                </a:spcAft>
                <a:defRPr/>
              </a:pPr>
              <a:t>23</a:t>
            </a:fld>
            <a:endParaRPr lang="en-US" altLang="zh-CN"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latin typeface="Arial" charset="0"/>
            </a:endParaRPr>
          </a:p>
        </p:txBody>
      </p:sp>
      <p:sp>
        <p:nvSpPr>
          <p:cNvPr id="2867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zh-CN" smtClean="0">
              <a:latin typeface="Arial" charset="0"/>
            </a:endParaRPr>
          </a:p>
        </p:txBody>
      </p:sp>
      <p:sp>
        <p:nvSpPr>
          <p:cNvPr id="2867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770BD303-8044-40D1-8C6E-E1D0B4486F6D}" type="datetime8">
              <a:rPr lang="en-US" altLang="zh-CN">
                <a:latin typeface="Arial" charset="0"/>
              </a:rPr>
              <a:pPr defTabSz="912813" fontAlgn="base">
                <a:spcBef>
                  <a:spcPct val="0"/>
                </a:spcBef>
                <a:spcAft>
                  <a:spcPct val="0"/>
                </a:spcAft>
                <a:defRPr/>
              </a:pPr>
              <a:t>11/7/2007 2:45 PM</a:t>
            </a:fld>
            <a:endParaRPr lang="en-US" altLang="zh-CN">
              <a:latin typeface="Arial" charset="0"/>
            </a:endParaRPr>
          </a:p>
        </p:txBody>
      </p:sp>
      <p:sp>
        <p:nvSpPr>
          <p:cNvPr id="2867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zh-CN">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zh-CN">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a:latin typeface="Arial" charset="0"/>
              </a:rPr>
            </a:br>
            <a:r>
              <a:rPr lang="en-US" altLang="zh-CN">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zh-CN">
              <a:solidFill>
                <a:schemeClr val="tx1"/>
              </a:solidFill>
              <a:latin typeface="Arial" charset="0"/>
            </a:endParaRPr>
          </a:p>
        </p:txBody>
      </p:sp>
      <p:sp>
        <p:nvSpPr>
          <p:cNvPr id="2867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CC39BB43-F3BF-471E-84E5-C91DAC1A6217}" type="slidenum">
              <a:rPr lang="en-US" altLang="zh-CN">
                <a:latin typeface="Arial" charset="0"/>
              </a:rPr>
              <a:pPr defTabSz="912813" fontAlgn="base">
                <a:spcBef>
                  <a:spcPct val="0"/>
                </a:spcBef>
                <a:spcAft>
                  <a:spcPct val="0"/>
                </a:spcAft>
                <a:defRPr/>
              </a:pPr>
              <a:t>24</a:t>
            </a:fld>
            <a:endParaRPr lang="en-US" altLang="zh-CN">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latin typeface="Arial" charset="0"/>
            </a:endParaRPr>
          </a:p>
        </p:txBody>
      </p:sp>
      <p:sp>
        <p:nvSpPr>
          <p:cNvPr id="399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zh-CN" dirty="0" smtClean="0">
              <a:latin typeface="Arial" charset="0"/>
            </a:endParaRPr>
          </a:p>
        </p:txBody>
      </p:sp>
      <p:sp>
        <p:nvSpPr>
          <p:cNvPr id="399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398A7F59-BDB4-4199-8256-D922B59F9327}" type="datetime8">
              <a:rPr lang="en-US" altLang="zh-CN" smtClean="0">
                <a:latin typeface="Arial" charset="0"/>
              </a:rPr>
              <a:pPr defTabSz="912813" fontAlgn="base">
                <a:spcBef>
                  <a:spcPct val="0"/>
                </a:spcBef>
                <a:spcAft>
                  <a:spcPct val="0"/>
                </a:spcAft>
                <a:defRPr/>
              </a:pPr>
              <a:t>11/7/2007 2:45 PM</a:t>
            </a:fld>
            <a:endParaRPr lang="en-US" altLang="zh-CN" smtClean="0">
              <a:latin typeface="Arial" charset="0"/>
            </a:endParaRPr>
          </a:p>
        </p:txBody>
      </p:sp>
      <p:sp>
        <p:nvSpPr>
          <p:cNvPr id="3994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zh-CN" dirty="0" smtClean="0">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zh-CN" dirty="0" smtClean="0">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dirty="0" smtClean="0">
                <a:latin typeface="Arial" charset="0"/>
              </a:rPr>
            </a:br>
            <a:r>
              <a:rPr lang="en-US" altLang="zh-CN" dirty="0" smtClean="0">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zh-CN" dirty="0" smtClean="0">
              <a:solidFill>
                <a:schemeClr val="tx1"/>
              </a:solidFill>
              <a:latin typeface="Arial" charset="0"/>
            </a:endParaRPr>
          </a:p>
        </p:txBody>
      </p:sp>
      <p:sp>
        <p:nvSpPr>
          <p:cNvPr id="3994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7C0B1FDD-681C-496E-839A-B731C2E63EBB}" type="slidenum">
              <a:rPr lang="en-US" altLang="zh-CN" smtClean="0">
                <a:latin typeface="Arial" charset="0"/>
              </a:rPr>
              <a:pPr defTabSz="912813" fontAlgn="base">
                <a:spcBef>
                  <a:spcPct val="0"/>
                </a:spcBef>
                <a:spcAft>
                  <a:spcPct val="0"/>
                </a:spcAft>
                <a:defRPr/>
              </a:pPr>
              <a:t>25</a:t>
            </a:fld>
            <a:endParaRPr lang="en-US" altLang="zh-CN"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latin typeface="Arial" charset="0"/>
            </a:endParaRPr>
          </a:p>
        </p:txBody>
      </p:sp>
      <p:sp>
        <p:nvSpPr>
          <p:cNvPr id="2867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zh-CN" smtClean="0">
              <a:latin typeface="Arial" charset="0"/>
            </a:endParaRPr>
          </a:p>
        </p:txBody>
      </p:sp>
      <p:sp>
        <p:nvSpPr>
          <p:cNvPr id="2867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770BD303-8044-40D1-8C6E-E1D0B4486F6D}" type="datetime8">
              <a:rPr lang="en-US" altLang="zh-CN">
                <a:latin typeface="Arial" charset="0"/>
              </a:rPr>
              <a:pPr defTabSz="912813" fontAlgn="base">
                <a:spcBef>
                  <a:spcPct val="0"/>
                </a:spcBef>
                <a:spcAft>
                  <a:spcPct val="0"/>
                </a:spcAft>
                <a:defRPr/>
              </a:pPr>
              <a:t>11/7/2007 2:45 PM</a:t>
            </a:fld>
            <a:endParaRPr lang="en-US" altLang="zh-CN">
              <a:latin typeface="Arial" charset="0"/>
            </a:endParaRPr>
          </a:p>
        </p:txBody>
      </p:sp>
      <p:sp>
        <p:nvSpPr>
          <p:cNvPr id="2867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zh-CN">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zh-CN">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a:latin typeface="Arial" charset="0"/>
              </a:rPr>
            </a:br>
            <a:r>
              <a:rPr lang="en-US" altLang="zh-CN">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zh-CN">
              <a:solidFill>
                <a:schemeClr val="tx1"/>
              </a:solidFill>
              <a:latin typeface="Arial" charset="0"/>
            </a:endParaRPr>
          </a:p>
        </p:txBody>
      </p:sp>
      <p:sp>
        <p:nvSpPr>
          <p:cNvPr id="2867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CC39BB43-F3BF-471E-84E5-C91DAC1A6217}" type="slidenum">
              <a:rPr lang="en-US" altLang="zh-CN">
                <a:latin typeface="Arial" charset="0"/>
              </a:rPr>
              <a:pPr defTabSz="912813" fontAlgn="base">
                <a:spcBef>
                  <a:spcPct val="0"/>
                </a:spcBef>
                <a:spcAft>
                  <a:spcPct val="0"/>
                </a:spcAft>
                <a:defRPr/>
              </a:pPr>
              <a:t>26</a:t>
            </a:fld>
            <a:endParaRPr lang="en-US" altLang="zh-CN">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latin typeface="Arial" charset="0"/>
            </a:endParaRPr>
          </a:p>
        </p:txBody>
      </p:sp>
      <p:sp>
        <p:nvSpPr>
          <p:cNvPr id="399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zh-CN" dirty="0" smtClean="0">
              <a:latin typeface="Arial" charset="0"/>
            </a:endParaRPr>
          </a:p>
        </p:txBody>
      </p:sp>
      <p:sp>
        <p:nvSpPr>
          <p:cNvPr id="399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398A7F59-BDB4-4199-8256-D922B59F9327}" type="datetime8">
              <a:rPr lang="en-US" altLang="zh-CN" smtClean="0">
                <a:latin typeface="Arial" charset="0"/>
              </a:rPr>
              <a:pPr defTabSz="912813" fontAlgn="base">
                <a:spcBef>
                  <a:spcPct val="0"/>
                </a:spcBef>
                <a:spcAft>
                  <a:spcPct val="0"/>
                </a:spcAft>
                <a:defRPr/>
              </a:pPr>
              <a:t>11/7/2007 2:45 PM</a:t>
            </a:fld>
            <a:endParaRPr lang="en-US" altLang="zh-CN" smtClean="0">
              <a:latin typeface="Arial" charset="0"/>
            </a:endParaRPr>
          </a:p>
        </p:txBody>
      </p:sp>
      <p:sp>
        <p:nvSpPr>
          <p:cNvPr id="3994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zh-CN" dirty="0" smtClean="0">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zh-CN" dirty="0" smtClean="0">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dirty="0" smtClean="0">
                <a:latin typeface="Arial" charset="0"/>
              </a:rPr>
            </a:br>
            <a:r>
              <a:rPr lang="en-US" altLang="zh-CN" dirty="0" smtClean="0">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zh-CN" dirty="0" smtClean="0">
              <a:solidFill>
                <a:schemeClr val="tx1"/>
              </a:solidFill>
              <a:latin typeface="Arial" charset="0"/>
            </a:endParaRPr>
          </a:p>
        </p:txBody>
      </p:sp>
      <p:sp>
        <p:nvSpPr>
          <p:cNvPr id="3994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7C0B1FDD-681C-496E-839A-B731C2E63EBB}" type="slidenum">
              <a:rPr lang="en-US" altLang="zh-CN" smtClean="0">
                <a:latin typeface="Arial" charset="0"/>
              </a:rPr>
              <a:pPr defTabSz="912813" fontAlgn="base">
                <a:spcBef>
                  <a:spcPct val="0"/>
                </a:spcBef>
                <a:spcAft>
                  <a:spcPct val="0"/>
                </a:spcAft>
                <a:defRPr/>
              </a:pPr>
              <a:t>27</a:t>
            </a:fld>
            <a:endParaRPr lang="en-US" altLang="zh-CN"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latin typeface="Arial" charset="0"/>
            </a:endParaRPr>
          </a:p>
        </p:txBody>
      </p:sp>
      <p:sp>
        <p:nvSpPr>
          <p:cNvPr id="4915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zh-CN" smtClean="0">
              <a:latin typeface="Arial" charset="0"/>
            </a:endParaRPr>
          </a:p>
        </p:txBody>
      </p:sp>
      <p:sp>
        <p:nvSpPr>
          <p:cNvPr id="4915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0E573D51-7002-44F2-B9B8-DFCC317FA4E9}" type="datetime8">
              <a:rPr lang="en-US" altLang="zh-CN">
                <a:latin typeface="Arial" charset="0"/>
              </a:rPr>
              <a:pPr defTabSz="912813" fontAlgn="base">
                <a:spcBef>
                  <a:spcPct val="0"/>
                </a:spcBef>
                <a:spcAft>
                  <a:spcPct val="0"/>
                </a:spcAft>
                <a:defRPr/>
              </a:pPr>
              <a:t>11/7/2007 2:45 PM</a:t>
            </a:fld>
            <a:endParaRPr lang="en-US" altLang="zh-CN">
              <a:latin typeface="Arial" charset="0"/>
            </a:endParaRPr>
          </a:p>
        </p:txBody>
      </p:sp>
      <p:sp>
        <p:nvSpPr>
          <p:cNvPr id="4915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zh-CN">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zh-CN">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a:latin typeface="Arial" charset="0"/>
              </a:rPr>
            </a:br>
            <a:r>
              <a:rPr lang="en-US" altLang="zh-CN">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zh-CN">
              <a:solidFill>
                <a:schemeClr val="tx1"/>
              </a:solidFill>
              <a:latin typeface="Arial" charset="0"/>
            </a:endParaRPr>
          </a:p>
        </p:txBody>
      </p:sp>
      <p:sp>
        <p:nvSpPr>
          <p:cNvPr id="4915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38883E13-DF33-4835-938C-83D6091EE2C6}" type="slidenum">
              <a:rPr lang="en-US" altLang="zh-CN">
                <a:latin typeface="Arial" charset="0"/>
              </a:rPr>
              <a:pPr defTabSz="912813" fontAlgn="base">
                <a:spcBef>
                  <a:spcPct val="0"/>
                </a:spcBef>
                <a:spcAft>
                  <a:spcPct val="0"/>
                </a:spcAft>
                <a:defRPr/>
              </a:pPr>
              <a:t>30</a:t>
            </a:fld>
            <a:endParaRPr lang="en-US" altLang="zh-CN">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latin typeface="Arial" charset="0"/>
            </a:endParaRPr>
          </a:p>
        </p:txBody>
      </p:sp>
      <p:sp>
        <p:nvSpPr>
          <p:cNvPr id="399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zh-CN" dirty="0" smtClean="0">
              <a:latin typeface="Arial" charset="0"/>
            </a:endParaRPr>
          </a:p>
        </p:txBody>
      </p:sp>
      <p:sp>
        <p:nvSpPr>
          <p:cNvPr id="399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398A7F59-BDB4-4199-8256-D922B59F9327}" type="datetime8">
              <a:rPr lang="en-US" altLang="zh-CN" smtClean="0">
                <a:latin typeface="Arial" charset="0"/>
              </a:rPr>
              <a:pPr defTabSz="912813" fontAlgn="base">
                <a:spcBef>
                  <a:spcPct val="0"/>
                </a:spcBef>
                <a:spcAft>
                  <a:spcPct val="0"/>
                </a:spcAft>
                <a:defRPr/>
              </a:pPr>
              <a:t>11/7/2007 2:45 PM</a:t>
            </a:fld>
            <a:endParaRPr lang="en-US" altLang="zh-CN" smtClean="0">
              <a:latin typeface="Arial" charset="0"/>
            </a:endParaRPr>
          </a:p>
        </p:txBody>
      </p:sp>
      <p:sp>
        <p:nvSpPr>
          <p:cNvPr id="3994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zh-CN" dirty="0" smtClean="0">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zh-CN" dirty="0" smtClean="0">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dirty="0" smtClean="0">
                <a:latin typeface="Arial" charset="0"/>
              </a:rPr>
            </a:br>
            <a:r>
              <a:rPr lang="en-US" altLang="zh-CN" dirty="0" smtClean="0">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zh-CN" dirty="0" smtClean="0">
              <a:solidFill>
                <a:schemeClr val="tx1"/>
              </a:solidFill>
              <a:latin typeface="Arial" charset="0"/>
            </a:endParaRPr>
          </a:p>
        </p:txBody>
      </p:sp>
      <p:sp>
        <p:nvSpPr>
          <p:cNvPr id="3994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7C0B1FDD-681C-496E-839A-B731C2E63EBB}" type="slidenum">
              <a:rPr lang="en-US" altLang="zh-CN" smtClean="0">
                <a:latin typeface="Arial" charset="0"/>
              </a:rPr>
              <a:pPr defTabSz="912813" fontAlgn="base">
                <a:spcBef>
                  <a:spcPct val="0"/>
                </a:spcBef>
                <a:spcAft>
                  <a:spcPct val="0"/>
                </a:spcAft>
                <a:defRPr/>
              </a:pPr>
              <a:t>5</a:t>
            </a:fld>
            <a:endParaRPr lang="en-US" altLang="zh-CN"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latin typeface="Arial" charset="0"/>
            </a:endParaRPr>
          </a:p>
        </p:txBody>
      </p:sp>
      <p:sp>
        <p:nvSpPr>
          <p:cNvPr id="399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zh-CN" dirty="0" smtClean="0">
              <a:latin typeface="Arial" charset="0"/>
            </a:endParaRPr>
          </a:p>
        </p:txBody>
      </p:sp>
      <p:sp>
        <p:nvSpPr>
          <p:cNvPr id="399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398A7F59-BDB4-4199-8256-D922B59F9327}" type="datetime8">
              <a:rPr lang="en-US" altLang="zh-CN" smtClean="0">
                <a:latin typeface="Arial" charset="0"/>
              </a:rPr>
              <a:pPr defTabSz="912813" fontAlgn="base">
                <a:spcBef>
                  <a:spcPct val="0"/>
                </a:spcBef>
                <a:spcAft>
                  <a:spcPct val="0"/>
                </a:spcAft>
                <a:defRPr/>
              </a:pPr>
              <a:t>11/7/2007 2:45 PM</a:t>
            </a:fld>
            <a:endParaRPr lang="en-US" altLang="zh-CN" smtClean="0">
              <a:latin typeface="Arial" charset="0"/>
            </a:endParaRPr>
          </a:p>
        </p:txBody>
      </p:sp>
      <p:sp>
        <p:nvSpPr>
          <p:cNvPr id="3994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zh-CN" dirty="0" smtClean="0">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zh-CN" dirty="0" smtClean="0">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dirty="0" smtClean="0">
                <a:latin typeface="Arial" charset="0"/>
              </a:rPr>
            </a:br>
            <a:r>
              <a:rPr lang="en-US" altLang="zh-CN" dirty="0" smtClean="0">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zh-CN" dirty="0" smtClean="0">
              <a:solidFill>
                <a:schemeClr val="tx1"/>
              </a:solidFill>
              <a:latin typeface="Arial" charset="0"/>
            </a:endParaRPr>
          </a:p>
        </p:txBody>
      </p:sp>
      <p:sp>
        <p:nvSpPr>
          <p:cNvPr id="3994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7C0B1FDD-681C-496E-839A-B731C2E63EBB}" type="slidenum">
              <a:rPr lang="en-US" altLang="zh-CN" smtClean="0">
                <a:latin typeface="Arial" charset="0"/>
              </a:rPr>
              <a:pPr defTabSz="912813" fontAlgn="base">
                <a:spcBef>
                  <a:spcPct val="0"/>
                </a:spcBef>
                <a:spcAft>
                  <a:spcPct val="0"/>
                </a:spcAft>
                <a:defRPr/>
              </a:pPr>
              <a:t>6</a:t>
            </a:fld>
            <a:endParaRPr lang="en-US" altLang="zh-CN"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latin typeface="Arial" charset="0"/>
            </a:endParaRPr>
          </a:p>
        </p:txBody>
      </p:sp>
      <p:sp>
        <p:nvSpPr>
          <p:cNvPr id="399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zh-CN" dirty="0" smtClean="0">
              <a:latin typeface="Arial" charset="0"/>
            </a:endParaRPr>
          </a:p>
        </p:txBody>
      </p:sp>
      <p:sp>
        <p:nvSpPr>
          <p:cNvPr id="399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398A7F59-BDB4-4199-8256-D922B59F9327}" type="datetime8">
              <a:rPr lang="en-US" altLang="zh-CN" smtClean="0">
                <a:latin typeface="Arial" charset="0"/>
              </a:rPr>
              <a:pPr defTabSz="912813" fontAlgn="base">
                <a:spcBef>
                  <a:spcPct val="0"/>
                </a:spcBef>
                <a:spcAft>
                  <a:spcPct val="0"/>
                </a:spcAft>
                <a:defRPr/>
              </a:pPr>
              <a:t>11/7/2007 2:45 PM</a:t>
            </a:fld>
            <a:endParaRPr lang="en-US" altLang="zh-CN" smtClean="0">
              <a:latin typeface="Arial" charset="0"/>
            </a:endParaRPr>
          </a:p>
        </p:txBody>
      </p:sp>
      <p:sp>
        <p:nvSpPr>
          <p:cNvPr id="3994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zh-CN" dirty="0" smtClean="0">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zh-CN" dirty="0" smtClean="0">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dirty="0" smtClean="0">
                <a:latin typeface="Arial" charset="0"/>
              </a:rPr>
            </a:br>
            <a:r>
              <a:rPr lang="en-US" altLang="zh-CN" dirty="0" smtClean="0">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zh-CN" dirty="0" smtClean="0">
              <a:solidFill>
                <a:schemeClr val="tx1"/>
              </a:solidFill>
              <a:latin typeface="Arial" charset="0"/>
            </a:endParaRPr>
          </a:p>
        </p:txBody>
      </p:sp>
      <p:sp>
        <p:nvSpPr>
          <p:cNvPr id="3994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7C0B1FDD-681C-496E-839A-B731C2E63EBB}" type="slidenum">
              <a:rPr lang="en-US" altLang="zh-CN" smtClean="0">
                <a:latin typeface="Arial" charset="0"/>
              </a:rPr>
              <a:pPr defTabSz="912813" fontAlgn="base">
                <a:spcBef>
                  <a:spcPct val="0"/>
                </a:spcBef>
                <a:spcAft>
                  <a:spcPct val="0"/>
                </a:spcAft>
                <a:defRPr/>
              </a:pPr>
              <a:t>7</a:t>
            </a:fld>
            <a:endParaRPr lang="en-US" altLang="zh-CN"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latin typeface="Arial" charset="0"/>
            </a:endParaRPr>
          </a:p>
        </p:txBody>
      </p:sp>
      <p:sp>
        <p:nvSpPr>
          <p:cNvPr id="2867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zh-CN" smtClean="0">
              <a:latin typeface="Arial" charset="0"/>
            </a:endParaRPr>
          </a:p>
        </p:txBody>
      </p:sp>
      <p:sp>
        <p:nvSpPr>
          <p:cNvPr id="2867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770BD303-8044-40D1-8C6E-E1D0B4486F6D}" type="datetime8">
              <a:rPr lang="en-US" altLang="zh-CN">
                <a:latin typeface="Arial" charset="0"/>
              </a:rPr>
              <a:pPr defTabSz="912813" fontAlgn="base">
                <a:spcBef>
                  <a:spcPct val="0"/>
                </a:spcBef>
                <a:spcAft>
                  <a:spcPct val="0"/>
                </a:spcAft>
                <a:defRPr/>
              </a:pPr>
              <a:t>11/7/2007 2:45 PM</a:t>
            </a:fld>
            <a:endParaRPr lang="en-US" altLang="zh-CN">
              <a:latin typeface="Arial" charset="0"/>
            </a:endParaRPr>
          </a:p>
        </p:txBody>
      </p:sp>
      <p:sp>
        <p:nvSpPr>
          <p:cNvPr id="2867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zh-CN">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zh-CN">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a:latin typeface="Arial" charset="0"/>
              </a:rPr>
            </a:br>
            <a:r>
              <a:rPr lang="en-US" altLang="zh-CN">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zh-CN">
              <a:solidFill>
                <a:schemeClr val="tx1"/>
              </a:solidFill>
              <a:latin typeface="Arial" charset="0"/>
            </a:endParaRPr>
          </a:p>
        </p:txBody>
      </p:sp>
      <p:sp>
        <p:nvSpPr>
          <p:cNvPr id="2867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CC39BB43-F3BF-471E-84E5-C91DAC1A6217}" type="slidenum">
              <a:rPr lang="en-US" altLang="zh-CN">
                <a:latin typeface="Arial" charset="0"/>
              </a:rPr>
              <a:pPr defTabSz="912813" fontAlgn="base">
                <a:spcBef>
                  <a:spcPct val="0"/>
                </a:spcBef>
                <a:spcAft>
                  <a:spcPct val="0"/>
                </a:spcAft>
                <a:defRPr/>
              </a:pPr>
              <a:t>8</a:t>
            </a:fld>
            <a:endParaRPr lang="en-US" altLang="zh-CN">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latin typeface="Arial" charset="0"/>
            </a:endParaRPr>
          </a:p>
        </p:txBody>
      </p:sp>
      <p:sp>
        <p:nvSpPr>
          <p:cNvPr id="399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zh-CN" dirty="0" smtClean="0">
              <a:latin typeface="Arial" charset="0"/>
            </a:endParaRPr>
          </a:p>
        </p:txBody>
      </p:sp>
      <p:sp>
        <p:nvSpPr>
          <p:cNvPr id="399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398A7F59-BDB4-4199-8256-D922B59F9327}" type="datetime8">
              <a:rPr lang="en-US" altLang="zh-CN" smtClean="0">
                <a:latin typeface="Arial" charset="0"/>
              </a:rPr>
              <a:pPr defTabSz="912813" fontAlgn="base">
                <a:spcBef>
                  <a:spcPct val="0"/>
                </a:spcBef>
                <a:spcAft>
                  <a:spcPct val="0"/>
                </a:spcAft>
                <a:defRPr/>
              </a:pPr>
              <a:t>11/7/2007 2:45 PM</a:t>
            </a:fld>
            <a:endParaRPr lang="en-US" altLang="zh-CN" smtClean="0">
              <a:latin typeface="Arial" charset="0"/>
            </a:endParaRPr>
          </a:p>
        </p:txBody>
      </p:sp>
      <p:sp>
        <p:nvSpPr>
          <p:cNvPr id="3994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zh-CN" dirty="0" smtClean="0">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zh-CN" dirty="0" smtClean="0">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dirty="0" smtClean="0">
                <a:latin typeface="Arial" charset="0"/>
              </a:rPr>
            </a:br>
            <a:r>
              <a:rPr lang="en-US" altLang="zh-CN" dirty="0" smtClean="0">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zh-CN" dirty="0" smtClean="0">
              <a:solidFill>
                <a:schemeClr val="tx1"/>
              </a:solidFill>
              <a:latin typeface="Arial" charset="0"/>
            </a:endParaRPr>
          </a:p>
        </p:txBody>
      </p:sp>
      <p:sp>
        <p:nvSpPr>
          <p:cNvPr id="3994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7C0B1FDD-681C-496E-839A-B731C2E63EBB}" type="slidenum">
              <a:rPr lang="en-US" altLang="zh-CN" smtClean="0">
                <a:latin typeface="Arial" charset="0"/>
              </a:rPr>
              <a:pPr defTabSz="912813" fontAlgn="base">
                <a:spcBef>
                  <a:spcPct val="0"/>
                </a:spcBef>
                <a:spcAft>
                  <a:spcPct val="0"/>
                </a:spcAft>
                <a:defRPr/>
              </a:pPr>
              <a:t>9</a:t>
            </a:fld>
            <a:endParaRPr lang="en-US" altLang="zh-CN"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latin typeface="Arial" charset="0"/>
            </a:endParaRPr>
          </a:p>
        </p:txBody>
      </p:sp>
      <p:sp>
        <p:nvSpPr>
          <p:cNvPr id="399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zh-CN" dirty="0" smtClean="0">
              <a:latin typeface="Arial" charset="0"/>
            </a:endParaRPr>
          </a:p>
        </p:txBody>
      </p:sp>
      <p:sp>
        <p:nvSpPr>
          <p:cNvPr id="399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398A7F59-BDB4-4199-8256-D922B59F9327}" type="datetime8">
              <a:rPr lang="en-US" altLang="zh-CN" smtClean="0">
                <a:latin typeface="Arial" charset="0"/>
              </a:rPr>
              <a:pPr defTabSz="912813" fontAlgn="base">
                <a:spcBef>
                  <a:spcPct val="0"/>
                </a:spcBef>
                <a:spcAft>
                  <a:spcPct val="0"/>
                </a:spcAft>
                <a:defRPr/>
              </a:pPr>
              <a:t>11/7/2007 2:45 PM</a:t>
            </a:fld>
            <a:endParaRPr lang="en-US" altLang="zh-CN" smtClean="0">
              <a:latin typeface="Arial" charset="0"/>
            </a:endParaRPr>
          </a:p>
        </p:txBody>
      </p:sp>
      <p:sp>
        <p:nvSpPr>
          <p:cNvPr id="3994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zh-CN" dirty="0" smtClean="0">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zh-CN" dirty="0" smtClean="0">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dirty="0" smtClean="0">
                <a:latin typeface="Arial" charset="0"/>
              </a:rPr>
            </a:br>
            <a:r>
              <a:rPr lang="en-US" altLang="zh-CN" dirty="0" smtClean="0">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zh-CN" dirty="0" smtClean="0">
              <a:solidFill>
                <a:schemeClr val="tx1"/>
              </a:solidFill>
              <a:latin typeface="Arial" charset="0"/>
            </a:endParaRPr>
          </a:p>
        </p:txBody>
      </p:sp>
      <p:sp>
        <p:nvSpPr>
          <p:cNvPr id="3994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7C0B1FDD-681C-496E-839A-B731C2E63EBB}" type="slidenum">
              <a:rPr lang="en-US" altLang="zh-CN" smtClean="0">
                <a:latin typeface="Arial" charset="0"/>
              </a:rPr>
              <a:pPr defTabSz="912813" fontAlgn="base">
                <a:spcBef>
                  <a:spcPct val="0"/>
                </a:spcBef>
                <a:spcAft>
                  <a:spcPct val="0"/>
                </a:spcAft>
                <a:defRPr/>
              </a:pPr>
              <a:t>11</a:t>
            </a:fld>
            <a:endParaRPr lang="en-US" altLang="zh-CN"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latin typeface="Arial" charset="0"/>
            </a:endParaRPr>
          </a:p>
        </p:txBody>
      </p:sp>
      <p:sp>
        <p:nvSpPr>
          <p:cNvPr id="2867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zh-CN" smtClean="0">
              <a:latin typeface="Arial" charset="0"/>
            </a:endParaRPr>
          </a:p>
        </p:txBody>
      </p:sp>
      <p:sp>
        <p:nvSpPr>
          <p:cNvPr id="2867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770BD303-8044-40D1-8C6E-E1D0B4486F6D}" type="datetime8">
              <a:rPr lang="en-US" altLang="zh-CN">
                <a:latin typeface="Arial" charset="0"/>
              </a:rPr>
              <a:pPr defTabSz="912813" fontAlgn="base">
                <a:spcBef>
                  <a:spcPct val="0"/>
                </a:spcBef>
                <a:spcAft>
                  <a:spcPct val="0"/>
                </a:spcAft>
                <a:defRPr/>
              </a:pPr>
              <a:t>11/7/2007 2:45 PM</a:t>
            </a:fld>
            <a:endParaRPr lang="en-US" altLang="zh-CN">
              <a:latin typeface="Arial" charset="0"/>
            </a:endParaRPr>
          </a:p>
        </p:txBody>
      </p:sp>
      <p:sp>
        <p:nvSpPr>
          <p:cNvPr id="2867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ltLang="zh-CN">
                <a:latin typeface="Arial" charset="0"/>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altLang="zh-CN">
                <a:latin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a:latin typeface="Arial" charset="0"/>
              </a:rPr>
            </a:br>
            <a:r>
              <a:rPr lang="en-US" altLang="zh-CN">
                <a:latin typeface="Arial" charset="0"/>
              </a:rPr>
              <a:t>MICROSOFT MAKES NO WARRANTIES, EXPRESS, IMPLIED OR STATUTORY, AS TO THE INFORMATION IN THIS PRESENTATION.</a:t>
            </a:r>
          </a:p>
          <a:p>
            <a:pPr defTabSz="912813" fontAlgn="base">
              <a:spcBef>
                <a:spcPct val="0"/>
              </a:spcBef>
              <a:spcAft>
                <a:spcPct val="0"/>
              </a:spcAft>
              <a:defRPr/>
            </a:pPr>
            <a:endParaRPr lang="en-US" altLang="zh-CN">
              <a:solidFill>
                <a:schemeClr val="tx1"/>
              </a:solidFill>
              <a:latin typeface="Arial" charset="0"/>
            </a:endParaRPr>
          </a:p>
        </p:txBody>
      </p:sp>
      <p:sp>
        <p:nvSpPr>
          <p:cNvPr id="2867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CC39BB43-F3BF-471E-84E5-C91DAC1A6217}" type="slidenum">
              <a:rPr lang="en-US" altLang="zh-CN">
                <a:latin typeface="Arial" charset="0"/>
              </a:rPr>
              <a:pPr defTabSz="912813" fontAlgn="base">
                <a:spcBef>
                  <a:spcPct val="0"/>
                </a:spcBef>
                <a:spcAft>
                  <a:spcPct val="0"/>
                </a:spcAft>
                <a:defRPr/>
              </a:pPr>
              <a:t>12</a:t>
            </a:fld>
            <a:endParaRPr lang="en-US" altLang="zh-CN">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48825" y="220790"/>
            <a:ext cx="3340525" cy="590927"/>
          </a:xfrm>
          <a:noFill/>
        </p:spPr>
        <p:txBody>
          <a:bodyPr lIns="91436" tIns="45718" rIns="91436" bIns="45718" rtlCol="0"/>
          <a:lstStyle>
            <a:lvl1pPr marL="0" indent="0" algn="l">
              <a:buFont typeface="Arial" pitchFamily="34" charset="0"/>
              <a:buNone/>
              <a:defRPr lang="en-US" sz="3600" kern="1200" cap="all" dirty="0" smtClean="0">
                <a:solidFill>
                  <a:schemeClr val="bg1"/>
                </a:solidFill>
                <a:effectLst>
                  <a:reflection blurRad="6350" stA="55000" endA="300" endPos="45500" dir="5400000" sy="-100000" algn="bl" rotWithShape="0"/>
                </a:effectLst>
                <a:latin typeface="Arial Narrow" pitchFamily="34" charset="0"/>
                <a:ea typeface="+mn-ea"/>
                <a:cs typeface="+mn-cs"/>
              </a:defRPr>
            </a:lvl1pPr>
          </a:lstStyle>
          <a:p>
            <a:pPr lvl="0"/>
            <a:r>
              <a:rPr lang="zh-CN" altLang="en-US" dirty="0" smtClean="0"/>
              <a:t>单击此处编辑母版文本样式</a:t>
            </a:r>
          </a:p>
        </p:txBody>
      </p:sp>
      <p:sp>
        <p:nvSpPr>
          <p:cNvPr id="2" name="Title 1"/>
          <p:cNvSpPr>
            <a:spLocks noGrp="1"/>
          </p:cNvSpPr>
          <p:nvPr>
            <p:ph type="ctrTitle"/>
          </p:nvPr>
        </p:nvSpPr>
        <p:spPr>
          <a:xfrm>
            <a:off x="368300" y="2522539"/>
            <a:ext cx="8394699" cy="2324099"/>
          </a:xfrm>
          <a:noFill/>
          <a:ln w="9525">
            <a:noFill/>
            <a:miter lim="800000"/>
            <a:headEnd/>
            <a:tailEnd/>
          </a:ln>
          <a:effectLst/>
        </p:spPr>
        <p:txBody>
          <a:bodyPr lIns="0" tIns="0" rIns="0" bIns="0" anchor="ctr"/>
          <a:lstStyle>
            <a:lvl1pPr algn="ctr">
              <a:lnSpc>
                <a:spcPct val="90000"/>
              </a:lnSpc>
              <a:defRPr lang="en-US" sz="4000" b="0" kern="1200" cap="none" spc="-125" baseline="0" dirty="0">
                <a:ln w="3175">
                  <a:noFill/>
                </a:ln>
                <a:solidFill>
                  <a:schemeClr val="tx1"/>
                </a:solidFill>
                <a:effectLst/>
                <a:latin typeface="+mj-lt"/>
                <a:ea typeface="+mj-ea"/>
                <a:cs typeface="+mj-cs"/>
              </a:defRPr>
            </a:lvl1pPr>
          </a:lstStyle>
          <a:p>
            <a:pPr lvl="0"/>
            <a:r>
              <a:rPr lang="zh-CN" altLang="en-US" dirty="0" smtClean="0"/>
              <a:t>单击此处编辑母版标题样式</a:t>
            </a:r>
            <a:endParaRPr lang="en-US" dirty="0"/>
          </a:p>
        </p:txBody>
      </p:sp>
      <p:sp>
        <p:nvSpPr>
          <p:cNvPr id="3" name="Subtitle 2"/>
          <p:cNvSpPr>
            <a:spLocks noGrp="1"/>
          </p:cNvSpPr>
          <p:nvPr>
            <p:ph type="subTitle" idx="1"/>
          </p:nvPr>
        </p:nvSpPr>
        <p:spPr bwMode="invGray">
          <a:xfrm>
            <a:off x="1547813" y="4846638"/>
            <a:ext cx="5316626" cy="332399"/>
          </a:xfrm>
        </p:spPr>
        <p:txBody>
          <a:bodyPr rtlCol="0">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zh-CN" altLang="en-US" dirty="0" smtClean="0"/>
              <a:t>单击此处编辑母版副标题样式</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WALKIN PreEvent v2 - Prints in GRAYSCALE">
    <p:spTree>
      <p:nvGrpSpPr>
        <p:cNvPr id="1" name=""/>
        <p:cNvGrpSpPr/>
        <p:nvPr/>
      </p:nvGrpSpPr>
      <p:grpSpPr>
        <a:xfrm>
          <a:off x="0" y="0"/>
          <a:ext cx="0" cy="0"/>
          <a:chOff x="0" y="0"/>
          <a:chExt cx="0" cy="0"/>
        </a:xfrm>
      </p:grpSpPr>
      <p:pic>
        <p:nvPicPr>
          <p:cNvPr id="2" name="Picture 11" descr="Microsoft Logo White"/>
          <p:cNvPicPr>
            <a:picLocks noChangeAspect="1" noChangeArrowheads="1"/>
          </p:cNvPicPr>
          <p:nvPr userDrawn="1"/>
        </p:nvPicPr>
        <p:blipFill>
          <a:blip r:embed="rId2"/>
          <a:srcRect l="11554" t="1147" b="76306"/>
          <a:stretch>
            <a:fillRect/>
          </a:stretch>
        </p:blipFill>
        <p:spPr bwMode="auto">
          <a:xfrm>
            <a:off x="3630613" y="3560763"/>
            <a:ext cx="3362325" cy="322262"/>
          </a:xfrm>
          <a:prstGeom prst="rect">
            <a:avLst/>
          </a:prstGeom>
          <a:noFill/>
          <a:ln w="9525">
            <a:noFill/>
            <a:miter lim="800000"/>
            <a:headEnd/>
            <a:tailEnd/>
          </a:ln>
        </p:spPr>
      </p:pic>
      <p:pic>
        <p:nvPicPr>
          <p:cNvPr id="3" name="Picture 11" descr="Microsoft Logo White"/>
          <p:cNvPicPr>
            <a:picLocks noChangeAspect="1" noChangeArrowheads="1"/>
          </p:cNvPicPr>
          <p:nvPr userDrawn="1"/>
        </p:nvPicPr>
        <p:blipFill>
          <a:blip r:embed="rId2"/>
          <a:srcRect t="38411" r="20284" b="24013"/>
          <a:stretch>
            <a:fillRect/>
          </a:stretch>
        </p:blipFill>
        <p:spPr bwMode="auto">
          <a:xfrm>
            <a:off x="2328863" y="2838450"/>
            <a:ext cx="3967162" cy="652463"/>
          </a:xfrm>
          <a:prstGeom prst="rect">
            <a:avLst/>
          </a:prstGeom>
          <a:noFill/>
          <a:ln w="9525">
            <a:noFill/>
            <a:miter lim="800000"/>
            <a:headEnd/>
            <a:tailEnd/>
          </a:ln>
        </p:spPr>
      </p:pic>
      <p:sp>
        <p:nvSpPr>
          <p:cNvPr id="4" name="Text Box 3"/>
          <p:cNvSpPr txBox="1">
            <a:spLocks noChangeArrowheads="1"/>
          </p:cNvSpPr>
          <p:nvPr userDrawn="1"/>
        </p:nvSpPr>
        <p:spPr bwMode="blackWhite">
          <a:xfrm>
            <a:off x="76200" y="6324600"/>
            <a:ext cx="7467600" cy="492125"/>
          </a:xfrm>
          <a:prstGeom prst="rect">
            <a:avLst/>
          </a:prstGeom>
          <a:noFill/>
          <a:ln w="12700">
            <a:noFill/>
            <a:miter lim="800000"/>
            <a:headEnd type="none" w="sm" len="sm"/>
            <a:tailEnd type="none" w="sm" len="sm"/>
          </a:ln>
          <a:effectLst/>
        </p:spPr>
        <p:txBody>
          <a:bodyPr lIns="91421" tIns="45712" rIns="91421" bIns="45712">
            <a:spAutoFit/>
          </a:bodyPr>
          <a:lstStyle/>
          <a:p>
            <a:pPr algn="just" eaLnBrk="0" hangingPunct="0">
              <a:defRPr/>
            </a:pPr>
            <a:r>
              <a:rPr lang="en-US" altLang="zh-CN" sz="650" dirty="0">
                <a:cs typeface="Arial" charset="0"/>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de Slide">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zh-CN" altLang="en-US" dirty="0" smtClean="0"/>
              <a:t>单击此处编辑母版标题样式</a:t>
            </a:r>
            <a:endParaRPr lang="en-US" dirty="0"/>
          </a:p>
        </p:txBody>
      </p:sp>
      <p:sp>
        <p:nvSpPr>
          <p:cNvPr id="3" name="Content Placeholder 2"/>
          <p:cNvSpPr>
            <a:spLocks noGrp="1"/>
          </p:cNvSpPr>
          <p:nvPr>
            <p:ph idx="1"/>
          </p:nvPr>
        </p:nvSpPr>
        <p:spPr>
          <a:xfrm>
            <a:off x="722312" y="1347788"/>
            <a:ext cx="7689851" cy="1660968"/>
          </a:xfrm>
        </p:spPr>
        <p:txBody>
          <a:bodyPr/>
          <a:lstStyle>
            <a:lvl1pPr>
              <a:lnSpc>
                <a:spcPct val="90000"/>
              </a:lnSpc>
              <a:buFontTx/>
              <a:buNone/>
              <a:defRPr sz="2400">
                <a:latin typeface="Courier New" pitchFamily="49" charset="0"/>
                <a:cs typeface="Courier New" pitchFamily="49" charset="0"/>
              </a:defRPr>
            </a:lvl1pPr>
            <a:lvl2pPr>
              <a:lnSpc>
                <a:spcPct val="90000"/>
              </a:lnSpc>
              <a:buFontTx/>
              <a:buNone/>
              <a:defRPr sz="2000">
                <a:latin typeface="Courier New" pitchFamily="49" charset="0"/>
                <a:cs typeface="Courier New" pitchFamily="49" charset="0"/>
              </a:defRPr>
            </a:lvl2pPr>
            <a:lvl3pPr>
              <a:lnSpc>
                <a:spcPct val="90000"/>
              </a:lnSpc>
              <a:buFontTx/>
              <a:buNone/>
              <a:defRPr sz="1800">
                <a:latin typeface="Courier New" pitchFamily="49" charset="0"/>
                <a:cs typeface="Courier New" pitchFamily="49" charset="0"/>
              </a:defRPr>
            </a:lvl3pPr>
            <a:lvl4pPr>
              <a:lnSpc>
                <a:spcPct val="90000"/>
              </a:lnSpc>
              <a:buFontTx/>
              <a:buNone/>
              <a:defRPr sz="1600">
                <a:latin typeface="Courier New" pitchFamily="49" charset="0"/>
                <a:cs typeface="Courier New" pitchFamily="49" charset="0"/>
              </a:defRPr>
            </a:lvl4pPr>
            <a:lvl5pPr>
              <a:lnSpc>
                <a:spcPct val="90000"/>
              </a:lnSpc>
              <a:buFontTx/>
              <a:buNone/>
              <a:defRPr sz="1600">
                <a:latin typeface="Courier New"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11149" y="228600"/>
            <a:ext cx="7689851" cy="622995"/>
          </a:xfrm>
          <a:noFill/>
          <a:ln w="9525">
            <a:noFill/>
            <a:miter lim="800000"/>
            <a:headEnd/>
            <a:tailEnd/>
          </a:ln>
          <a:effectLst/>
        </p:spPr>
        <p:txBody>
          <a:bodyPr anchor="b">
            <a:normAutofit/>
          </a:bodyPr>
          <a:lstStyle>
            <a:lvl1pPr marL="0" indent="0" algn="l">
              <a:buFont typeface="Arial" pitchFamily="34" charset="0"/>
              <a:buNone/>
              <a:defRPr lang="en-US" sz="4000" kern="1200" cap="all" baseline="0" dirty="0" smtClean="0">
                <a:solidFill>
                  <a:schemeClr val="bg1">
                    <a:alpha val="35000"/>
                  </a:schemeClr>
                </a:solidFill>
                <a:effectLst/>
                <a:latin typeface="Arial Black" pitchFamily="34" charset="0"/>
                <a:ea typeface="+mj-ea"/>
                <a:cs typeface="+mj-cs"/>
              </a:defRPr>
            </a:lvl1pPr>
          </a:lstStyle>
          <a:p>
            <a:pPr lvl="0"/>
            <a:r>
              <a:rPr lang="zh-CN" altLang="en-US" dirty="0" smtClean="0"/>
              <a:t>单击此处编辑母版文本样式</a:t>
            </a:r>
          </a:p>
        </p:txBody>
      </p:sp>
      <p:sp>
        <p:nvSpPr>
          <p:cNvPr id="2" name="Title 1"/>
          <p:cNvSpPr>
            <a:spLocks noGrp="1"/>
          </p:cNvSpPr>
          <p:nvPr>
            <p:ph type="ctrTitle"/>
          </p:nvPr>
        </p:nvSpPr>
        <p:spPr>
          <a:xfrm>
            <a:off x="304800" y="990600"/>
            <a:ext cx="8394699" cy="1154497"/>
          </a:xfrm>
          <a:noFill/>
          <a:ln w="9525">
            <a:noFill/>
            <a:miter lim="800000"/>
            <a:headEnd/>
            <a:tailEnd/>
          </a:ln>
          <a:effectLst/>
        </p:spPr>
        <p:txBody>
          <a:bodyPr lIns="0" tIns="0" rIns="0" bIns="0"/>
          <a:lstStyle>
            <a:lvl1pPr algn="l">
              <a:lnSpc>
                <a:spcPct val="90000"/>
              </a:lnSpc>
              <a:defRPr lang="en-US" sz="4000" b="0" kern="1200" cap="none" spc="-125" baseline="0" dirty="0">
                <a:ln w="3175">
                  <a:noFill/>
                </a:ln>
                <a:solidFill>
                  <a:schemeClr val="tx1"/>
                </a:solidFill>
                <a:effectLst/>
                <a:latin typeface="+mj-lt"/>
                <a:ea typeface="+mj-ea"/>
                <a:cs typeface="+mj-cs"/>
              </a:defRPr>
            </a:lvl1pPr>
          </a:lstStyle>
          <a:p>
            <a:pPr lvl="0"/>
            <a:r>
              <a:rPr lang="zh-CN" altLang="en-US" dirty="0" smtClean="0"/>
              <a:t>单击此处编辑母版标题样式</a:t>
            </a:r>
            <a:endParaRPr lang="en-US" dirty="0"/>
          </a:p>
        </p:txBody>
      </p:sp>
      <p:sp>
        <p:nvSpPr>
          <p:cNvPr id="3" name="Subtitle 2"/>
          <p:cNvSpPr>
            <a:spLocks noGrp="1"/>
          </p:cNvSpPr>
          <p:nvPr>
            <p:ph type="subTitle" idx="1"/>
          </p:nvPr>
        </p:nvSpPr>
        <p:spPr bwMode="invGray">
          <a:xfrm>
            <a:off x="304800" y="2286000"/>
            <a:ext cx="4192587" cy="332399"/>
          </a:xfrm>
        </p:spPr>
        <p:txBody>
          <a:bodyPr rtlCol="0">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baseline="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zh-CN" altLang="en-US" dirty="0" smtClean="0"/>
              <a:t>单击此处编辑母版副标题样式</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722312" y="2925354"/>
            <a:ext cx="7689851" cy="1384995"/>
          </a:xfrm>
          <a:noFill/>
          <a:ln w="9525">
            <a:noFill/>
            <a:miter lim="800000"/>
            <a:headEnd/>
            <a:tailEnd/>
          </a:ln>
          <a:effectLst/>
        </p:spPr>
        <p:txBody>
          <a:bodyPr anchor="b">
            <a:normAutofit/>
          </a:bodyPr>
          <a:lstStyle>
            <a:lvl1pPr marL="0" indent="0" algn="ctr">
              <a:buFont typeface="Arial" pitchFamily="34" charset="0"/>
              <a:buNone/>
              <a:defRPr lang="en-US" sz="10000" kern="1200" cap="all" dirty="0" smtClean="0">
                <a:solidFill>
                  <a:schemeClr val="bg1">
                    <a:alpha val="35000"/>
                  </a:schemeClr>
                </a:solidFill>
                <a:effectLst/>
                <a:latin typeface="Arial Black" pitchFamily="34" charset="0"/>
                <a:ea typeface="+mj-ea"/>
                <a:cs typeface="+mj-cs"/>
              </a:defRPr>
            </a:lvl1pPr>
          </a:lstStyle>
          <a:p>
            <a:pPr lvl="0"/>
            <a:r>
              <a:rPr lang="zh-CN" altLang="en-US" dirty="0" smtClean="0"/>
              <a:t>单击此处编辑母版文本样式</a:t>
            </a:r>
          </a:p>
        </p:txBody>
      </p:sp>
      <p:sp>
        <p:nvSpPr>
          <p:cNvPr id="2" name="Title 1"/>
          <p:cNvSpPr>
            <a:spLocks noGrp="1"/>
          </p:cNvSpPr>
          <p:nvPr>
            <p:ph type="ctrTitle"/>
          </p:nvPr>
        </p:nvSpPr>
        <p:spPr>
          <a:xfrm>
            <a:off x="368300" y="3692141"/>
            <a:ext cx="8394699" cy="1154497"/>
          </a:xfrm>
          <a:noFill/>
          <a:ln w="9525">
            <a:noFill/>
            <a:miter lim="800000"/>
            <a:headEnd/>
            <a:tailEnd/>
          </a:ln>
          <a:effectLst/>
        </p:spPr>
        <p:txBody>
          <a:bodyPr lIns="0" tIns="0" rIns="0" bIns="0"/>
          <a:lstStyle>
            <a:lvl1pPr algn="ctr">
              <a:lnSpc>
                <a:spcPct val="90000"/>
              </a:lnSpc>
              <a:defRPr lang="en-US" sz="4000" b="0" kern="1200" cap="none" spc="-125" dirty="0">
                <a:ln w="3175">
                  <a:noFill/>
                </a:ln>
                <a:solidFill>
                  <a:schemeClr val="tx1"/>
                </a:solidFill>
                <a:effectLst/>
                <a:latin typeface="+mj-lt"/>
                <a:ea typeface="+mj-ea"/>
                <a:cs typeface="+mj-cs"/>
              </a:defRPr>
            </a:lvl1pPr>
          </a:lstStyle>
          <a:p>
            <a:pPr lvl="0"/>
            <a:r>
              <a:rPr lang="zh-CN" altLang="en-US" dirty="0" smtClean="0"/>
              <a:t>单击此处编辑母版标题样式</a:t>
            </a:r>
            <a:endParaRPr lang="en-US" dirty="0"/>
          </a:p>
        </p:txBody>
      </p:sp>
      <p:sp>
        <p:nvSpPr>
          <p:cNvPr id="3" name="Subtitle 2"/>
          <p:cNvSpPr>
            <a:spLocks noGrp="1"/>
          </p:cNvSpPr>
          <p:nvPr>
            <p:ph type="subTitle" idx="1"/>
          </p:nvPr>
        </p:nvSpPr>
        <p:spPr bwMode="invGray">
          <a:xfrm>
            <a:off x="4570412" y="4879296"/>
            <a:ext cx="4192587" cy="332399"/>
          </a:xfrm>
        </p:spPr>
        <p:txBody>
          <a:bodyPr rtlCol="0">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zh-CN" altLang="en-US" dirty="0" smtClean="0"/>
              <a:t>单击此处编辑母版副标题样式</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zh-CN" altLang="en-US" dirty="0" smtClean="0"/>
              <a:t>单击此处编辑母版标题样式</a:t>
            </a:r>
            <a:endParaRPr lang="en-US" dirty="0"/>
          </a:p>
        </p:txBody>
      </p:sp>
      <p:sp>
        <p:nvSpPr>
          <p:cNvPr id="3" name="Content Placeholder 2"/>
          <p:cNvSpPr>
            <a:spLocks noGrp="1"/>
          </p:cNvSpPr>
          <p:nvPr>
            <p:ph idx="1"/>
          </p:nvPr>
        </p:nvSpPr>
        <p:spPr>
          <a:xfrm>
            <a:off x="368300" y="1066800"/>
            <a:ext cx="8382000" cy="2332433"/>
          </a:xfrm>
        </p:spPr>
        <p:txBody>
          <a:bodyPr/>
          <a:lstStyle>
            <a:lvl1pPr>
              <a:lnSpc>
                <a:spcPct val="90000"/>
              </a:lnSpc>
              <a:defRPr sz="2800" b="0">
                <a:latin typeface="+mn-ea"/>
                <a:ea typeface="+mn-ea"/>
              </a:defRPr>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endParaRPr lang="en-US" dirty="0" smtClean="0"/>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with Subhead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zh-CN" altLang="en-US" dirty="0" smtClean="0"/>
              <a:t>单击此处编辑母版标题样式</a:t>
            </a:r>
            <a:endParaRPr lang="en-US" dirty="0"/>
          </a:p>
        </p:txBody>
      </p:sp>
      <p:sp>
        <p:nvSpPr>
          <p:cNvPr id="3" name="Content Placeholder 2"/>
          <p:cNvSpPr>
            <a:spLocks noGrp="1"/>
          </p:cNvSpPr>
          <p:nvPr>
            <p:ph idx="1"/>
          </p:nvPr>
        </p:nvSpPr>
        <p:spPr>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p:ph type="body" sz="quarter" idx="10"/>
          </p:nvPr>
        </p:nvSpPr>
        <p:spPr>
          <a:xfrm>
            <a:off x="368300" y="767292"/>
            <a:ext cx="8394700" cy="443198"/>
          </a:xfrm>
        </p:spPr>
        <p:txBody>
          <a:bodyPr lIns="91440" rIns="91440" rtlCol="0"/>
          <a:lstStyle>
            <a:lvl1pPr marL="384939" indent="-384939" algn="l" defTabSz="914327" rtl="0" eaLnBrk="1" latinLnBrk="0" hangingPunct="1">
              <a:lnSpc>
                <a:spcPct val="90000"/>
              </a:lnSpc>
              <a:spcBef>
                <a:spcPct val="20000"/>
              </a:spcBef>
              <a:buFontTx/>
              <a:buNone/>
              <a:defRPr lang="en-US" sz="32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pPr lvl="0"/>
            <a:r>
              <a:rPr lang="zh-CN" altLang="en-US" dirty="0" smtClean="0"/>
              <a:t>单击此处编辑母版文本样式</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zh-CN" altLang="en-US" dirty="0" smtClean="0"/>
              <a:t>单击此处编辑母版标题样式</a:t>
            </a:r>
            <a:endParaRPr lang="en-US" dirty="0"/>
          </a:p>
        </p:txBody>
      </p:sp>
      <p:sp>
        <p:nvSpPr>
          <p:cNvPr id="3" name="Content Placeholder 2"/>
          <p:cNvSpPr>
            <a:spLocks noGrp="1"/>
          </p:cNvSpPr>
          <p:nvPr>
            <p:ph sz="half" idx="1"/>
          </p:nvPr>
        </p:nvSpPr>
        <p:spPr>
          <a:xfrm>
            <a:off x="368300" y="1347788"/>
            <a:ext cx="4114800" cy="1917448"/>
          </a:xfrm>
        </p:spPr>
        <p:txBody>
          <a:bodyPr/>
          <a:lstStyle>
            <a:lvl1pPr marL="339962" indent="-339962">
              <a:lnSpc>
                <a:spcPct val="90000"/>
              </a:lnSpc>
              <a:defRPr sz="2400"/>
            </a:lvl1pPr>
            <a:lvl2pPr marL="673311" indent="-325411">
              <a:lnSpc>
                <a:spcPct val="90000"/>
              </a:lnSpc>
              <a:defRPr sz="2000"/>
            </a:lvl2pPr>
            <a:lvl3pPr marL="953747" indent="-288373">
              <a:lnSpc>
                <a:spcPct val="90000"/>
              </a:lnSpc>
              <a:defRPr sz="1800"/>
            </a:lvl3pPr>
            <a:lvl4pPr marL="1227569" indent="-273822">
              <a:lnSpc>
                <a:spcPct val="90000"/>
              </a:lnSpc>
              <a:defRPr sz="1600"/>
            </a:lvl4pPr>
            <a:lvl5pPr marL="1515941" indent="-280435">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0900" y="1347788"/>
            <a:ext cx="4114800" cy="1917448"/>
          </a:xfrm>
        </p:spPr>
        <p:txBody>
          <a:bodyPr/>
          <a:lstStyle>
            <a:lvl1pPr marL="347900" indent="-347900">
              <a:lnSpc>
                <a:spcPct val="90000"/>
              </a:lnSpc>
              <a:defRPr sz="2400"/>
            </a:lvl1pPr>
            <a:lvl2pPr marL="673311" indent="-339962">
              <a:lnSpc>
                <a:spcPct val="90000"/>
              </a:lnSpc>
              <a:defRPr sz="2000"/>
            </a:lvl2pPr>
            <a:lvl3pPr marL="961683" indent="-302924">
              <a:lnSpc>
                <a:spcPct val="90000"/>
              </a:lnSpc>
              <a:defRPr sz="1800"/>
            </a:lvl3pPr>
            <a:lvl4pPr marL="1227569" indent="-265885">
              <a:lnSpc>
                <a:spcPct val="90000"/>
              </a:lnSpc>
              <a:defRPr sz="1600"/>
            </a:lvl4pPr>
            <a:lvl5pPr marL="1515941" indent="-273822">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368301" y="1347788"/>
            <a:ext cx="4114800" cy="692498"/>
          </a:xfrm>
        </p:spPr>
        <p:txBody>
          <a:bodyPr anchor="b"/>
          <a:lstStyle>
            <a:lvl1pPr marL="0" indent="0">
              <a:lnSpc>
                <a:spcPct val="90000"/>
              </a:lnSpc>
              <a:spcBef>
                <a:spcPts val="0"/>
              </a:spcBef>
              <a:buNone/>
              <a:defRPr sz="2500" b="1">
                <a:latin typeface="Arial" pitchFamily="34" charset="0"/>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2111110"/>
            <a:ext cx="4114800" cy="1537344"/>
          </a:xfrm>
        </p:spPr>
        <p:txBody>
          <a:bodyPr/>
          <a:lstStyle>
            <a:lvl1pPr marL="281759" indent="-281759">
              <a:defRPr sz="2300"/>
            </a:lvl1pPr>
            <a:lvl2pPr marL="562196" indent="-265885">
              <a:defRPr sz="2000"/>
            </a:lvl2pPr>
            <a:lvl3pPr marL="813529" indent="-243397">
              <a:defRPr sz="1800"/>
            </a:lvl3pPr>
            <a:lvl4pPr marL="1050312" indent="-228847">
              <a:defRPr sz="1700"/>
            </a:lvl4pPr>
            <a:lvl5pPr marL="1279159" indent="-206358">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3283" y="1347788"/>
            <a:ext cx="4117019" cy="692498"/>
          </a:xfrm>
        </p:spPr>
        <p:txBody>
          <a:bodyPr rtlCol="0" anchor="b"/>
          <a:lstStyle>
            <a:lvl1pPr marL="0" indent="0">
              <a:lnSpc>
                <a:spcPct val="90000"/>
              </a:lnSpc>
              <a:spcBef>
                <a:spcPts val="0"/>
              </a:spcBef>
              <a:buNone/>
              <a:defRPr lang="en-US" sz="2500" b="1" kern="1200" smtClean="0">
                <a:solidFill>
                  <a:schemeClr val="tx1"/>
                </a:solidFill>
                <a:effectLst/>
                <a:latin typeface="Arial" pitchFamily="34" charset="0"/>
                <a:ea typeface="+mn-ea"/>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2327" y="2111110"/>
            <a:ext cx="4117974" cy="1537344"/>
          </a:xfrm>
        </p:spPr>
        <p:txBody>
          <a:bodyPr/>
          <a:lstStyle>
            <a:lvl1pPr marL="296309" indent="-296309">
              <a:defRPr sz="2300"/>
            </a:lvl1pPr>
            <a:lvl2pPr marL="570132" indent="-273822">
              <a:defRPr sz="2000"/>
            </a:lvl2pPr>
            <a:lvl3pPr marL="821466" indent="-244720">
              <a:defRPr sz="1800"/>
            </a:lvl3pPr>
            <a:lvl4pPr marL="1050312" indent="-236784">
              <a:defRPr sz="1700"/>
            </a:lvl4pPr>
            <a:lvl5pPr marL="1279159" indent="-220910">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220663"/>
            <a:ext cx="8382000" cy="60960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US" dirty="0" smtClean="0"/>
              <a:t>Click to Edit Title Text</a:t>
            </a:r>
            <a:endParaRPr lang="en-US" dirty="0"/>
          </a:p>
        </p:txBody>
      </p:sp>
      <p:sp>
        <p:nvSpPr>
          <p:cNvPr id="1030" name="Text Placeholder 2"/>
          <p:cNvSpPr>
            <a:spLocks noGrp="1"/>
          </p:cNvSpPr>
          <p:nvPr>
            <p:ph type="body" idx="1"/>
          </p:nvPr>
        </p:nvSpPr>
        <p:spPr bwMode="auto">
          <a:xfrm>
            <a:off x="366713" y="1347788"/>
            <a:ext cx="8407400" cy="1854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Tree>
  </p:cSld>
  <p:clrMap bg1="dk1" tx1="lt1" bg2="dk2" tx2="lt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708" r:id="rId10"/>
    <p:sldLayoutId id="2147483698" r:id="rId11"/>
    <p:sldLayoutId id="2147483697" r:id="rId12"/>
    <p:sldLayoutId id="2147483696" r:id="rId13"/>
    <p:sldLayoutId id="2147483695" r:id="rId14"/>
  </p:sldLayoutIdLst>
  <p:transition>
    <p:fade/>
  </p:transition>
  <p:txStyles>
    <p:titleStyle>
      <a:lvl1pPr algn="l" defTabSz="912813" rtl="0" eaLnBrk="0" fontAlgn="base" hangingPunct="0">
        <a:lnSpc>
          <a:spcPct val="90000"/>
        </a:lnSpc>
        <a:spcBef>
          <a:spcPct val="0"/>
        </a:spcBef>
        <a:spcAft>
          <a:spcPct val="0"/>
        </a:spcAft>
        <a:defRPr lang="en-US" sz="4000" b="1" kern="1200" spc="-125" dirty="0">
          <a:ln w="3175">
            <a:noFill/>
          </a:ln>
          <a:solidFill>
            <a:schemeClr val="bg1"/>
          </a:solidFill>
          <a:latin typeface="+mj-ea"/>
          <a:ea typeface="+mj-ea"/>
          <a:cs typeface="+mj-cs"/>
        </a:defRPr>
      </a:lvl1pPr>
      <a:lvl2pPr algn="l" defTabSz="912813" rtl="0" eaLnBrk="0" fontAlgn="base" hangingPunct="0">
        <a:lnSpc>
          <a:spcPct val="90000"/>
        </a:lnSpc>
        <a:spcBef>
          <a:spcPct val="0"/>
        </a:spcBef>
        <a:spcAft>
          <a:spcPct val="0"/>
        </a:spcAft>
        <a:defRPr sz="4000">
          <a:solidFill>
            <a:schemeClr val="bg1"/>
          </a:solidFill>
          <a:latin typeface="Arial" charset="0"/>
        </a:defRPr>
      </a:lvl2pPr>
      <a:lvl3pPr algn="l" defTabSz="912813" rtl="0" eaLnBrk="0" fontAlgn="base" hangingPunct="0">
        <a:lnSpc>
          <a:spcPct val="90000"/>
        </a:lnSpc>
        <a:spcBef>
          <a:spcPct val="0"/>
        </a:spcBef>
        <a:spcAft>
          <a:spcPct val="0"/>
        </a:spcAft>
        <a:defRPr sz="4000">
          <a:solidFill>
            <a:schemeClr val="bg1"/>
          </a:solidFill>
          <a:latin typeface="Arial" charset="0"/>
        </a:defRPr>
      </a:lvl3pPr>
      <a:lvl4pPr algn="l" defTabSz="912813" rtl="0" eaLnBrk="0" fontAlgn="base" hangingPunct="0">
        <a:lnSpc>
          <a:spcPct val="90000"/>
        </a:lnSpc>
        <a:spcBef>
          <a:spcPct val="0"/>
        </a:spcBef>
        <a:spcAft>
          <a:spcPct val="0"/>
        </a:spcAft>
        <a:defRPr sz="4000">
          <a:solidFill>
            <a:schemeClr val="bg1"/>
          </a:solidFill>
          <a:latin typeface="Arial" charset="0"/>
        </a:defRPr>
      </a:lvl4pPr>
      <a:lvl5pPr algn="l" defTabSz="912813" rtl="0" eaLnBrk="0" fontAlgn="base" hangingPunct="0">
        <a:lnSpc>
          <a:spcPct val="90000"/>
        </a:lnSpc>
        <a:spcBef>
          <a:spcPct val="0"/>
        </a:spcBef>
        <a:spcAft>
          <a:spcPct val="0"/>
        </a:spcAft>
        <a:defRPr sz="4000">
          <a:solidFill>
            <a:schemeClr val="bg1"/>
          </a:solidFill>
          <a:latin typeface="Arial" charset="0"/>
        </a:defRPr>
      </a:lvl5pPr>
      <a:lvl6pPr marL="457200" algn="l" defTabSz="912813" rtl="0" fontAlgn="base">
        <a:lnSpc>
          <a:spcPct val="90000"/>
        </a:lnSpc>
        <a:spcBef>
          <a:spcPct val="0"/>
        </a:spcBef>
        <a:spcAft>
          <a:spcPct val="0"/>
        </a:spcAft>
        <a:defRPr sz="4000">
          <a:solidFill>
            <a:schemeClr val="bg1"/>
          </a:solidFill>
          <a:latin typeface="Arial" charset="0"/>
        </a:defRPr>
      </a:lvl6pPr>
      <a:lvl7pPr marL="914400" algn="l" defTabSz="912813" rtl="0" fontAlgn="base">
        <a:lnSpc>
          <a:spcPct val="90000"/>
        </a:lnSpc>
        <a:spcBef>
          <a:spcPct val="0"/>
        </a:spcBef>
        <a:spcAft>
          <a:spcPct val="0"/>
        </a:spcAft>
        <a:defRPr sz="4000">
          <a:solidFill>
            <a:schemeClr val="bg1"/>
          </a:solidFill>
          <a:latin typeface="Arial" charset="0"/>
        </a:defRPr>
      </a:lvl7pPr>
      <a:lvl8pPr marL="1371600" algn="l" defTabSz="912813" rtl="0" fontAlgn="base">
        <a:lnSpc>
          <a:spcPct val="90000"/>
        </a:lnSpc>
        <a:spcBef>
          <a:spcPct val="0"/>
        </a:spcBef>
        <a:spcAft>
          <a:spcPct val="0"/>
        </a:spcAft>
        <a:defRPr sz="4000">
          <a:solidFill>
            <a:schemeClr val="bg1"/>
          </a:solidFill>
          <a:latin typeface="Arial" charset="0"/>
        </a:defRPr>
      </a:lvl8pPr>
      <a:lvl9pPr marL="1828800" algn="l" defTabSz="912813" rtl="0" fontAlgn="base">
        <a:lnSpc>
          <a:spcPct val="90000"/>
        </a:lnSpc>
        <a:spcBef>
          <a:spcPct val="0"/>
        </a:spcBef>
        <a:spcAft>
          <a:spcPct val="0"/>
        </a:spcAft>
        <a:defRPr sz="4000">
          <a:solidFill>
            <a:schemeClr val="bg1"/>
          </a:solidFill>
          <a:latin typeface="Arial" charset="0"/>
        </a:defRPr>
      </a:lvl9pPr>
    </p:titleStyle>
    <p:bodyStyle>
      <a:lvl1pPr marL="384175" indent="-384175" algn="l" defTabSz="912813" rtl="0" eaLnBrk="0" fontAlgn="base" hangingPunct="0">
        <a:lnSpc>
          <a:spcPct val="90000"/>
        </a:lnSpc>
        <a:spcBef>
          <a:spcPts val="700"/>
        </a:spcBef>
        <a:spcAft>
          <a:spcPct val="0"/>
        </a:spcAft>
        <a:buBlip>
          <a:blip r:embed="rId17"/>
        </a:buBlip>
        <a:defRPr sz="2800" kern="1200">
          <a:solidFill>
            <a:schemeClr val="tx1"/>
          </a:solidFill>
          <a:latin typeface="+mj-lt"/>
          <a:ea typeface="+mn-ea"/>
          <a:cs typeface="+mn-cs"/>
        </a:defRPr>
      </a:lvl1pPr>
      <a:lvl2pPr marL="738188" indent="-361950" algn="l" defTabSz="912813" rtl="0" eaLnBrk="0" fontAlgn="base" hangingPunct="0">
        <a:lnSpc>
          <a:spcPct val="90000"/>
        </a:lnSpc>
        <a:spcBef>
          <a:spcPts val="700"/>
        </a:spcBef>
        <a:spcAft>
          <a:spcPct val="0"/>
        </a:spcAft>
        <a:buBlip>
          <a:blip r:embed="rId17"/>
        </a:buBlip>
        <a:defRPr sz="2400" kern="1200">
          <a:solidFill>
            <a:schemeClr val="tx1"/>
          </a:solidFill>
          <a:latin typeface="+mj-lt"/>
          <a:ea typeface="+mn-ea"/>
          <a:cs typeface="+mn-cs"/>
        </a:defRPr>
      </a:lvl2pPr>
      <a:lvl3pPr marL="1101725" indent="-347663" algn="l" defTabSz="912813" rtl="0" eaLnBrk="0" fontAlgn="base" hangingPunct="0">
        <a:lnSpc>
          <a:spcPct val="90000"/>
        </a:lnSpc>
        <a:spcBef>
          <a:spcPts val="700"/>
        </a:spcBef>
        <a:spcAft>
          <a:spcPct val="0"/>
        </a:spcAft>
        <a:buBlip>
          <a:blip r:embed="rId17"/>
        </a:buBlip>
        <a:defRPr sz="2000" kern="1200">
          <a:solidFill>
            <a:schemeClr val="tx1"/>
          </a:solidFill>
          <a:latin typeface="+mj-lt"/>
          <a:ea typeface="+mn-ea"/>
          <a:cs typeface="+mn-cs"/>
        </a:defRPr>
      </a:lvl3pPr>
      <a:lvl4pPr marL="1419225" indent="-317500" algn="l" defTabSz="912813" rtl="0" eaLnBrk="0" fontAlgn="base" hangingPunct="0">
        <a:lnSpc>
          <a:spcPct val="90000"/>
        </a:lnSpc>
        <a:spcBef>
          <a:spcPts val="700"/>
        </a:spcBef>
        <a:spcAft>
          <a:spcPct val="0"/>
        </a:spcAft>
        <a:buBlip>
          <a:blip r:embed="rId17"/>
        </a:buBlip>
        <a:defRPr sz="2000" kern="1200">
          <a:solidFill>
            <a:schemeClr val="tx1"/>
          </a:solidFill>
          <a:latin typeface="+mj-lt"/>
          <a:ea typeface="+mn-ea"/>
          <a:cs typeface="+mn-cs"/>
        </a:defRPr>
      </a:lvl4pPr>
      <a:lvl5pPr marL="1760538" indent="-317500" algn="l" defTabSz="912813" rtl="0" eaLnBrk="0" fontAlgn="base" hangingPunct="0">
        <a:lnSpc>
          <a:spcPct val="90000"/>
        </a:lnSpc>
        <a:spcBef>
          <a:spcPts val="700"/>
        </a:spcBef>
        <a:spcAft>
          <a:spcPct val="0"/>
        </a:spcAft>
        <a:buBlip>
          <a:blip r:embed="rId17"/>
        </a:buBlip>
        <a:defRPr sz="2000" kern="1200">
          <a:solidFill>
            <a:schemeClr val="tx1"/>
          </a:solidFill>
          <a:latin typeface="+mj-lt"/>
          <a:ea typeface="+mn-ea"/>
          <a:cs typeface="+mn-cs"/>
        </a:defRPr>
      </a:lvl5pPr>
      <a:lvl6pPr marL="2514399"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blogs.msdn.com/stevenpr/archive/2006/04/17/577636.aspx"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microsoft.com/downloads/details.aspx?FamilyId=C8174C14-A27D-4148-BF01-86C2E0953EAB&amp;displaylang=en"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msdn2.microsoft.com/zh-cn/windowsmobile/default.aspx" TargetMode="External"/><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hyperlink" Target="http://blogs.msdn.com/windowsmobile" TargetMode="External"/><Relationship Id="rId11" Type="http://schemas.openxmlformats.org/officeDocument/2006/relationships/hyperlink" Target="http://mobileside.cn/" TargetMode="External"/><Relationship Id="rId5" Type="http://schemas.openxmlformats.org/officeDocument/2006/relationships/image" Target="../media/image28.png"/><Relationship Id="rId10" Type="http://schemas.openxmlformats.org/officeDocument/2006/relationships/hyperlink" Target="http://blogs.msdn.com/vsdteam" TargetMode="External"/><Relationship Id="rId4" Type="http://schemas.openxmlformats.org/officeDocument/2006/relationships/hyperlink" Target="http://blogs.msdn.com/netcfteam" TargetMode="External"/><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ltLang="zh-CN" dirty="0" smtClean="0"/>
              <a:t>Visual Studio 2005</a:t>
            </a:r>
            <a:r>
              <a:rPr lang="zh-CN" altLang="en-US" dirty="0" smtClean="0"/>
              <a:t>性能分析器</a:t>
            </a:r>
            <a:endParaRPr lang="zh-CN" altLang="en-US" dirty="0"/>
          </a:p>
        </p:txBody>
      </p:sp>
      <p:pic>
        <p:nvPicPr>
          <p:cNvPr id="1026" name="Picture 2"/>
          <p:cNvPicPr>
            <a:picLocks noChangeAspect="1" noChangeArrowheads="1"/>
          </p:cNvPicPr>
          <p:nvPr/>
        </p:nvPicPr>
        <p:blipFill>
          <a:blip r:embed="rId2"/>
          <a:srcRect/>
          <a:stretch>
            <a:fillRect/>
          </a:stretch>
        </p:blipFill>
        <p:spPr bwMode="auto">
          <a:xfrm>
            <a:off x="578334" y="948493"/>
            <a:ext cx="5212866" cy="4288599"/>
          </a:xfrm>
          <a:prstGeom prst="rect">
            <a:avLst/>
          </a:prstGeom>
          <a:noFill/>
          <a:ln w="9525">
            <a:noFill/>
            <a:miter lim="800000"/>
            <a:headEnd/>
            <a:tailEnd/>
          </a:ln>
          <a:effectLst>
            <a:glow rad="139700">
              <a:schemeClr val="accent2">
                <a:satMod val="175000"/>
                <a:alpha val="40000"/>
              </a:schemeClr>
            </a:glow>
            <a:reflection blurRad="6350" stA="52000" endA="300" endPos="35000" dir="5400000" sy="-100000" algn="bl" rotWithShape="0"/>
          </a:effectLst>
        </p:spPr>
      </p:pic>
      <p:pic>
        <p:nvPicPr>
          <p:cNvPr id="1027" name="Picture 3"/>
          <p:cNvPicPr>
            <a:picLocks noChangeAspect="1" noChangeArrowheads="1"/>
          </p:cNvPicPr>
          <p:nvPr/>
        </p:nvPicPr>
        <p:blipFill>
          <a:blip r:embed="rId3"/>
          <a:srcRect/>
          <a:stretch>
            <a:fillRect/>
          </a:stretch>
        </p:blipFill>
        <p:spPr bwMode="auto">
          <a:xfrm>
            <a:off x="1462917" y="987424"/>
            <a:ext cx="3856175" cy="4409109"/>
          </a:xfrm>
          <a:prstGeom prst="rect">
            <a:avLst/>
          </a:prstGeom>
          <a:noFill/>
          <a:ln w="9525">
            <a:noFill/>
            <a:miter lim="800000"/>
            <a:headEnd/>
            <a:tailEnd/>
          </a:ln>
          <a:effectLst>
            <a:glow rad="139700">
              <a:schemeClr val="accent2">
                <a:satMod val="175000"/>
                <a:alpha val="40000"/>
              </a:schemeClr>
            </a:glow>
            <a:reflection blurRad="6350" stA="52000" endA="300" endPos="35000" dir="5400000" sy="-100000" algn="bl" rotWithShape="0"/>
          </a:effectLst>
        </p:spPr>
      </p:pic>
      <p:pic>
        <p:nvPicPr>
          <p:cNvPr id="1028" name="Picture 4"/>
          <p:cNvPicPr>
            <a:picLocks noChangeAspect="1" noChangeArrowheads="1"/>
          </p:cNvPicPr>
          <p:nvPr/>
        </p:nvPicPr>
        <p:blipFill>
          <a:blip r:embed="rId4"/>
          <a:srcRect/>
          <a:stretch>
            <a:fillRect/>
          </a:stretch>
        </p:blipFill>
        <p:spPr bwMode="auto">
          <a:xfrm>
            <a:off x="2568644" y="991014"/>
            <a:ext cx="5762625" cy="4000500"/>
          </a:xfrm>
          <a:prstGeom prst="rect">
            <a:avLst/>
          </a:prstGeom>
          <a:noFill/>
          <a:ln w="9525">
            <a:noFill/>
            <a:miter lim="800000"/>
            <a:headEnd/>
            <a:tailEnd/>
          </a:ln>
          <a:effectLst>
            <a:glow rad="139700">
              <a:schemeClr val="accent2">
                <a:satMod val="175000"/>
                <a:alpha val="40000"/>
              </a:schemeClr>
            </a:glow>
            <a:reflection blurRad="6350" stA="52000" endA="300" endPos="3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1+#ppt_w/2"/>
                                          </p:val>
                                        </p:tav>
                                        <p:tav tm="100000">
                                          <p:val>
                                            <p:strVal val="#ppt_x"/>
                                          </p:val>
                                        </p:tav>
                                      </p:tavLst>
                                    </p:anim>
                                    <p:anim calcmode="lin" valueType="num">
                                      <p:cBhvr additive="base">
                                        <p:cTn id="12"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1027"/>
                                        </p:tgtEl>
                                      </p:cBhvr>
                                    </p:animEffect>
                                    <p:set>
                                      <p:cBhvr>
                                        <p:cTn id="17" dur="1" fill="hold">
                                          <p:stCondLst>
                                            <p:cond delay="499"/>
                                          </p:stCondLst>
                                        </p:cTn>
                                        <p:tgtEl>
                                          <p:spTgt spid="1027"/>
                                        </p:tgtEl>
                                        <p:attrNameLst>
                                          <p:attrName>style.visibility</p:attrName>
                                        </p:attrNameLst>
                                      </p:cBhvr>
                                      <p:to>
                                        <p:strVal val="hidden"/>
                                      </p:to>
                                    </p:set>
                                  </p:childTnLst>
                                </p:cTn>
                              </p:par>
                            </p:childTnLst>
                          </p:cTn>
                        </p:par>
                        <p:par>
                          <p:cTn id="18" fill="hold">
                            <p:stCondLst>
                              <p:cond delay="500"/>
                            </p:stCondLst>
                            <p:childTnLst>
                              <p:par>
                                <p:cTn id="19" presetID="2" presetClass="entr" presetSubtype="2" fill="hold" nodeType="after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additive="base">
                                        <p:cTn id="21" dur="500" fill="hold"/>
                                        <p:tgtEl>
                                          <p:spTgt spid="1028"/>
                                        </p:tgtEl>
                                        <p:attrNameLst>
                                          <p:attrName>ppt_x</p:attrName>
                                        </p:attrNameLst>
                                      </p:cBhvr>
                                      <p:tavLst>
                                        <p:tav tm="0">
                                          <p:val>
                                            <p:strVal val="1+#ppt_w/2"/>
                                          </p:val>
                                        </p:tav>
                                        <p:tav tm="100000">
                                          <p:val>
                                            <p:strVal val="#ppt_x"/>
                                          </p:val>
                                        </p:tav>
                                      </p:tavLst>
                                    </p:anim>
                                    <p:anim calcmode="lin" valueType="num">
                                      <p:cBhvr additive="base">
                                        <p:cTn id="22"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382000" cy="609600"/>
          </a:xfrm>
        </p:spPr>
        <p:txBody>
          <a:bodyPr/>
          <a:lstStyle/>
          <a:p>
            <a:pPr defTabSz="912813">
              <a:defRPr/>
            </a:pPr>
            <a:r>
              <a:rPr lang="zh-CN" altLang="en-US" b="1" dirty="0" smtClean="0">
                <a:ln>
                  <a:noFill/>
                </a:ln>
              </a:rPr>
              <a:t>性能分析</a:t>
            </a:r>
            <a:endParaRPr altLang="zh-CN" b="1" dirty="0" smtClean="0">
              <a:ln>
                <a:noFill/>
              </a:ln>
            </a:endParaRPr>
          </a:p>
        </p:txBody>
      </p:sp>
      <p:sp>
        <p:nvSpPr>
          <p:cNvPr id="13314" name="Content Placeholder 6"/>
          <p:cNvSpPr>
            <a:spLocks noGrp="1"/>
          </p:cNvSpPr>
          <p:nvPr>
            <p:ph idx="1"/>
          </p:nvPr>
        </p:nvSpPr>
        <p:spPr>
          <a:xfrm>
            <a:off x="368300" y="1066800"/>
            <a:ext cx="8394700" cy="3663054"/>
          </a:xfrm>
        </p:spPr>
        <p:txBody>
          <a:bodyPr/>
          <a:lstStyle/>
          <a:p>
            <a:pPr algn="just" eaLnBrk="1" hangingPunct="1">
              <a:buFontTx/>
              <a:buNone/>
            </a:pPr>
            <a:r>
              <a:rPr lang="en-US" altLang="zh-CN" b="1" dirty="0" smtClean="0"/>
              <a:t>Stopwatch</a:t>
            </a:r>
            <a:r>
              <a:rPr lang="zh-CN" altLang="en-US" b="1" dirty="0" smtClean="0"/>
              <a:t>使用的最佳实践</a:t>
            </a:r>
            <a:endParaRPr lang="en-US" altLang="zh-CN" b="1" dirty="0" smtClean="0"/>
          </a:p>
          <a:p>
            <a:pPr algn="just" eaLnBrk="1" hangingPunct="1">
              <a:lnSpc>
                <a:spcPct val="100000"/>
              </a:lnSpc>
            </a:pPr>
            <a:r>
              <a:rPr lang="zh-CN" altLang="en-US" sz="2400" dirty="0" smtClean="0"/>
              <a:t>排除</a:t>
            </a:r>
            <a:r>
              <a:rPr lang="en-US" altLang="zh-CN" sz="2400" dirty="0" smtClean="0"/>
              <a:t>JIT</a:t>
            </a:r>
            <a:r>
              <a:rPr lang="zh-CN" altLang="en-US" sz="2400" dirty="0" smtClean="0"/>
              <a:t>编译的干扰</a:t>
            </a:r>
            <a:endParaRPr lang="en-US" altLang="zh-CN" sz="2400" dirty="0" smtClean="0"/>
          </a:p>
          <a:p>
            <a:pPr lvl="1" algn="just" eaLnBrk="1" hangingPunct="1">
              <a:lnSpc>
                <a:spcPct val="100000"/>
              </a:lnSpc>
            </a:pPr>
            <a:r>
              <a:rPr lang="zh-CN" altLang="en-US" sz="2000" dirty="0" smtClean="0"/>
              <a:t>在分析一个方法前先调用它一次</a:t>
            </a:r>
            <a:endParaRPr lang="en-US" altLang="zh-CN" sz="2000" dirty="0" smtClean="0"/>
          </a:p>
          <a:p>
            <a:pPr algn="just" eaLnBrk="1" hangingPunct="1">
              <a:lnSpc>
                <a:spcPct val="100000"/>
              </a:lnSpc>
            </a:pPr>
            <a:r>
              <a:rPr lang="zh-CN" altLang="en-US" sz="2400" dirty="0" smtClean="0"/>
              <a:t>不要依赖于一次度量</a:t>
            </a:r>
            <a:endParaRPr lang="en-US" altLang="zh-CN" sz="2400" dirty="0" smtClean="0"/>
          </a:p>
          <a:p>
            <a:pPr lvl="1" algn="just" eaLnBrk="1" hangingPunct="1">
              <a:lnSpc>
                <a:spcPct val="100000"/>
              </a:lnSpc>
            </a:pPr>
            <a:r>
              <a:rPr lang="zh-CN" altLang="en-US" sz="2000" dirty="0" smtClean="0"/>
              <a:t>度量一个你要分析的方法多次，然后取其平均值</a:t>
            </a:r>
            <a:endParaRPr lang="en-US" altLang="zh-CN" sz="2000" dirty="0" smtClean="0"/>
          </a:p>
          <a:p>
            <a:pPr algn="just" eaLnBrk="1" hangingPunct="1">
              <a:lnSpc>
                <a:spcPct val="100000"/>
              </a:lnSpc>
            </a:pPr>
            <a:r>
              <a:rPr lang="zh-CN" altLang="en-US" sz="2400" dirty="0" smtClean="0"/>
              <a:t>理解你要分析的源代码</a:t>
            </a:r>
            <a:endParaRPr lang="en-US" altLang="zh-CN" sz="2400" dirty="0" smtClean="0"/>
          </a:p>
          <a:p>
            <a:pPr lvl="1" algn="just" eaLnBrk="1" hangingPunct="1">
              <a:lnSpc>
                <a:spcPct val="100000"/>
              </a:lnSpc>
            </a:pPr>
            <a:r>
              <a:rPr lang="zh-CN" altLang="en-US" sz="2000" dirty="0" smtClean="0"/>
              <a:t>为什么这个方法需要那么长的时间</a:t>
            </a:r>
            <a:r>
              <a:rPr lang="en-US" altLang="zh-CN" sz="2000" dirty="0" smtClean="0"/>
              <a:t>?</a:t>
            </a:r>
          </a:p>
          <a:p>
            <a:pPr lvl="1" algn="just" eaLnBrk="1" hangingPunct="1">
              <a:lnSpc>
                <a:spcPct val="100000"/>
              </a:lnSpc>
            </a:pPr>
            <a:r>
              <a:rPr lang="zh-CN" altLang="en-US" sz="2000" dirty="0" smtClean="0"/>
              <a:t>不要忘了深入调查你所监测的方法中所调用的其他方法</a:t>
            </a:r>
            <a:r>
              <a:rPr lang="en-US" altLang="zh-CN" sz="2000" dirty="0" smtClean="0"/>
              <a:t>, </a:t>
            </a:r>
            <a:r>
              <a:rPr lang="zh-CN" altLang="en-US" sz="2000" dirty="0" smtClean="0"/>
              <a:t>它们也许是影响性能的地方</a:t>
            </a:r>
            <a:endParaRPr lang="en-US" altLang="zh-CN" sz="2000"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D:\Slidework\Jobs\TechEd2007 - Brian Marble\Template\Design\Round 3\images\Hand.png"/>
          <p:cNvPicPr>
            <a:picLocks noChangeAspect="1" noChangeArrowheads="1"/>
          </p:cNvPicPr>
          <p:nvPr/>
        </p:nvPicPr>
        <p:blipFill>
          <a:blip r:embed="rId3"/>
          <a:srcRect/>
          <a:stretch>
            <a:fillRect/>
          </a:stretch>
        </p:blipFill>
        <p:spPr bwMode="auto">
          <a:xfrm>
            <a:off x="779463" y="838200"/>
            <a:ext cx="1573212" cy="1219200"/>
          </a:xfrm>
          <a:prstGeom prst="rect">
            <a:avLst/>
          </a:prstGeom>
          <a:noFill/>
          <a:ln w="9525">
            <a:noFill/>
            <a:miter lim="800000"/>
            <a:headEnd/>
            <a:tailEnd/>
          </a:ln>
        </p:spPr>
      </p:pic>
      <p:sp>
        <p:nvSpPr>
          <p:cNvPr id="8" name="Text Placeholder 9"/>
          <p:cNvSpPr txBox="1">
            <a:spLocks/>
          </p:cNvSpPr>
          <p:nvPr/>
        </p:nvSpPr>
        <p:spPr bwMode="auto">
          <a:xfrm>
            <a:off x="1606549" y="2438400"/>
            <a:ext cx="7689851" cy="762000"/>
          </a:xfrm>
          <a:prstGeom prst="rect">
            <a:avLst/>
          </a:prstGeom>
          <a:noFill/>
          <a:ln w="9525">
            <a:noFill/>
            <a:miter lim="800000"/>
            <a:headEnd/>
            <a:tailEnd/>
          </a:ln>
          <a:effectLst/>
        </p:spPr>
        <p:txBody>
          <a:bodyPr lIns="0" tIns="0" rIns="0" bIns="0" anchor="b"/>
          <a:lstStyle/>
          <a:p>
            <a:pPr>
              <a:lnSpc>
                <a:spcPct val="90000"/>
              </a:lnSpc>
              <a:spcBef>
                <a:spcPts val="700"/>
              </a:spcBef>
              <a:buFont typeface="Arial" pitchFamily="34" charset="0"/>
              <a:buNone/>
              <a:defRPr/>
            </a:pPr>
            <a:r>
              <a:rPr lang="zh-CN" altLang="en-US" sz="10000" cap="all" dirty="0">
                <a:solidFill>
                  <a:schemeClr val="bg1">
                    <a:alpha val="35000"/>
                  </a:schemeClr>
                </a:solidFill>
                <a:latin typeface="+mj-ea"/>
                <a:ea typeface="+mj-ea"/>
                <a:cs typeface="+mj-cs"/>
              </a:rPr>
              <a:t>演示</a:t>
            </a:r>
            <a:endParaRPr lang="en-US" sz="10000" cap="all" dirty="0">
              <a:solidFill>
                <a:schemeClr val="bg1">
                  <a:alpha val="35000"/>
                </a:schemeClr>
              </a:solidFill>
              <a:latin typeface="+mj-ea"/>
              <a:ea typeface="+mj-ea"/>
              <a:cs typeface="+mj-cs"/>
            </a:endParaRPr>
          </a:p>
        </p:txBody>
      </p:sp>
      <p:sp>
        <p:nvSpPr>
          <p:cNvPr id="13" name="Rectangle 2"/>
          <p:cNvSpPr>
            <a:spLocks noChangeArrowheads="1"/>
          </p:cNvSpPr>
          <p:nvPr/>
        </p:nvSpPr>
        <p:spPr bwMode="auto">
          <a:xfrm>
            <a:off x="685800" y="3379788"/>
            <a:ext cx="7018699" cy="584775"/>
          </a:xfrm>
          <a:prstGeom prst="rect">
            <a:avLst/>
          </a:prstGeom>
          <a:noFill/>
          <a:ln w="9525" algn="ctr">
            <a:noFill/>
            <a:miter lim="800000"/>
            <a:headEnd/>
            <a:tailEnd/>
          </a:ln>
          <a:effectLst/>
        </p:spPr>
        <p:txBody>
          <a:bodyPr wrap="square" anchor="ctr">
            <a:spAutoFit/>
          </a:bodyPr>
          <a:lstStyle/>
          <a:p>
            <a:r>
              <a:rPr lang="zh-CN" altLang="en-US" sz="3200" b="1" dirty="0" smtClean="0">
                <a:ea typeface="黑体" pitchFamily="2" charset="-122"/>
                <a:cs typeface="Arial" charset="0"/>
              </a:rPr>
              <a:t>分析和度量</a:t>
            </a:r>
            <a:endParaRPr lang="zh-CN" altLang="en-US" sz="3200" b="1" dirty="0">
              <a:ea typeface="黑体" pitchFamily="2" charset="-122"/>
              <a:cs typeface="Arial" charset="0"/>
            </a:endParaRPr>
          </a:p>
        </p:txBody>
      </p:sp>
      <p:sp>
        <p:nvSpPr>
          <p:cNvPr id="14" name="Rectangle 3"/>
          <p:cNvSpPr>
            <a:spLocks noChangeArrowheads="1"/>
          </p:cNvSpPr>
          <p:nvPr/>
        </p:nvSpPr>
        <p:spPr bwMode="auto">
          <a:xfrm>
            <a:off x="685800" y="4119563"/>
            <a:ext cx="4949825" cy="1138773"/>
          </a:xfrm>
          <a:prstGeom prst="rect">
            <a:avLst/>
          </a:prstGeom>
          <a:noFill/>
          <a:ln w="9525">
            <a:noFill/>
            <a:miter lim="800000"/>
            <a:headEnd/>
            <a:tailEnd/>
          </a:ln>
          <a:effectLst/>
        </p:spPr>
        <p:txBody>
          <a:bodyPr>
            <a:spAutoFit/>
          </a:bodyPr>
          <a:lstStyle/>
          <a:p>
            <a:pPr marL="342900" indent="-342900">
              <a:spcBef>
                <a:spcPct val="20000"/>
              </a:spcBef>
              <a:buClr>
                <a:schemeClr val="accent1"/>
              </a:buClr>
              <a:buSzPct val="110000"/>
            </a:pPr>
            <a:r>
              <a:rPr lang="zh-CN" altLang="en-US" sz="2000" dirty="0" smtClean="0">
                <a:solidFill>
                  <a:schemeClr val="tx2"/>
                </a:solidFill>
                <a:latin typeface="黑体" pitchFamily="2" charset="-122"/>
                <a:ea typeface="黑体" pitchFamily="2" charset="-122"/>
                <a:cs typeface="Arial" charset="0"/>
              </a:rPr>
              <a:t>张欣</a:t>
            </a:r>
            <a:endParaRPr lang="en-US" altLang="zh-CN" sz="2000" dirty="0" smtClean="0">
              <a:solidFill>
                <a:schemeClr val="tx2"/>
              </a:solidFill>
              <a:latin typeface="黑体" pitchFamily="2" charset="-122"/>
              <a:ea typeface="黑体" pitchFamily="2" charset="-122"/>
              <a:cs typeface="Arial" charset="0"/>
            </a:endParaRPr>
          </a:p>
          <a:p>
            <a:pPr marL="342900" indent="-342900">
              <a:spcBef>
                <a:spcPct val="20000"/>
              </a:spcBef>
              <a:buClr>
                <a:schemeClr val="accent1"/>
              </a:buClr>
              <a:buSzPct val="110000"/>
            </a:pPr>
            <a:r>
              <a:rPr lang="zh-CN" altLang="en-US" sz="2000" dirty="0" smtClean="0">
                <a:solidFill>
                  <a:schemeClr val="tx2"/>
                </a:solidFill>
                <a:latin typeface="黑体" pitchFamily="2" charset="-122"/>
                <a:ea typeface="黑体" pitchFamily="2" charset="-122"/>
                <a:cs typeface="Arial" charset="0"/>
              </a:rPr>
              <a:t>微软最有价值专家</a:t>
            </a:r>
            <a:endParaRPr lang="zh-CN" altLang="en-US" sz="2000" dirty="0">
              <a:solidFill>
                <a:schemeClr val="tx2"/>
              </a:solidFill>
              <a:ea typeface="黑体" pitchFamily="2" charset="-122"/>
              <a:cs typeface="Arial" charset="0"/>
            </a:endParaRPr>
          </a:p>
          <a:p>
            <a:pPr marL="342900" indent="-342900">
              <a:spcBef>
                <a:spcPct val="20000"/>
              </a:spcBef>
              <a:buClr>
                <a:schemeClr val="accent1"/>
              </a:buClr>
              <a:buSzPct val="110000"/>
            </a:pPr>
            <a:r>
              <a:rPr lang="zh-CN" altLang="en-US" sz="2000" dirty="0" smtClean="0">
                <a:solidFill>
                  <a:schemeClr val="tx2"/>
                </a:solidFill>
                <a:latin typeface="黑体" pitchFamily="2" charset="-122"/>
                <a:ea typeface="黑体" pitchFamily="2" charset="-122"/>
                <a:cs typeface="Arial" charset="0"/>
              </a:rPr>
              <a:t>北京中软国际信息技术有限公司</a:t>
            </a:r>
            <a:endParaRPr lang="zh-CN" altLang="en-US" sz="2000" dirty="0">
              <a:solidFill>
                <a:schemeClr val="tx2"/>
              </a:solidFill>
              <a:ea typeface="黑体" pitchFamily="2" charset="-122"/>
              <a:cs typeface="Arial" charset="0"/>
            </a:endParaRPr>
          </a:p>
        </p:txBody>
      </p:sp>
      <p:pic>
        <p:nvPicPr>
          <p:cNvPr id="6" name="图片 5" descr="MVP_FullColor_ForScreen.png"/>
          <p:cNvPicPr>
            <a:picLocks noChangeAspect="1"/>
          </p:cNvPicPr>
          <p:nvPr/>
        </p:nvPicPr>
        <p:blipFill>
          <a:blip r:embed="rId4" cstate="print"/>
          <a:stretch>
            <a:fillRect/>
          </a:stretch>
        </p:blipFill>
        <p:spPr>
          <a:xfrm>
            <a:off x="7663107" y="4057992"/>
            <a:ext cx="1261563" cy="1980000"/>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6" descr="C:\Documents and Settings\Slidework\Desktop\EventsDVD_FY07\Shapes and Graphics\Bar\Bars Bar\bar-faded-04.png"/>
          <p:cNvPicPr>
            <a:picLocks noChangeAspect="1" noChangeArrowheads="1"/>
          </p:cNvPicPr>
          <p:nvPr/>
        </p:nvPicPr>
        <p:blipFill>
          <a:blip r:embed="rId3"/>
          <a:srcRect/>
          <a:stretch>
            <a:fillRect/>
          </a:stretch>
        </p:blipFill>
        <p:spPr bwMode="auto">
          <a:xfrm rot="10800000">
            <a:off x="667436" y="2743201"/>
            <a:ext cx="8108264" cy="1679257"/>
          </a:xfrm>
          <a:prstGeom prst="rect">
            <a:avLst/>
          </a:prstGeom>
          <a:noFill/>
        </p:spPr>
      </p:pic>
      <p:sp>
        <p:nvSpPr>
          <p:cNvPr id="4" name="Title 3"/>
          <p:cNvSpPr>
            <a:spLocks noGrp="1"/>
          </p:cNvSpPr>
          <p:nvPr>
            <p:ph type="title"/>
          </p:nvPr>
        </p:nvSpPr>
        <p:spPr>
          <a:xfrm>
            <a:off x="228600" y="152400"/>
            <a:ext cx="8382000" cy="609600"/>
          </a:xfrm>
        </p:spPr>
        <p:txBody>
          <a:bodyPr/>
          <a:lstStyle/>
          <a:p>
            <a:pPr defTabSz="912813">
              <a:defRPr/>
            </a:pPr>
            <a:r>
              <a:rPr lang="zh-CN" altLang="en-US" b="1" dirty="0" smtClean="0">
                <a:ln>
                  <a:noFill/>
                </a:ln>
              </a:rPr>
              <a:t>远程性能监视器</a:t>
            </a:r>
            <a:endParaRPr altLang="zh-CN" b="1" dirty="0" smtClean="0">
              <a:ln>
                <a:noFill/>
              </a:ln>
            </a:endParaRPr>
          </a:p>
        </p:txBody>
      </p:sp>
      <p:sp>
        <p:nvSpPr>
          <p:cNvPr id="13314" name="Content Placeholder 6"/>
          <p:cNvSpPr>
            <a:spLocks noGrp="1"/>
          </p:cNvSpPr>
          <p:nvPr>
            <p:ph idx="1"/>
          </p:nvPr>
        </p:nvSpPr>
        <p:spPr>
          <a:xfrm>
            <a:off x="368300" y="1066800"/>
            <a:ext cx="8394700" cy="4273478"/>
          </a:xfrm>
        </p:spPr>
        <p:txBody>
          <a:bodyPr/>
          <a:lstStyle/>
          <a:p>
            <a:pPr algn="just" eaLnBrk="1" hangingPunct="1">
              <a:buFontTx/>
              <a:buNone/>
            </a:pPr>
            <a:r>
              <a:rPr lang="zh-CN" altLang="en-US" b="1" dirty="0" smtClean="0"/>
              <a:t>介绍</a:t>
            </a:r>
            <a:endParaRPr lang="en-US" altLang="zh-CN" b="1" dirty="0" smtClean="0"/>
          </a:p>
          <a:p>
            <a:pPr algn="just" eaLnBrk="1" hangingPunct="1">
              <a:lnSpc>
                <a:spcPct val="100000"/>
              </a:lnSpc>
            </a:pPr>
            <a:r>
              <a:rPr lang="zh-CN" altLang="en-US" sz="2400" dirty="0" smtClean="0"/>
              <a:t>运行在桌面上，连接到移动设备上</a:t>
            </a:r>
            <a:endParaRPr lang="en-US" altLang="zh-CN" sz="2400" dirty="0" smtClean="0"/>
          </a:p>
          <a:p>
            <a:pPr algn="just" eaLnBrk="1" hangingPunct="1">
              <a:lnSpc>
                <a:spcPct val="100000"/>
              </a:lnSpc>
            </a:pPr>
            <a:r>
              <a:rPr lang="zh-CN" altLang="en-US" sz="2400" dirty="0" smtClean="0"/>
              <a:t>实时显示性能计数器</a:t>
            </a:r>
            <a:endParaRPr lang="en-US" altLang="zh-CN" sz="2400" dirty="0" smtClean="0"/>
          </a:p>
          <a:p>
            <a:pPr algn="just" eaLnBrk="1" hangingPunct="1">
              <a:lnSpc>
                <a:spcPct val="100000"/>
              </a:lnSpc>
            </a:pPr>
            <a:r>
              <a:rPr lang="zh-CN" altLang="en-US" sz="2400" dirty="0" smtClean="0"/>
              <a:t>监视以下类别</a:t>
            </a:r>
            <a:endParaRPr lang="en-US" altLang="zh-CN" sz="2400" dirty="0" smtClean="0"/>
          </a:p>
          <a:p>
            <a:pPr lvl="1" algn="just" eaLnBrk="1" hangingPunct="1">
              <a:lnSpc>
                <a:spcPct val="100000"/>
              </a:lnSpc>
            </a:pPr>
            <a:r>
              <a:rPr lang="zh-CN" altLang="en-US" sz="2000" dirty="0" smtClean="0"/>
              <a:t>内存和垃圾回收</a:t>
            </a:r>
            <a:endParaRPr lang="en-US" altLang="zh-CN" sz="2000" dirty="0" smtClean="0"/>
          </a:p>
          <a:p>
            <a:pPr lvl="1" algn="just" eaLnBrk="1" hangingPunct="1">
              <a:lnSpc>
                <a:spcPct val="100000"/>
              </a:lnSpc>
            </a:pPr>
            <a:r>
              <a:rPr lang="zh-CN" altLang="en-US" sz="2000" dirty="0" smtClean="0"/>
              <a:t>线程和同步</a:t>
            </a:r>
            <a:endParaRPr lang="en-US" altLang="zh-CN" sz="2000" dirty="0" smtClean="0"/>
          </a:p>
          <a:p>
            <a:pPr lvl="1" algn="just" eaLnBrk="1" hangingPunct="1">
              <a:lnSpc>
                <a:spcPct val="100000"/>
              </a:lnSpc>
            </a:pPr>
            <a:r>
              <a:rPr lang="zh-CN" altLang="en-US" sz="2000" dirty="0" smtClean="0"/>
              <a:t>图像和窗口</a:t>
            </a:r>
            <a:endParaRPr lang="en-US" altLang="zh-CN" sz="2000" dirty="0" smtClean="0"/>
          </a:p>
          <a:p>
            <a:pPr lvl="1" algn="just" eaLnBrk="1" hangingPunct="1">
              <a:lnSpc>
                <a:spcPct val="100000"/>
              </a:lnSpc>
            </a:pPr>
            <a:r>
              <a:rPr lang="en-US" altLang="zh-CN" sz="2000" dirty="0" smtClean="0"/>
              <a:t>P/Invoke</a:t>
            </a:r>
            <a:r>
              <a:rPr lang="zh-CN" altLang="en-US" sz="2000" dirty="0" smtClean="0"/>
              <a:t>调用</a:t>
            </a:r>
            <a:endParaRPr lang="en-US" altLang="zh-CN" sz="2000" dirty="0" smtClean="0"/>
          </a:p>
          <a:p>
            <a:pPr algn="just" eaLnBrk="1" hangingPunct="1">
              <a:lnSpc>
                <a:spcPct val="100000"/>
              </a:lnSpc>
            </a:pPr>
            <a:r>
              <a:rPr lang="zh-CN" altLang="en-US" sz="2400" dirty="0" smtClean="0"/>
              <a:t>使用</a:t>
            </a:r>
            <a:r>
              <a:rPr lang="en-US" altLang="zh-CN" sz="2400" dirty="0" smtClean="0"/>
              <a:t>Windows</a:t>
            </a:r>
            <a:r>
              <a:rPr lang="zh-CN" altLang="en-US" sz="2400" dirty="0" smtClean="0"/>
              <a:t>性能分析器来分析数据</a:t>
            </a:r>
            <a:endParaRPr lang="en-US" altLang="zh-CN" sz="2400" dirty="0" smtClean="0"/>
          </a:p>
          <a:p>
            <a:pPr algn="just" eaLnBrk="1" hangingPunct="1">
              <a:lnSpc>
                <a:spcPct val="100000"/>
              </a:lnSpc>
            </a:pPr>
            <a:r>
              <a:rPr lang="zh-CN" altLang="en-US" sz="2400" dirty="0" smtClean="0"/>
              <a:t>察看托管堆的快照</a:t>
            </a:r>
            <a:endParaRPr lang="en-US" altLang="zh-CN" sz="2400" dirty="0" smtClean="0"/>
          </a:p>
        </p:txBody>
      </p:sp>
      <p:grpSp>
        <p:nvGrpSpPr>
          <p:cNvPr id="5" name="Group 7"/>
          <p:cNvGrpSpPr/>
          <p:nvPr/>
        </p:nvGrpSpPr>
        <p:grpSpPr>
          <a:xfrm>
            <a:off x="233462" y="1519053"/>
            <a:ext cx="513472" cy="428172"/>
            <a:chOff x="0" y="1752600"/>
            <a:chExt cx="1462087" cy="1219200"/>
          </a:xfrm>
        </p:grpSpPr>
        <p:pic>
          <p:nvPicPr>
            <p:cNvPr id="6" name="Picture 8" descr="\\Vitamix\usb_200gb\Microsoft_Art_Brand_etc\EventsDVD_FY07\Shapes and Graphics\Windows_Vista_Icons_ for_Marketing_use\grow_change.png"/>
            <p:cNvPicPr>
              <a:picLocks noChangeAspect="1" noChangeArrowheads="1"/>
            </p:cNvPicPr>
            <p:nvPr/>
          </p:nvPicPr>
          <p:blipFill>
            <a:blip r:embed="rId4" cstate="print"/>
            <a:srcRect/>
            <a:stretch>
              <a:fillRect/>
            </a:stretch>
          </p:blipFill>
          <p:spPr bwMode="auto">
            <a:xfrm>
              <a:off x="228600" y="1981200"/>
              <a:ext cx="1016441" cy="990600"/>
            </a:xfrm>
            <a:prstGeom prst="rect">
              <a:avLst/>
            </a:prstGeom>
            <a:noFill/>
          </p:spPr>
        </p:pic>
        <p:pic>
          <p:nvPicPr>
            <p:cNvPr id="7" name="Picture 2" descr="\\Vitamix\usb_200gb\Microsoft_Art_Brand_etc\EventsDVD_FY07\Shapes and Graphics\Arrows - arrow\Straight\arrow 14 yellow green up arrow faded jaggy.png"/>
            <p:cNvPicPr>
              <a:picLocks noChangeAspect="1" noChangeArrowheads="1"/>
            </p:cNvPicPr>
            <p:nvPr/>
          </p:nvPicPr>
          <p:blipFill>
            <a:blip r:embed="rId5" cstate="print"/>
            <a:srcRect/>
            <a:stretch>
              <a:fillRect/>
            </a:stretch>
          </p:blipFill>
          <p:spPr bwMode="auto">
            <a:xfrm>
              <a:off x="0" y="1752600"/>
              <a:ext cx="1462087" cy="1123357"/>
            </a:xfrm>
            <a:prstGeom prst="rect">
              <a:avLst/>
            </a:prstGeom>
            <a:noFill/>
          </p:spPr>
        </p:pic>
      </p:grpSp>
      <p:grpSp>
        <p:nvGrpSpPr>
          <p:cNvPr id="8" name="Group 7"/>
          <p:cNvGrpSpPr/>
          <p:nvPr/>
        </p:nvGrpSpPr>
        <p:grpSpPr>
          <a:xfrm>
            <a:off x="233462" y="1962661"/>
            <a:ext cx="513472" cy="428172"/>
            <a:chOff x="0" y="1752600"/>
            <a:chExt cx="1462087" cy="1219200"/>
          </a:xfrm>
        </p:grpSpPr>
        <p:pic>
          <p:nvPicPr>
            <p:cNvPr id="9" name="Picture 8" descr="\\Vitamix\usb_200gb\Microsoft_Art_Brand_etc\EventsDVD_FY07\Shapes and Graphics\Windows_Vista_Icons_ for_Marketing_use\grow_change.png"/>
            <p:cNvPicPr>
              <a:picLocks noChangeAspect="1" noChangeArrowheads="1"/>
            </p:cNvPicPr>
            <p:nvPr/>
          </p:nvPicPr>
          <p:blipFill>
            <a:blip r:embed="rId4" cstate="print"/>
            <a:srcRect/>
            <a:stretch>
              <a:fillRect/>
            </a:stretch>
          </p:blipFill>
          <p:spPr bwMode="auto">
            <a:xfrm>
              <a:off x="228600" y="1981200"/>
              <a:ext cx="1016441" cy="990600"/>
            </a:xfrm>
            <a:prstGeom prst="rect">
              <a:avLst/>
            </a:prstGeom>
            <a:noFill/>
          </p:spPr>
        </p:pic>
        <p:pic>
          <p:nvPicPr>
            <p:cNvPr id="10" name="Picture 2" descr="\\Vitamix\usb_200gb\Microsoft_Art_Brand_etc\EventsDVD_FY07\Shapes and Graphics\Arrows - arrow\Straight\arrow 14 yellow green up arrow faded jaggy.png"/>
            <p:cNvPicPr>
              <a:picLocks noChangeAspect="1" noChangeArrowheads="1"/>
            </p:cNvPicPr>
            <p:nvPr/>
          </p:nvPicPr>
          <p:blipFill>
            <a:blip r:embed="rId5" cstate="print"/>
            <a:srcRect/>
            <a:stretch>
              <a:fillRect/>
            </a:stretch>
          </p:blipFill>
          <p:spPr bwMode="auto">
            <a:xfrm>
              <a:off x="0" y="1752600"/>
              <a:ext cx="1462087" cy="1123357"/>
            </a:xfrm>
            <a:prstGeom prst="rect">
              <a:avLst/>
            </a:prstGeom>
            <a:noFill/>
          </p:spPr>
        </p:pic>
      </p:grpSp>
      <p:grpSp>
        <p:nvGrpSpPr>
          <p:cNvPr id="11" name="Group 7"/>
          <p:cNvGrpSpPr/>
          <p:nvPr/>
        </p:nvGrpSpPr>
        <p:grpSpPr>
          <a:xfrm>
            <a:off x="233462" y="2379119"/>
            <a:ext cx="513472" cy="428172"/>
            <a:chOff x="0" y="1752600"/>
            <a:chExt cx="1462087" cy="1219200"/>
          </a:xfrm>
        </p:grpSpPr>
        <p:pic>
          <p:nvPicPr>
            <p:cNvPr id="12" name="Picture 8" descr="\\Vitamix\usb_200gb\Microsoft_Art_Brand_etc\EventsDVD_FY07\Shapes and Graphics\Windows_Vista_Icons_ for_Marketing_use\grow_change.png"/>
            <p:cNvPicPr>
              <a:picLocks noChangeAspect="1" noChangeArrowheads="1"/>
            </p:cNvPicPr>
            <p:nvPr/>
          </p:nvPicPr>
          <p:blipFill>
            <a:blip r:embed="rId4" cstate="print"/>
            <a:srcRect/>
            <a:stretch>
              <a:fillRect/>
            </a:stretch>
          </p:blipFill>
          <p:spPr bwMode="auto">
            <a:xfrm>
              <a:off x="228600" y="1981200"/>
              <a:ext cx="1016441" cy="990600"/>
            </a:xfrm>
            <a:prstGeom prst="rect">
              <a:avLst/>
            </a:prstGeom>
            <a:noFill/>
          </p:spPr>
        </p:pic>
        <p:pic>
          <p:nvPicPr>
            <p:cNvPr id="13" name="Picture 2" descr="\\Vitamix\usb_200gb\Microsoft_Art_Brand_etc\EventsDVD_FY07\Shapes and Graphics\Arrows - arrow\Straight\arrow 14 yellow green up arrow faded jaggy.png"/>
            <p:cNvPicPr>
              <a:picLocks noChangeAspect="1" noChangeArrowheads="1"/>
            </p:cNvPicPr>
            <p:nvPr/>
          </p:nvPicPr>
          <p:blipFill>
            <a:blip r:embed="rId5" cstate="print"/>
            <a:srcRect/>
            <a:stretch>
              <a:fillRect/>
            </a:stretch>
          </p:blipFill>
          <p:spPr bwMode="auto">
            <a:xfrm>
              <a:off x="0" y="1752600"/>
              <a:ext cx="1462087" cy="1123357"/>
            </a:xfrm>
            <a:prstGeom prst="rect">
              <a:avLst/>
            </a:prstGeom>
            <a:noFill/>
          </p:spPr>
        </p:pic>
      </p:grpSp>
      <p:grpSp>
        <p:nvGrpSpPr>
          <p:cNvPr id="14" name="Group 7"/>
          <p:cNvGrpSpPr/>
          <p:nvPr/>
        </p:nvGrpSpPr>
        <p:grpSpPr>
          <a:xfrm>
            <a:off x="233462" y="4416149"/>
            <a:ext cx="513472" cy="428172"/>
            <a:chOff x="0" y="1752600"/>
            <a:chExt cx="1462087" cy="1219200"/>
          </a:xfrm>
        </p:grpSpPr>
        <p:pic>
          <p:nvPicPr>
            <p:cNvPr id="15" name="Picture 8" descr="\\Vitamix\usb_200gb\Microsoft_Art_Brand_etc\EventsDVD_FY07\Shapes and Graphics\Windows_Vista_Icons_ for_Marketing_use\grow_change.png"/>
            <p:cNvPicPr>
              <a:picLocks noChangeAspect="1" noChangeArrowheads="1"/>
            </p:cNvPicPr>
            <p:nvPr/>
          </p:nvPicPr>
          <p:blipFill>
            <a:blip r:embed="rId4" cstate="print"/>
            <a:srcRect/>
            <a:stretch>
              <a:fillRect/>
            </a:stretch>
          </p:blipFill>
          <p:spPr bwMode="auto">
            <a:xfrm>
              <a:off x="228600" y="1981200"/>
              <a:ext cx="1016441" cy="990600"/>
            </a:xfrm>
            <a:prstGeom prst="rect">
              <a:avLst/>
            </a:prstGeom>
            <a:noFill/>
          </p:spPr>
        </p:pic>
        <p:pic>
          <p:nvPicPr>
            <p:cNvPr id="16" name="Picture 2" descr="\\Vitamix\usb_200gb\Microsoft_Art_Brand_etc\EventsDVD_FY07\Shapes and Graphics\Arrows - arrow\Straight\arrow 14 yellow green up arrow faded jaggy.png"/>
            <p:cNvPicPr>
              <a:picLocks noChangeAspect="1" noChangeArrowheads="1"/>
            </p:cNvPicPr>
            <p:nvPr/>
          </p:nvPicPr>
          <p:blipFill>
            <a:blip r:embed="rId5" cstate="print"/>
            <a:srcRect/>
            <a:stretch>
              <a:fillRect/>
            </a:stretch>
          </p:blipFill>
          <p:spPr bwMode="auto">
            <a:xfrm>
              <a:off x="0" y="1752600"/>
              <a:ext cx="1462087" cy="1123357"/>
            </a:xfrm>
            <a:prstGeom prst="rect">
              <a:avLst/>
            </a:prstGeom>
            <a:noFill/>
          </p:spPr>
        </p:pic>
      </p:grpSp>
      <p:grpSp>
        <p:nvGrpSpPr>
          <p:cNvPr id="17" name="Group 7"/>
          <p:cNvGrpSpPr/>
          <p:nvPr/>
        </p:nvGrpSpPr>
        <p:grpSpPr>
          <a:xfrm>
            <a:off x="233462" y="4886929"/>
            <a:ext cx="513472" cy="428172"/>
            <a:chOff x="0" y="1752600"/>
            <a:chExt cx="1462087" cy="1219200"/>
          </a:xfrm>
        </p:grpSpPr>
        <p:pic>
          <p:nvPicPr>
            <p:cNvPr id="18" name="Picture 8" descr="\\Vitamix\usb_200gb\Microsoft_Art_Brand_etc\EventsDVD_FY07\Shapes and Graphics\Windows_Vista_Icons_ for_Marketing_use\grow_change.png"/>
            <p:cNvPicPr>
              <a:picLocks noChangeAspect="1" noChangeArrowheads="1"/>
            </p:cNvPicPr>
            <p:nvPr/>
          </p:nvPicPr>
          <p:blipFill>
            <a:blip r:embed="rId4" cstate="print"/>
            <a:srcRect/>
            <a:stretch>
              <a:fillRect/>
            </a:stretch>
          </p:blipFill>
          <p:spPr bwMode="auto">
            <a:xfrm>
              <a:off x="228600" y="1981200"/>
              <a:ext cx="1016441" cy="990600"/>
            </a:xfrm>
            <a:prstGeom prst="rect">
              <a:avLst/>
            </a:prstGeom>
            <a:noFill/>
          </p:spPr>
        </p:pic>
        <p:pic>
          <p:nvPicPr>
            <p:cNvPr id="19" name="Picture 2" descr="\\Vitamix\usb_200gb\Microsoft_Art_Brand_etc\EventsDVD_FY07\Shapes and Graphics\Arrows - arrow\Straight\arrow 14 yellow green up arrow faded jaggy.png"/>
            <p:cNvPicPr>
              <a:picLocks noChangeAspect="1" noChangeArrowheads="1"/>
            </p:cNvPicPr>
            <p:nvPr/>
          </p:nvPicPr>
          <p:blipFill>
            <a:blip r:embed="rId5" cstate="print"/>
            <a:srcRect/>
            <a:stretch>
              <a:fillRect/>
            </a:stretch>
          </p:blipFill>
          <p:spPr bwMode="auto">
            <a:xfrm>
              <a:off x="0" y="1752600"/>
              <a:ext cx="1462087" cy="1123357"/>
            </a:xfrm>
            <a:prstGeom prst="rect">
              <a:avLst/>
            </a:prstGeom>
            <a:noFill/>
          </p:spPr>
        </p:pic>
      </p:grpSp>
      <p:grpSp>
        <p:nvGrpSpPr>
          <p:cNvPr id="20" name="Group 32"/>
          <p:cNvGrpSpPr/>
          <p:nvPr/>
        </p:nvGrpSpPr>
        <p:grpSpPr>
          <a:xfrm>
            <a:off x="6780793" y="2520293"/>
            <a:ext cx="1989136" cy="2029051"/>
            <a:chOff x="6844620" y="2991073"/>
            <a:chExt cx="1989136" cy="2029051"/>
          </a:xfrm>
        </p:grpSpPr>
        <p:pic>
          <p:nvPicPr>
            <p:cNvPr id="21" name="Picture 137" descr="C:\Documents and Settings\Keelin\Desktop\Favorite Pics\Easy Transfer.png"/>
            <p:cNvPicPr>
              <a:picLocks noChangeAspect="1" noChangeArrowheads="1"/>
            </p:cNvPicPr>
            <p:nvPr/>
          </p:nvPicPr>
          <p:blipFill>
            <a:blip r:embed="rId6"/>
            <a:srcRect/>
            <a:stretch>
              <a:fillRect/>
            </a:stretch>
          </p:blipFill>
          <p:spPr bwMode="auto">
            <a:xfrm>
              <a:off x="7133771" y="2991073"/>
              <a:ext cx="1278392" cy="1278392"/>
            </a:xfrm>
            <a:prstGeom prst="rect">
              <a:avLst/>
            </a:prstGeom>
            <a:noFill/>
          </p:spPr>
        </p:pic>
        <p:pic>
          <p:nvPicPr>
            <p:cNvPr id="22" name="Picture 14" descr="\\Vitamix\usb_200gb\Microsoft_Art_Brand_etc\EventsDVD_FY07\Shapes and Graphics\Windows_Vista_Icons_ for_Marketing_use\Vista Icons off the web\imageres.dll_I0053_0409.png"/>
            <p:cNvPicPr>
              <a:picLocks noChangeAspect="1" noChangeArrowheads="1"/>
            </p:cNvPicPr>
            <p:nvPr/>
          </p:nvPicPr>
          <p:blipFill>
            <a:blip r:embed="rId7"/>
            <a:srcRect/>
            <a:stretch>
              <a:fillRect/>
            </a:stretch>
          </p:blipFill>
          <p:spPr bwMode="auto">
            <a:xfrm>
              <a:off x="6844620" y="3508824"/>
              <a:ext cx="1219200" cy="1219200"/>
            </a:xfrm>
            <a:prstGeom prst="rect">
              <a:avLst/>
            </a:prstGeom>
            <a:noFill/>
          </p:spPr>
        </p:pic>
        <p:pic>
          <p:nvPicPr>
            <p:cNvPr id="23" name="Picture 14" descr="\\Vitamix\usb_200gb\Microsoft_Art_Brand_etc\EventsDVD_FY07\Shapes and Graphics\circular shapes\sphere ball\centrifugal orbit spheres.png"/>
            <p:cNvPicPr>
              <a:picLocks noChangeAspect="1" noChangeArrowheads="1"/>
            </p:cNvPicPr>
            <p:nvPr/>
          </p:nvPicPr>
          <p:blipFill>
            <a:blip r:embed="rId8" cstate="print"/>
            <a:srcRect/>
            <a:stretch>
              <a:fillRect/>
            </a:stretch>
          </p:blipFill>
          <p:spPr bwMode="auto">
            <a:xfrm>
              <a:off x="7661883" y="4181924"/>
              <a:ext cx="1113817" cy="838200"/>
            </a:xfrm>
            <a:prstGeom prst="rect">
              <a:avLst/>
            </a:prstGeom>
            <a:noFill/>
          </p:spPr>
        </p:pic>
        <p:pic>
          <p:nvPicPr>
            <p:cNvPr id="24" name="Picture 39" descr="\\Vitamix\usb_200gb\Microsoft_Art_Brand_etc\EventsDVD_FY07\Shapes and Graphics\Windows_Vista_Icons_ for_Marketing_use\Vista Icons off the web\imageres.dll_I001c_0409.png"/>
            <p:cNvPicPr>
              <a:picLocks noChangeAspect="1" noChangeArrowheads="1"/>
            </p:cNvPicPr>
            <p:nvPr/>
          </p:nvPicPr>
          <p:blipFill>
            <a:blip r:embed="rId9"/>
            <a:srcRect/>
            <a:stretch>
              <a:fillRect/>
            </a:stretch>
          </p:blipFill>
          <p:spPr bwMode="auto">
            <a:xfrm>
              <a:off x="7886018" y="3339415"/>
              <a:ext cx="947738" cy="947738"/>
            </a:xfrm>
            <a:prstGeom prst="rect">
              <a:avLst/>
            </a:prstGeom>
            <a:noFill/>
          </p:spPr>
        </p:pic>
      </p:gr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382000" cy="609600"/>
          </a:xfrm>
        </p:spPr>
        <p:txBody>
          <a:bodyPr/>
          <a:lstStyle/>
          <a:p>
            <a:pPr defTabSz="912813">
              <a:defRPr/>
            </a:pPr>
            <a:r>
              <a:rPr lang="zh-CN" altLang="en-US" b="1" dirty="0" smtClean="0">
                <a:ln>
                  <a:noFill/>
                </a:ln>
              </a:rPr>
              <a:t>远程性能监视器</a:t>
            </a:r>
            <a:r>
              <a:rPr altLang="zh-CN" b="1" dirty="0" smtClean="0">
                <a:ln>
                  <a:noFill/>
                </a:ln>
              </a:rPr>
              <a:t>(Visual Studio 2005)</a:t>
            </a:r>
          </a:p>
        </p:txBody>
      </p:sp>
      <p:sp>
        <p:nvSpPr>
          <p:cNvPr id="13314" name="Content Placeholder 6"/>
          <p:cNvSpPr>
            <a:spLocks noGrp="1"/>
          </p:cNvSpPr>
          <p:nvPr>
            <p:ph idx="1"/>
          </p:nvPr>
        </p:nvSpPr>
        <p:spPr>
          <a:xfrm>
            <a:off x="368300" y="1066800"/>
            <a:ext cx="8394700" cy="4796698"/>
          </a:xfrm>
        </p:spPr>
        <p:txBody>
          <a:bodyPr/>
          <a:lstStyle/>
          <a:p>
            <a:pPr algn="just" eaLnBrk="1" hangingPunct="1">
              <a:buFontTx/>
              <a:buNone/>
            </a:pPr>
            <a:r>
              <a:rPr lang="zh-CN" altLang="en-US" b="1" dirty="0" smtClean="0"/>
              <a:t>设置</a:t>
            </a:r>
            <a:endParaRPr lang="en-US" altLang="zh-CN" b="1" dirty="0" smtClean="0"/>
          </a:p>
          <a:p>
            <a:r>
              <a:rPr lang="zh-CN" altLang="en-US" dirty="0" smtClean="0"/>
              <a:t>安装</a:t>
            </a:r>
            <a:r>
              <a:rPr lang="en-US" altLang="zh-CN" dirty="0" smtClean="0"/>
              <a:t>.NET CF 2.0 SP1</a:t>
            </a:r>
          </a:p>
          <a:p>
            <a:r>
              <a:rPr lang="zh-CN" altLang="en-US" dirty="0" smtClean="0"/>
              <a:t>把设备连接到开发机上</a:t>
            </a:r>
            <a:endParaRPr lang="en-US" dirty="0" smtClean="0"/>
          </a:p>
          <a:p>
            <a:r>
              <a:rPr lang="zh-CN" altLang="en-US" dirty="0" smtClean="0"/>
              <a:t>在设备上打开性能计数器</a:t>
            </a:r>
            <a:endParaRPr lang="en-US" dirty="0" smtClean="0"/>
          </a:p>
          <a:p>
            <a:pPr lvl="1"/>
            <a:r>
              <a:rPr lang="en-US" dirty="0" smtClean="0">
                <a:solidFill>
                  <a:schemeClr val="accent2"/>
                </a:solidFill>
              </a:rPr>
              <a:t>HKLM\Software\Microsoft\.</a:t>
            </a:r>
            <a:r>
              <a:rPr lang="en-US" dirty="0" err="1" smtClean="0">
                <a:solidFill>
                  <a:schemeClr val="accent2"/>
                </a:solidFill>
              </a:rPr>
              <a:t>NETCompactFramework</a:t>
            </a:r>
            <a:r>
              <a:rPr lang="en-US" dirty="0" smtClean="0">
                <a:solidFill>
                  <a:schemeClr val="accent2"/>
                </a:solidFill>
              </a:rPr>
              <a:t>\</a:t>
            </a:r>
            <a:br>
              <a:rPr lang="en-US" dirty="0" smtClean="0">
                <a:solidFill>
                  <a:schemeClr val="accent2"/>
                </a:solidFill>
              </a:rPr>
            </a:br>
            <a:r>
              <a:rPr lang="en-US" dirty="0" err="1" smtClean="0">
                <a:solidFill>
                  <a:schemeClr val="accent2"/>
                </a:solidFill>
              </a:rPr>
              <a:t>PerfMonitor</a:t>
            </a:r>
            <a:endParaRPr lang="en-US" dirty="0" smtClean="0">
              <a:solidFill>
                <a:schemeClr val="accent2"/>
              </a:solidFill>
            </a:endParaRPr>
          </a:p>
          <a:p>
            <a:pPr lvl="1"/>
            <a:r>
              <a:rPr lang="en-US" dirty="0" smtClean="0">
                <a:solidFill>
                  <a:schemeClr val="accent2"/>
                </a:solidFill>
              </a:rPr>
              <a:t>Counters = 1</a:t>
            </a:r>
          </a:p>
          <a:p>
            <a:r>
              <a:rPr lang="zh-CN" altLang="en-US" dirty="0" smtClean="0"/>
              <a:t>性能计数器的数据存在文件中</a:t>
            </a:r>
            <a:endParaRPr lang="en-US" dirty="0" smtClean="0"/>
          </a:p>
          <a:p>
            <a:pPr lvl="1"/>
            <a:r>
              <a:rPr lang="en-US" dirty="0" err="1" smtClean="0"/>
              <a:t>Application_Filename.stat</a:t>
            </a:r>
            <a:endParaRPr lang="en-US" dirty="0" smtClean="0"/>
          </a:p>
          <a:p>
            <a:r>
              <a:rPr lang="zh-CN" altLang="en-US" dirty="0" smtClean="0"/>
              <a:t>在分析完毕后记得把性能计数器关掉</a:t>
            </a:r>
            <a:endParaRPr lang="en-US" dirty="0" smtClean="0"/>
          </a:p>
          <a:p>
            <a:pPr lvl="1"/>
            <a:r>
              <a:rPr lang="en-US" dirty="0" smtClean="0">
                <a:solidFill>
                  <a:schemeClr val="accent2"/>
                </a:solidFill>
              </a:rPr>
              <a:t>Counters = 0</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382000" cy="609600"/>
          </a:xfrm>
        </p:spPr>
        <p:txBody>
          <a:bodyPr/>
          <a:lstStyle/>
          <a:p>
            <a:pPr defTabSz="912813">
              <a:defRPr/>
            </a:pPr>
            <a:r>
              <a:rPr lang="zh-CN" altLang="en-US" b="1" dirty="0" smtClean="0">
                <a:ln>
                  <a:noFill/>
                </a:ln>
              </a:rPr>
              <a:t>远程性能监视器</a:t>
            </a:r>
            <a:r>
              <a:rPr altLang="zh-CN" b="1" dirty="0" smtClean="0">
                <a:ln>
                  <a:noFill/>
                </a:ln>
              </a:rPr>
              <a:t>(Visual Studio 2005)</a:t>
            </a:r>
          </a:p>
        </p:txBody>
      </p:sp>
      <p:sp>
        <p:nvSpPr>
          <p:cNvPr id="13314" name="Content Placeholder 6"/>
          <p:cNvSpPr>
            <a:spLocks noGrp="1"/>
          </p:cNvSpPr>
          <p:nvPr>
            <p:ph idx="1"/>
          </p:nvPr>
        </p:nvSpPr>
        <p:spPr>
          <a:xfrm>
            <a:off x="368300" y="1066800"/>
            <a:ext cx="8394700" cy="3952364"/>
          </a:xfrm>
        </p:spPr>
        <p:txBody>
          <a:bodyPr/>
          <a:lstStyle/>
          <a:p>
            <a:pPr algn="just" eaLnBrk="1" hangingPunct="1">
              <a:buFontTx/>
              <a:buNone/>
            </a:pPr>
            <a:r>
              <a:rPr lang="zh-CN" altLang="en-US" b="1" dirty="0" smtClean="0"/>
              <a:t>使用远程性能监视器</a:t>
            </a:r>
            <a:endParaRPr lang="en-US" altLang="zh-CN" b="1" dirty="0" smtClean="0"/>
          </a:p>
          <a:p>
            <a:r>
              <a:rPr lang="zh-CN" altLang="en-US" dirty="0" smtClean="0"/>
              <a:t>拷贝</a:t>
            </a:r>
            <a:r>
              <a:rPr lang="en-US" dirty="0" smtClean="0"/>
              <a:t> netcfrtl.dll </a:t>
            </a:r>
            <a:r>
              <a:rPr lang="zh-CN" altLang="en-US" dirty="0" smtClean="0"/>
              <a:t>和</a:t>
            </a:r>
            <a:r>
              <a:rPr lang="en-US" dirty="0" smtClean="0"/>
              <a:t> netcflaunch.exe </a:t>
            </a:r>
            <a:r>
              <a:rPr lang="zh-CN" altLang="en-US" dirty="0" smtClean="0"/>
              <a:t>到设备上</a:t>
            </a:r>
            <a:endParaRPr lang="en-US" dirty="0" smtClean="0"/>
          </a:p>
          <a:p>
            <a:r>
              <a:rPr lang="zh-CN" altLang="en-US" dirty="0" smtClean="0"/>
              <a:t>部署要监控的程序到设备上</a:t>
            </a:r>
            <a:endParaRPr lang="en-US" dirty="0" smtClean="0"/>
          </a:p>
          <a:p>
            <a:r>
              <a:rPr lang="zh-CN" altLang="en-US" dirty="0" smtClean="0"/>
              <a:t>从桌面上运行性能监视器</a:t>
            </a:r>
            <a:r>
              <a:rPr lang="en-US" dirty="0" smtClean="0"/>
              <a:t> (netcfrpm.exe)</a:t>
            </a:r>
          </a:p>
          <a:p>
            <a:r>
              <a:rPr lang="zh-CN" altLang="en-US" dirty="0" smtClean="0"/>
              <a:t>连接</a:t>
            </a:r>
            <a:r>
              <a:rPr lang="en-US" altLang="zh-CN" dirty="0" smtClean="0"/>
              <a:t>RPM</a:t>
            </a:r>
            <a:r>
              <a:rPr lang="zh-CN" altLang="en-US" dirty="0" smtClean="0"/>
              <a:t>到设备上，调用要监测的程序</a:t>
            </a:r>
            <a:endParaRPr lang="en-US" altLang="zh-CN" dirty="0" smtClean="0"/>
          </a:p>
          <a:p>
            <a:r>
              <a:rPr lang="zh-CN" altLang="en-US" dirty="0" smtClean="0"/>
              <a:t>详细步骤参见：</a:t>
            </a:r>
            <a:endParaRPr lang="en-US" altLang="zh-CN" dirty="0" smtClean="0"/>
          </a:p>
          <a:p>
            <a:pPr lvl="1"/>
            <a:r>
              <a:rPr lang="en-US" dirty="0" smtClean="0">
                <a:hlinkClick r:id="rId3"/>
              </a:rPr>
              <a:t>http://blogs.msdn.com/stevenpr/archive/2006/04/17/577636.aspx</a:t>
            </a:r>
            <a:endParaRPr lang="en-US" dirty="0" smtClean="0"/>
          </a:p>
          <a:p>
            <a:pPr lvl="1"/>
            <a:endParaRPr lang="en-US"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382000" cy="609600"/>
          </a:xfrm>
        </p:spPr>
        <p:txBody>
          <a:bodyPr/>
          <a:lstStyle/>
          <a:p>
            <a:pPr defTabSz="912813">
              <a:defRPr/>
            </a:pPr>
            <a:r>
              <a:rPr lang="zh-CN" altLang="en-US" b="1" dirty="0" smtClean="0">
                <a:ln>
                  <a:noFill/>
                </a:ln>
              </a:rPr>
              <a:t>远程性能监视器（</a:t>
            </a:r>
            <a:r>
              <a:rPr altLang="zh-CN" b="1" dirty="0" smtClean="0">
                <a:ln>
                  <a:noFill/>
                </a:ln>
              </a:rPr>
              <a:t>Visual Studio 2008</a:t>
            </a:r>
            <a:r>
              <a:rPr lang="zh-CN" altLang="en-US" b="1" dirty="0" smtClean="0">
                <a:ln>
                  <a:noFill/>
                </a:ln>
              </a:rPr>
              <a:t>）</a:t>
            </a:r>
            <a:endParaRPr altLang="zh-CN" b="1" dirty="0" smtClean="0">
              <a:ln>
                <a:noFill/>
              </a:ln>
            </a:endParaRPr>
          </a:p>
        </p:txBody>
      </p:sp>
      <p:sp>
        <p:nvSpPr>
          <p:cNvPr id="13314" name="Content Placeholder 6"/>
          <p:cNvSpPr>
            <a:spLocks noGrp="1"/>
          </p:cNvSpPr>
          <p:nvPr>
            <p:ph idx="1"/>
          </p:nvPr>
        </p:nvSpPr>
        <p:spPr>
          <a:xfrm>
            <a:off x="368300" y="1066800"/>
            <a:ext cx="8394700" cy="4827475"/>
          </a:xfrm>
        </p:spPr>
        <p:txBody>
          <a:bodyPr/>
          <a:lstStyle/>
          <a:p>
            <a:pPr algn="just" eaLnBrk="1" hangingPunct="1">
              <a:buFontTx/>
              <a:buNone/>
            </a:pPr>
            <a:r>
              <a:rPr lang="zh-CN" altLang="en-US" b="1" dirty="0" smtClean="0"/>
              <a:t>安装</a:t>
            </a:r>
            <a:endParaRPr lang="en-US" altLang="zh-CN" b="1" dirty="0" smtClean="0"/>
          </a:p>
          <a:p>
            <a:pPr algn="just" eaLnBrk="1" hangingPunct="1">
              <a:lnSpc>
                <a:spcPct val="100000"/>
              </a:lnSpc>
            </a:pPr>
            <a:r>
              <a:rPr lang="zh-CN" altLang="en-US" sz="2400" dirty="0" smtClean="0"/>
              <a:t>下载</a:t>
            </a:r>
            <a:r>
              <a:rPr lang="en-US" altLang="zh-CN" sz="2400" dirty="0" smtClean="0"/>
              <a:t>.NET</a:t>
            </a:r>
            <a:r>
              <a:rPr lang="zh-CN" altLang="en-US" sz="2400" dirty="0" smtClean="0"/>
              <a:t> </a:t>
            </a:r>
            <a:r>
              <a:rPr lang="en-US" altLang="zh-CN" sz="2400" dirty="0" smtClean="0"/>
              <a:t>Compact Framework 3.5 Power Toys CTP</a:t>
            </a:r>
          </a:p>
          <a:p>
            <a:pPr lvl="1" algn="just" eaLnBrk="1" hangingPunct="1">
              <a:lnSpc>
                <a:spcPct val="100000"/>
              </a:lnSpc>
            </a:pPr>
            <a:r>
              <a:rPr lang="en-US" altLang="zh-CN" sz="2000" dirty="0" smtClean="0">
                <a:hlinkClick r:id="rId3"/>
              </a:rPr>
              <a:t>http://www.microsoft.com/downloads/details.aspx?FamilyId=C8174C14-A27D-4148-BF01-86C2E0953EAB&amp;displaylang=en</a:t>
            </a:r>
            <a:r>
              <a:rPr lang="en-US" altLang="zh-CN" sz="2000" dirty="0" smtClean="0"/>
              <a:t> </a:t>
            </a:r>
          </a:p>
          <a:p>
            <a:pPr algn="just" eaLnBrk="1" hangingPunct="1">
              <a:lnSpc>
                <a:spcPct val="100000"/>
              </a:lnSpc>
            </a:pPr>
            <a:r>
              <a:rPr lang="zh-CN" altLang="en-US" dirty="0" smtClean="0"/>
              <a:t>包含以下组件</a:t>
            </a:r>
            <a:endParaRPr lang="en-US" altLang="zh-CN" dirty="0" smtClean="0"/>
          </a:p>
          <a:p>
            <a:pPr lvl="1" algn="just" eaLnBrk="1" hangingPunct="1">
              <a:lnSpc>
                <a:spcPct val="100000"/>
              </a:lnSpc>
            </a:pPr>
            <a:r>
              <a:rPr lang="en-US" altLang="zh-CN" dirty="0" smtClean="0"/>
              <a:t>Remote</a:t>
            </a:r>
            <a:r>
              <a:rPr lang="zh-CN" altLang="en-US" dirty="0" smtClean="0"/>
              <a:t> </a:t>
            </a:r>
            <a:r>
              <a:rPr lang="en-US" altLang="zh-CN" dirty="0" smtClean="0"/>
              <a:t>Performance Monitor</a:t>
            </a:r>
          </a:p>
          <a:p>
            <a:pPr lvl="1" algn="just" eaLnBrk="1" hangingPunct="1">
              <a:lnSpc>
                <a:spcPct val="100000"/>
              </a:lnSpc>
            </a:pPr>
            <a:r>
              <a:rPr lang="en-US" altLang="zh-CN" dirty="0" smtClean="0"/>
              <a:t>CLR Profiler</a:t>
            </a:r>
          </a:p>
          <a:p>
            <a:pPr lvl="1" algn="just" eaLnBrk="1" hangingPunct="1">
              <a:lnSpc>
                <a:spcPct val="100000"/>
              </a:lnSpc>
            </a:pPr>
            <a:r>
              <a:rPr lang="en-US" altLang="zh-CN" dirty="0" smtClean="0"/>
              <a:t>Application Configuration Tool</a:t>
            </a:r>
          </a:p>
          <a:p>
            <a:pPr lvl="1" algn="just" eaLnBrk="1" hangingPunct="1">
              <a:lnSpc>
                <a:spcPct val="100000"/>
              </a:lnSpc>
            </a:pPr>
            <a:r>
              <a:rPr lang="en-US" altLang="zh-CN" dirty="0" err="1" smtClean="0"/>
              <a:t>ServiceModel</a:t>
            </a:r>
            <a:r>
              <a:rPr lang="en-US" altLang="zh-CN" dirty="0" smtClean="0"/>
              <a:t> Metadata Utility</a:t>
            </a:r>
          </a:p>
          <a:p>
            <a:pPr lvl="1" algn="just" eaLnBrk="1" hangingPunct="1">
              <a:lnSpc>
                <a:spcPct val="100000"/>
              </a:lnSpc>
            </a:pPr>
            <a:r>
              <a:rPr lang="en-US" altLang="zh-CN" dirty="0" smtClean="0"/>
              <a:t>Remote Logging Configuration Tool</a:t>
            </a:r>
          </a:p>
          <a:p>
            <a:pPr lvl="1" algn="just" eaLnBrk="1" hangingPunct="1">
              <a:lnSpc>
                <a:spcPct val="100000"/>
              </a:lnSpc>
            </a:pPr>
            <a:r>
              <a:rPr lang="en-US" altLang="zh-CN" dirty="0" smtClean="0"/>
              <a:t>Network Log Viewer</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382000" cy="609600"/>
          </a:xfrm>
        </p:spPr>
        <p:txBody>
          <a:bodyPr/>
          <a:lstStyle/>
          <a:p>
            <a:pPr defTabSz="912813">
              <a:defRPr/>
            </a:pPr>
            <a:r>
              <a:rPr lang="zh-CN" altLang="en-US" b="1" dirty="0" smtClean="0">
                <a:ln>
                  <a:noFill/>
                </a:ln>
              </a:rPr>
              <a:t>远程性能监视器（</a:t>
            </a:r>
            <a:r>
              <a:rPr altLang="zh-CN" b="1" dirty="0" smtClean="0">
                <a:ln>
                  <a:noFill/>
                </a:ln>
              </a:rPr>
              <a:t>Visual Studio 2008</a:t>
            </a:r>
            <a:r>
              <a:rPr lang="zh-CN" altLang="en-US" b="1" dirty="0" smtClean="0">
                <a:ln>
                  <a:noFill/>
                </a:ln>
              </a:rPr>
              <a:t>）</a:t>
            </a:r>
            <a:endParaRPr altLang="zh-CN" b="1" dirty="0" smtClean="0">
              <a:ln>
                <a:noFill/>
              </a:ln>
            </a:endParaRPr>
          </a:p>
        </p:txBody>
      </p:sp>
      <p:sp>
        <p:nvSpPr>
          <p:cNvPr id="13314" name="Content Placeholder 6"/>
          <p:cNvSpPr>
            <a:spLocks noGrp="1"/>
          </p:cNvSpPr>
          <p:nvPr>
            <p:ph idx="1"/>
          </p:nvPr>
        </p:nvSpPr>
        <p:spPr>
          <a:xfrm>
            <a:off x="368300" y="1066800"/>
            <a:ext cx="8394700" cy="1765099"/>
          </a:xfrm>
        </p:spPr>
        <p:txBody>
          <a:bodyPr/>
          <a:lstStyle/>
          <a:p>
            <a:pPr algn="just" eaLnBrk="1" hangingPunct="1">
              <a:buFontTx/>
              <a:buNone/>
            </a:pPr>
            <a:r>
              <a:rPr lang="zh-CN" altLang="en-US" b="1" dirty="0" smtClean="0"/>
              <a:t>运行</a:t>
            </a:r>
            <a:endParaRPr lang="en-US" altLang="zh-CN" b="1" dirty="0" smtClean="0"/>
          </a:p>
          <a:p>
            <a:pPr algn="just" eaLnBrk="1" hangingPunct="1">
              <a:lnSpc>
                <a:spcPct val="100000"/>
              </a:lnSpc>
            </a:pPr>
            <a:r>
              <a:rPr lang="zh-CN" altLang="en-US" sz="2400" dirty="0" smtClean="0"/>
              <a:t>运行</a:t>
            </a:r>
            <a:r>
              <a:rPr lang="en-US" altLang="zh-CN" sz="2400" dirty="0" smtClean="0"/>
              <a:t>.NET CF Remote Performance Monitor</a:t>
            </a:r>
          </a:p>
          <a:p>
            <a:pPr algn="just" eaLnBrk="1" hangingPunct="1">
              <a:lnSpc>
                <a:spcPct val="100000"/>
              </a:lnSpc>
            </a:pPr>
            <a:r>
              <a:rPr lang="zh-CN" altLang="en-US" sz="2400" dirty="0" smtClean="0"/>
              <a:t>连接到设备上</a:t>
            </a:r>
            <a:endParaRPr lang="en-US" altLang="zh-CN" sz="2400" dirty="0" smtClean="0"/>
          </a:p>
          <a:p>
            <a:pPr algn="just" eaLnBrk="1" hangingPunct="1">
              <a:lnSpc>
                <a:spcPct val="100000"/>
              </a:lnSpc>
            </a:pPr>
            <a:endParaRPr lang="en-US" altLang="zh-CN" sz="2400" dirty="0" smtClean="0"/>
          </a:p>
        </p:txBody>
      </p:sp>
      <p:pic>
        <p:nvPicPr>
          <p:cNvPr id="1026" name="Picture 2"/>
          <p:cNvPicPr>
            <a:picLocks noChangeAspect="1" noChangeArrowheads="1"/>
          </p:cNvPicPr>
          <p:nvPr/>
        </p:nvPicPr>
        <p:blipFill>
          <a:blip r:embed="rId3"/>
          <a:srcRect/>
          <a:stretch>
            <a:fillRect/>
          </a:stretch>
        </p:blipFill>
        <p:spPr bwMode="auto">
          <a:xfrm>
            <a:off x="1476658" y="2557557"/>
            <a:ext cx="5385869" cy="4053501"/>
          </a:xfrm>
          <a:prstGeom prst="rect">
            <a:avLst/>
          </a:prstGeom>
          <a:noFill/>
          <a:ln w="9525">
            <a:noFill/>
            <a:miter lim="800000"/>
            <a:headEnd/>
            <a:tailEnd/>
          </a:ln>
          <a:effectLst>
            <a:glow rad="228600">
              <a:schemeClr val="accent2">
                <a:satMod val="175000"/>
                <a:alpha val="40000"/>
              </a:schemeClr>
            </a:glow>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382000" cy="609600"/>
          </a:xfrm>
        </p:spPr>
        <p:txBody>
          <a:bodyPr/>
          <a:lstStyle/>
          <a:p>
            <a:pPr defTabSz="912813">
              <a:defRPr/>
            </a:pPr>
            <a:r>
              <a:rPr lang="zh-CN" altLang="en-US" b="1" dirty="0" smtClean="0">
                <a:ln>
                  <a:noFill/>
                </a:ln>
              </a:rPr>
              <a:t>远程性能监视器（</a:t>
            </a:r>
            <a:r>
              <a:rPr altLang="zh-CN" b="1" dirty="0" smtClean="0">
                <a:ln>
                  <a:noFill/>
                </a:ln>
              </a:rPr>
              <a:t>Visual Studio 2008</a:t>
            </a:r>
            <a:r>
              <a:rPr lang="zh-CN" altLang="en-US" b="1" dirty="0" smtClean="0">
                <a:ln>
                  <a:noFill/>
                </a:ln>
              </a:rPr>
              <a:t>）</a:t>
            </a:r>
            <a:endParaRPr altLang="zh-CN" b="1" dirty="0" smtClean="0">
              <a:ln>
                <a:noFill/>
              </a:ln>
            </a:endParaRPr>
          </a:p>
        </p:txBody>
      </p:sp>
      <p:sp>
        <p:nvSpPr>
          <p:cNvPr id="13314" name="Content Placeholder 6"/>
          <p:cNvSpPr>
            <a:spLocks noGrp="1"/>
          </p:cNvSpPr>
          <p:nvPr>
            <p:ph idx="1"/>
          </p:nvPr>
        </p:nvSpPr>
        <p:spPr>
          <a:xfrm>
            <a:off x="368300" y="1066800"/>
            <a:ext cx="8394700" cy="1765099"/>
          </a:xfrm>
        </p:spPr>
        <p:txBody>
          <a:bodyPr/>
          <a:lstStyle/>
          <a:p>
            <a:pPr algn="just" eaLnBrk="1" hangingPunct="1">
              <a:buFontTx/>
              <a:buNone/>
            </a:pPr>
            <a:r>
              <a:rPr lang="zh-CN" altLang="en-US" b="1" dirty="0" smtClean="0"/>
              <a:t>运行</a:t>
            </a:r>
            <a:endParaRPr lang="en-US" altLang="zh-CN" b="1" dirty="0" smtClean="0"/>
          </a:p>
          <a:p>
            <a:pPr algn="just" eaLnBrk="1" hangingPunct="1">
              <a:lnSpc>
                <a:spcPct val="100000"/>
              </a:lnSpc>
            </a:pPr>
            <a:r>
              <a:rPr lang="zh-CN" altLang="en-US" sz="2400" dirty="0" smtClean="0"/>
              <a:t>把要监测的程序部署到设备上</a:t>
            </a:r>
            <a:endParaRPr lang="en-US" altLang="zh-CN" sz="2400" dirty="0" smtClean="0"/>
          </a:p>
          <a:p>
            <a:pPr algn="just" eaLnBrk="1" hangingPunct="1">
              <a:lnSpc>
                <a:spcPct val="100000"/>
              </a:lnSpc>
            </a:pPr>
            <a:r>
              <a:rPr lang="zh-CN" altLang="en-US" sz="2400" dirty="0" smtClean="0"/>
              <a:t>设定要监测的程序的完全路径</a:t>
            </a:r>
            <a:r>
              <a:rPr lang="en-US" altLang="zh-CN" sz="2400" dirty="0" smtClean="0"/>
              <a:t>,</a:t>
            </a:r>
            <a:r>
              <a:rPr lang="zh-CN" altLang="en-US" sz="2400" dirty="0" smtClean="0"/>
              <a:t>然后运行</a:t>
            </a:r>
            <a:endParaRPr lang="en-US" altLang="zh-CN" sz="2400" dirty="0" smtClean="0"/>
          </a:p>
          <a:p>
            <a:pPr algn="just" eaLnBrk="1" hangingPunct="1">
              <a:lnSpc>
                <a:spcPct val="100000"/>
              </a:lnSpc>
            </a:pPr>
            <a:endParaRPr lang="en-US" altLang="zh-CN" sz="2400" dirty="0" smtClean="0"/>
          </a:p>
        </p:txBody>
      </p:sp>
      <p:pic>
        <p:nvPicPr>
          <p:cNvPr id="2050" name="Picture 2"/>
          <p:cNvPicPr>
            <a:picLocks noChangeAspect="1" noChangeArrowheads="1"/>
          </p:cNvPicPr>
          <p:nvPr/>
        </p:nvPicPr>
        <p:blipFill>
          <a:blip r:embed="rId3"/>
          <a:srcRect/>
          <a:stretch>
            <a:fillRect/>
          </a:stretch>
        </p:blipFill>
        <p:spPr bwMode="auto">
          <a:xfrm>
            <a:off x="1629624" y="2825012"/>
            <a:ext cx="5486400" cy="2638425"/>
          </a:xfrm>
          <a:prstGeom prst="rect">
            <a:avLst/>
          </a:prstGeom>
          <a:noFill/>
          <a:ln w="9525">
            <a:noFill/>
            <a:miter lim="800000"/>
            <a:headEnd/>
            <a:tailEnd/>
          </a:ln>
          <a:effectLst>
            <a:glow rad="139700">
              <a:schemeClr val="accent2">
                <a:satMod val="175000"/>
                <a:alpha val="40000"/>
              </a:schemeClr>
            </a:glo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382000" cy="609600"/>
          </a:xfrm>
        </p:spPr>
        <p:txBody>
          <a:bodyPr/>
          <a:lstStyle/>
          <a:p>
            <a:pPr defTabSz="912813">
              <a:defRPr/>
            </a:pPr>
            <a:r>
              <a:rPr lang="zh-CN" altLang="en-US" b="1" dirty="0" smtClean="0">
                <a:ln>
                  <a:noFill/>
                </a:ln>
              </a:rPr>
              <a:t>远程性能监视器（</a:t>
            </a:r>
            <a:r>
              <a:rPr altLang="zh-CN" b="1" dirty="0" smtClean="0">
                <a:ln>
                  <a:noFill/>
                </a:ln>
              </a:rPr>
              <a:t>Visual Studio 2008</a:t>
            </a:r>
            <a:r>
              <a:rPr lang="zh-CN" altLang="en-US" b="1" dirty="0" smtClean="0">
                <a:ln>
                  <a:noFill/>
                </a:ln>
              </a:rPr>
              <a:t>）</a:t>
            </a:r>
            <a:endParaRPr altLang="zh-CN" b="1" dirty="0" smtClean="0">
              <a:ln>
                <a:noFill/>
              </a:ln>
            </a:endParaRPr>
          </a:p>
        </p:txBody>
      </p:sp>
      <p:sp>
        <p:nvSpPr>
          <p:cNvPr id="13314" name="Content Placeholder 6"/>
          <p:cNvSpPr>
            <a:spLocks noGrp="1"/>
          </p:cNvSpPr>
          <p:nvPr>
            <p:ph idx="1"/>
          </p:nvPr>
        </p:nvSpPr>
        <p:spPr>
          <a:xfrm>
            <a:off x="368300" y="1066800"/>
            <a:ext cx="8394700" cy="1765099"/>
          </a:xfrm>
        </p:spPr>
        <p:txBody>
          <a:bodyPr/>
          <a:lstStyle/>
          <a:p>
            <a:pPr algn="just" eaLnBrk="1" hangingPunct="1">
              <a:buFontTx/>
              <a:buNone/>
            </a:pPr>
            <a:r>
              <a:rPr lang="zh-CN" altLang="en-US" b="1" dirty="0" smtClean="0"/>
              <a:t>运行</a:t>
            </a:r>
            <a:endParaRPr lang="en-US" altLang="zh-CN" b="1" dirty="0" smtClean="0"/>
          </a:p>
          <a:p>
            <a:pPr algn="just" eaLnBrk="1" hangingPunct="1">
              <a:lnSpc>
                <a:spcPct val="100000"/>
              </a:lnSpc>
            </a:pPr>
            <a:r>
              <a:rPr lang="zh-CN" altLang="en-US" sz="2400" dirty="0" smtClean="0"/>
              <a:t>远程性能监视器会自动调用您的程序并监测</a:t>
            </a:r>
            <a:endParaRPr lang="en-US" altLang="zh-CN" sz="2400" dirty="0" smtClean="0"/>
          </a:p>
          <a:p>
            <a:pPr algn="just" eaLnBrk="1" hangingPunct="1">
              <a:lnSpc>
                <a:spcPct val="100000"/>
              </a:lnSpc>
            </a:pPr>
            <a:r>
              <a:rPr lang="zh-CN" altLang="en-US" sz="2400" dirty="0" smtClean="0"/>
              <a:t>查看各项数据</a:t>
            </a:r>
            <a:endParaRPr lang="en-US" altLang="zh-CN" sz="2400" dirty="0" smtClean="0"/>
          </a:p>
          <a:p>
            <a:pPr algn="just" eaLnBrk="1" hangingPunct="1">
              <a:lnSpc>
                <a:spcPct val="100000"/>
              </a:lnSpc>
            </a:pPr>
            <a:endParaRPr lang="en-US" altLang="zh-CN" sz="2400" dirty="0" smtClean="0"/>
          </a:p>
        </p:txBody>
      </p:sp>
      <p:pic>
        <p:nvPicPr>
          <p:cNvPr id="3074" name="Picture 2"/>
          <p:cNvPicPr>
            <a:picLocks noChangeAspect="1" noChangeArrowheads="1"/>
          </p:cNvPicPr>
          <p:nvPr/>
        </p:nvPicPr>
        <p:blipFill>
          <a:blip r:embed="rId3"/>
          <a:srcRect/>
          <a:stretch>
            <a:fillRect/>
          </a:stretch>
        </p:blipFill>
        <p:spPr bwMode="auto">
          <a:xfrm>
            <a:off x="1493822" y="2517768"/>
            <a:ext cx="6083929" cy="4005253"/>
          </a:xfrm>
          <a:prstGeom prst="rect">
            <a:avLst/>
          </a:prstGeom>
          <a:noFill/>
          <a:ln w="9525">
            <a:noFill/>
            <a:miter lim="800000"/>
            <a:headEnd/>
            <a:tailEnd/>
          </a:ln>
          <a:effectLst>
            <a:glow rad="139700">
              <a:schemeClr val="accent2">
                <a:satMod val="175000"/>
                <a:alpha val="40000"/>
              </a:schemeClr>
            </a:glo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1000" b="-1000"/>
          </a:stretch>
        </a:blipFill>
        <a:effectLst/>
      </p:bgPr>
    </p:bg>
    <p:spTree>
      <p:nvGrpSpPr>
        <p:cNvPr id="1" name=""/>
        <p:cNvGrpSpPr/>
        <p:nvPr/>
      </p:nvGrpSpPr>
      <p:grpSpPr>
        <a:xfrm>
          <a:off x="0" y="0"/>
          <a:ext cx="0" cy="0"/>
          <a:chOff x="0" y="0"/>
          <a:chExt cx="0" cy="0"/>
        </a:xfrm>
      </p:grpSpPr>
      <p:pic>
        <p:nvPicPr>
          <p:cNvPr id="9" name="Picture 2" descr="D:\Slidework\Jobs\TechEd2007 - Brian Marble\Template\Design\Round 3\images\Hand.png"/>
          <p:cNvPicPr>
            <a:picLocks noChangeAspect="1" noChangeArrowheads="1"/>
          </p:cNvPicPr>
          <p:nvPr/>
        </p:nvPicPr>
        <p:blipFill>
          <a:blip r:embed="rId4"/>
          <a:srcRect/>
          <a:stretch>
            <a:fillRect/>
          </a:stretch>
        </p:blipFill>
        <p:spPr bwMode="auto">
          <a:xfrm>
            <a:off x="460155" y="508000"/>
            <a:ext cx="1999290" cy="1549400"/>
          </a:xfrm>
          <a:prstGeom prst="rect">
            <a:avLst/>
          </a:prstGeom>
          <a:noFill/>
          <a:ln w="9525">
            <a:noFill/>
            <a:miter lim="800000"/>
            <a:headEnd/>
            <a:tailEnd/>
          </a:ln>
        </p:spPr>
      </p:pic>
      <p:sp>
        <p:nvSpPr>
          <p:cNvPr id="7" name="Rectangle 6"/>
          <p:cNvSpPr>
            <a:spLocks noChangeArrowheads="1"/>
          </p:cNvSpPr>
          <p:nvPr/>
        </p:nvSpPr>
        <p:spPr bwMode="auto">
          <a:xfrm>
            <a:off x="407406" y="1529224"/>
            <a:ext cx="8383509" cy="1754326"/>
          </a:xfrm>
          <a:prstGeom prst="rect">
            <a:avLst/>
          </a:prstGeom>
          <a:noFill/>
          <a:ln w="9525" algn="ctr">
            <a:noFill/>
            <a:miter lim="800000"/>
            <a:headEnd/>
            <a:tailEnd/>
          </a:ln>
          <a:effectLst/>
        </p:spPr>
        <p:txBody>
          <a:bodyPr wrap="square" anchor="ctr">
            <a:spAutoFit/>
          </a:bodyPr>
          <a:lstStyle/>
          <a:p>
            <a:r>
              <a:rPr lang="zh-CN" altLang="en-US" sz="5400" b="1" dirty="0" smtClean="0"/>
              <a:t>使用</a:t>
            </a:r>
            <a:r>
              <a:rPr lang="en-US" altLang="zh-CN" sz="5400" b="1" dirty="0" smtClean="0"/>
              <a:t>.NET CF</a:t>
            </a:r>
            <a:r>
              <a:rPr lang="zh-CN" altLang="en-US" sz="5400" b="1" dirty="0" smtClean="0"/>
              <a:t>中的诊断工具提高您的应用程序的性能</a:t>
            </a:r>
            <a:endParaRPr lang="en-US" altLang="zh-CN" sz="5400" b="1" dirty="0">
              <a:latin typeface="+mj-ea"/>
              <a:ea typeface="+mj-ea"/>
              <a:cs typeface="Arial" charset="0"/>
            </a:endParaRPr>
          </a:p>
        </p:txBody>
      </p:sp>
      <p:sp>
        <p:nvSpPr>
          <p:cNvPr id="8" name="Rectangle 7"/>
          <p:cNvSpPr>
            <a:spLocks noChangeArrowheads="1"/>
          </p:cNvSpPr>
          <p:nvPr/>
        </p:nvSpPr>
        <p:spPr bwMode="auto">
          <a:xfrm>
            <a:off x="678544" y="3691322"/>
            <a:ext cx="5523080" cy="1557349"/>
          </a:xfrm>
          <a:prstGeom prst="rect">
            <a:avLst/>
          </a:prstGeom>
          <a:noFill/>
          <a:ln w="9525">
            <a:noFill/>
            <a:miter lim="800000"/>
            <a:headEnd/>
            <a:tailEnd/>
          </a:ln>
          <a:effectLst/>
        </p:spPr>
        <p:txBody>
          <a:bodyPr wrap="square">
            <a:spAutoFit/>
          </a:bodyPr>
          <a:lstStyle/>
          <a:p>
            <a:pPr marL="342900" indent="-342900">
              <a:spcBef>
                <a:spcPct val="20000"/>
              </a:spcBef>
              <a:buClr>
                <a:schemeClr val="accent1"/>
              </a:buClr>
              <a:buSzPct val="110000"/>
            </a:pPr>
            <a:r>
              <a:rPr lang="zh-CN" altLang="en-US" sz="2800" dirty="0" smtClean="0">
                <a:solidFill>
                  <a:schemeClr val="tx2"/>
                </a:solidFill>
                <a:ea typeface="黑体" pitchFamily="2" charset="-122"/>
                <a:cs typeface="Arial" charset="0"/>
              </a:rPr>
              <a:t>张欣</a:t>
            </a:r>
            <a:endParaRPr lang="zh-CN" altLang="en-US" sz="2800" dirty="0">
              <a:solidFill>
                <a:schemeClr val="tx2"/>
              </a:solidFill>
              <a:ea typeface="黑体" pitchFamily="2" charset="-122"/>
              <a:cs typeface="Arial" charset="0"/>
            </a:endParaRPr>
          </a:p>
          <a:p>
            <a:pPr marL="342900" indent="-342900">
              <a:spcBef>
                <a:spcPct val="20000"/>
              </a:spcBef>
              <a:buClr>
                <a:schemeClr val="accent1"/>
              </a:buClr>
              <a:buSzPct val="110000"/>
            </a:pPr>
            <a:r>
              <a:rPr lang="zh-CN" altLang="en-US" sz="2800" dirty="0" smtClean="0">
                <a:solidFill>
                  <a:schemeClr val="tx2"/>
                </a:solidFill>
                <a:ea typeface="黑体" pitchFamily="2" charset="-122"/>
                <a:cs typeface="Arial" charset="0"/>
              </a:rPr>
              <a:t>微软最有价值专家</a:t>
            </a:r>
            <a:endParaRPr lang="zh-CN" altLang="en-US" sz="2800" dirty="0">
              <a:solidFill>
                <a:schemeClr val="tx2"/>
              </a:solidFill>
              <a:ea typeface="黑体" pitchFamily="2" charset="-122"/>
              <a:cs typeface="Arial" charset="0"/>
            </a:endParaRPr>
          </a:p>
          <a:p>
            <a:pPr marL="342900" indent="-342900">
              <a:spcBef>
                <a:spcPct val="20000"/>
              </a:spcBef>
              <a:buClr>
                <a:schemeClr val="accent1"/>
              </a:buClr>
              <a:buSzPct val="110000"/>
            </a:pPr>
            <a:r>
              <a:rPr lang="zh-CN" altLang="en-US" sz="2800" dirty="0" smtClean="0">
                <a:solidFill>
                  <a:schemeClr val="tx2"/>
                </a:solidFill>
                <a:ea typeface="黑体" pitchFamily="2" charset="-122"/>
                <a:cs typeface="Arial" charset="0"/>
              </a:rPr>
              <a:t>北京中软国际信息技术有限公司</a:t>
            </a:r>
            <a:endParaRPr lang="zh-CN" altLang="en-US" sz="2800" dirty="0">
              <a:solidFill>
                <a:schemeClr val="tx2"/>
              </a:solidFill>
              <a:ea typeface="黑体" pitchFamily="2" charset="-122"/>
              <a:cs typeface="Arial" charset="0"/>
            </a:endParaRPr>
          </a:p>
        </p:txBody>
      </p:sp>
      <p:pic>
        <p:nvPicPr>
          <p:cNvPr id="5" name="图片 4" descr="MVP_FullColor_ForScreen.png"/>
          <p:cNvPicPr>
            <a:picLocks noChangeAspect="1"/>
          </p:cNvPicPr>
          <p:nvPr/>
        </p:nvPicPr>
        <p:blipFill>
          <a:blip r:embed="rId5" cstate="print"/>
          <a:stretch>
            <a:fillRect/>
          </a:stretch>
        </p:blipFill>
        <p:spPr>
          <a:xfrm>
            <a:off x="7663107" y="4057992"/>
            <a:ext cx="1261563" cy="1980000"/>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D:\Slidework\Jobs\TechEd2007 - Brian Marble\Template\Design\Round 3\images\Hand.png"/>
          <p:cNvPicPr>
            <a:picLocks noChangeAspect="1" noChangeArrowheads="1"/>
          </p:cNvPicPr>
          <p:nvPr/>
        </p:nvPicPr>
        <p:blipFill>
          <a:blip r:embed="rId3"/>
          <a:srcRect/>
          <a:stretch>
            <a:fillRect/>
          </a:stretch>
        </p:blipFill>
        <p:spPr bwMode="auto">
          <a:xfrm>
            <a:off x="779463" y="838200"/>
            <a:ext cx="1573212" cy="1219200"/>
          </a:xfrm>
          <a:prstGeom prst="rect">
            <a:avLst/>
          </a:prstGeom>
          <a:noFill/>
          <a:ln w="9525">
            <a:noFill/>
            <a:miter lim="800000"/>
            <a:headEnd/>
            <a:tailEnd/>
          </a:ln>
        </p:spPr>
      </p:pic>
      <p:sp>
        <p:nvSpPr>
          <p:cNvPr id="8" name="Text Placeholder 9"/>
          <p:cNvSpPr txBox="1">
            <a:spLocks/>
          </p:cNvSpPr>
          <p:nvPr/>
        </p:nvSpPr>
        <p:spPr bwMode="auto">
          <a:xfrm>
            <a:off x="1606549" y="2438400"/>
            <a:ext cx="7689851" cy="762000"/>
          </a:xfrm>
          <a:prstGeom prst="rect">
            <a:avLst/>
          </a:prstGeom>
          <a:noFill/>
          <a:ln w="9525">
            <a:noFill/>
            <a:miter lim="800000"/>
            <a:headEnd/>
            <a:tailEnd/>
          </a:ln>
          <a:effectLst/>
        </p:spPr>
        <p:txBody>
          <a:bodyPr lIns="0" tIns="0" rIns="0" bIns="0" anchor="b"/>
          <a:lstStyle/>
          <a:p>
            <a:pPr>
              <a:lnSpc>
                <a:spcPct val="90000"/>
              </a:lnSpc>
              <a:spcBef>
                <a:spcPts val="700"/>
              </a:spcBef>
              <a:buFont typeface="Arial" pitchFamily="34" charset="0"/>
              <a:buNone/>
              <a:defRPr/>
            </a:pPr>
            <a:r>
              <a:rPr lang="zh-CN" altLang="en-US" sz="10000" cap="all" dirty="0">
                <a:solidFill>
                  <a:schemeClr val="bg1">
                    <a:alpha val="35000"/>
                  </a:schemeClr>
                </a:solidFill>
                <a:latin typeface="+mj-ea"/>
                <a:ea typeface="+mj-ea"/>
                <a:cs typeface="+mj-cs"/>
              </a:rPr>
              <a:t>演示</a:t>
            </a:r>
            <a:endParaRPr lang="en-US" sz="10000" cap="all" dirty="0">
              <a:solidFill>
                <a:schemeClr val="bg1">
                  <a:alpha val="35000"/>
                </a:schemeClr>
              </a:solidFill>
              <a:latin typeface="+mj-ea"/>
              <a:ea typeface="+mj-ea"/>
              <a:cs typeface="+mj-cs"/>
            </a:endParaRPr>
          </a:p>
        </p:txBody>
      </p:sp>
      <p:sp>
        <p:nvSpPr>
          <p:cNvPr id="13" name="Rectangle 2"/>
          <p:cNvSpPr>
            <a:spLocks noChangeArrowheads="1"/>
          </p:cNvSpPr>
          <p:nvPr/>
        </p:nvSpPr>
        <p:spPr bwMode="auto">
          <a:xfrm>
            <a:off x="685800" y="3379788"/>
            <a:ext cx="7018699" cy="584775"/>
          </a:xfrm>
          <a:prstGeom prst="rect">
            <a:avLst/>
          </a:prstGeom>
          <a:noFill/>
          <a:ln w="9525" algn="ctr">
            <a:noFill/>
            <a:miter lim="800000"/>
            <a:headEnd/>
            <a:tailEnd/>
          </a:ln>
          <a:effectLst/>
        </p:spPr>
        <p:txBody>
          <a:bodyPr wrap="square" anchor="ctr">
            <a:spAutoFit/>
          </a:bodyPr>
          <a:lstStyle/>
          <a:p>
            <a:r>
              <a:rPr lang="zh-CN" altLang="en-US" sz="3200" b="1" dirty="0" smtClean="0">
                <a:ea typeface="黑体" pitchFamily="2" charset="-122"/>
                <a:cs typeface="Arial" charset="0"/>
              </a:rPr>
              <a:t>远程性能监视器</a:t>
            </a:r>
            <a:endParaRPr lang="zh-CN" altLang="en-US" sz="3200" b="1" dirty="0">
              <a:ea typeface="黑体" pitchFamily="2" charset="-122"/>
              <a:cs typeface="Arial" charset="0"/>
            </a:endParaRPr>
          </a:p>
        </p:txBody>
      </p:sp>
      <p:sp>
        <p:nvSpPr>
          <p:cNvPr id="14" name="Rectangle 3"/>
          <p:cNvSpPr>
            <a:spLocks noChangeArrowheads="1"/>
          </p:cNvSpPr>
          <p:nvPr/>
        </p:nvSpPr>
        <p:spPr bwMode="auto">
          <a:xfrm>
            <a:off x="685800" y="4119563"/>
            <a:ext cx="4949825" cy="1138773"/>
          </a:xfrm>
          <a:prstGeom prst="rect">
            <a:avLst/>
          </a:prstGeom>
          <a:noFill/>
          <a:ln w="9525">
            <a:noFill/>
            <a:miter lim="800000"/>
            <a:headEnd/>
            <a:tailEnd/>
          </a:ln>
          <a:effectLst/>
        </p:spPr>
        <p:txBody>
          <a:bodyPr>
            <a:spAutoFit/>
          </a:bodyPr>
          <a:lstStyle/>
          <a:p>
            <a:pPr marL="342900" indent="-342900">
              <a:spcBef>
                <a:spcPct val="20000"/>
              </a:spcBef>
              <a:buClr>
                <a:schemeClr val="accent1"/>
              </a:buClr>
              <a:buSzPct val="110000"/>
            </a:pPr>
            <a:r>
              <a:rPr lang="zh-CN" altLang="en-US" sz="2000" dirty="0" smtClean="0">
                <a:solidFill>
                  <a:schemeClr val="tx2"/>
                </a:solidFill>
                <a:latin typeface="黑体" pitchFamily="2" charset="-122"/>
                <a:ea typeface="黑体" pitchFamily="2" charset="-122"/>
                <a:cs typeface="Arial" charset="0"/>
              </a:rPr>
              <a:t>张欣</a:t>
            </a:r>
            <a:endParaRPr lang="en-US" altLang="zh-CN" sz="2000" dirty="0" smtClean="0">
              <a:solidFill>
                <a:schemeClr val="tx2"/>
              </a:solidFill>
              <a:latin typeface="黑体" pitchFamily="2" charset="-122"/>
              <a:ea typeface="黑体" pitchFamily="2" charset="-122"/>
              <a:cs typeface="Arial" charset="0"/>
            </a:endParaRPr>
          </a:p>
          <a:p>
            <a:pPr marL="342900" indent="-342900">
              <a:spcBef>
                <a:spcPct val="20000"/>
              </a:spcBef>
              <a:buClr>
                <a:schemeClr val="accent1"/>
              </a:buClr>
              <a:buSzPct val="110000"/>
            </a:pPr>
            <a:r>
              <a:rPr lang="zh-CN" altLang="en-US" sz="2000" dirty="0" smtClean="0">
                <a:solidFill>
                  <a:schemeClr val="tx2"/>
                </a:solidFill>
                <a:latin typeface="黑体" pitchFamily="2" charset="-122"/>
                <a:ea typeface="黑体" pitchFamily="2" charset="-122"/>
                <a:cs typeface="Arial" charset="0"/>
              </a:rPr>
              <a:t>微软最有价值专家</a:t>
            </a:r>
            <a:endParaRPr lang="zh-CN" altLang="en-US" sz="2000" dirty="0">
              <a:solidFill>
                <a:schemeClr val="tx2"/>
              </a:solidFill>
              <a:ea typeface="黑体" pitchFamily="2" charset="-122"/>
              <a:cs typeface="Arial" charset="0"/>
            </a:endParaRPr>
          </a:p>
          <a:p>
            <a:pPr marL="342900" indent="-342900">
              <a:spcBef>
                <a:spcPct val="20000"/>
              </a:spcBef>
              <a:buClr>
                <a:schemeClr val="accent1"/>
              </a:buClr>
              <a:buSzPct val="110000"/>
            </a:pPr>
            <a:r>
              <a:rPr lang="zh-CN" altLang="en-US" sz="2000" dirty="0" smtClean="0">
                <a:solidFill>
                  <a:schemeClr val="tx2"/>
                </a:solidFill>
                <a:latin typeface="黑体" pitchFamily="2" charset="-122"/>
                <a:ea typeface="黑体" pitchFamily="2" charset="-122"/>
                <a:cs typeface="Arial" charset="0"/>
              </a:rPr>
              <a:t>北京中软国际信息技术有限公司</a:t>
            </a:r>
            <a:endParaRPr lang="zh-CN" altLang="en-US" sz="2000" dirty="0">
              <a:solidFill>
                <a:schemeClr val="tx2"/>
              </a:solidFill>
              <a:ea typeface="黑体" pitchFamily="2" charset="-122"/>
              <a:cs typeface="Arial" charset="0"/>
            </a:endParaRPr>
          </a:p>
        </p:txBody>
      </p:sp>
      <p:pic>
        <p:nvPicPr>
          <p:cNvPr id="6" name="图片 5" descr="MVP_FullColor_ForScreen.png"/>
          <p:cNvPicPr>
            <a:picLocks noChangeAspect="1"/>
          </p:cNvPicPr>
          <p:nvPr/>
        </p:nvPicPr>
        <p:blipFill>
          <a:blip r:embed="rId4" cstate="print"/>
          <a:stretch>
            <a:fillRect/>
          </a:stretch>
        </p:blipFill>
        <p:spPr>
          <a:xfrm>
            <a:off x="7663107" y="4057992"/>
            <a:ext cx="1261563" cy="1980000"/>
          </a:xfrm>
          <a:prstGeom prst="rect">
            <a:avLst/>
          </a:prstGeom>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382000" cy="609600"/>
          </a:xfrm>
        </p:spPr>
        <p:txBody>
          <a:bodyPr/>
          <a:lstStyle/>
          <a:p>
            <a:pPr defTabSz="912813">
              <a:defRPr/>
            </a:pPr>
            <a:r>
              <a:rPr lang="zh-CN" altLang="en-US" b="1" dirty="0" smtClean="0">
                <a:ln>
                  <a:noFill/>
                </a:ln>
              </a:rPr>
              <a:t>探测内存泄露</a:t>
            </a:r>
            <a:endParaRPr altLang="zh-CN" b="1" dirty="0" smtClean="0">
              <a:ln>
                <a:noFill/>
              </a:ln>
            </a:endParaRPr>
          </a:p>
        </p:txBody>
      </p:sp>
      <p:sp>
        <p:nvSpPr>
          <p:cNvPr id="13314" name="Content Placeholder 6"/>
          <p:cNvSpPr>
            <a:spLocks noGrp="1"/>
          </p:cNvSpPr>
          <p:nvPr>
            <p:ph idx="1"/>
          </p:nvPr>
        </p:nvSpPr>
        <p:spPr>
          <a:xfrm>
            <a:off x="368300" y="1066800"/>
            <a:ext cx="8394700" cy="2498633"/>
          </a:xfrm>
        </p:spPr>
        <p:txBody>
          <a:bodyPr/>
          <a:lstStyle/>
          <a:p>
            <a:pPr algn="just" eaLnBrk="1" hangingPunct="1">
              <a:buFontTx/>
              <a:buNone/>
            </a:pPr>
            <a:r>
              <a:rPr lang="zh-CN" altLang="en-US" b="1" dirty="0" smtClean="0"/>
              <a:t>托管代码不会造成内存泄露？</a:t>
            </a:r>
            <a:endParaRPr lang="en-US" altLang="zh-CN" b="1" dirty="0" smtClean="0"/>
          </a:p>
          <a:p>
            <a:pPr algn="just" eaLnBrk="1" hangingPunct="1">
              <a:lnSpc>
                <a:spcPct val="100000"/>
              </a:lnSpc>
            </a:pPr>
            <a:r>
              <a:rPr lang="zh-CN" altLang="en-US" sz="2400" dirty="0" smtClean="0"/>
              <a:t>垃圾回收仅仅回收无根对象</a:t>
            </a:r>
            <a:endParaRPr lang="en-US" altLang="zh-CN" sz="2400" dirty="0" smtClean="0"/>
          </a:p>
          <a:p>
            <a:pPr lvl="1" algn="just" eaLnBrk="1" hangingPunct="1">
              <a:lnSpc>
                <a:spcPct val="100000"/>
              </a:lnSpc>
            </a:pPr>
            <a:r>
              <a:rPr lang="zh-CN" altLang="en-US" sz="2000" dirty="0" smtClean="0"/>
              <a:t>大多数对象在跳出程序作用域后就不可达</a:t>
            </a:r>
            <a:endParaRPr lang="en-US" altLang="zh-CN" sz="2000" dirty="0" smtClean="0"/>
          </a:p>
          <a:p>
            <a:pPr algn="just" eaLnBrk="1" hangingPunct="1">
              <a:lnSpc>
                <a:spcPct val="100000"/>
              </a:lnSpc>
            </a:pPr>
            <a:r>
              <a:rPr lang="zh-CN" altLang="en-US" sz="2400" dirty="0" smtClean="0"/>
              <a:t>常见的内存泄露场景</a:t>
            </a:r>
            <a:endParaRPr lang="en-US" altLang="zh-CN" sz="2400" dirty="0" smtClean="0"/>
          </a:p>
          <a:p>
            <a:pPr lvl="1" algn="just" eaLnBrk="1" hangingPunct="1">
              <a:lnSpc>
                <a:spcPct val="100000"/>
              </a:lnSpc>
            </a:pPr>
            <a:r>
              <a:rPr lang="en-US" altLang="zh-CN" sz="2000" dirty="0" smtClean="0"/>
              <a:t>Event handlers</a:t>
            </a:r>
          </a:p>
          <a:p>
            <a:pPr lvl="1" algn="just" eaLnBrk="1" hangingPunct="1">
              <a:lnSpc>
                <a:spcPct val="100000"/>
              </a:lnSpc>
            </a:pPr>
            <a:r>
              <a:rPr lang="zh-CN" altLang="en-US" sz="2000" dirty="0" smtClean="0"/>
              <a:t>静态变量</a:t>
            </a:r>
            <a:endParaRPr lang="en-US" altLang="zh-CN" sz="2000"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382000" cy="609600"/>
          </a:xfrm>
        </p:spPr>
        <p:txBody>
          <a:bodyPr/>
          <a:lstStyle/>
          <a:p>
            <a:pPr defTabSz="912813">
              <a:defRPr/>
            </a:pPr>
            <a:r>
              <a:rPr lang="zh-CN" altLang="en-US" b="1" dirty="0" smtClean="0">
                <a:ln>
                  <a:noFill/>
                </a:ln>
              </a:rPr>
              <a:t>探测内存泄露</a:t>
            </a:r>
            <a:endParaRPr altLang="zh-CN" b="1" dirty="0" smtClean="0">
              <a:ln>
                <a:noFill/>
              </a:ln>
            </a:endParaRPr>
          </a:p>
        </p:txBody>
      </p:sp>
      <p:sp>
        <p:nvSpPr>
          <p:cNvPr id="13314" name="Content Placeholder 6"/>
          <p:cNvSpPr>
            <a:spLocks noGrp="1"/>
          </p:cNvSpPr>
          <p:nvPr>
            <p:ph idx="1"/>
          </p:nvPr>
        </p:nvSpPr>
        <p:spPr>
          <a:xfrm>
            <a:off x="368300" y="1066800"/>
            <a:ext cx="8394700" cy="387798"/>
          </a:xfrm>
        </p:spPr>
        <p:txBody>
          <a:bodyPr/>
          <a:lstStyle/>
          <a:p>
            <a:pPr algn="just" eaLnBrk="1" hangingPunct="1">
              <a:buFontTx/>
              <a:buNone/>
            </a:pPr>
            <a:r>
              <a:rPr lang="en-US" altLang="zh-CN" b="1" dirty="0" smtClean="0"/>
              <a:t>Event</a:t>
            </a:r>
            <a:r>
              <a:rPr lang="zh-CN" altLang="en-US" b="1" dirty="0" smtClean="0"/>
              <a:t> </a:t>
            </a:r>
            <a:r>
              <a:rPr lang="en-US" altLang="zh-CN" b="1" dirty="0" smtClean="0"/>
              <a:t>Handler</a:t>
            </a:r>
            <a:r>
              <a:rPr lang="zh-CN" altLang="en-US" b="1" dirty="0" smtClean="0"/>
              <a:t>的内存泄露</a:t>
            </a:r>
            <a:endParaRPr lang="en-US" altLang="zh-CN" b="1" dirty="0" smtClean="0"/>
          </a:p>
        </p:txBody>
      </p:sp>
      <p:grpSp>
        <p:nvGrpSpPr>
          <p:cNvPr id="5" name="Group 7"/>
          <p:cNvGrpSpPr/>
          <p:nvPr/>
        </p:nvGrpSpPr>
        <p:grpSpPr bwMode="blackWhite">
          <a:xfrm>
            <a:off x="6809438" y="3874648"/>
            <a:ext cx="1935465" cy="1868977"/>
            <a:chOff x="7531756" y="5512906"/>
            <a:chExt cx="1935465" cy="1868977"/>
          </a:xfrm>
        </p:grpSpPr>
        <p:sp>
          <p:nvSpPr>
            <p:cNvPr id="6" name="Rounded Rectangle 9"/>
            <p:cNvSpPr/>
            <p:nvPr/>
          </p:nvSpPr>
          <p:spPr bwMode="blackWhite">
            <a:xfrm>
              <a:off x="7531756" y="6774778"/>
              <a:ext cx="1468075" cy="607105"/>
            </a:xfrm>
            <a:prstGeom prst="roundRect">
              <a:avLst>
                <a:gd name="adj" fmla="val 9033"/>
              </a:avLst>
            </a:prstGeom>
            <a:solidFill>
              <a:schemeClr val="accent6"/>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eaLnBrk="1" latinLnBrk="0" hangingPunct="1">
                <a:lnSpc>
                  <a:spcPct val="100000"/>
                </a:lnSpc>
                <a:buClrTx/>
                <a:buSzTx/>
                <a:buFontTx/>
                <a:buNone/>
                <a:tabLst/>
              </a:pPr>
              <a:endParaRPr lang="en-US" sz="1800" dirty="0" smtClean="0">
                <a:solidFill>
                  <a:schemeClr val="tx1"/>
                </a:solidFill>
                <a:latin typeface="Segoe" pitchFamily="34" charset="0"/>
              </a:endParaRPr>
            </a:p>
          </p:txBody>
        </p:sp>
        <p:sp>
          <p:nvSpPr>
            <p:cNvPr id="7" name="Rounded Rectangle 10"/>
            <p:cNvSpPr/>
            <p:nvPr/>
          </p:nvSpPr>
          <p:spPr bwMode="blackWhite">
            <a:xfrm>
              <a:off x="8047856" y="5512906"/>
              <a:ext cx="1419365" cy="607105"/>
            </a:xfrm>
            <a:prstGeom prst="roundRect">
              <a:avLst>
                <a:gd name="adj" fmla="val 9033"/>
              </a:avLst>
            </a:prstGeom>
            <a:solidFill>
              <a:schemeClr val="accent6"/>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eaLnBrk="1" latinLnBrk="0" hangingPunct="1">
                <a:lnSpc>
                  <a:spcPct val="100000"/>
                </a:lnSpc>
                <a:buClrTx/>
                <a:buSzTx/>
                <a:buFontTx/>
                <a:buNone/>
                <a:tabLst/>
              </a:pPr>
              <a:endParaRPr lang="en-US" sz="1800" dirty="0" smtClean="0">
                <a:solidFill>
                  <a:schemeClr val="tx1"/>
                </a:solidFill>
                <a:latin typeface="Segoe" pitchFamily="34" charset="0"/>
              </a:endParaRPr>
            </a:p>
          </p:txBody>
        </p:sp>
        <p:cxnSp>
          <p:nvCxnSpPr>
            <p:cNvPr id="8" name="Straight Arrow Connector 11"/>
            <p:cNvCxnSpPr/>
            <p:nvPr/>
          </p:nvCxnSpPr>
          <p:spPr bwMode="blackWhite">
            <a:xfrm rot="16200000" flipH="1">
              <a:off x="8578987" y="6450953"/>
              <a:ext cx="623502" cy="1615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arrow"/>
            </a:ln>
            <a:effectLst/>
          </p:spPr>
        </p:cxnSp>
      </p:grpSp>
      <p:grpSp>
        <p:nvGrpSpPr>
          <p:cNvPr id="9" name="Group 12"/>
          <p:cNvGrpSpPr/>
          <p:nvPr/>
        </p:nvGrpSpPr>
        <p:grpSpPr bwMode="blackWhite">
          <a:xfrm>
            <a:off x="6683268" y="3739926"/>
            <a:ext cx="1974544" cy="1909921"/>
            <a:chOff x="7519041" y="5471962"/>
            <a:chExt cx="1974544" cy="1909921"/>
          </a:xfrm>
        </p:grpSpPr>
        <p:sp>
          <p:nvSpPr>
            <p:cNvPr id="10" name="Rounded Rectangle 13"/>
            <p:cNvSpPr/>
            <p:nvPr/>
          </p:nvSpPr>
          <p:spPr bwMode="blackWhite">
            <a:xfrm>
              <a:off x="7519041" y="6774778"/>
              <a:ext cx="1460887" cy="607105"/>
            </a:xfrm>
            <a:prstGeom prst="roundRect">
              <a:avLst>
                <a:gd name="adj" fmla="val 9033"/>
              </a:avLst>
            </a:prstGeom>
            <a:solidFill>
              <a:schemeClr val="accent6"/>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eaLnBrk="1" latinLnBrk="0" hangingPunct="1">
                <a:lnSpc>
                  <a:spcPct val="100000"/>
                </a:lnSpc>
                <a:buClrTx/>
                <a:buSzTx/>
                <a:buFontTx/>
                <a:buNone/>
                <a:tabLst/>
              </a:pPr>
              <a:endParaRPr lang="en-US" sz="1800" dirty="0" smtClean="0">
                <a:solidFill>
                  <a:schemeClr val="tx1"/>
                </a:solidFill>
                <a:latin typeface="Segoe" pitchFamily="34" charset="0"/>
              </a:endParaRPr>
            </a:p>
          </p:txBody>
        </p:sp>
        <p:sp>
          <p:nvSpPr>
            <p:cNvPr id="11" name="Rounded Rectangle 14"/>
            <p:cNvSpPr/>
            <p:nvPr/>
          </p:nvSpPr>
          <p:spPr bwMode="blackWhite">
            <a:xfrm>
              <a:off x="8001694" y="5471962"/>
              <a:ext cx="1491891" cy="607105"/>
            </a:xfrm>
            <a:prstGeom prst="roundRect">
              <a:avLst>
                <a:gd name="adj" fmla="val 9033"/>
              </a:avLst>
            </a:prstGeom>
            <a:solidFill>
              <a:schemeClr val="accent6"/>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eaLnBrk="1" latinLnBrk="0" hangingPunct="1">
                <a:lnSpc>
                  <a:spcPct val="100000"/>
                </a:lnSpc>
                <a:buClrTx/>
                <a:buSzTx/>
                <a:buFontTx/>
                <a:buNone/>
                <a:tabLst/>
              </a:pPr>
              <a:endParaRPr lang="en-US" sz="1800" dirty="0" smtClean="0">
                <a:solidFill>
                  <a:schemeClr val="tx1"/>
                </a:solidFill>
                <a:latin typeface="Segoe" pitchFamily="34" charset="0"/>
              </a:endParaRPr>
            </a:p>
          </p:txBody>
        </p:sp>
        <p:cxnSp>
          <p:nvCxnSpPr>
            <p:cNvPr id="12" name="Straight Arrow Connector 15"/>
            <p:cNvCxnSpPr/>
            <p:nvPr/>
          </p:nvCxnSpPr>
          <p:spPr bwMode="blackWhite">
            <a:xfrm rot="16200000" flipH="1">
              <a:off x="8563237" y="6421925"/>
              <a:ext cx="623502" cy="1615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arrow"/>
            </a:ln>
            <a:effectLst/>
          </p:spPr>
        </p:cxnSp>
      </p:grpSp>
      <p:sp>
        <p:nvSpPr>
          <p:cNvPr id="13" name="Rounded Rectangle 16"/>
          <p:cNvSpPr/>
          <p:nvPr/>
        </p:nvSpPr>
        <p:spPr bwMode="blackWhite">
          <a:xfrm>
            <a:off x="360821" y="1536191"/>
            <a:ext cx="6148467" cy="4908152"/>
          </a:xfrm>
          <a:prstGeom prst="roundRect">
            <a:avLst>
              <a:gd name="adj" fmla="val 5316"/>
            </a:avLst>
          </a:prstGeom>
          <a:gradFill flip="none" rotWithShape="1">
            <a:gsLst>
              <a:gs pos="0">
                <a:srgbClr val="000000">
                  <a:alpha val="46000"/>
                </a:srgbClr>
              </a:gs>
              <a:gs pos="54000">
                <a:srgbClr val="000000">
                  <a:alpha val="30000"/>
                </a:srgbClr>
              </a:gs>
              <a:gs pos="100000">
                <a:srgbClr val="000000">
                  <a:alpha val="45000"/>
                </a:srgbClr>
              </a:gs>
            </a:gsLst>
            <a:lin ang="2700000" scaled="1"/>
            <a:tileRect/>
          </a:gradFill>
          <a:ln>
            <a:solidFill>
              <a:srgbClr val="00B0F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defTabSz="1096963" eaLnBrk="1" latinLnBrk="0" hangingPunct="1">
              <a:lnSpc>
                <a:spcPct val="100000"/>
              </a:lnSpc>
              <a:buClrTx/>
              <a:buSzTx/>
              <a:buFontTx/>
              <a:buNone/>
              <a:tabLst/>
            </a:pPr>
            <a:r>
              <a:rPr lang="en-US" sz="1800" b="1" dirty="0" smtClean="0">
                <a:solidFill>
                  <a:schemeClr val="tx1"/>
                </a:solidFill>
                <a:latin typeface="Segoe Semibold" charset="0"/>
                <a:cs typeface="Courier New" pitchFamily="49" charset="0"/>
              </a:rPr>
              <a:t> </a:t>
            </a:r>
            <a:r>
              <a:rPr lang="en-US" sz="1400" b="1" dirty="0" smtClean="0">
                <a:solidFill>
                  <a:schemeClr val="tx1"/>
                </a:solidFill>
                <a:latin typeface="Courier New" pitchFamily="49" charset="0"/>
                <a:cs typeface="Courier New" pitchFamily="49" charset="0"/>
              </a:rPr>
              <a:t>public class </a:t>
            </a:r>
            <a:r>
              <a:rPr lang="en-US" sz="1400" b="1" dirty="0" err="1" smtClean="0">
                <a:solidFill>
                  <a:schemeClr val="tx1"/>
                </a:solidFill>
                <a:latin typeface="Courier New" pitchFamily="49" charset="0"/>
                <a:cs typeface="Courier New" pitchFamily="49" charset="0"/>
              </a:rPr>
              <a:t>ShoppingCart</a:t>
            </a:r>
            <a:endParaRPr lang="en-US" sz="1400" b="1" dirty="0" smtClean="0">
              <a:solidFill>
                <a:schemeClr val="tx1"/>
              </a:solidFill>
              <a:latin typeface="Courier New" pitchFamily="49" charset="0"/>
              <a:cs typeface="Courier New" pitchFamily="49" charset="0"/>
            </a:endParaRPr>
          </a:p>
          <a:p>
            <a:pPr marL="0" marR="0" indent="0" defTabSz="1096963" eaLnBrk="1" latinLnBrk="0" hangingPunct="1">
              <a:lnSpc>
                <a:spcPct val="100000"/>
              </a:lnSpc>
              <a:buClrTx/>
              <a:buSzTx/>
              <a:buFontTx/>
              <a:buNone/>
              <a:tabLst/>
            </a:pPr>
            <a:r>
              <a:rPr lang="en-US" sz="1400" b="1" dirty="0" smtClean="0">
                <a:solidFill>
                  <a:schemeClr val="tx1"/>
                </a:solidFill>
                <a:latin typeface="Courier New" pitchFamily="49" charset="0"/>
                <a:cs typeface="Courier New" pitchFamily="49" charset="0"/>
              </a:rPr>
              <a:t> {</a:t>
            </a:r>
          </a:p>
          <a:p>
            <a:pPr marL="0" marR="0" indent="0" defTabSz="1096963" eaLnBrk="1" latinLnBrk="0" hangingPunct="1">
              <a:lnSpc>
                <a:spcPct val="100000"/>
              </a:lnSpc>
              <a:buClrTx/>
              <a:buSzTx/>
              <a:buFontTx/>
              <a:buNone/>
              <a:tabLst/>
            </a:pPr>
            <a:r>
              <a:rPr lang="en-US" sz="1400" b="1" dirty="0" smtClean="0">
                <a:solidFill>
                  <a:schemeClr val="tx1"/>
                </a:solidFill>
                <a:latin typeface="Courier New" pitchFamily="49" charset="0"/>
                <a:cs typeface="Courier New" pitchFamily="49" charset="0"/>
              </a:rPr>
              <a:t>   public event </a:t>
            </a:r>
            <a:r>
              <a:rPr lang="en-US" sz="1400" b="1" dirty="0" err="1" smtClean="0">
                <a:solidFill>
                  <a:schemeClr val="tx1"/>
                </a:solidFill>
                <a:latin typeface="Courier New" pitchFamily="49" charset="0"/>
                <a:cs typeface="Courier New" pitchFamily="49" charset="0"/>
              </a:rPr>
              <a:t>EventHandler</a:t>
            </a:r>
            <a:r>
              <a:rPr lang="en-US" sz="1400" b="1" dirty="0" smtClean="0">
                <a:solidFill>
                  <a:schemeClr val="tx1"/>
                </a:solidFill>
                <a:latin typeface="Courier New" pitchFamily="49" charset="0"/>
                <a:cs typeface="Courier New" pitchFamily="49" charset="0"/>
              </a:rPr>
              <a:t>&lt;</a:t>
            </a:r>
            <a:r>
              <a:rPr lang="en-US" sz="1400" b="1" dirty="0" err="1" smtClean="0">
                <a:solidFill>
                  <a:schemeClr val="tx1"/>
                </a:solidFill>
                <a:latin typeface="Courier New" pitchFamily="49" charset="0"/>
                <a:cs typeface="Courier New" pitchFamily="49" charset="0"/>
              </a:rPr>
              <a:t>EventArgs</a:t>
            </a:r>
            <a:r>
              <a:rPr lang="en-US" sz="1400" b="1" dirty="0" smtClean="0">
                <a:solidFill>
                  <a:schemeClr val="tx1"/>
                </a:solidFill>
                <a:latin typeface="Courier New" pitchFamily="49" charset="0"/>
                <a:cs typeface="Courier New" pitchFamily="49" charset="0"/>
              </a:rPr>
              <a:t>&gt; </a:t>
            </a:r>
            <a:r>
              <a:rPr lang="en-US" sz="1400" b="1" dirty="0" err="1" smtClean="0">
                <a:solidFill>
                  <a:schemeClr val="tx1"/>
                </a:solidFill>
                <a:latin typeface="Courier New" pitchFamily="49" charset="0"/>
                <a:cs typeface="Courier New" pitchFamily="49" charset="0"/>
              </a:rPr>
              <a:t>OnChange</a:t>
            </a:r>
            <a:r>
              <a:rPr lang="en-US" sz="1400" b="1" dirty="0" smtClean="0">
                <a:solidFill>
                  <a:schemeClr val="tx1"/>
                </a:solidFill>
                <a:latin typeface="Courier New" pitchFamily="49" charset="0"/>
                <a:cs typeface="Courier New" pitchFamily="49" charset="0"/>
              </a:rPr>
              <a:t>;</a:t>
            </a:r>
          </a:p>
          <a:p>
            <a:pPr marL="0" marR="0" indent="0" defTabSz="1096963" eaLnBrk="1" latinLnBrk="0" hangingPunct="1">
              <a:lnSpc>
                <a:spcPct val="100000"/>
              </a:lnSpc>
              <a:buClrTx/>
              <a:buSzTx/>
              <a:buFontTx/>
              <a:buNone/>
              <a:tabLst/>
            </a:pPr>
            <a:endParaRPr lang="en-US" sz="1400" b="1" dirty="0" smtClean="0">
              <a:solidFill>
                <a:schemeClr val="tx1"/>
              </a:solidFill>
              <a:latin typeface="Courier New" pitchFamily="49" charset="0"/>
              <a:cs typeface="Courier New" pitchFamily="49" charset="0"/>
            </a:endParaRPr>
          </a:p>
          <a:p>
            <a:pPr marL="0" marR="0" indent="0" defTabSz="1096963" eaLnBrk="1" latinLnBrk="0" hangingPunct="1">
              <a:lnSpc>
                <a:spcPct val="100000"/>
              </a:lnSpc>
              <a:buClrTx/>
              <a:buSzTx/>
              <a:buFontTx/>
              <a:buNone/>
              <a:tabLst/>
            </a:pPr>
            <a:endParaRPr lang="en-US" sz="1400" b="1" dirty="0" smtClean="0">
              <a:solidFill>
                <a:schemeClr val="tx1"/>
              </a:solidFill>
              <a:latin typeface="Courier New" pitchFamily="49" charset="0"/>
              <a:cs typeface="Courier New" pitchFamily="49" charset="0"/>
            </a:endParaRPr>
          </a:p>
          <a:p>
            <a:pPr marL="0" marR="0" indent="0" defTabSz="1096963" eaLnBrk="1" latinLnBrk="0" hangingPunct="1">
              <a:lnSpc>
                <a:spcPct val="100000"/>
              </a:lnSpc>
              <a:buClrTx/>
              <a:buSzTx/>
              <a:buFontTx/>
              <a:buNone/>
              <a:tabLst/>
            </a:pPr>
            <a:endParaRPr lang="en-US" sz="1400" b="1" dirty="0" smtClean="0">
              <a:solidFill>
                <a:schemeClr val="tx1"/>
              </a:solidFill>
              <a:latin typeface="Courier New" pitchFamily="49" charset="0"/>
              <a:cs typeface="Courier New" pitchFamily="49" charset="0"/>
            </a:endParaRPr>
          </a:p>
          <a:p>
            <a:pPr marL="0" marR="0" indent="0" defTabSz="1096963" eaLnBrk="1" latinLnBrk="0" hangingPunct="1">
              <a:lnSpc>
                <a:spcPct val="100000"/>
              </a:lnSpc>
              <a:buClrTx/>
              <a:buSzTx/>
              <a:buFontTx/>
              <a:buNone/>
              <a:tabLst/>
            </a:pPr>
            <a:endParaRPr lang="en-US" sz="1400" b="1" dirty="0" smtClean="0">
              <a:solidFill>
                <a:schemeClr val="tx1"/>
              </a:solidFill>
              <a:latin typeface="Courier New" pitchFamily="49" charset="0"/>
              <a:cs typeface="Courier New" pitchFamily="49" charset="0"/>
            </a:endParaRPr>
          </a:p>
          <a:p>
            <a:pPr marL="0" marR="0" indent="0" defTabSz="1096963" eaLnBrk="1" latinLnBrk="0" hangingPunct="1">
              <a:lnSpc>
                <a:spcPct val="100000"/>
              </a:lnSpc>
              <a:buClrTx/>
              <a:buSzTx/>
              <a:buFontTx/>
              <a:buNone/>
              <a:tabLst/>
            </a:pPr>
            <a:endParaRPr lang="en-US" sz="1400" b="1" dirty="0" smtClean="0">
              <a:solidFill>
                <a:schemeClr val="tx1"/>
              </a:solidFill>
              <a:latin typeface="Courier New" pitchFamily="49" charset="0"/>
              <a:cs typeface="Courier New" pitchFamily="49" charset="0"/>
            </a:endParaRPr>
          </a:p>
          <a:p>
            <a:pPr marL="0" marR="0" indent="0" defTabSz="1096963" eaLnBrk="1" latinLnBrk="0" hangingPunct="1">
              <a:lnSpc>
                <a:spcPct val="100000"/>
              </a:lnSpc>
              <a:buClrTx/>
              <a:buSzTx/>
              <a:buFontTx/>
              <a:buNone/>
              <a:tabLst/>
            </a:pPr>
            <a:endParaRPr lang="en-US" sz="1400" b="1" dirty="0" smtClean="0">
              <a:solidFill>
                <a:schemeClr val="tx1"/>
              </a:solidFill>
              <a:latin typeface="Courier New" pitchFamily="49" charset="0"/>
              <a:cs typeface="Courier New" pitchFamily="49" charset="0"/>
            </a:endParaRPr>
          </a:p>
          <a:p>
            <a:pPr marL="0" marR="0" indent="0" defTabSz="1096963" eaLnBrk="1" latinLnBrk="0" hangingPunct="1">
              <a:lnSpc>
                <a:spcPct val="100000"/>
              </a:lnSpc>
              <a:buClrTx/>
              <a:buSzTx/>
              <a:buFontTx/>
              <a:buNone/>
              <a:tabLst/>
            </a:pPr>
            <a:endParaRPr lang="en-US" sz="1400" b="1" dirty="0" smtClean="0">
              <a:solidFill>
                <a:schemeClr val="tx1"/>
              </a:solidFill>
              <a:latin typeface="Courier New" pitchFamily="49" charset="0"/>
              <a:cs typeface="Courier New" pitchFamily="49" charset="0"/>
            </a:endParaRPr>
          </a:p>
          <a:p>
            <a:pPr marL="0" marR="0" indent="0" defTabSz="1096963" eaLnBrk="1" latinLnBrk="0" hangingPunct="1">
              <a:lnSpc>
                <a:spcPct val="100000"/>
              </a:lnSpc>
              <a:buClrTx/>
              <a:buSzTx/>
              <a:buFontTx/>
              <a:buNone/>
              <a:tabLst/>
            </a:pPr>
            <a:endParaRPr lang="en-US" sz="1400" b="1" dirty="0" smtClean="0">
              <a:solidFill>
                <a:schemeClr val="tx1"/>
              </a:solidFill>
              <a:latin typeface="Courier New" pitchFamily="49" charset="0"/>
              <a:cs typeface="Courier New" pitchFamily="49" charset="0"/>
            </a:endParaRPr>
          </a:p>
          <a:p>
            <a:pPr marL="0" marR="0" indent="0" defTabSz="1096963" eaLnBrk="1" latinLnBrk="0" hangingPunct="1">
              <a:lnSpc>
                <a:spcPct val="100000"/>
              </a:lnSpc>
              <a:buClrTx/>
              <a:buSzTx/>
              <a:buFontTx/>
              <a:buNone/>
              <a:tabLst/>
            </a:pPr>
            <a:endParaRPr lang="en-US" sz="1400" b="1" dirty="0" smtClean="0">
              <a:solidFill>
                <a:schemeClr val="tx1"/>
              </a:solidFill>
              <a:latin typeface="Courier New" pitchFamily="49" charset="0"/>
              <a:cs typeface="Courier New" pitchFamily="49" charset="0"/>
            </a:endParaRPr>
          </a:p>
          <a:p>
            <a:pPr marL="0" marR="0" indent="0" defTabSz="1096963" eaLnBrk="1" latinLnBrk="0" hangingPunct="1">
              <a:lnSpc>
                <a:spcPct val="100000"/>
              </a:lnSpc>
              <a:buClrTx/>
              <a:buSzTx/>
              <a:buFontTx/>
              <a:buNone/>
              <a:tabLst/>
            </a:pPr>
            <a:endParaRPr lang="en-US" sz="1400" b="1" dirty="0" smtClean="0">
              <a:solidFill>
                <a:schemeClr val="tx1"/>
              </a:solidFill>
              <a:latin typeface="Courier New" pitchFamily="49" charset="0"/>
              <a:cs typeface="Courier New" pitchFamily="49" charset="0"/>
            </a:endParaRPr>
          </a:p>
          <a:p>
            <a:pPr marL="0" marR="0" indent="0" defTabSz="1096963" eaLnBrk="1" latinLnBrk="0" hangingPunct="1">
              <a:lnSpc>
                <a:spcPct val="100000"/>
              </a:lnSpc>
              <a:buClrTx/>
              <a:buSzTx/>
              <a:buFontTx/>
              <a:buNone/>
              <a:tabLst/>
            </a:pPr>
            <a:endParaRPr lang="en-US" sz="1400" b="1" dirty="0" smtClean="0">
              <a:solidFill>
                <a:schemeClr val="tx1"/>
              </a:solidFill>
              <a:latin typeface="Courier New" pitchFamily="49" charset="0"/>
              <a:cs typeface="Courier New" pitchFamily="49" charset="0"/>
            </a:endParaRPr>
          </a:p>
          <a:p>
            <a:pPr marL="0" marR="0" indent="0" defTabSz="1096963" eaLnBrk="1" latinLnBrk="0" hangingPunct="1">
              <a:lnSpc>
                <a:spcPct val="100000"/>
              </a:lnSpc>
              <a:buClrTx/>
              <a:buSzTx/>
              <a:buFontTx/>
              <a:buNone/>
              <a:tabLst/>
            </a:pPr>
            <a:r>
              <a:rPr lang="en-US" sz="1400" b="1" dirty="0" smtClean="0">
                <a:solidFill>
                  <a:schemeClr val="tx1"/>
                </a:solidFill>
                <a:latin typeface="Courier New" pitchFamily="49" charset="0"/>
                <a:cs typeface="Courier New" pitchFamily="49" charset="0"/>
              </a:rPr>
              <a:t>}</a:t>
            </a:r>
          </a:p>
          <a:p>
            <a:pPr marL="0" marR="0" indent="0" defTabSz="1096963" eaLnBrk="1" latinLnBrk="0" hangingPunct="1">
              <a:lnSpc>
                <a:spcPct val="100000"/>
              </a:lnSpc>
              <a:buClrTx/>
              <a:buSzTx/>
              <a:buFontTx/>
              <a:buNone/>
              <a:tabLst/>
            </a:pPr>
            <a:endParaRPr lang="en-US" sz="1400" b="1" dirty="0" smtClean="0">
              <a:solidFill>
                <a:schemeClr val="tx1"/>
              </a:solidFill>
              <a:latin typeface="Courier New" pitchFamily="49" charset="0"/>
              <a:cs typeface="Courier New" pitchFamily="49" charset="0"/>
            </a:endParaRPr>
          </a:p>
          <a:p>
            <a:pPr marL="0" marR="0" indent="0" defTabSz="1096963" eaLnBrk="1" latinLnBrk="0" hangingPunct="1">
              <a:lnSpc>
                <a:spcPct val="100000"/>
              </a:lnSpc>
              <a:buClrTx/>
              <a:buSzTx/>
              <a:buFontTx/>
              <a:buNone/>
              <a:tabLst/>
            </a:pPr>
            <a:r>
              <a:rPr lang="en-US" sz="1400" b="1" dirty="0" smtClean="0">
                <a:solidFill>
                  <a:schemeClr val="tx1"/>
                </a:solidFill>
                <a:latin typeface="Courier New" pitchFamily="49" charset="0"/>
                <a:cs typeface="Courier New" pitchFamily="49" charset="0"/>
              </a:rPr>
              <a:t>public class Logger</a:t>
            </a:r>
          </a:p>
          <a:p>
            <a:pPr marL="0" marR="0" indent="0" defTabSz="1096963" eaLnBrk="1" latinLnBrk="0" hangingPunct="1">
              <a:lnSpc>
                <a:spcPct val="100000"/>
              </a:lnSpc>
              <a:buClrTx/>
              <a:buSzTx/>
              <a:buFontTx/>
              <a:buNone/>
              <a:tabLst/>
            </a:pPr>
            <a:r>
              <a:rPr lang="en-US" sz="1400" b="1" dirty="0" smtClean="0">
                <a:solidFill>
                  <a:schemeClr val="tx1"/>
                </a:solidFill>
                <a:latin typeface="Courier New" pitchFamily="49" charset="0"/>
                <a:cs typeface="Courier New" pitchFamily="49" charset="0"/>
              </a:rPr>
              <a:t>{</a:t>
            </a:r>
          </a:p>
          <a:p>
            <a:pPr marL="0" marR="0" indent="0" defTabSz="1096963" eaLnBrk="1" latinLnBrk="0" hangingPunct="1">
              <a:lnSpc>
                <a:spcPct val="100000"/>
              </a:lnSpc>
              <a:buClrTx/>
              <a:buSzTx/>
              <a:buFontTx/>
              <a:buNone/>
              <a:tabLst/>
            </a:pPr>
            <a:r>
              <a:rPr lang="en-US" sz="1400" b="1" dirty="0" smtClean="0">
                <a:solidFill>
                  <a:schemeClr val="tx1"/>
                </a:solidFill>
                <a:latin typeface="Courier New" pitchFamily="49" charset="0"/>
                <a:cs typeface="Courier New" pitchFamily="49" charset="0"/>
              </a:rPr>
              <a:t>  public void </a:t>
            </a:r>
            <a:r>
              <a:rPr lang="en-US" sz="1400" b="1" dirty="0" err="1" smtClean="0">
                <a:solidFill>
                  <a:schemeClr val="tx1"/>
                </a:solidFill>
                <a:latin typeface="Courier New" pitchFamily="49" charset="0"/>
                <a:cs typeface="Courier New" pitchFamily="49" charset="0"/>
              </a:rPr>
              <a:t>OnChangeHandler</a:t>
            </a:r>
            <a:r>
              <a:rPr lang="en-US" sz="1400" b="1" dirty="0" smtClean="0">
                <a:solidFill>
                  <a:schemeClr val="tx1"/>
                </a:solidFill>
                <a:latin typeface="Courier New" pitchFamily="49" charset="0"/>
                <a:cs typeface="Courier New" pitchFamily="49" charset="0"/>
              </a:rPr>
              <a:t>(object sender, </a:t>
            </a:r>
            <a:r>
              <a:rPr lang="en-US" sz="1400" b="1" dirty="0" err="1" smtClean="0">
                <a:solidFill>
                  <a:schemeClr val="tx1"/>
                </a:solidFill>
                <a:latin typeface="Courier New" pitchFamily="49" charset="0"/>
                <a:cs typeface="Courier New" pitchFamily="49" charset="0"/>
              </a:rPr>
              <a:t>EventArgs</a:t>
            </a:r>
            <a:r>
              <a:rPr lang="en-US" sz="1400" b="1" dirty="0" smtClean="0">
                <a:solidFill>
                  <a:schemeClr val="tx1"/>
                </a:solidFill>
                <a:latin typeface="Courier New" pitchFamily="49" charset="0"/>
                <a:cs typeface="Courier New" pitchFamily="49" charset="0"/>
              </a:rPr>
              <a:t> e)</a:t>
            </a:r>
          </a:p>
          <a:p>
            <a:pPr marL="0" marR="0" indent="0" defTabSz="1096963" eaLnBrk="1" latinLnBrk="0" hangingPunct="1">
              <a:lnSpc>
                <a:spcPct val="100000"/>
              </a:lnSpc>
              <a:buClrTx/>
              <a:buSzTx/>
              <a:buFontTx/>
              <a:buNone/>
              <a:tabLst/>
            </a:pPr>
            <a:r>
              <a:rPr lang="en-US" sz="1400" b="1" dirty="0" smtClean="0">
                <a:solidFill>
                  <a:schemeClr val="tx1"/>
                </a:solidFill>
                <a:latin typeface="Courier New" pitchFamily="49" charset="0"/>
                <a:cs typeface="Courier New" pitchFamily="49" charset="0"/>
              </a:rPr>
              <a:t>  {   // handle log event … }</a:t>
            </a:r>
          </a:p>
          <a:p>
            <a:pPr marL="0" marR="0" indent="0" defTabSz="1096963" eaLnBrk="1" latinLnBrk="0" hangingPunct="1">
              <a:lnSpc>
                <a:spcPct val="100000"/>
              </a:lnSpc>
              <a:buClrTx/>
              <a:buSzTx/>
              <a:buFontTx/>
              <a:buNone/>
              <a:tabLst/>
            </a:pPr>
            <a:r>
              <a:rPr lang="en-US" sz="1400" b="1" dirty="0" smtClean="0">
                <a:solidFill>
                  <a:schemeClr val="tx1"/>
                </a:solidFill>
                <a:latin typeface="Courier New" pitchFamily="49" charset="0"/>
                <a:cs typeface="Courier New" pitchFamily="49" charset="0"/>
              </a:rPr>
              <a:t>}</a:t>
            </a:r>
          </a:p>
        </p:txBody>
      </p:sp>
      <p:sp>
        <p:nvSpPr>
          <p:cNvPr id="14" name="Rounded Rectangle 17"/>
          <p:cNvSpPr/>
          <p:nvPr/>
        </p:nvSpPr>
        <p:spPr bwMode="black">
          <a:xfrm>
            <a:off x="774284" y="2129425"/>
            <a:ext cx="5045945" cy="393113"/>
          </a:xfrm>
          <a:prstGeom prst="roundRect">
            <a:avLst/>
          </a:prstGeom>
          <a:noFill/>
          <a:ln w="19050">
            <a:solidFill>
              <a:schemeClr val="tx2">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dirty="0" smtClean="0">
              <a:solidFill>
                <a:schemeClr val="tx1"/>
              </a:solidFill>
              <a:latin typeface="Segoe" pitchFamily="34" charset="0"/>
            </a:endParaRPr>
          </a:p>
        </p:txBody>
      </p:sp>
      <p:sp>
        <p:nvSpPr>
          <p:cNvPr id="15" name="Rounded Rectangle 18"/>
          <p:cNvSpPr/>
          <p:nvPr/>
        </p:nvSpPr>
        <p:spPr bwMode="black">
          <a:xfrm>
            <a:off x="533401" y="5516286"/>
            <a:ext cx="5851902" cy="714033"/>
          </a:xfrm>
          <a:prstGeom prst="roundRect">
            <a:avLst/>
          </a:prstGeom>
          <a:noFill/>
          <a:ln w="19050">
            <a:solidFill>
              <a:schemeClr val="tx2">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dirty="0" smtClean="0">
              <a:solidFill>
                <a:schemeClr val="tx1"/>
              </a:solidFill>
              <a:latin typeface="Segoe" pitchFamily="34" charset="0"/>
            </a:endParaRPr>
          </a:p>
        </p:txBody>
      </p:sp>
      <p:sp>
        <p:nvSpPr>
          <p:cNvPr id="16" name="Rounded Rectangle 19"/>
          <p:cNvSpPr/>
          <p:nvPr/>
        </p:nvSpPr>
        <p:spPr bwMode="blackWhite">
          <a:xfrm>
            <a:off x="6799073" y="2459444"/>
            <a:ext cx="1661932" cy="607105"/>
          </a:xfrm>
          <a:prstGeom prst="roundRect">
            <a:avLst>
              <a:gd name="adj" fmla="val 9033"/>
            </a:avLst>
          </a:prstGeom>
          <a:gradFill flip="none" rotWithShape="1">
            <a:gsLst>
              <a:gs pos="0">
                <a:schemeClr val="accent3">
                  <a:alpha val="39000"/>
                </a:schemeClr>
              </a:gs>
              <a:gs pos="100000">
                <a:schemeClr val="accent3">
                  <a:lumMod val="50000"/>
                  <a:alpha val="38000"/>
                </a:schemeClr>
              </a:gs>
            </a:gsLst>
            <a:lin ang="2700000" scaled="1"/>
            <a:tileRect/>
          </a:gradFill>
          <a:ln>
            <a:solidFill>
              <a:schemeClr val="accent3"/>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eaLnBrk="1" latinLnBrk="0" hangingPunct="1">
              <a:lnSpc>
                <a:spcPct val="100000"/>
              </a:lnSpc>
              <a:buClrTx/>
              <a:buSzTx/>
              <a:buFontTx/>
              <a:buNone/>
              <a:tabLst/>
            </a:pPr>
            <a:r>
              <a:rPr lang="en-US" sz="1600" dirty="0" err="1" smtClean="0">
                <a:solidFill>
                  <a:schemeClr val="tx1"/>
                </a:solidFill>
              </a:rPr>
              <a:t>ShoppingCart</a:t>
            </a:r>
            <a:endParaRPr lang="en-US" sz="1600" dirty="0" smtClean="0">
              <a:solidFill>
                <a:schemeClr val="tx1"/>
              </a:solidFill>
            </a:endParaRPr>
          </a:p>
        </p:txBody>
      </p:sp>
      <p:cxnSp>
        <p:nvCxnSpPr>
          <p:cNvPr id="17" name="Straight Arrow Connector 20"/>
          <p:cNvCxnSpPr>
            <a:stCxn id="18" idx="2"/>
            <a:endCxn id="16" idx="0"/>
          </p:cNvCxnSpPr>
          <p:nvPr/>
        </p:nvCxnSpPr>
        <p:spPr bwMode="blackWhite">
          <a:xfrm rot="16200000" flipH="1">
            <a:off x="7402041" y="2231445"/>
            <a:ext cx="451511" cy="448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arrow"/>
          </a:ln>
          <a:effectLst/>
        </p:spPr>
      </p:cxnSp>
      <p:sp>
        <p:nvSpPr>
          <p:cNvPr id="18" name="Rounded Rectangle 21"/>
          <p:cNvSpPr/>
          <p:nvPr/>
        </p:nvSpPr>
        <p:spPr bwMode="blackWhite">
          <a:xfrm>
            <a:off x="6811365" y="1333772"/>
            <a:ext cx="1628375" cy="674161"/>
          </a:xfrm>
          <a:prstGeom prst="roundRect">
            <a:avLst>
              <a:gd name="adj" fmla="val 9033"/>
            </a:avLst>
          </a:prstGeom>
          <a:gradFill>
            <a:gsLst>
              <a:gs pos="0">
                <a:schemeClr val="accent4">
                  <a:lumMod val="75000"/>
                  <a:alpha val="80000"/>
                </a:schemeClr>
              </a:gs>
              <a:gs pos="100000">
                <a:schemeClr val="accent4">
                  <a:lumMod val="60000"/>
                  <a:lumOff val="40000"/>
                  <a:alpha val="65000"/>
                </a:schemeClr>
              </a:gs>
            </a:gsLst>
            <a:lin ang="13500000" scaled="1"/>
          </a:gradFill>
          <a:ln>
            <a:solidFill>
              <a:schemeClr val="accent4"/>
            </a:solid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solidFill>
                  <a:schemeClr val="tx1"/>
                </a:solidFill>
                <a:effectLst>
                  <a:outerShdw blurRad="38100" dist="38100" dir="2700000" algn="tl">
                    <a:srgbClr val="000000">
                      <a:alpha val="43137"/>
                    </a:srgbClr>
                  </a:outerShdw>
                </a:effectLst>
              </a:rPr>
              <a:t>ShoppingForm</a:t>
            </a:r>
            <a:r>
              <a:rPr kumimoji="0" lang="en-US" sz="1600" b="0" i="0" u="none" strike="noStrike" cap="none" normalizeH="0" baseline="0" dirty="0" smtClean="0">
                <a:solidFill>
                  <a:schemeClr val="tx1"/>
                </a:solidFill>
                <a:effectLst>
                  <a:outerShdw blurRad="38100" dist="38100" dir="2700000" algn="tl">
                    <a:srgbClr val="000000">
                      <a:alpha val="43137"/>
                    </a:srgbClr>
                  </a:outerShdw>
                </a:effectLst>
              </a:rPr>
              <a:t> (root)</a:t>
            </a:r>
          </a:p>
        </p:txBody>
      </p:sp>
      <p:sp>
        <p:nvSpPr>
          <p:cNvPr id="19" name="TextBox 18"/>
          <p:cNvSpPr txBox="1"/>
          <p:nvPr/>
        </p:nvSpPr>
        <p:spPr>
          <a:xfrm>
            <a:off x="566414" y="2578729"/>
            <a:ext cx="7571148" cy="2308324"/>
          </a:xfrm>
          <a:prstGeom prst="rect">
            <a:avLst/>
          </a:prstGeom>
          <a:noFill/>
        </p:spPr>
        <p:txBody>
          <a:bodyPr wrap="square" rtlCol="0">
            <a:spAutoFit/>
          </a:bodyPr>
          <a:lstStyle/>
          <a:p>
            <a:pPr marL="0" marR="0" indent="0" defTabSz="1096963" eaLnBrk="1" latinLnBrk="0" hangingPunct="1">
              <a:lnSpc>
                <a:spcPct val="100000"/>
              </a:lnSpc>
              <a:buClrTx/>
              <a:buSzTx/>
              <a:buFontTx/>
              <a:buNone/>
              <a:tabLst/>
            </a:pPr>
            <a:r>
              <a:rPr lang="en-US" sz="1400" b="1" dirty="0" smtClean="0">
                <a:solidFill>
                  <a:schemeClr val="tx1"/>
                </a:solidFill>
                <a:latin typeface="Courier New" pitchFamily="49" charset="0"/>
                <a:cs typeface="Courier New" pitchFamily="49" charset="0"/>
              </a:rPr>
              <a:t>public void </a:t>
            </a:r>
            <a:r>
              <a:rPr lang="en-US" sz="1400" b="1" dirty="0" err="1" smtClean="0">
                <a:solidFill>
                  <a:schemeClr val="tx1"/>
                </a:solidFill>
                <a:latin typeface="Courier New" pitchFamily="49" charset="0"/>
                <a:cs typeface="Courier New" pitchFamily="49" charset="0"/>
              </a:rPr>
              <a:t>ProcessCart</a:t>
            </a:r>
            <a:r>
              <a:rPr lang="en-US" sz="1400" b="1" dirty="0" smtClean="0">
                <a:solidFill>
                  <a:schemeClr val="tx1"/>
                </a:solidFill>
                <a:latin typeface="Courier New" pitchFamily="49" charset="0"/>
                <a:cs typeface="Courier New" pitchFamily="49" charset="0"/>
              </a:rPr>
              <a:t>()</a:t>
            </a:r>
          </a:p>
          <a:p>
            <a:pPr marL="0" marR="0" indent="0" defTabSz="1096963" eaLnBrk="1" latinLnBrk="0" hangingPunct="1">
              <a:lnSpc>
                <a:spcPct val="100000"/>
              </a:lnSpc>
              <a:buClrTx/>
              <a:buSzTx/>
              <a:buFontTx/>
              <a:buNone/>
              <a:tabLst/>
            </a:pPr>
            <a:r>
              <a:rPr lang="en-US" sz="1400" b="1" dirty="0" smtClean="0">
                <a:solidFill>
                  <a:schemeClr val="tx1"/>
                </a:solidFill>
                <a:latin typeface="Courier New" pitchFamily="49" charset="0"/>
                <a:cs typeface="Courier New" pitchFamily="49" charset="0"/>
              </a:rPr>
              <a:t>{</a:t>
            </a:r>
          </a:p>
          <a:p>
            <a:pPr marL="0" marR="0" indent="0" defTabSz="1096963" eaLnBrk="1" latinLnBrk="0" hangingPunct="1">
              <a:lnSpc>
                <a:spcPct val="100000"/>
              </a:lnSpc>
              <a:buClrTx/>
              <a:buSzTx/>
              <a:buFontTx/>
              <a:buNone/>
              <a:tabLst/>
            </a:pPr>
            <a:r>
              <a:rPr lang="en-US" sz="1400" b="1" dirty="0" smtClean="0">
                <a:solidFill>
                  <a:schemeClr val="tx1"/>
                </a:solidFill>
                <a:latin typeface="Courier New" pitchFamily="49" charset="0"/>
                <a:cs typeface="Courier New" pitchFamily="49" charset="0"/>
              </a:rPr>
              <a:t>  Logger l = new Logger();</a:t>
            </a:r>
          </a:p>
          <a:p>
            <a:pPr marL="0" marR="0" indent="0" defTabSz="1096963" eaLnBrk="1" latinLnBrk="0" hangingPunct="1">
              <a:lnSpc>
                <a:spcPct val="100000"/>
              </a:lnSpc>
              <a:buClrTx/>
              <a:buSzTx/>
              <a:buFontTx/>
              <a:buNone/>
              <a:tabLst/>
            </a:pPr>
            <a:endParaRPr lang="en-US" sz="1400" b="1" dirty="0" smtClean="0">
              <a:solidFill>
                <a:schemeClr val="tx1"/>
              </a:solidFill>
              <a:latin typeface="Courier New" pitchFamily="49" charset="0"/>
              <a:cs typeface="Courier New" pitchFamily="49" charset="0"/>
            </a:endParaRPr>
          </a:p>
          <a:p>
            <a:pPr marL="0" marR="0" indent="0" defTabSz="1096963" eaLnBrk="1" latinLnBrk="0" hangingPunct="1">
              <a:lnSpc>
                <a:spcPct val="100000"/>
              </a:lnSpc>
              <a:buClrTx/>
              <a:buSzTx/>
              <a:buFontTx/>
              <a:buNone/>
              <a:tabLst/>
            </a:pPr>
            <a:r>
              <a:rPr lang="en-US" sz="1400" b="1" dirty="0" smtClean="0">
                <a:solidFill>
                  <a:schemeClr val="tx1"/>
                </a:solidFill>
                <a:latin typeface="Courier New" pitchFamily="49" charset="0"/>
                <a:cs typeface="Courier New" pitchFamily="49" charset="0"/>
              </a:rPr>
              <a:t>  // hook up event handler</a:t>
            </a:r>
          </a:p>
          <a:p>
            <a:pPr marL="0" marR="0" indent="0" defTabSz="1096963" eaLnBrk="1" latinLnBrk="0" hangingPunct="1">
              <a:lnSpc>
                <a:spcPct val="100000"/>
              </a:lnSpc>
              <a:buClrTx/>
              <a:buSzTx/>
              <a:buFontTx/>
              <a:buNone/>
              <a:tabLst/>
            </a:pPr>
            <a:r>
              <a:rPr lang="en-US" sz="1400" b="1" dirty="0" smtClean="0">
                <a:solidFill>
                  <a:schemeClr val="tx1"/>
                </a:solidFill>
                <a:latin typeface="Courier New" pitchFamily="49" charset="0"/>
                <a:cs typeface="Courier New" pitchFamily="49" charset="0"/>
              </a:rPr>
              <a:t>  </a:t>
            </a:r>
            <a:r>
              <a:rPr lang="en-US" sz="1400" b="1" dirty="0" err="1" smtClean="0">
                <a:solidFill>
                  <a:schemeClr val="tx1"/>
                </a:solidFill>
                <a:latin typeface="Courier New" pitchFamily="49" charset="0"/>
                <a:cs typeface="Courier New" pitchFamily="49" charset="0"/>
              </a:rPr>
              <a:t>this.OnChange</a:t>
            </a:r>
            <a:r>
              <a:rPr lang="en-US" sz="1400" b="1" dirty="0" smtClean="0">
                <a:solidFill>
                  <a:schemeClr val="tx1"/>
                </a:solidFill>
                <a:latin typeface="Courier New" pitchFamily="49" charset="0"/>
                <a:cs typeface="Courier New" pitchFamily="49" charset="0"/>
              </a:rPr>
              <a:t> += </a:t>
            </a:r>
          </a:p>
          <a:p>
            <a:pPr marL="0" marR="0" indent="0" defTabSz="1096963" eaLnBrk="1" latinLnBrk="0" hangingPunct="1">
              <a:lnSpc>
                <a:spcPct val="100000"/>
              </a:lnSpc>
              <a:buClrTx/>
              <a:buSzTx/>
              <a:buFontTx/>
              <a:buNone/>
              <a:tabLst/>
            </a:pPr>
            <a:r>
              <a:rPr lang="en-US" sz="1400" b="1" dirty="0" smtClean="0">
                <a:solidFill>
                  <a:schemeClr val="tx1"/>
                </a:solidFill>
                <a:latin typeface="Courier New" pitchFamily="49" charset="0"/>
                <a:cs typeface="Courier New" pitchFamily="49" charset="0"/>
              </a:rPr>
              <a:t>    new </a:t>
            </a:r>
            <a:r>
              <a:rPr lang="en-US" sz="1400" b="1" dirty="0" err="1" smtClean="0">
                <a:solidFill>
                  <a:schemeClr val="tx1"/>
                </a:solidFill>
                <a:latin typeface="Courier New" pitchFamily="49" charset="0"/>
                <a:cs typeface="Courier New" pitchFamily="49" charset="0"/>
              </a:rPr>
              <a:t>EventHandler</a:t>
            </a:r>
            <a:r>
              <a:rPr lang="en-US" sz="1400" b="1" dirty="0" smtClean="0">
                <a:solidFill>
                  <a:schemeClr val="tx1"/>
                </a:solidFill>
                <a:latin typeface="Courier New" pitchFamily="49" charset="0"/>
                <a:cs typeface="Courier New" pitchFamily="49" charset="0"/>
              </a:rPr>
              <a:t>&lt;</a:t>
            </a:r>
            <a:r>
              <a:rPr lang="en-US" sz="1400" b="1" dirty="0" err="1" smtClean="0">
                <a:solidFill>
                  <a:schemeClr val="tx1"/>
                </a:solidFill>
                <a:latin typeface="Courier New" pitchFamily="49" charset="0"/>
                <a:cs typeface="Courier New" pitchFamily="49" charset="0"/>
              </a:rPr>
              <a:t>EventArgs</a:t>
            </a:r>
            <a:r>
              <a:rPr lang="en-US" sz="1400" b="1" dirty="0" smtClean="0">
                <a:solidFill>
                  <a:schemeClr val="tx1"/>
                </a:solidFill>
                <a:latin typeface="Courier New" pitchFamily="49" charset="0"/>
                <a:cs typeface="Courier New" pitchFamily="49" charset="0"/>
              </a:rPr>
              <a:t>&gt;(</a:t>
            </a:r>
            <a:r>
              <a:rPr lang="en-US" sz="1400" b="1" dirty="0" err="1" smtClean="0">
                <a:solidFill>
                  <a:schemeClr val="tx1"/>
                </a:solidFill>
                <a:latin typeface="Courier New" pitchFamily="49" charset="0"/>
                <a:cs typeface="Courier New" pitchFamily="49" charset="0"/>
              </a:rPr>
              <a:t>l.OnChangeHandler</a:t>
            </a:r>
            <a:r>
              <a:rPr lang="en-US" sz="1400" b="1" dirty="0" smtClean="0">
                <a:solidFill>
                  <a:schemeClr val="tx1"/>
                </a:solidFill>
                <a:latin typeface="Courier New" pitchFamily="49" charset="0"/>
                <a:cs typeface="Courier New" pitchFamily="49" charset="0"/>
              </a:rPr>
              <a:t>);</a:t>
            </a:r>
          </a:p>
          <a:p>
            <a:pPr marL="0" marR="0" indent="0" defTabSz="1096963" eaLnBrk="1" latinLnBrk="0" hangingPunct="1">
              <a:lnSpc>
                <a:spcPct val="100000"/>
              </a:lnSpc>
              <a:buClrTx/>
              <a:buSzTx/>
              <a:buFontTx/>
              <a:buNone/>
              <a:tabLst/>
            </a:pPr>
            <a:endParaRPr lang="en-US" sz="1400" b="1" dirty="0" smtClean="0">
              <a:solidFill>
                <a:schemeClr val="tx1"/>
              </a:solidFill>
              <a:latin typeface="Courier New" pitchFamily="49" charset="0"/>
              <a:cs typeface="Courier New" pitchFamily="49" charset="0"/>
            </a:endParaRPr>
          </a:p>
          <a:p>
            <a:pPr marL="0" marR="0" indent="0" defTabSz="1096963" eaLnBrk="1" latinLnBrk="0" hangingPunct="1">
              <a:lnSpc>
                <a:spcPct val="100000"/>
              </a:lnSpc>
              <a:buClrTx/>
              <a:buSzTx/>
              <a:buFontTx/>
              <a:buNone/>
              <a:tabLst/>
            </a:pPr>
            <a:r>
              <a:rPr lang="en-US" sz="1400" b="1" dirty="0" smtClean="0">
                <a:solidFill>
                  <a:schemeClr val="tx1"/>
                </a:solidFill>
                <a:latin typeface="Courier New" pitchFamily="49" charset="0"/>
                <a:cs typeface="Courier New" pitchFamily="49" charset="0"/>
              </a:rPr>
              <a:t>  // process order....</a:t>
            </a:r>
          </a:p>
          <a:p>
            <a:pPr marL="0" marR="0" indent="0" defTabSz="1096963" eaLnBrk="1" latinLnBrk="0" hangingPunct="1">
              <a:lnSpc>
                <a:spcPct val="100000"/>
              </a:lnSpc>
              <a:buClrTx/>
              <a:buSzTx/>
              <a:buFontTx/>
              <a:buNone/>
              <a:tabLst/>
            </a:pPr>
            <a:r>
              <a:rPr lang="en-US" sz="1400" b="1" dirty="0" smtClean="0">
                <a:solidFill>
                  <a:schemeClr val="tx1"/>
                </a:solidFill>
                <a:latin typeface="Courier New" pitchFamily="49" charset="0"/>
                <a:cs typeface="Courier New" pitchFamily="49" charset="0"/>
              </a:rPr>
              <a:t>}</a:t>
            </a:r>
          </a:p>
        </p:txBody>
      </p:sp>
      <p:sp>
        <p:nvSpPr>
          <p:cNvPr id="20" name="Rounded Rectangle 23"/>
          <p:cNvSpPr/>
          <p:nvPr/>
        </p:nvSpPr>
        <p:spPr bwMode="blackWhite">
          <a:xfrm>
            <a:off x="6549138" y="4855172"/>
            <a:ext cx="1435530" cy="607105"/>
          </a:xfrm>
          <a:prstGeom prst="roundRect">
            <a:avLst>
              <a:gd name="adj" fmla="val 9033"/>
            </a:avLst>
          </a:prstGeom>
          <a:solidFill>
            <a:schemeClr val="accent6"/>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eaLnBrk="1" latinLnBrk="0" hangingPunct="1">
              <a:lnSpc>
                <a:spcPct val="100000"/>
              </a:lnSpc>
              <a:buClrTx/>
              <a:buSzTx/>
              <a:buFontTx/>
              <a:buNone/>
              <a:tabLst/>
            </a:pPr>
            <a:r>
              <a:rPr lang="en-US" sz="1600" dirty="0" smtClean="0">
                <a:solidFill>
                  <a:schemeClr val="tx1"/>
                </a:solidFill>
              </a:rPr>
              <a:t>Logger</a:t>
            </a:r>
          </a:p>
        </p:txBody>
      </p:sp>
      <p:cxnSp>
        <p:nvCxnSpPr>
          <p:cNvPr id="21" name="Straight Arrow Connector 24"/>
          <p:cNvCxnSpPr/>
          <p:nvPr/>
        </p:nvCxnSpPr>
        <p:spPr bwMode="blackWhite">
          <a:xfrm rot="5400000">
            <a:off x="6064670" y="3955062"/>
            <a:ext cx="1743456"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arrow"/>
          </a:ln>
          <a:effectLst/>
        </p:spPr>
      </p:cxnSp>
      <p:cxnSp>
        <p:nvCxnSpPr>
          <p:cNvPr id="22" name="Straight Arrow Connector 25"/>
          <p:cNvCxnSpPr/>
          <p:nvPr/>
        </p:nvCxnSpPr>
        <p:spPr bwMode="blackWhite">
          <a:xfrm rot="16200000" flipH="1">
            <a:off x="7808675" y="3337598"/>
            <a:ext cx="507681" cy="792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arrow"/>
          </a:ln>
          <a:effectLst/>
        </p:spPr>
      </p:cxnSp>
      <p:sp>
        <p:nvSpPr>
          <p:cNvPr id="23" name="Rounded Rectangle 26"/>
          <p:cNvSpPr/>
          <p:nvPr/>
        </p:nvSpPr>
        <p:spPr bwMode="blackWhite">
          <a:xfrm>
            <a:off x="7040495" y="3593300"/>
            <a:ext cx="1502735" cy="607105"/>
          </a:xfrm>
          <a:prstGeom prst="roundRect">
            <a:avLst>
              <a:gd name="adj" fmla="val 9033"/>
            </a:avLst>
          </a:prstGeom>
          <a:solidFill>
            <a:schemeClr val="accent6"/>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eaLnBrk="1" latinLnBrk="0" hangingPunct="1">
              <a:lnSpc>
                <a:spcPct val="100000"/>
              </a:lnSpc>
              <a:buClrTx/>
              <a:buSzTx/>
              <a:buFontTx/>
              <a:buNone/>
              <a:tabLst/>
            </a:pPr>
            <a:r>
              <a:rPr lang="en-US" sz="1600" dirty="0" err="1" smtClean="0">
                <a:solidFill>
                  <a:schemeClr val="tx1"/>
                </a:solidFill>
              </a:rPr>
              <a:t>EventHandler</a:t>
            </a:r>
            <a:endParaRPr lang="en-US" sz="1600" dirty="0" smtClean="0">
              <a:solidFill>
                <a:schemeClr val="tx1"/>
              </a:solidFill>
            </a:endParaRPr>
          </a:p>
        </p:txBody>
      </p:sp>
      <p:cxnSp>
        <p:nvCxnSpPr>
          <p:cNvPr id="24" name="Straight Arrow Connector 27"/>
          <p:cNvCxnSpPr/>
          <p:nvPr/>
        </p:nvCxnSpPr>
        <p:spPr bwMode="blackWhite">
          <a:xfrm rot="16200000" flipH="1">
            <a:off x="7570025" y="4531347"/>
            <a:ext cx="623502" cy="1615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arrow"/>
          </a:ln>
          <a:effectLst/>
        </p:spPr>
      </p:cxnSp>
      <p:sp>
        <p:nvSpPr>
          <p:cNvPr id="25" name="Rounded Rectangle 28"/>
          <p:cNvSpPr/>
          <p:nvPr/>
        </p:nvSpPr>
        <p:spPr bwMode="black">
          <a:xfrm>
            <a:off x="774284" y="2998381"/>
            <a:ext cx="2709156" cy="308346"/>
          </a:xfrm>
          <a:prstGeom prst="roundRect">
            <a:avLst/>
          </a:prstGeom>
          <a:noFill/>
          <a:ln w="19050">
            <a:solidFill>
              <a:schemeClr val="tx2">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dirty="0" smtClean="0">
              <a:solidFill>
                <a:schemeClr val="tx1"/>
              </a:solidFill>
              <a:latin typeface="Segoe" pitchFamily="34" charset="0"/>
            </a:endParaRPr>
          </a:p>
        </p:txBody>
      </p:sp>
      <p:sp>
        <p:nvSpPr>
          <p:cNvPr id="26" name="Rounded Rectangle 29"/>
          <p:cNvSpPr/>
          <p:nvPr/>
        </p:nvSpPr>
        <p:spPr bwMode="black">
          <a:xfrm>
            <a:off x="774284" y="3696250"/>
            <a:ext cx="5524916" cy="411294"/>
          </a:xfrm>
          <a:prstGeom prst="roundRect">
            <a:avLst/>
          </a:prstGeom>
          <a:noFill/>
          <a:ln w="19050">
            <a:solidFill>
              <a:schemeClr val="tx2">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dirty="0" smtClean="0">
              <a:solidFill>
                <a:schemeClr val="tx1"/>
              </a:solidFill>
              <a:latin typeface="Segoe" pitchFamily="34" charset="0"/>
            </a:endParaRPr>
          </a:p>
        </p:txBody>
      </p:sp>
      <p:sp>
        <p:nvSpPr>
          <p:cNvPr id="27" name="Rounded Rectangle 30"/>
          <p:cNvSpPr/>
          <p:nvPr/>
        </p:nvSpPr>
        <p:spPr bwMode="black">
          <a:xfrm>
            <a:off x="629144" y="4536607"/>
            <a:ext cx="5461766" cy="226779"/>
          </a:xfrm>
          <a:prstGeom prst="roundRect">
            <a:avLst/>
          </a:prstGeom>
          <a:noFill/>
          <a:ln w="19050">
            <a:solidFill>
              <a:schemeClr val="tx2">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par>
                                <p:cTn id="24" presetID="1" presetClass="exit" presetSubtype="0" fill="hold" grpId="1" nodeType="withEffect">
                                  <p:stCondLst>
                                    <p:cond delay="0"/>
                                  </p:stCondLst>
                                  <p:childTnLst>
                                    <p:set>
                                      <p:cBhvr>
                                        <p:cTn id="25" dur="1" fill="hold">
                                          <p:stCondLst>
                                            <p:cond delay="0"/>
                                          </p:stCondLst>
                                        </p:cTn>
                                        <p:tgtEl>
                                          <p:spTgt spid="14"/>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0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childTnLst>
                                </p:cTn>
                              </p:par>
                              <p:par>
                                <p:cTn id="46" presetID="1" presetClass="exit" presetSubtype="0" fill="hold" grpId="1" nodeType="withEffect">
                                  <p:stCondLst>
                                    <p:cond delay="0"/>
                                  </p:stCondLst>
                                  <p:childTnLst>
                                    <p:set>
                                      <p:cBhvr>
                                        <p:cTn id="47" dur="1" fill="hold">
                                          <p:stCondLst>
                                            <p:cond delay="0"/>
                                          </p:stCondLst>
                                        </p:cTn>
                                        <p:tgtEl>
                                          <p:spTgt spid="2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20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childTnLst>
                                </p:cTn>
                              </p:par>
                              <p:par>
                                <p:cTn id="56" presetID="10"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childTnLst>
                                </p:cTn>
                              </p:par>
                              <p:par>
                                <p:cTn id="64" presetID="1" presetClass="exit" presetSubtype="0" fill="hold" grpId="1" nodeType="withEffect">
                                  <p:stCondLst>
                                    <p:cond delay="0"/>
                                  </p:stCondLst>
                                  <p:childTnLst>
                                    <p:set>
                                      <p:cBhvr>
                                        <p:cTn id="65" dur="1" fill="hold">
                                          <p:stCondLst>
                                            <p:cond delay="0"/>
                                          </p:stCondLst>
                                        </p:cTn>
                                        <p:tgtEl>
                                          <p:spTgt spid="26"/>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21"/>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10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8" grpId="0" animBg="1"/>
      <p:bldP spid="19" grpId="0"/>
      <p:bldP spid="20" grpId="0" animBg="1"/>
      <p:bldP spid="23" grpId="0" animBg="1"/>
      <p:bldP spid="25" grpId="0" animBg="1"/>
      <p:bldP spid="25" grpId="1" animBg="1"/>
      <p:bldP spid="26" grpId="0" animBg="1"/>
      <p:bldP spid="26" grpId="1"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382000" cy="609600"/>
          </a:xfrm>
        </p:spPr>
        <p:txBody>
          <a:bodyPr/>
          <a:lstStyle/>
          <a:p>
            <a:pPr defTabSz="912813">
              <a:defRPr/>
            </a:pPr>
            <a:r>
              <a:rPr lang="zh-CN" altLang="en-US" b="1" dirty="0" smtClean="0">
                <a:ln>
                  <a:noFill/>
                </a:ln>
              </a:rPr>
              <a:t>修正内存泄露</a:t>
            </a:r>
            <a:endParaRPr altLang="zh-CN" b="1" dirty="0" smtClean="0">
              <a:ln>
                <a:noFill/>
              </a:ln>
            </a:endParaRPr>
          </a:p>
        </p:txBody>
      </p:sp>
      <p:sp>
        <p:nvSpPr>
          <p:cNvPr id="13314" name="Content Placeholder 6"/>
          <p:cNvSpPr>
            <a:spLocks noGrp="1"/>
          </p:cNvSpPr>
          <p:nvPr>
            <p:ph idx="1"/>
          </p:nvPr>
        </p:nvSpPr>
        <p:spPr>
          <a:xfrm>
            <a:off x="368300" y="1066800"/>
            <a:ext cx="8394700" cy="387798"/>
          </a:xfrm>
        </p:spPr>
        <p:txBody>
          <a:bodyPr/>
          <a:lstStyle/>
          <a:p>
            <a:pPr algn="just" eaLnBrk="1" hangingPunct="1">
              <a:buFontTx/>
              <a:buNone/>
            </a:pPr>
            <a:r>
              <a:rPr lang="zh-CN" altLang="en-US" b="1" dirty="0" smtClean="0"/>
              <a:t>修正</a:t>
            </a:r>
            <a:r>
              <a:rPr lang="en-US" altLang="zh-CN" b="1" dirty="0" smtClean="0"/>
              <a:t>Event</a:t>
            </a:r>
            <a:r>
              <a:rPr lang="zh-CN" altLang="en-US" b="1" dirty="0" smtClean="0"/>
              <a:t> </a:t>
            </a:r>
            <a:r>
              <a:rPr lang="en-US" altLang="zh-CN" b="1" dirty="0" smtClean="0"/>
              <a:t>Handler</a:t>
            </a:r>
            <a:r>
              <a:rPr lang="zh-CN" altLang="en-US" b="1" dirty="0" smtClean="0"/>
              <a:t>的内存泄露</a:t>
            </a:r>
            <a:endParaRPr lang="en-US" altLang="zh-CN" b="1" dirty="0" smtClean="0"/>
          </a:p>
        </p:txBody>
      </p:sp>
      <p:sp>
        <p:nvSpPr>
          <p:cNvPr id="5" name="Rounded Rectangle 7"/>
          <p:cNvSpPr/>
          <p:nvPr/>
        </p:nvSpPr>
        <p:spPr bwMode="blackWhite">
          <a:xfrm>
            <a:off x="359996" y="1479845"/>
            <a:ext cx="6572538" cy="4988560"/>
          </a:xfrm>
          <a:prstGeom prst="roundRect">
            <a:avLst>
              <a:gd name="adj" fmla="val 5316"/>
            </a:avLst>
          </a:prstGeom>
          <a:gradFill flip="none" rotWithShape="1">
            <a:gsLst>
              <a:gs pos="0">
                <a:srgbClr val="000000">
                  <a:alpha val="46000"/>
                </a:srgbClr>
              </a:gs>
              <a:gs pos="54000">
                <a:srgbClr val="000000">
                  <a:alpha val="30000"/>
                </a:srgbClr>
              </a:gs>
              <a:gs pos="100000">
                <a:srgbClr val="000000">
                  <a:alpha val="45000"/>
                </a:srgbClr>
              </a:gs>
            </a:gsLst>
            <a:lin ang="2700000" scaled="1"/>
            <a:tileRect/>
          </a:gradFill>
          <a:ln>
            <a:solidFill>
              <a:srgbClr val="00B0F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1500" b="1" dirty="0" smtClean="0">
                <a:solidFill>
                  <a:schemeClr val="tx1"/>
                </a:solidFill>
                <a:latin typeface="Segoe Semibold" charset="0"/>
                <a:cs typeface="Courier New" pitchFamily="49" charset="0"/>
              </a:rPr>
              <a:t> </a:t>
            </a:r>
            <a:r>
              <a:rPr lang="en-US" sz="1400" b="1" dirty="0" smtClean="0">
                <a:solidFill>
                  <a:schemeClr val="tx1"/>
                </a:solidFill>
                <a:latin typeface="Courier New" pitchFamily="49" charset="0"/>
                <a:cs typeface="Courier New" pitchFamily="49" charset="0"/>
              </a:rPr>
              <a:t>public class </a:t>
            </a:r>
            <a:r>
              <a:rPr lang="en-US" sz="1400" b="1" dirty="0" err="1" smtClean="0">
                <a:solidFill>
                  <a:schemeClr val="tx1"/>
                </a:solidFill>
                <a:latin typeface="Courier New" pitchFamily="49" charset="0"/>
                <a:cs typeface="Courier New" pitchFamily="49" charset="0"/>
              </a:rPr>
              <a:t>ShoppingCart</a:t>
            </a:r>
            <a:endParaRPr lang="en-US" sz="1400" b="1" dirty="0" smtClean="0">
              <a:solidFill>
                <a:schemeClr val="tx1"/>
              </a:solidFill>
              <a:latin typeface="Courier New" pitchFamily="49" charset="0"/>
              <a:cs typeface="Courier New" pitchFamily="49" charset="0"/>
            </a:endParaRPr>
          </a:p>
          <a:p>
            <a:pPr defTabSz="914099"/>
            <a:r>
              <a:rPr lang="en-US" sz="1400" b="1" dirty="0" smtClean="0">
                <a:solidFill>
                  <a:schemeClr val="tx1"/>
                </a:solidFill>
                <a:latin typeface="Courier New" pitchFamily="49" charset="0"/>
                <a:cs typeface="Courier New" pitchFamily="49" charset="0"/>
              </a:rPr>
              <a:t>{</a:t>
            </a:r>
          </a:p>
          <a:p>
            <a:pPr defTabSz="914099"/>
            <a:r>
              <a:rPr lang="en-US" sz="1400" b="1" dirty="0" smtClean="0">
                <a:solidFill>
                  <a:schemeClr val="tx1"/>
                </a:solidFill>
                <a:latin typeface="Courier New" pitchFamily="49" charset="0"/>
                <a:cs typeface="Courier New" pitchFamily="49" charset="0"/>
              </a:rPr>
              <a:t>   public event </a:t>
            </a:r>
            <a:r>
              <a:rPr lang="en-US" sz="1400" b="1" dirty="0" err="1" smtClean="0">
                <a:solidFill>
                  <a:schemeClr val="tx1"/>
                </a:solidFill>
                <a:latin typeface="Courier New" pitchFamily="49" charset="0"/>
                <a:cs typeface="Courier New" pitchFamily="49" charset="0"/>
              </a:rPr>
              <a:t>EventHandler</a:t>
            </a:r>
            <a:r>
              <a:rPr lang="en-US" sz="1400" b="1" dirty="0" smtClean="0">
                <a:solidFill>
                  <a:schemeClr val="tx1"/>
                </a:solidFill>
                <a:latin typeface="Courier New" pitchFamily="49" charset="0"/>
                <a:cs typeface="Courier New" pitchFamily="49" charset="0"/>
              </a:rPr>
              <a:t>&lt;</a:t>
            </a:r>
            <a:r>
              <a:rPr lang="en-US" sz="1400" b="1" dirty="0" err="1" smtClean="0">
                <a:solidFill>
                  <a:schemeClr val="tx1"/>
                </a:solidFill>
                <a:latin typeface="Courier New" pitchFamily="49" charset="0"/>
                <a:cs typeface="Courier New" pitchFamily="49" charset="0"/>
              </a:rPr>
              <a:t>EventArgs</a:t>
            </a:r>
            <a:r>
              <a:rPr lang="en-US" sz="1400" b="1" dirty="0" smtClean="0">
                <a:solidFill>
                  <a:schemeClr val="tx1"/>
                </a:solidFill>
                <a:latin typeface="Courier New" pitchFamily="49" charset="0"/>
                <a:cs typeface="Courier New" pitchFamily="49" charset="0"/>
              </a:rPr>
              <a:t>&gt; </a:t>
            </a:r>
            <a:r>
              <a:rPr lang="en-US" sz="1400" b="1" dirty="0" err="1" smtClean="0">
                <a:solidFill>
                  <a:schemeClr val="tx1"/>
                </a:solidFill>
                <a:latin typeface="Courier New" pitchFamily="49" charset="0"/>
                <a:cs typeface="Courier New" pitchFamily="49" charset="0"/>
              </a:rPr>
              <a:t>OnChange</a:t>
            </a:r>
            <a:r>
              <a:rPr lang="en-US" sz="1400" b="1" dirty="0" smtClean="0">
                <a:solidFill>
                  <a:schemeClr val="tx1"/>
                </a:solidFill>
                <a:latin typeface="Courier New" pitchFamily="49" charset="0"/>
                <a:cs typeface="Courier New" pitchFamily="49" charset="0"/>
              </a:rPr>
              <a:t>;</a:t>
            </a:r>
          </a:p>
          <a:p>
            <a:pPr defTabSz="914099"/>
            <a:endParaRPr lang="en-US" sz="1400" b="1" dirty="0" smtClean="0">
              <a:solidFill>
                <a:schemeClr val="tx1"/>
              </a:solidFill>
              <a:latin typeface="Courier New" pitchFamily="49" charset="0"/>
              <a:cs typeface="Courier New" pitchFamily="49" charset="0"/>
            </a:endParaRPr>
          </a:p>
          <a:p>
            <a:pPr defTabSz="914099"/>
            <a:endParaRPr lang="en-US" sz="1400" b="1" dirty="0" smtClean="0">
              <a:solidFill>
                <a:schemeClr val="tx1"/>
              </a:solidFill>
              <a:latin typeface="Courier New" pitchFamily="49" charset="0"/>
              <a:cs typeface="Courier New" pitchFamily="49" charset="0"/>
            </a:endParaRPr>
          </a:p>
          <a:p>
            <a:pPr defTabSz="914099"/>
            <a:endParaRPr lang="en-US" sz="1400" b="1" dirty="0" smtClean="0">
              <a:solidFill>
                <a:schemeClr val="tx1"/>
              </a:solidFill>
              <a:latin typeface="Courier New" pitchFamily="49" charset="0"/>
              <a:cs typeface="Courier New" pitchFamily="49" charset="0"/>
            </a:endParaRPr>
          </a:p>
          <a:p>
            <a:pPr defTabSz="914099"/>
            <a:endParaRPr lang="en-US" sz="1400" b="1" dirty="0" smtClean="0">
              <a:solidFill>
                <a:schemeClr val="tx1"/>
              </a:solidFill>
              <a:latin typeface="Courier New" pitchFamily="49" charset="0"/>
              <a:cs typeface="Courier New" pitchFamily="49" charset="0"/>
            </a:endParaRPr>
          </a:p>
          <a:p>
            <a:pPr defTabSz="914099"/>
            <a:endParaRPr lang="en-US" sz="1400" b="1" dirty="0" smtClean="0">
              <a:solidFill>
                <a:schemeClr val="tx1"/>
              </a:solidFill>
              <a:latin typeface="Courier New" pitchFamily="49" charset="0"/>
              <a:cs typeface="Courier New" pitchFamily="49" charset="0"/>
            </a:endParaRPr>
          </a:p>
          <a:p>
            <a:pPr defTabSz="914099"/>
            <a:endParaRPr lang="en-US" sz="1400" b="1" dirty="0" smtClean="0">
              <a:solidFill>
                <a:schemeClr val="tx1"/>
              </a:solidFill>
              <a:latin typeface="Courier New" pitchFamily="49" charset="0"/>
              <a:cs typeface="Courier New" pitchFamily="49" charset="0"/>
            </a:endParaRPr>
          </a:p>
          <a:p>
            <a:pPr defTabSz="914099"/>
            <a:endParaRPr lang="en-US" sz="1400" b="1" dirty="0" smtClean="0">
              <a:solidFill>
                <a:schemeClr val="tx1"/>
              </a:solidFill>
              <a:latin typeface="Courier New" pitchFamily="49" charset="0"/>
              <a:cs typeface="Courier New" pitchFamily="49" charset="0"/>
            </a:endParaRPr>
          </a:p>
          <a:p>
            <a:pPr defTabSz="914099"/>
            <a:endParaRPr lang="en-US" sz="1400" b="1" dirty="0" smtClean="0">
              <a:solidFill>
                <a:schemeClr val="tx1"/>
              </a:solidFill>
              <a:latin typeface="Courier New" pitchFamily="49" charset="0"/>
              <a:cs typeface="Courier New" pitchFamily="49" charset="0"/>
            </a:endParaRPr>
          </a:p>
          <a:p>
            <a:pPr defTabSz="914099"/>
            <a:endParaRPr lang="en-US" sz="1400" b="1" dirty="0" smtClean="0">
              <a:solidFill>
                <a:schemeClr val="tx1"/>
              </a:solidFill>
              <a:latin typeface="Courier New" pitchFamily="49" charset="0"/>
              <a:cs typeface="Courier New" pitchFamily="49" charset="0"/>
            </a:endParaRPr>
          </a:p>
          <a:p>
            <a:pPr defTabSz="914099"/>
            <a:endParaRPr lang="en-US" sz="1400" b="1" dirty="0" smtClean="0">
              <a:solidFill>
                <a:schemeClr val="tx1"/>
              </a:solidFill>
              <a:latin typeface="Courier New" pitchFamily="49" charset="0"/>
              <a:cs typeface="Courier New" pitchFamily="49" charset="0"/>
            </a:endParaRPr>
          </a:p>
          <a:p>
            <a:pPr defTabSz="914099"/>
            <a:endParaRPr lang="en-US" sz="1400" b="1" dirty="0" smtClean="0">
              <a:solidFill>
                <a:schemeClr val="tx1"/>
              </a:solidFill>
              <a:latin typeface="Courier New" pitchFamily="49" charset="0"/>
              <a:cs typeface="Courier New" pitchFamily="49" charset="0"/>
            </a:endParaRPr>
          </a:p>
          <a:p>
            <a:pPr defTabSz="914099"/>
            <a:endParaRPr lang="en-US" sz="1400" b="1" dirty="0" smtClean="0">
              <a:solidFill>
                <a:schemeClr val="tx1"/>
              </a:solidFill>
              <a:latin typeface="Courier New" pitchFamily="49" charset="0"/>
              <a:cs typeface="Courier New" pitchFamily="49" charset="0"/>
            </a:endParaRPr>
          </a:p>
          <a:p>
            <a:pPr defTabSz="914099"/>
            <a:endParaRPr lang="en-US" sz="1400" b="1" dirty="0" smtClean="0">
              <a:solidFill>
                <a:schemeClr val="tx1"/>
              </a:solidFill>
              <a:latin typeface="Courier New" pitchFamily="49" charset="0"/>
              <a:cs typeface="Courier New" pitchFamily="49" charset="0"/>
            </a:endParaRPr>
          </a:p>
          <a:p>
            <a:pPr defTabSz="914099"/>
            <a:endParaRPr lang="en-US" sz="1400" b="1" dirty="0" smtClean="0">
              <a:solidFill>
                <a:schemeClr val="tx1"/>
              </a:solidFill>
              <a:latin typeface="Courier New" pitchFamily="49" charset="0"/>
              <a:cs typeface="Courier New" pitchFamily="49" charset="0"/>
            </a:endParaRPr>
          </a:p>
          <a:p>
            <a:pPr defTabSz="914099"/>
            <a:endParaRPr lang="en-US" sz="1400" b="1" dirty="0" smtClean="0">
              <a:solidFill>
                <a:schemeClr val="tx1"/>
              </a:solidFill>
              <a:latin typeface="Courier New" pitchFamily="49" charset="0"/>
              <a:cs typeface="Courier New" pitchFamily="49" charset="0"/>
            </a:endParaRPr>
          </a:p>
          <a:p>
            <a:pPr defTabSz="914099"/>
            <a:endParaRPr lang="en-US" sz="1400" b="1" dirty="0" smtClean="0">
              <a:solidFill>
                <a:schemeClr val="tx1"/>
              </a:solidFill>
              <a:latin typeface="Courier New" pitchFamily="49" charset="0"/>
              <a:cs typeface="Courier New" pitchFamily="49" charset="0"/>
            </a:endParaRPr>
          </a:p>
          <a:p>
            <a:pPr defTabSz="914099"/>
            <a:endParaRPr lang="en-US" sz="1400" b="1" dirty="0" smtClean="0">
              <a:solidFill>
                <a:schemeClr val="tx1"/>
              </a:solidFill>
              <a:latin typeface="Courier New" pitchFamily="49" charset="0"/>
              <a:cs typeface="Courier New" pitchFamily="49" charset="0"/>
            </a:endParaRPr>
          </a:p>
          <a:p>
            <a:pPr defTabSz="914099"/>
            <a:r>
              <a:rPr lang="en-US" sz="1400" b="1" dirty="0" smtClean="0">
                <a:solidFill>
                  <a:schemeClr val="tx1"/>
                </a:solidFill>
                <a:latin typeface="Courier New" pitchFamily="49" charset="0"/>
                <a:cs typeface="Courier New" pitchFamily="49" charset="0"/>
              </a:rPr>
              <a:t>}</a:t>
            </a:r>
          </a:p>
          <a:p>
            <a:pPr defTabSz="914099"/>
            <a:endParaRPr lang="en-US" sz="1400" b="1" dirty="0" smtClean="0">
              <a:solidFill>
                <a:schemeClr val="tx1"/>
              </a:solidFill>
              <a:latin typeface="Courier New" pitchFamily="49" charset="0"/>
              <a:cs typeface="Courier New" pitchFamily="49" charset="0"/>
            </a:endParaRPr>
          </a:p>
        </p:txBody>
      </p:sp>
      <p:sp>
        <p:nvSpPr>
          <p:cNvPr id="6" name="Rounded Rectangle 9"/>
          <p:cNvSpPr/>
          <p:nvPr/>
        </p:nvSpPr>
        <p:spPr bwMode="blackWhite">
          <a:xfrm>
            <a:off x="7037519" y="2393226"/>
            <a:ext cx="1466362" cy="505921"/>
          </a:xfrm>
          <a:prstGeom prst="roundRect">
            <a:avLst>
              <a:gd name="adj" fmla="val 9033"/>
            </a:avLst>
          </a:prstGeom>
          <a:gradFill flip="none" rotWithShape="1">
            <a:gsLst>
              <a:gs pos="0">
                <a:schemeClr val="accent3">
                  <a:alpha val="39000"/>
                </a:schemeClr>
              </a:gs>
              <a:gs pos="100000">
                <a:schemeClr val="accent3">
                  <a:lumMod val="50000"/>
                  <a:alpha val="38000"/>
                </a:schemeClr>
              </a:gs>
            </a:gsLst>
            <a:lin ang="2700000" scaled="1"/>
            <a:tileRect/>
          </a:gradFill>
          <a:ln>
            <a:solidFill>
              <a:schemeClr val="accent3"/>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500" dirty="0" err="1" smtClean="0">
                <a:solidFill>
                  <a:schemeClr val="tx1"/>
                </a:solidFill>
                <a:latin typeface="Segoe" pitchFamily="34" charset="0"/>
              </a:rPr>
              <a:t>ShoppingCart</a:t>
            </a:r>
            <a:endParaRPr lang="en-US" sz="1500" dirty="0" smtClean="0">
              <a:solidFill>
                <a:schemeClr val="tx1"/>
              </a:solidFill>
              <a:latin typeface="Segoe" pitchFamily="34" charset="0"/>
            </a:endParaRPr>
          </a:p>
        </p:txBody>
      </p:sp>
      <p:cxnSp>
        <p:nvCxnSpPr>
          <p:cNvPr id="7" name="Straight Arrow Connector 10"/>
          <p:cNvCxnSpPr>
            <a:stCxn id="8" idx="2"/>
            <a:endCxn id="6" idx="0"/>
          </p:cNvCxnSpPr>
          <p:nvPr/>
        </p:nvCxnSpPr>
        <p:spPr bwMode="blackWhite">
          <a:xfrm rot="16200000" flipH="1">
            <a:off x="7580956" y="2203481"/>
            <a:ext cx="376259" cy="323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arrow"/>
          </a:ln>
          <a:effectLst/>
        </p:spPr>
      </p:cxnSp>
      <p:sp>
        <p:nvSpPr>
          <p:cNvPr id="8" name="Rounded Rectangle 11"/>
          <p:cNvSpPr/>
          <p:nvPr/>
        </p:nvSpPr>
        <p:spPr bwMode="blackWhite">
          <a:xfrm>
            <a:off x="6983368" y="1455166"/>
            <a:ext cx="1568204" cy="561801"/>
          </a:xfrm>
          <a:prstGeom prst="roundRect">
            <a:avLst>
              <a:gd name="adj" fmla="val 9033"/>
            </a:avLst>
          </a:prstGeom>
          <a:gradFill>
            <a:gsLst>
              <a:gs pos="0">
                <a:schemeClr val="accent4">
                  <a:lumMod val="75000"/>
                  <a:alpha val="80000"/>
                </a:schemeClr>
              </a:gs>
              <a:gs pos="100000">
                <a:schemeClr val="accent4">
                  <a:lumMod val="60000"/>
                  <a:lumOff val="40000"/>
                  <a:alpha val="65000"/>
                </a:schemeClr>
              </a:gs>
            </a:gsLst>
            <a:lin ang="13500000" scaled="1"/>
          </a:gradFill>
          <a:ln>
            <a:solidFill>
              <a:schemeClr val="accent4"/>
            </a:solid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500" dirty="0" err="1" smtClean="0">
                <a:solidFill>
                  <a:schemeClr val="tx1"/>
                </a:solidFill>
                <a:effectLst>
                  <a:outerShdw blurRad="38100" dist="38100" dir="2700000" algn="tl">
                    <a:srgbClr val="000000">
                      <a:alpha val="43137"/>
                    </a:srgbClr>
                  </a:outerShdw>
                </a:effectLst>
                <a:latin typeface="Segoe" pitchFamily="34" charset="0"/>
              </a:rPr>
              <a:t>ShoppingForm</a:t>
            </a:r>
            <a:r>
              <a:rPr lang="en-US" sz="1500" dirty="0" smtClean="0">
                <a:solidFill>
                  <a:schemeClr val="tx1"/>
                </a:solidFill>
                <a:effectLst>
                  <a:outerShdw blurRad="38100" dist="38100" dir="2700000" algn="tl">
                    <a:srgbClr val="000000">
                      <a:alpha val="43137"/>
                    </a:srgbClr>
                  </a:outerShdw>
                </a:effectLst>
                <a:latin typeface="Segoe" pitchFamily="34" charset="0"/>
              </a:rPr>
              <a:t> (root)</a:t>
            </a:r>
          </a:p>
        </p:txBody>
      </p:sp>
      <p:sp>
        <p:nvSpPr>
          <p:cNvPr id="9" name="TextBox 8"/>
          <p:cNvSpPr txBox="1"/>
          <p:nvPr/>
        </p:nvSpPr>
        <p:spPr>
          <a:xfrm>
            <a:off x="569565" y="2337376"/>
            <a:ext cx="6309290" cy="3524038"/>
          </a:xfrm>
          <a:prstGeom prst="rect">
            <a:avLst/>
          </a:prstGeom>
          <a:noFill/>
        </p:spPr>
        <p:txBody>
          <a:bodyPr wrap="square" lIns="76197" tIns="38098" rIns="76197" bIns="38098" rtlCol="0">
            <a:spAutoFit/>
          </a:bodyPr>
          <a:lstStyle/>
          <a:p>
            <a:pPr defTabSz="914099"/>
            <a:r>
              <a:rPr lang="en-US" sz="1400" b="1" dirty="0" smtClean="0">
                <a:latin typeface="Courier New" pitchFamily="49" charset="0"/>
                <a:cs typeface="Courier New" pitchFamily="49" charset="0"/>
              </a:rPr>
              <a:t>public void </a:t>
            </a:r>
            <a:r>
              <a:rPr lang="en-US" sz="1400" b="1" dirty="0" err="1" smtClean="0">
                <a:latin typeface="Courier New" pitchFamily="49" charset="0"/>
                <a:cs typeface="Courier New" pitchFamily="49" charset="0"/>
              </a:rPr>
              <a:t>ProcessCart</a:t>
            </a:r>
            <a:r>
              <a:rPr lang="en-US" sz="1400" b="1" dirty="0" smtClean="0">
                <a:latin typeface="Courier New" pitchFamily="49" charset="0"/>
                <a:cs typeface="Courier New" pitchFamily="49" charset="0"/>
              </a:rPr>
              <a:t>()</a:t>
            </a:r>
          </a:p>
          <a:p>
            <a:pPr defTabSz="914099"/>
            <a:r>
              <a:rPr lang="en-US" sz="1400" b="1" dirty="0" smtClean="0">
                <a:latin typeface="Courier New" pitchFamily="49" charset="0"/>
                <a:cs typeface="Courier New" pitchFamily="49" charset="0"/>
              </a:rPr>
              <a:t>{</a:t>
            </a:r>
          </a:p>
          <a:p>
            <a:pPr defTabSz="914099"/>
            <a:r>
              <a:rPr lang="en-US" sz="1400" b="1" dirty="0" smtClean="0">
                <a:latin typeface="Courier New" pitchFamily="49" charset="0"/>
                <a:cs typeface="Courier New" pitchFamily="49" charset="0"/>
              </a:rPr>
              <a:t>    Logger l = new Logger();</a:t>
            </a:r>
          </a:p>
          <a:p>
            <a:pPr defTabSz="914099"/>
            <a:endParaRPr lang="en-US" sz="1400" b="1" dirty="0" smtClean="0">
              <a:latin typeface="Courier New" pitchFamily="49" charset="0"/>
              <a:cs typeface="Courier New" pitchFamily="49" charset="0"/>
            </a:endParaRPr>
          </a:p>
          <a:p>
            <a:pPr defTabSz="914099"/>
            <a:r>
              <a:rPr lang="en-US" sz="1400" b="1" dirty="0" smtClean="0">
                <a:latin typeface="Courier New" pitchFamily="49" charset="0"/>
                <a:cs typeface="Courier New" pitchFamily="49" charset="0"/>
              </a:rPr>
              <a:t>    // hook up event handler</a:t>
            </a:r>
          </a:p>
          <a:p>
            <a:pPr defTabSz="914099"/>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this.OnChange</a:t>
            </a:r>
            <a:r>
              <a:rPr lang="en-US" sz="1400" b="1" dirty="0" smtClean="0">
                <a:latin typeface="Courier New" pitchFamily="49" charset="0"/>
                <a:cs typeface="Courier New" pitchFamily="49" charset="0"/>
              </a:rPr>
              <a:t> += </a:t>
            </a:r>
          </a:p>
          <a:p>
            <a:pPr defTabSz="914099"/>
            <a:r>
              <a:rPr lang="en-US" sz="1400" b="1" dirty="0" smtClean="0">
                <a:latin typeface="Courier New" pitchFamily="49" charset="0"/>
                <a:cs typeface="Courier New" pitchFamily="49" charset="0"/>
              </a:rPr>
              <a:t>        new </a:t>
            </a:r>
            <a:r>
              <a:rPr lang="en-US" sz="1400" b="1" dirty="0" err="1" smtClean="0">
                <a:latin typeface="Courier New" pitchFamily="49" charset="0"/>
                <a:cs typeface="Courier New" pitchFamily="49" charset="0"/>
              </a:rPr>
              <a:t>EventHandler</a:t>
            </a:r>
            <a:r>
              <a:rPr lang="en-US" sz="1400" b="1" dirty="0" smtClean="0">
                <a:latin typeface="Courier New" pitchFamily="49" charset="0"/>
                <a:cs typeface="Courier New" pitchFamily="49" charset="0"/>
              </a:rPr>
              <a:t>&lt;</a:t>
            </a:r>
            <a:r>
              <a:rPr lang="en-US" sz="1400" b="1" dirty="0" err="1" smtClean="0">
                <a:latin typeface="Courier New" pitchFamily="49" charset="0"/>
                <a:cs typeface="Courier New" pitchFamily="49" charset="0"/>
              </a:rPr>
              <a:t>EventArgs</a:t>
            </a:r>
            <a:r>
              <a:rPr lang="en-US" sz="1400" b="1" dirty="0" smtClean="0">
                <a:latin typeface="Courier New" pitchFamily="49" charset="0"/>
                <a:cs typeface="Courier New" pitchFamily="49" charset="0"/>
              </a:rPr>
              <a:t>&gt;(</a:t>
            </a:r>
            <a:r>
              <a:rPr lang="en-US" sz="1400" b="1" dirty="0" err="1" smtClean="0">
                <a:latin typeface="Courier New" pitchFamily="49" charset="0"/>
                <a:cs typeface="Courier New" pitchFamily="49" charset="0"/>
              </a:rPr>
              <a:t>l.OnChangeHandler</a:t>
            </a:r>
            <a:r>
              <a:rPr lang="en-US" sz="1400" b="1" dirty="0" smtClean="0">
                <a:latin typeface="Courier New" pitchFamily="49" charset="0"/>
                <a:cs typeface="Courier New" pitchFamily="49" charset="0"/>
              </a:rPr>
              <a:t>);</a:t>
            </a:r>
          </a:p>
          <a:p>
            <a:pPr defTabSz="914099"/>
            <a:endParaRPr lang="en-US" sz="1400" b="1" dirty="0" smtClean="0">
              <a:latin typeface="Courier New" pitchFamily="49" charset="0"/>
              <a:cs typeface="Courier New" pitchFamily="49" charset="0"/>
            </a:endParaRPr>
          </a:p>
          <a:p>
            <a:pPr defTabSz="914099"/>
            <a:r>
              <a:rPr lang="en-US" sz="1400" b="1" dirty="0" smtClean="0">
                <a:latin typeface="Courier New" pitchFamily="49" charset="0"/>
                <a:cs typeface="Courier New" pitchFamily="49" charset="0"/>
              </a:rPr>
              <a:t>    // process order....</a:t>
            </a:r>
          </a:p>
          <a:p>
            <a:pPr defTabSz="914099"/>
            <a:r>
              <a:rPr lang="en-US" sz="1400" b="1" dirty="0" smtClean="0">
                <a:latin typeface="Courier New" pitchFamily="49" charset="0"/>
                <a:cs typeface="Courier New" pitchFamily="49" charset="0"/>
              </a:rPr>
              <a:t>    </a:t>
            </a:r>
          </a:p>
          <a:p>
            <a:pPr defTabSz="914099"/>
            <a:endParaRPr lang="en-US" sz="1400" b="1" dirty="0" smtClean="0">
              <a:latin typeface="Courier New" pitchFamily="49" charset="0"/>
              <a:cs typeface="Courier New" pitchFamily="49" charset="0"/>
            </a:endParaRPr>
          </a:p>
          <a:p>
            <a:pPr defTabSz="914099"/>
            <a:endParaRPr lang="en-US" sz="1400" b="1" dirty="0" smtClean="0">
              <a:latin typeface="Courier New" pitchFamily="49" charset="0"/>
              <a:cs typeface="Courier New" pitchFamily="49" charset="0"/>
            </a:endParaRPr>
          </a:p>
          <a:p>
            <a:pPr defTabSz="914099"/>
            <a:endParaRPr lang="en-US" sz="1400" b="1" dirty="0" smtClean="0">
              <a:latin typeface="Courier New" pitchFamily="49" charset="0"/>
              <a:cs typeface="Courier New" pitchFamily="49" charset="0"/>
            </a:endParaRPr>
          </a:p>
          <a:p>
            <a:pPr defTabSz="914099"/>
            <a:endParaRPr lang="en-US" sz="1400" b="1" dirty="0" smtClean="0">
              <a:latin typeface="Courier New" pitchFamily="49" charset="0"/>
              <a:cs typeface="Courier New" pitchFamily="49" charset="0"/>
            </a:endParaRPr>
          </a:p>
          <a:p>
            <a:pPr defTabSz="914099"/>
            <a:endParaRPr lang="en-US" sz="1400" b="1" dirty="0" smtClean="0">
              <a:latin typeface="Courier New" pitchFamily="49" charset="0"/>
              <a:cs typeface="Courier New" pitchFamily="49" charset="0"/>
            </a:endParaRPr>
          </a:p>
          <a:p>
            <a:pPr defTabSz="914099"/>
            <a:r>
              <a:rPr lang="en-US" sz="1400" b="1" dirty="0" smtClean="0">
                <a:latin typeface="Courier New" pitchFamily="49" charset="0"/>
                <a:cs typeface="Courier New" pitchFamily="49" charset="0"/>
              </a:rPr>
              <a:t>}</a:t>
            </a:r>
          </a:p>
        </p:txBody>
      </p:sp>
      <p:sp>
        <p:nvSpPr>
          <p:cNvPr id="10" name="Rounded Rectangle 13"/>
          <p:cNvSpPr/>
          <p:nvPr/>
        </p:nvSpPr>
        <p:spPr bwMode="blackWhite">
          <a:xfrm>
            <a:off x="6993445" y="4389666"/>
            <a:ext cx="1466362" cy="505921"/>
          </a:xfrm>
          <a:prstGeom prst="roundRect">
            <a:avLst>
              <a:gd name="adj" fmla="val 9033"/>
            </a:avLst>
          </a:prstGeom>
          <a:solidFill>
            <a:schemeClr val="accent6"/>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500" dirty="0" smtClean="0">
                <a:solidFill>
                  <a:schemeClr val="tx1"/>
                </a:solidFill>
                <a:latin typeface="Segoe" pitchFamily="34" charset="0"/>
              </a:rPr>
              <a:t>Logger</a:t>
            </a:r>
          </a:p>
        </p:txBody>
      </p:sp>
      <p:cxnSp>
        <p:nvCxnSpPr>
          <p:cNvPr id="11" name="Straight Arrow Connector 14"/>
          <p:cNvCxnSpPr/>
          <p:nvPr/>
        </p:nvCxnSpPr>
        <p:spPr bwMode="blackWhite">
          <a:xfrm rot="16200000" flipH="1">
            <a:off x="7484851" y="3125021"/>
            <a:ext cx="423068" cy="66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arrow"/>
          </a:ln>
          <a:effectLst/>
        </p:spPr>
      </p:cxnSp>
      <p:sp>
        <p:nvSpPr>
          <p:cNvPr id="12" name="Rounded Rectangle 15"/>
          <p:cNvSpPr/>
          <p:nvPr/>
        </p:nvSpPr>
        <p:spPr bwMode="blackWhite">
          <a:xfrm>
            <a:off x="7264464" y="3338106"/>
            <a:ext cx="1460500" cy="505921"/>
          </a:xfrm>
          <a:prstGeom prst="roundRect">
            <a:avLst>
              <a:gd name="adj" fmla="val 9033"/>
            </a:avLst>
          </a:prstGeom>
          <a:solidFill>
            <a:schemeClr val="accent6"/>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500" dirty="0" err="1" smtClean="0">
                <a:solidFill>
                  <a:schemeClr val="tx1"/>
                </a:solidFill>
                <a:latin typeface="Segoe" pitchFamily="34" charset="0"/>
              </a:rPr>
              <a:t>EventHandler</a:t>
            </a:r>
            <a:endParaRPr lang="en-US" sz="1500" dirty="0" smtClean="0">
              <a:solidFill>
                <a:schemeClr val="tx1"/>
              </a:solidFill>
              <a:latin typeface="Segoe" pitchFamily="34" charset="0"/>
            </a:endParaRPr>
          </a:p>
        </p:txBody>
      </p:sp>
      <p:cxnSp>
        <p:nvCxnSpPr>
          <p:cNvPr id="13" name="Straight Arrow Connector 16"/>
          <p:cNvCxnSpPr/>
          <p:nvPr/>
        </p:nvCxnSpPr>
        <p:spPr bwMode="blackWhite">
          <a:xfrm rot="16200000" flipH="1">
            <a:off x="7450181" y="4119812"/>
            <a:ext cx="519585" cy="1346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arrow"/>
          </a:ln>
          <a:effectLst/>
        </p:spPr>
      </p:cxnSp>
      <p:sp>
        <p:nvSpPr>
          <p:cNvPr id="14" name="TextBox 13"/>
          <p:cNvSpPr txBox="1"/>
          <p:nvPr/>
        </p:nvSpPr>
        <p:spPr>
          <a:xfrm>
            <a:off x="1111405" y="4552676"/>
            <a:ext cx="5759901" cy="738663"/>
          </a:xfrm>
          <a:prstGeom prst="rect">
            <a:avLst/>
          </a:prstGeom>
          <a:noFill/>
        </p:spPr>
        <p:txBody>
          <a:bodyPr wrap="square" rtlCol="0">
            <a:spAutoFit/>
          </a:bodyPr>
          <a:lstStyle/>
          <a:p>
            <a:pPr defTabSz="914099"/>
            <a:r>
              <a:rPr lang="en-US" sz="1400" b="1" dirty="0" smtClean="0">
                <a:latin typeface="Courier New" pitchFamily="49" charset="0"/>
                <a:cs typeface="Courier New" pitchFamily="49" charset="0"/>
              </a:rPr>
              <a:t>// detach event handler</a:t>
            </a:r>
          </a:p>
          <a:p>
            <a:pPr defTabSz="914099"/>
            <a:r>
              <a:rPr lang="en-US" sz="1400" b="1" dirty="0" err="1" smtClean="0">
                <a:latin typeface="Courier New" pitchFamily="49" charset="0"/>
                <a:cs typeface="Courier New" pitchFamily="49" charset="0"/>
              </a:rPr>
              <a:t>this.OnChange</a:t>
            </a:r>
            <a:r>
              <a:rPr lang="en-US" sz="1400" b="1" dirty="0" smtClean="0">
                <a:latin typeface="Courier New" pitchFamily="49" charset="0"/>
                <a:cs typeface="Courier New" pitchFamily="49" charset="0"/>
              </a:rPr>
              <a:t> -= </a:t>
            </a:r>
          </a:p>
          <a:p>
            <a:pPr defTabSz="914099"/>
            <a:r>
              <a:rPr lang="en-US" sz="1400" b="1" dirty="0" smtClean="0">
                <a:latin typeface="Courier New" pitchFamily="49" charset="0"/>
                <a:cs typeface="Courier New" pitchFamily="49" charset="0"/>
              </a:rPr>
              <a:t>    new </a:t>
            </a:r>
            <a:r>
              <a:rPr lang="en-US" sz="1400" b="1" dirty="0" err="1" smtClean="0">
                <a:latin typeface="Courier New" pitchFamily="49" charset="0"/>
                <a:cs typeface="Courier New" pitchFamily="49" charset="0"/>
              </a:rPr>
              <a:t>EventHandler</a:t>
            </a:r>
            <a:r>
              <a:rPr lang="en-US" sz="1400" b="1" dirty="0" smtClean="0">
                <a:latin typeface="Courier New" pitchFamily="49" charset="0"/>
                <a:cs typeface="Courier New" pitchFamily="49" charset="0"/>
              </a:rPr>
              <a:t>&lt;</a:t>
            </a:r>
            <a:r>
              <a:rPr lang="en-US" sz="1400" b="1" dirty="0" err="1" smtClean="0">
                <a:latin typeface="Courier New" pitchFamily="49" charset="0"/>
                <a:cs typeface="Courier New" pitchFamily="49" charset="0"/>
              </a:rPr>
              <a:t>EventArgs</a:t>
            </a:r>
            <a:r>
              <a:rPr lang="en-US" sz="1400" b="1" dirty="0" smtClean="0">
                <a:latin typeface="Courier New" pitchFamily="49" charset="0"/>
                <a:cs typeface="Courier New" pitchFamily="49" charset="0"/>
              </a:rPr>
              <a:t>&gt;(</a:t>
            </a:r>
            <a:r>
              <a:rPr lang="en-US" sz="1400" b="1" dirty="0" err="1" smtClean="0">
                <a:latin typeface="Courier New" pitchFamily="49" charset="0"/>
                <a:cs typeface="Courier New" pitchFamily="49" charset="0"/>
              </a:rPr>
              <a:t>l.OnChangeHandler</a:t>
            </a:r>
            <a:r>
              <a:rPr lang="en-US" sz="1400" b="1" dirty="0" smtClean="0">
                <a:latin typeface="Courier New" pitchFamily="49" charset="0"/>
                <a:cs typeface="Courier New" pitchFamily="49" charset="0"/>
              </a:rPr>
              <a:t>);</a:t>
            </a:r>
          </a:p>
        </p:txBody>
      </p:sp>
      <p:sp>
        <p:nvSpPr>
          <p:cNvPr id="15" name="Rounded Rectangle 19"/>
          <p:cNvSpPr/>
          <p:nvPr/>
        </p:nvSpPr>
        <p:spPr bwMode="black">
          <a:xfrm>
            <a:off x="1014578" y="4498995"/>
            <a:ext cx="5886059" cy="999941"/>
          </a:xfrm>
          <a:prstGeom prst="roundRect">
            <a:avLst/>
          </a:prstGeom>
          <a:noFill/>
          <a:ln w="19050">
            <a:solidFill>
              <a:schemeClr val="tx2">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cxnSp>
        <p:nvCxnSpPr>
          <p:cNvPr id="16" name="Straight Arrow Connector 21"/>
          <p:cNvCxnSpPr/>
          <p:nvPr/>
        </p:nvCxnSpPr>
        <p:spPr bwMode="blackWhite">
          <a:xfrm rot="16200000" flipH="1">
            <a:off x="6470116" y="3632979"/>
            <a:ext cx="1467574" cy="1653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arrow"/>
          </a:ln>
          <a:effectLst/>
        </p:spPr>
      </p:cxnSp>
      <p:sp>
        <p:nvSpPr>
          <p:cNvPr id="17" name="Rounded Rectangle 25"/>
          <p:cNvSpPr/>
          <p:nvPr/>
        </p:nvSpPr>
        <p:spPr bwMode="black">
          <a:xfrm>
            <a:off x="564750" y="5572521"/>
            <a:ext cx="5461766" cy="226779"/>
          </a:xfrm>
          <a:prstGeom prst="roundRect">
            <a:avLst/>
          </a:prstGeom>
          <a:noFill/>
          <a:ln w="19050">
            <a:solidFill>
              <a:schemeClr val="tx2">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13"/>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P spid="15" grpId="1" animBg="1"/>
      <p:bldP spid="17" grpId="0" animBg="1"/>
      <p:bldP spid="1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D:\Slidework\Jobs\TechEd2007 - Brian Marble\Template\Design\Round 3\images\Hand.png"/>
          <p:cNvPicPr>
            <a:picLocks noChangeAspect="1" noChangeArrowheads="1"/>
          </p:cNvPicPr>
          <p:nvPr/>
        </p:nvPicPr>
        <p:blipFill>
          <a:blip r:embed="rId3"/>
          <a:srcRect/>
          <a:stretch>
            <a:fillRect/>
          </a:stretch>
        </p:blipFill>
        <p:spPr bwMode="auto">
          <a:xfrm>
            <a:off x="779463" y="838200"/>
            <a:ext cx="1573212" cy="1219200"/>
          </a:xfrm>
          <a:prstGeom prst="rect">
            <a:avLst/>
          </a:prstGeom>
          <a:noFill/>
          <a:ln w="9525">
            <a:noFill/>
            <a:miter lim="800000"/>
            <a:headEnd/>
            <a:tailEnd/>
          </a:ln>
        </p:spPr>
      </p:pic>
      <p:sp>
        <p:nvSpPr>
          <p:cNvPr id="8" name="Text Placeholder 9"/>
          <p:cNvSpPr txBox="1">
            <a:spLocks/>
          </p:cNvSpPr>
          <p:nvPr/>
        </p:nvSpPr>
        <p:spPr bwMode="auto">
          <a:xfrm>
            <a:off x="1606549" y="2438400"/>
            <a:ext cx="7689851" cy="762000"/>
          </a:xfrm>
          <a:prstGeom prst="rect">
            <a:avLst/>
          </a:prstGeom>
          <a:noFill/>
          <a:ln w="9525">
            <a:noFill/>
            <a:miter lim="800000"/>
            <a:headEnd/>
            <a:tailEnd/>
          </a:ln>
          <a:effectLst/>
        </p:spPr>
        <p:txBody>
          <a:bodyPr lIns="0" tIns="0" rIns="0" bIns="0" anchor="b"/>
          <a:lstStyle/>
          <a:p>
            <a:pPr>
              <a:lnSpc>
                <a:spcPct val="90000"/>
              </a:lnSpc>
              <a:spcBef>
                <a:spcPts val="700"/>
              </a:spcBef>
              <a:buFont typeface="Arial" pitchFamily="34" charset="0"/>
              <a:buNone/>
              <a:defRPr/>
            </a:pPr>
            <a:r>
              <a:rPr lang="zh-CN" altLang="en-US" sz="10000" cap="all" dirty="0">
                <a:solidFill>
                  <a:schemeClr val="bg1">
                    <a:alpha val="35000"/>
                  </a:schemeClr>
                </a:solidFill>
                <a:latin typeface="+mj-ea"/>
                <a:ea typeface="+mj-ea"/>
                <a:cs typeface="+mj-cs"/>
              </a:rPr>
              <a:t>演示</a:t>
            </a:r>
            <a:endParaRPr lang="en-US" sz="10000" cap="all" dirty="0">
              <a:solidFill>
                <a:schemeClr val="bg1">
                  <a:alpha val="35000"/>
                </a:schemeClr>
              </a:solidFill>
              <a:latin typeface="+mj-ea"/>
              <a:ea typeface="+mj-ea"/>
              <a:cs typeface="+mj-cs"/>
            </a:endParaRPr>
          </a:p>
        </p:txBody>
      </p:sp>
      <p:sp>
        <p:nvSpPr>
          <p:cNvPr id="13" name="Rectangle 2"/>
          <p:cNvSpPr>
            <a:spLocks noChangeArrowheads="1"/>
          </p:cNvSpPr>
          <p:nvPr/>
        </p:nvSpPr>
        <p:spPr bwMode="auto">
          <a:xfrm>
            <a:off x="685800" y="3379788"/>
            <a:ext cx="7018699" cy="584775"/>
          </a:xfrm>
          <a:prstGeom prst="rect">
            <a:avLst/>
          </a:prstGeom>
          <a:noFill/>
          <a:ln w="9525" algn="ctr">
            <a:noFill/>
            <a:miter lim="800000"/>
            <a:headEnd/>
            <a:tailEnd/>
          </a:ln>
          <a:effectLst/>
        </p:spPr>
        <p:txBody>
          <a:bodyPr wrap="square" anchor="ctr">
            <a:spAutoFit/>
          </a:bodyPr>
          <a:lstStyle/>
          <a:p>
            <a:r>
              <a:rPr lang="zh-CN" altLang="en-US" sz="3200" b="1" dirty="0" smtClean="0">
                <a:ea typeface="黑体" pitchFamily="2" charset="-122"/>
                <a:cs typeface="Arial" charset="0"/>
              </a:rPr>
              <a:t>内存泄露</a:t>
            </a:r>
            <a:endParaRPr lang="zh-CN" altLang="en-US" sz="3200" b="1" dirty="0">
              <a:ea typeface="黑体" pitchFamily="2" charset="-122"/>
              <a:cs typeface="Arial" charset="0"/>
            </a:endParaRPr>
          </a:p>
        </p:txBody>
      </p:sp>
      <p:sp>
        <p:nvSpPr>
          <p:cNvPr id="14" name="Rectangle 3"/>
          <p:cNvSpPr>
            <a:spLocks noChangeArrowheads="1"/>
          </p:cNvSpPr>
          <p:nvPr/>
        </p:nvSpPr>
        <p:spPr bwMode="auto">
          <a:xfrm>
            <a:off x="685800" y="4119563"/>
            <a:ext cx="4949825" cy="1138773"/>
          </a:xfrm>
          <a:prstGeom prst="rect">
            <a:avLst/>
          </a:prstGeom>
          <a:noFill/>
          <a:ln w="9525">
            <a:noFill/>
            <a:miter lim="800000"/>
            <a:headEnd/>
            <a:tailEnd/>
          </a:ln>
          <a:effectLst/>
        </p:spPr>
        <p:txBody>
          <a:bodyPr>
            <a:spAutoFit/>
          </a:bodyPr>
          <a:lstStyle/>
          <a:p>
            <a:pPr marL="342900" indent="-342900">
              <a:spcBef>
                <a:spcPct val="20000"/>
              </a:spcBef>
              <a:buClr>
                <a:schemeClr val="accent1"/>
              </a:buClr>
              <a:buSzPct val="110000"/>
            </a:pPr>
            <a:r>
              <a:rPr lang="zh-CN" altLang="en-US" sz="2000" dirty="0" smtClean="0">
                <a:solidFill>
                  <a:schemeClr val="tx2"/>
                </a:solidFill>
                <a:latin typeface="黑体" pitchFamily="2" charset="-122"/>
                <a:ea typeface="黑体" pitchFamily="2" charset="-122"/>
                <a:cs typeface="Arial" charset="0"/>
              </a:rPr>
              <a:t>张欣</a:t>
            </a:r>
            <a:endParaRPr lang="en-US" altLang="zh-CN" sz="2000" dirty="0" smtClean="0">
              <a:solidFill>
                <a:schemeClr val="tx2"/>
              </a:solidFill>
              <a:latin typeface="黑体" pitchFamily="2" charset="-122"/>
              <a:ea typeface="黑体" pitchFamily="2" charset="-122"/>
              <a:cs typeface="Arial" charset="0"/>
            </a:endParaRPr>
          </a:p>
          <a:p>
            <a:pPr marL="342900" indent="-342900">
              <a:spcBef>
                <a:spcPct val="20000"/>
              </a:spcBef>
              <a:buClr>
                <a:schemeClr val="accent1"/>
              </a:buClr>
              <a:buSzPct val="110000"/>
            </a:pPr>
            <a:r>
              <a:rPr lang="zh-CN" altLang="en-US" sz="2000" dirty="0" smtClean="0">
                <a:solidFill>
                  <a:schemeClr val="tx2"/>
                </a:solidFill>
                <a:latin typeface="黑体" pitchFamily="2" charset="-122"/>
                <a:ea typeface="黑体" pitchFamily="2" charset="-122"/>
                <a:cs typeface="Arial" charset="0"/>
              </a:rPr>
              <a:t>微软最有价值专家</a:t>
            </a:r>
            <a:endParaRPr lang="zh-CN" altLang="en-US" sz="2000" dirty="0">
              <a:solidFill>
                <a:schemeClr val="tx2"/>
              </a:solidFill>
              <a:ea typeface="黑体" pitchFamily="2" charset="-122"/>
              <a:cs typeface="Arial" charset="0"/>
            </a:endParaRPr>
          </a:p>
          <a:p>
            <a:pPr marL="342900" indent="-342900">
              <a:spcBef>
                <a:spcPct val="20000"/>
              </a:spcBef>
              <a:buClr>
                <a:schemeClr val="accent1"/>
              </a:buClr>
              <a:buSzPct val="110000"/>
            </a:pPr>
            <a:r>
              <a:rPr lang="zh-CN" altLang="en-US" sz="2000" dirty="0" smtClean="0">
                <a:solidFill>
                  <a:schemeClr val="tx2"/>
                </a:solidFill>
                <a:latin typeface="黑体" pitchFamily="2" charset="-122"/>
                <a:ea typeface="黑体" pitchFamily="2" charset="-122"/>
                <a:cs typeface="Arial" charset="0"/>
              </a:rPr>
              <a:t>北京中软国际信息技术有限公司</a:t>
            </a:r>
            <a:endParaRPr lang="zh-CN" altLang="en-US" sz="2000" dirty="0">
              <a:solidFill>
                <a:schemeClr val="tx2"/>
              </a:solidFill>
              <a:ea typeface="黑体" pitchFamily="2" charset="-122"/>
              <a:cs typeface="Arial" charset="0"/>
            </a:endParaRPr>
          </a:p>
        </p:txBody>
      </p:sp>
      <p:pic>
        <p:nvPicPr>
          <p:cNvPr id="6" name="图片 5" descr="MVP_FullColor_ForScreen.png"/>
          <p:cNvPicPr>
            <a:picLocks noChangeAspect="1"/>
          </p:cNvPicPr>
          <p:nvPr/>
        </p:nvPicPr>
        <p:blipFill>
          <a:blip r:embed="rId4" cstate="print"/>
          <a:stretch>
            <a:fillRect/>
          </a:stretch>
        </p:blipFill>
        <p:spPr>
          <a:xfrm>
            <a:off x="7663107" y="4057992"/>
            <a:ext cx="1261563" cy="1980000"/>
          </a:xfrm>
          <a:prstGeom prst="rect">
            <a:avLst/>
          </a:prstGeo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382000" cy="609600"/>
          </a:xfrm>
        </p:spPr>
        <p:txBody>
          <a:bodyPr/>
          <a:lstStyle/>
          <a:p>
            <a:pPr defTabSz="912813">
              <a:defRPr/>
            </a:pPr>
            <a:r>
              <a:rPr lang="zh-CN" altLang="en-US" b="1" dirty="0" smtClean="0">
                <a:ln>
                  <a:noFill/>
                </a:ln>
              </a:rPr>
              <a:t>解析函数</a:t>
            </a:r>
            <a:endParaRPr altLang="zh-CN" b="1" dirty="0" smtClean="0">
              <a:ln>
                <a:noFill/>
              </a:ln>
            </a:endParaRPr>
          </a:p>
        </p:txBody>
      </p:sp>
      <p:sp>
        <p:nvSpPr>
          <p:cNvPr id="13314" name="Content Placeholder 6"/>
          <p:cNvSpPr>
            <a:spLocks noGrp="1"/>
          </p:cNvSpPr>
          <p:nvPr>
            <p:ph idx="1"/>
          </p:nvPr>
        </p:nvSpPr>
        <p:spPr>
          <a:xfrm>
            <a:off x="368300" y="1066800"/>
            <a:ext cx="8394700" cy="2877711"/>
          </a:xfrm>
        </p:spPr>
        <p:txBody>
          <a:bodyPr/>
          <a:lstStyle/>
          <a:p>
            <a:pPr algn="just" eaLnBrk="1" hangingPunct="1">
              <a:lnSpc>
                <a:spcPct val="100000"/>
              </a:lnSpc>
            </a:pPr>
            <a:r>
              <a:rPr lang="zh-CN" altLang="en-US" sz="2400" dirty="0" smtClean="0"/>
              <a:t>远程性能监视器</a:t>
            </a:r>
            <a:endParaRPr lang="en-US" altLang="zh-CN" sz="2400" dirty="0" smtClean="0"/>
          </a:p>
          <a:p>
            <a:pPr lvl="1" algn="just" eaLnBrk="1" hangingPunct="1">
              <a:lnSpc>
                <a:spcPct val="100000"/>
              </a:lnSpc>
            </a:pPr>
            <a:r>
              <a:rPr lang="en-US" altLang="zh-CN" sz="2000" dirty="0" smtClean="0"/>
              <a:t>Counter: Objects Finalized</a:t>
            </a:r>
          </a:p>
          <a:p>
            <a:pPr algn="just" eaLnBrk="1" hangingPunct="1">
              <a:lnSpc>
                <a:spcPct val="100000"/>
              </a:lnSpc>
            </a:pPr>
            <a:r>
              <a:rPr lang="en-US" altLang="zh-CN" sz="2400" dirty="0" err="1" smtClean="0"/>
              <a:t>Finalizer</a:t>
            </a:r>
            <a:r>
              <a:rPr lang="en-US" altLang="zh-CN" sz="2400" dirty="0" smtClean="0"/>
              <a:t> Logging</a:t>
            </a:r>
          </a:p>
          <a:p>
            <a:pPr lvl="1" algn="just" eaLnBrk="1" hangingPunct="1">
              <a:lnSpc>
                <a:spcPct val="100000"/>
              </a:lnSpc>
            </a:pPr>
            <a:r>
              <a:rPr lang="zh-CN" altLang="en-US" sz="2000" dirty="0" smtClean="0"/>
              <a:t>使用</a:t>
            </a:r>
            <a:r>
              <a:rPr lang="en-US" altLang="zh-CN" sz="2000" dirty="0" smtClean="0"/>
              <a:t>NetCFLogging.exe</a:t>
            </a:r>
          </a:p>
          <a:p>
            <a:pPr algn="just" eaLnBrk="1" hangingPunct="1">
              <a:lnSpc>
                <a:spcPct val="100000"/>
              </a:lnSpc>
            </a:pPr>
            <a:r>
              <a:rPr lang="zh-CN" altLang="en-US" sz="2400" dirty="0" smtClean="0"/>
              <a:t>解决方案</a:t>
            </a:r>
            <a:endParaRPr lang="en-US" altLang="zh-CN" sz="2400" dirty="0" smtClean="0"/>
          </a:p>
          <a:p>
            <a:pPr lvl="1" algn="just" eaLnBrk="1" hangingPunct="1">
              <a:lnSpc>
                <a:spcPct val="100000"/>
              </a:lnSpc>
            </a:pPr>
            <a:r>
              <a:rPr lang="zh-CN" altLang="en-US" sz="2000" dirty="0" smtClean="0"/>
              <a:t>实现</a:t>
            </a:r>
            <a:r>
              <a:rPr lang="en-US" altLang="zh-CN" sz="2000" dirty="0" smtClean="0"/>
              <a:t> Dispose</a:t>
            </a:r>
          </a:p>
          <a:p>
            <a:pPr lvl="1" algn="just" eaLnBrk="1" hangingPunct="1">
              <a:lnSpc>
                <a:spcPct val="100000"/>
              </a:lnSpc>
            </a:pPr>
            <a:r>
              <a:rPr lang="zh-CN" altLang="en-US" sz="2000" dirty="0" smtClean="0"/>
              <a:t>调用</a:t>
            </a:r>
            <a:r>
              <a:rPr lang="en-US" altLang="zh-CN" sz="2000" dirty="0" smtClean="0"/>
              <a:t> object. Dispose</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D:\Slidework\Jobs\TechEd2007 - Brian Marble\Template\Design\Round 3\images\Hand.png"/>
          <p:cNvPicPr>
            <a:picLocks noChangeAspect="1" noChangeArrowheads="1"/>
          </p:cNvPicPr>
          <p:nvPr/>
        </p:nvPicPr>
        <p:blipFill>
          <a:blip r:embed="rId3"/>
          <a:srcRect/>
          <a:stretch>
            <a:fillRect/>
          </a:stretch>
        </p:blipFill>
        <p:spPr bwMode="auto">
          <a:xfrm>
            <a:off x="779463" y="838200"/>
            <a:ext cx="1573212" cy="1219200"/>
          </a:xfrm>
          <a:prstGeom prst="rect">
            <a:avLst/>
          </a:prstGeom>
          <a:noFill/>
          <a:ln w="9525">
            <a:noFill/>
            <a:miter lim="800000"/>
            <a:headEnd/>
            <a:tailEnd/>
          </a:ln>
        </p:spPr>
      </p:pic>
      <p:sp>
        <p:nvSpPr>
          <p:cNvPr id="8" name="Text Placeholder 9"/>
          <p:cNvSpPr txBox="1">
            <a:spLocks/>
          </p:cNvSpPr>
          <p:nvPr/>
        </p:nvSpPr>
        <p:spPr bwMode="auto">
          <a:xfrm>
            <a:off x="1606549" y="2438400"/>
            <a:ext cx="7689851" cy="762000"/>
          </a:xfrm>
          <a:prstGeom prst="rect">
            <a:avLst/>
          </a:prstGeom>
          <a:noFill/>
          <a:ln w="9525">
            <a:noFill/>
            <a:miter lim="800000"/>
            <a:headEnd/>
            <a:tailEnd/>
          </a:ln>
          <a:effectLst/>
        </p:spPr>
        <p:txBody>
          <a:bodyPr lIns="0" tIns="0" rIns="0" bIns="0" anchor="b"/>
          <a:lstStyle/>
          <a:p>
            <a:pPr>
              <a:lnSpc>
                <a:spcPct val="90000"/>
              </a:lnSpc>
              <a:spcBef>
                <a:spcPts val="700"/>
              </a:spcBef>
              <a:buFont typeface="Arial" pitchFamily="34" charset="0"/>
              <a:buNone/>
              <a:defRPr/>
            </a:pPr>
            <a:r>
              <a:rPr lang="zh-CN" altLang="en-US" sz="10000" cap="all" dirty="0">
                <a:solidFill>
                  <a:schemeClr val="bg1">
                    <a:alpha val="35000"/>
                  </a:schemeClr>
                </a:solidFill>
                <a:latin typeface="+mj-ea"/>
                <a:ea typeface="+mj-ea"/>
                <a:cs typeface="+mj-cs"/>
              </a:rPr>
              <a:t>演示</a:t>
            </a:r>
            <a:endParaRPr lang="en-US" sz="10000" cap="all" dirty="0">
              <a:solidFill>
                <a:schemeClr val="bg1">
                  <a:alpha val="35000"/>
                </a:schemeClr>
              </a:solidFill>
              <a:latin typeface="+mj-ea"/>
              <a:ea typeface="+mj-ea"/>
              <a:cs typeface="+mj-cs"/>
            </a:endParaRPr>
          </a:p>
        </p:txBody>
      </p:sp>
      <p:sp>
        <p:nvSpPr>
          <p:cNvPr id="13" name="Rectangle 2"/>
          <p:cNvSpPr>
            <a:spLocks noChangeArrowheads="1"/>
          </p:cNvSpPr>
          <p:nvPr/>
        </p:nvSpPr>
        <p:spPr bwMode="auto">
          <a:xfrm>
            <a:off x="685800" y="3379788"/>
            <a:ext cx="7018699" cy="584775"/>
          </a:xfrm>
          <a:prstGeom prst="rect">
            <a:avLst/>
          </a:prstGeom>
          <a:noFill/>
          <a:ln w="9525" algn="ctr">
            <a:noFill/>
            <a:miter lim="800000"/>
            <a:headEnd/>
            <a:tailEnd/>
          </a:ln>
          <a:effectLst/>
        </p:spPr>
        <p:txBody>
          <a:bodyPr wrap="square" anchor="ctr">
            <a:spAutoFit/>
          </a:bodyPr>
          <a:lstStyle/>
          <a:p>
            <a:r>
              <a:rPr lang="zh-CN" altLang="en-US" sz="3200" b="1" dirty="0" smtClean="0">
                <a:ea typeface="黑体" pitchFamily="2" charset="-122"/>
                <a:cs typeface="Arial" charset="0"/>
              </a:rPr>
              <a:t>析构</a:t>
            </a:r>
            <a:r>
              <a:rPr lang="zh-CN" altLang="en-US" sz="3200" b="1" dirty="0" smtClean="0">
                <a:ea typeface="黑体" pitchFamily="2" charset="-122"/>
                <a:cs typeface="Arial" charset="0"/>
              </a:rPr>
              <a:t>函数</a:t>
            </a:r>
            <a:r>
              <a:rPr lang="zh-CN" altLang="en-US" sz="3200" b="1" dirty="0" smtClean="0">
                <a:ea typeface="黑体" pitchFamily="2" charset="-122"/>
                <a:cs typeface="Arial" charset="0"/>
              </a:rPr>
              <a:t>和</a:t>
            </a:r>
            <a:r>
              <a:rPr lang="en-US" altLang="zh-CN" sz="3200" b="1" dirty="0" smtClean="0">
                <a:ea typeface="黑体" pitchFamily="2" charset="-122"/>
                <a:cs typeface="Arial" charset="0"/>
              </a:rPr>
              <a:t>Dispose</a:t>
            </a:r>
            <a:endParaRPr lang="zh-CN" altLang="en-US" sz="3200" b="1" dirty="0">
              <a:ea typeface="黑体" pitchFamily="2" charset="-122"/>
              <a:cs typeface="Arial" charset="0"/>
            </a:endParaRPr>
          </a:p>
        </p:txBody>
      </p:sp>
      <p:sp>
        <p:nvSpPr>
          <p:cNvPr id="14" name="Rectangle 3"/>
          <p:cNvSpPr>
            <a:spLocks noChangeArrowheads="1"/>
          </p:cNvSpPr>
          <p:nvPr/>
        </p:nvSpPr>
        <p:spPr bwMode="auto">
          <a:xfrm>
            <a:off x="685800" y="4119563"/>
            <a:ext cx="4949825" cy="1138773"/>
          </a:xfrm>
          <a:prstGeom prst="rect">
            <a:avLst/>
          </a:prstGeom>
          <a:noFill/>
          <a:ln w="9525">
            <a:noFill/>
            <a:miter lim="800000"/>
            <a:headEnd/>
            <a:tailEnd/>
          </a:ln>
          <a:effectLst/>
        </p:spPr>
        <p:txBody>
          <a:bodyPr>
            <a:spAutoFit/>
          </a:bodyPr>
          <a:lstStyle/>
          <a:p>
            <a:pPr marL="342900" indent="-342900">
              <a:spcBef>
                <a:spcPct val="20000"/>
              </a:spcBef>
              <a:buClr>
                <a:schemeClr val="accent1"/>
              </a:buClr>
              <a:buSzPct val="110000"/>
            </a:pPr>
            <a:r>
              <a:rPr lang="zh-CN" altLang="en-US" sz="2000" dirty="0" smtClean="0">
                <a:solidFill>
                  <a:schemeClr val="tx2"/>
                </a:solidFill>
                <a:latin typeface="黑体" pitchFamily="2" charset="-122"/>
                <a:ea typeface="黑体" pitchFamily="2" charset="-122"/>
                <a:cs typeface="Arial" charset="0"/>
              </a:rPr>
              <a:t>张欣</a:t>
            </a:r>
            <a:endParaRPr lang="en-US" altLang="zh-CN" sz="2000" dirty="0" smtClean="0">
              <a:solidFill>
                <a:schemeClr val="tx2"/>
              </a:solidFill>
              <a:latin typeface="黑体" pitchFamily="2" charset="-122"/>
              <a:ea typeface="黑体" pitchFamily="2" charset="-122"/>
              <a:cs typeface="Arial" charset="0"/>
            </a:endParaRPr>
          </a:p>
          <a:p>
            <a:pPr marL="342900" indent="-342900">
              <a:spcBef>
                <a:spcPct val="20000"/>
              </a:spcBef>
              <a:buClr>
                <a:schemeClr val="accent1"/>
              </a:buClr>
              <a:buSzPct val="110000"/>
            </a:pPr>
            <a:r>
              <a:rPr lang="zh-CN" altLang="en-US" sz="2000" dirty="0" smtClean="0">
                <a:solidFill>
                  <a:schemeClr val="tx2"/>
                </a:solidFill>
                <a:latin typeface="黑体" pitchFamily="2" charset="-122"/>
                <a:ea typeface="黑体" pitchFamily="2" charset="-122"/>
                <a:cs typeface="Arial" charset="0"/>
              </a:rPr>
              <a:t>微软最有价值专家</a:t>
            </a:r>
            <a:endParaRPr lang="zh-CN" altLang="en-US" sz="2000" dirty="0">
              <a:solidFill>
                <a:schemeClr val="tx2"/>
              </a:solidFill>
              <a:ea typeface="黑体" pitchFamily="2" charset="-122"/>
              <a:cs typeface="Arial" charset="0"/>
            </a:endParaRPr>
          </a:p>
          <a:p>
            <a:pPr marL="342900" indent="-342900">
              <a:spcBef>
                <a:spcPct val="20000"/>
              </a:spcBef>
              <a:buClr>
                <a:schemeClr val="accent1"/>
              </a:buClr>
              <a:buSzPct val="110000"/>
            </a:pPr>
            <a:r>
              <a:rPr lang="zh-CN" altLang="en-US" sz="2000" dirty="0" smtClean="0">
                <a:solidFill>
                  <a:schemeClr val="tx2"/>
                </a:solidFill>
                <a:latin typeface="黑体" pitchFamily="2" charset="-122"/>
                <a:ea typeface="黑体" pitchFamily="2" charset="-122"/>
                <a:cs typeface="Arial" charset="0"/>
              </a:rPr>
              <a:t>北京中软国际信息技术有限公司</a:t>
            </a:r>
            <a:endParaRPr lang="zh-CN" altLang="en-US" sz="2000" dirty="0">
              <a:solidFill>
                <a:schemeClr val="tx2"/>
              </a:solidFill>
              <a:ea typeface="黑体" pitchFamily="2" charset="-122"/>
              <a:cs typeface="Arial" charset="0"/>
            </a:endParaRPr>
          </a:p>
        </p:txBody>
      </p:sp>
      <p:pic>
        <p:nvPicPr>
          <p:cNvPr id="6" name="图片 5" descr="MVP_FullColor_ForScreen.png"/>
          <p:cNvPicPr>
            <a:picLocks noChangeAspect="1"/>
          </p:cNvPicPr>
          <p:nvPr/>
        </p:nvPicPr>
        <p:blipFill>
          <a:blip r:embed="rId4" cstate="print"/>
          <a:stretch>
            <a:fillRect/>
          </a:stretch>
        </p:blipFill>
        <p:spPr>
          <a:xfrm>
            <a:off x="7663107" y="4057992"/>
            <a:ext cx="1261563" cy="1980000"/>
          </a:xfrm>
          <a:prstGeom prst="rect">
            <a:avLst/>
          </a:prstGeom>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382000" cy="609600"/>
          </a:xfrm>
        </p:spPr>
        <p:txBody>
          <a:bodyPr/>
          <a:lstStyle/>
          <a:p>
            <a:pPr defTabSz="912813">
              <a:defRPr/>
            </a:pPr>
            <a:r>
              <a:rPr lang="zh-CN" altLang="en-US" b="1" dirty="0" smtClean="0">
                <a:ln>
                  <a:noFill/>
                </a:ln>
              </a:rPr>
              <a:t>总结</a:t>
            </a:r>
            <a:endParaRPr altLang="zh-CN" b="1" dirty="0" smtClean="0">
              <a:ln>
                <a:noFill/>
              </a:ln>
            </a:endParaRPr>
          </a:p>
        </p:txBody>
      </p:sp>
      <p:sp>
        <p:nvSpPr>
          <p:cNvPr id="13314" name="Content Placeholder 6"/>
          <p:cNvSpPr>
            <a:spLocks noGrp="1"/>
          </p:cNvSpPr>
          <p:nvPr>
            <p:ph idx="1"/>
          </p:nvPr>
        </p:nvSpPr>
        <p:spPr>
          <a:xfrm>
            <a:off x="368300" y="1066800"/>
            <a:ext cx="8394700" cy="1656864"/>
          </a:xfrm>
        </p:spPr>
        <p:txBody>
          <a:bodyPr/>
          <a:lstStyle/>
          <a:p>
            <a:pPr algn="just" eaLnBrk="1" hangingPunct="1">
              <a:lnSpc>
                <a:spcPct val="100000"/>
              </a:lnSpc>
            </a:pPr>
            <a:r>
              <a:rPr lang="zh-CN" altLang="en-US" sz="2400" dirty="0" smtClean="0"/>
              <a:t>应用程序的性能非常重要，它甚至应该列入功能需求</a:t>
            </a:r>
            <a:endParaRPr lang="en-US" altLang="zh-CN" sz="2400" dirty="0" smtClean="0"/>
          </a:p>
          <a:p>
            <a:pPr algn="just" eaLnBrk="1" hangingPunct="1">
              <a:lnSpc>
                <a:spcPct val="100000"/>
              </a:lnSpc>
            </a:pPr>
            <a:r>
              <a:rPr lang="zh-CN" altLang="en-US" sz="2400" dirty="0" smtClean="0"/>
              <a:t>性能在很大程度上取决于你的内存分配</a:t>
            </a:r>
            <a:endParaRPr lang="en-US" altLang="zh-CN" sz="2400" dirty="0" smtClean="0"/>
          </a:p>
          <a:p>
            <a:pPr algn="just" eaLnBrk="1" hangingPunct="1">
              <a:lnSpc>
                <a:spcPct val="100000"/>
              </a:lnSpc>
            </a:pPr>
            <a:r>
              <a:rPr lang="zh-CN" altLang="en-US" sz="2400" dirty="0" smtClean="0"/>
              <a:t>善于利用</a:t>
            </a:r>
            <a:r>
              <a:rPr lang="en-US" altLang="zh-CN" sz="2400" dirty="0" smtClean="0"/>
              <a:t>Visual Studio (2005 / 2008)</a:t>
            </a:r>
            <a:r>
              <a:rPr lang="zh-CN" altLang="en-US" sz="2400" dirty="0" smtClean="0"/>
              <a:t>中的工具来分析和诊断您的程序的性能</a:t>
            </a:r>
            <a:endParaRPr lang="en-US" altLang="zh-CN" sz="2400"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9154" name="Rounded Rectangle 3"/>
          <p:cNvGrpSpPr>
            <a:grpSpLocks/>
          </p:cNvGrpSpPr>
          <p:nvPr/>
        </p:nvGrpSpPr>
        <p:grpSpPr bwMode="auto">
          <a:xfrm>
            <a:off x="469900" y="1079500"/>
            <a:ext cx="8131175" cy="742950"/>
            <a:chOff x="296" y="680"/>
            <a:chExt cx="5122" cy="468"/>
          </a:xfrm>
        </p:grpSpPr>
        <p:pic>
          <p:nvPicPr>
            <p:cNvPr id="49164" name="Rounded Rectangle 3"/>
            <p:cNvPicPr preferRelativeResize="0">
              <a:picLocks noChangeArrowheads="1"/>
            </p:cNvPicPr>
            <p:nvPr/>
          </p:nvPicPr>
          <p:blipFill>
            <a:blip r:embed="rId3"/>
            <a:srcRect/>
            <a:stretch>
              <a:fillRect/>
            </a:stretch>
          </p:blipFill>
          <p:spPr bwMode="auto">
            <a:xfrm>
              <a:off x="296" y="680"/>
              <a:ext cx="5122" cy="468"/>
            </a:xfrm>
            <a:prstGeom prst="rect">
              <a:avLst/>
            </a:prstGeom>
            <a:noFill/>
            <a:ln w="9525">
              <a:noFill/>
              <a:miter lim="800000"/>
              <a:headEnd/>
              <a:tailEnd/>
            </a:ln>
          </p:spPr>
        </p:pic>
        <p:sp>
          <p:nvSpPr>
            <p:cNvPr id="46083" name="Text Box 3"/>
            <p:cNvSpPr txBox="1">
              <a:spLocks noChangeArrowheads="1"/>
            </p:cNvSpPr>
            <p:nvPr/>
          </p:nvSpPr>
          <p:spPr bwMode="auto">
            <a:xfrm>
              <a:off x="328" y="715"/>
              <a:ext cx="5059" cy="403"/>
            </a:xfrm>
            <a:prstGeom prst="rect">
              <a:avLst/>
            </a:prstGeom>
            <a:noFill/>
            <a:ln w="9525">
              <a:noFill/>
              <a:miter lim="800000"/>
              <a:headEnd/>
              <a:tailEnd/>
            </a:ln>
          </p:spPr>
          <p:txBody>
            <a:bodyPr lIns="109728" tIns="54864" rIns="109728" bIns="54864" anchor="ctr"/>
            <a:lstStyle/>
            <a:p>
              <a:r>
                <a:rPr lang="en-US" altLang="zh-CN" sz="1400" b="1" dirty="0" smtClean="0">
                  <a:solidFill>
                    <a:srgbClr val="FFFFFF"/>
                  </a:solidFill>
                  <a:ea typeface="黑体" pitchFamily="2" charset="-122"/>
                </a:rPr>
                <a:t>.NET Compact Framework Team Blog</a:t>
              </a:r>
              <a:endParaRPr lang="zh-CN" altLang="en-US" sz="1400" b="1" dirty="0" smtClean="0">
                <a:solidFill>
                  <a:srgbClr val="FFFFFF"/>
                </a:solidFill>
                <a:ea typeface="黑体" pitchFamily="2" charset="-122"/>
              </a:endParaRPr>
            </a:p>
            <a:p>
              <a:r>
                <a:rPr lang="en-US" altLang="zh-CN" sz="1400" b="1" dirty="0" smtClean="0">
                  <a:solidFill>
                    <a:srgbClr val="FFFFFF"/>
                  </a:solidFill>
                  <a:ea typeface="黑体" pitchFamily="2" charset="-122"/>
                  <a:hlinkClick r:id="rId4"/>
                </a:rPr>
                <a:t>http://blogs.msdn.com/netcfteam</a:t>
              </a:r>
              <a:r>
                <a:rPr lang="en-US" altLang="zh-CN" sz="1400" b="1" dirty="0" smtClean="0">
                  <a:solidFill>
                    <a:srgbClr val="FFFFFF"/>
                  </a:solidFill>
                  <a:ea typeface="黑体" pitchFamily="2" charset="-122"/>
                </a:rPr>
                <a:t> </a:t>
              </a:r>
              <a:endParaRPr lang="en-US" altLang="zh-CN" sz="1400" b="1" dirty="0">
                <a:solidFill>
                  <a:srgbClr val="FFFFFF"/>
                </a:solidFill>
                <a:ea typeface="黑体" pitchFamily="2" charset="-122"/>
              </a:endParaRPr>
            </a:p>
          </p:txBody>
        </p:sp>
      </p:grpSp>
      <p:grpSp>
        <p:nvGrpSpPr>
          <p:cNvPr id="49155" name="Rounded Rectangle 4"/>
          <p:cNvGrpSpPr>
            <a:grpSpLocks/>
          </p:cNvGrpSpPr>
          <p:nvPr/>
        </p:nvGrpSpPr>
        <p:grpSpPr bwMode="auto">
          <a:xfrm>
            <a:off x="469900" y="2670175"/>
            <a:ext cx="8131175" cy="841375"/>
            <a:chOff x="296" y="1682"/>
            <a:chExt cx="5122" cy="530"/>
          </a:xfrm>
        </p:grpSpPr>
        <p:pic>
          <p:nvPicPr>
            <p:cNvPr id="49162" name="Rounded Rectangle 4"/>
            <p:cNvPicPr preferRelativeResize="0">
              <a:picLocks noChangeArrowheads="1"/>
            </p:cNvPicPr>
            <p:nvPr/>
          </p:nvPicPr>
          <p:blipFill>
            <a:blip r:embed="rId5"/>
            <a:srcRect/>
            <a:stretch>
              <a:fillRect/>
            </a:stretch>
          </p:blipFill>
          <p:spPr bwMode="auto">
            <a:xfrm>
              <a:off x="296" y="1682"/>
              <a:ext cx="5122" cy="530"/>
            </a:xfrm>
            <a:prstGeom prst="rect">
              <a:avLst/>
            </a:prstGeom>
            <a:noFill/>
            <a:ln w="9525">
              <a:noFill/>
              <a:miter lim="800000"/>
              <a:headEnd/>
              <a:tailEnd/>
            </a:ln>
          </p:spPr>
        </p:pic>
        <p:sp>
          <p:nvSpPr>
            <p:cNvPr id="46086" name="Text Box 6"/>
            <p:cNvSpPr txBox="1">
              <a:spLocks noChangeArrowheads="1"/>
            </p:cNvSpPr>
            <p:nvPr/>
          </p:nvSpPr>
          <p:spPr bwMode="auto">
            <a:xfrm>
              <a:off x="331" y="1718"/>
              <a:ext cx="5053" cy="459"/>
            </a:xfrm>
            <a:prstGeom prst="rect">
              <a:avLst/>
            </a:prstGeom>
            <a:noFill/>
            <a:ln w="9525">
              <a:noFill/>
              <a:miter lim="800000"/>
              <a:headEnd/>
              <a:tailEnd/>
            </a:ln>
          </p:spPr>
          <p:txBody>
            <a:bodyPr lIns="109728" tIns="54864" rIns="109728" bIns="54864" anchor="ctr"/>
            <a:lstStyle/>
            <a:p>
              <a:r>
                <a:rPr lang="en-US" altLang="zh-CN" sz="1400" b="1" dirty="0" smtClean="0">
                  <a:solidFill>
                    <a:srgbClr val="FFFFFF"/>
                  </a:solidFill>
                  <a:ea typeface="黑体" pitchFamily="2" charset="-122"/>
                </a:rPr>
                <a:t>Windows Mobile Team Blog</a:t>
              </a:r>
              <a:endParaRPr lang="zh-CN" altLang="en-US" sz="1400" b="1" dirty="0" smtClean="0">
                <a:solidFill>
                  <a:srgbClr val="FFFFFF"/>
                </a:solidFill>
                <a:ea typeface="黑体" pitchFamily="2" charset="-122"/>
              </a:endParaRPr>
            </a:p>
            <a:p>
              <a:r>
                <a:rPr lang="en-US" altLang="zh-CN" sz="1400" b="1" dirty="0" smtClean="0">
                  <a:solidFill>
                    <a:srgbClr val="FFFFFF"/>
                  </a:solidFill>
                  <a:ea typeface="黑体" pitchFamily="2" charset="-122"/>
                  <a:hlinkClick r:id="rId6"/>
                </a:rPr>
                <a:t>http://blogs.msdn.com/windowsmobile</a:t>
              </a:r>
              <a:r>
                <a:rPr lang="en-US" altLang="zh-CN" sz="1400" b="1" dirty="0" smtClean="0">
                  <a:solidFill>
                    <a:srgbClr val="FFFFFF"/>
                  </a:solidFill>
                  <a:ea typeface="黑体" pitchFamily="2" charset="-122"/>
                </a:rPr>
                <a:t> </a:t>
              </a:r>
              <a:endParaRPr lang="zh-CN" altLang="en-US" sz="1400" b="1" dirty="0">
                <a:solidFill>
                  <a:srgbClr val="FFFFFF"/>
                </a:solidFill>
                <a:ea typeface="黑体" pitchFamily="2" charset="-122"/>
              </a:endParaRPr>
            </a:p>
          </p:txBody>
        </p:sp>
      </p:grpSp>
      <p:grpSp>
        <p:nvGrpSpPr>
          <p:cNvPr id="49156" name="Rounded Rectangle 5"/>
          <p:cNvGrpSpPr>
            <a:grpSpLocks/>
          </p:cNvGrpSpPr>
          <p:nvPr/>
        </p:nvGrpSpPr>
        <p:grpSpPr bwMode="auto">
          <a:xfrm>
            <a:off x="469900" y="3571875"/>
            <a:ext cx="8131175" cy="738188"/>
            <a:chOff x="296" y="2250"/>
            <a:chExt cx="5122" cy="465"/>
          </a:xfrm>
        </p:grpSpPr>
        <p:pic>
          <p:nvPicPr>
            <p:cNvPr id="49160" name="Rounded Rectangle 5"/>
            <p:cNvPicPr preferRelativeResize="0">
              <a:picLocks noChangeArrowheads="1"/>
            </p:cNvPicPr>
            <p:nvPr/>
          </p:nvPicPr>
          <p:blipFill>
            <a:blip r:embed="rId7"/>
            <a:srcRect/>
            <a:stretch>
              <a:fillRect/>
            </a:stretch>
          </p:blipFill>
          <p:spPr bwMode="auto">
            <a:xfrm>
              <a:off x="296" y="2250"/>
              <a:ext cx="5122" cy="465"/>
            </a:xfrm>
            <a:prstGeom prst="rect">
              <a:avLst/>
            </a:prstGeom>
            <a:noFill/>
            <a:ln w="9525">
              <a:noFill/>
              <a:miter lim="800000"/>
              <a:headEnd/>
              <a:tailEnd/>
            </a:ln>
          </p:spPr>
        </p:pic>
        <p:sp>
          <p:nvSpPr>
            <p:cNvPr id="46089" name="Text Box 9"/>
            <p:cNvSpPr txBox="1">
              <a:spLocks noChangeArrowheads="1"/>
            </p:cNvSpPr>
            <p:nvPr/>
          </p:nvSpPr>
          <p:spPr bwMode="auto">
            <a:xfrm>
              <a:off x="328" y="2283"/>
              <a:ext cx="5059" cy="403"/>
            </a:xfrm>
            <a:prstGeom prst="rect">
              <a:avLst/>
            </a:prstGeom>
            <a:noFill/>
            <a:ln w="9525">
              <a:noFill/>
              <a:miter lim="800000"/>
              <a:headEnd/>
              <a:tailEnd/>
            </a:ln>
          </p:spPr>
          <p:txBody>
            <a:bodyPr lIns="109728" tIns="54864" rIns="109728" bIns="54864" anchor="ctr"/>
            <a:lstStyle/>
            <a:p>
              <a:r>
                <a:rPr lang="en-US" altLang="zh-CN" sz="1400" b="1" dirty="0" smtClean="0">
                  <a:solidFill>
                    <a:srgbClr val="FFFFFF"/>
                  </a:solidFill>
                  <a:ea typeface="黑体" pitchFamily="2" charset="-122"/>
                </a:rPr>
                <a:t>MSDN</a:t>
              </a:r>
              <a:r>
                <a:rPr lang="zh-CN" altLang="en-US" sz="1400" b="1" dirty="0" smtClean="0">
                  <a:solidFill>
                    <a:srgbClr val="FFFFFF"/>
                  </a:solidFill>
                  <a:ea typeface="黑体" pitchFamily="2" charset="-122"/>
                </a:rPr>
                <a:t> 上的 </a:t>
              </a:r>
              <a:r>
                <a:rPr lang="en-US" altLang="zh-CN" sz="1400" b="1" dirty="0" smtClean="0">
                  <a:solidFill>
                    <a:srgbClr val="FFFFFF"/>
                  </a:solidFill>
                  <a:ea typeface="黑体" pitchFamily="2" charset="-122"/>
                </a:rPr>
                <a:t>Windows Mobile</a:t>
              </a:r>
              <a:r>
                <a:rPr lang="zh-CN" altLang="en-US" sz="1400" b="1" dirty="0" smtClean="0">
                  <a:solidFill>
                    <a:srgbClr val="FFFFFF"/>
                  </a:solidFill>
                  <a:ea typeface="黑体" pitchFamily="2" charset="-122"/>
                </a:rPr>
                <a:t> 开发中心</a:t>
              </a:r>
            </a:p>
            <a:p>
              <a:r>
                <a:rPr lang="en-US" altLang="zh-CN" sz="1400" dirty="0" smtClean="0">
                  <a:solidFill>
                    <a:srgbClr val="FFFFFF"/>
                  </a:solidFill>
                  <a:ea typeface="黑体" pitchFamily="2" charset="-122"/>
                  <a:hlinkClick r:id="rId8"/>
                </a:rPr>
                <a:t>http://msdn2.microsoft.com/zh-cn/windowsmobile/default.aspx</a:t>
              </a:r>
              <a:r>
                <a:rPr lang="zh-CN" altLang="en-US" sz="1400" dirty="0" smtClean="0">
                  <a:solidFill>
                    <a:srgbClr val="FFFFFF"/>
                  </a:solidFill>
                  <a:ea typeface="黑体" pitchFamily="2" charset="-122"/>
                </a:rPr>
                <a:t> </a:t>
              </a:r>
              <a:endParaRPr lang="en-US" altLang="zh-CN" sz="1400" dirty="0">
                <a:solidFill>
                  <a:srgbClr val="FFFFFF"/>
                </a:solidFill>
                <a:ea typeface="黑体" pitchFamily="2" charset="-122"/>
              </a:endParaRPr>
            </a:p>
          </p:txBody>
        </p:sp>
      </p:grpSp>
      <p:grpSp>
        <p:nvGrpSpPr>
          <p:cNvPr id="49157" name="Rounded Rectangle 9"/>
          <p:cNvGrpSpPr>
            <a:grpSpLocks/>
          </p:cNvGrpSpPr>
          <p:nvPr/>
        </p:nvGrpSpPr>
        <p:grpSpPr bwMode="auto">
          <a:xfrm>
            <a:off x="469900" y="1878013"/>
            <a:ext cx="8131175" cy="736600"/>
            <a:chOff x="296" y="1183"/>
            <a:chExt cx="5122" cy="464"/>
          </a:xfrm>
        </p:grpSpPr>
        <p:pic>
          <p:nvPicPr>
            <p:cNvPr id="49158" name="Rounded Rectangle 9"/>
            <p:cNvPicPr preferRelativeResize="0">
              <a:picLocks noChangeArrowheads="1"/>
            </p:cNvPicPr>
            <p:nvPr/>
          </p:nvPicPr>
          <p:blipFill>
            <a:blip r:embed="rId9"/>
            <a:srcRect/>
            <a:stretch>
              <a:fillRect/>
            </a:stretch>
          </p:blipFill>
          <p:spPr bwMode="auto">
            <a:xfrm>
              <a:off x="296" y="1183"/>
              <a:ext cx="5122" cy="464"/>
            </a:xfrm>
            <a:prstGeom prst="rect">
              <a:avLst/>
            </a:prstGeom>
            <a:noFill/>
            <a:ln w="9525">
              <a:noFill/>
              <a:miter lim="800000"/>
              <a:headEnd/>
              <a:tailEnd/>
            </a:ln>
          </p:spPr>
        </p:pic>
        <p:sp>
          <p:nvSpPr>
            <p:cNvPr id="46092" name="Text Box 12"/>
            <p:cNvSpPr txBox="1">
              <a:spLocks noChangeArrowheads="1"/>
            </p:cNvSpPr>
            <p:nvPr/>
          </p:nvSpPr>
          <p:spPr bwMode="auto">
            <a:xfrm>
              <a:off x="328" y="1215"/>
              <a:ext cx="5059" cy="403"/>
            </a:xfrm>
            <a:prstGeom prst="rect">
              <a:avLst/>
            </a:prstGeom>
            <a:noFill/>
            <a:ln w="9525">
              <a:noFill/>
              <a:miter lim="800000"/>
              <a:headEnd/>
              <a:tailEnd/>
            </a:ln>
          </p:spPr>
          <p:txBody>
            <a:bodyPr lIns="109728" tIns="54864" rIns="109728" bIns="54864" anchor="ctr"/>
            <a:lstStyle/>
            <a:p>
              <a:r>
                <a:rPr lang="en-US" altLang="zh-CN" sz="1400" b="1" dirty="0" smtClean="0">
                  <a:solidFill>
                    <a:srgbClr val="FFFFFF"/>
                  </a:solidFill>
                  <a:ea typeface="黑体" pitchFamily="2" charset="-122"/>
                </a:rPr>
                <a:t>Visual Studio for Devices Team Blog</a:t>
              </a:r>
              <a:endParaRPr lang="zh-CN" altLang="en-US" sz="1400" b="1" dirty="0" smtClean="0">
                <a:solidFill>
                  <a:srgbClr val="FFFFFF"/>
                </a:solidFill>
                <a:ea typeface="黑体" pitchFamily="2" charset="-122"/>
              </a:endParaRPr>
            </a:p>
            <a:p>
              <a:r>
                <a:rPr lang="en-US" altLang="zh-CN" sz="1400" b="1" dirty="0" smtClean="0">
                  <a:solidFill>
                    <a:srgbClr val="FFFFFF"/>
                  </a:solidFill>
                  <a:ea typeface="黑体" pitchFamily="2" charset="-122"/>
                  <a:hlinkClick r:id="rId10"/>
                </a:rPr>
                <a:t>http://blogs.msdn.com/vsdteam</a:t>
              </a:r>
              <a:r>
                <a:rPr lang="en-US" altLang="zh-CN" sz="1400" b="1" dirty="0" smtClean="0">
                  <a:solidFill>
                    <a:srgbClr val="FFFFFF"/>
                  </a:solidFill>
                  <a:ea typeface="黑体" pitchFamily="2" charset="-122"/>
                </a:rPr>
                <a:t> </a:t>
              </a:r>
              <a:endParaRPr lang="en-US" altLang="zh-CN" sz="1400" b="1" dirty="0">
                <a:solidFill>
                  <a:srgbClr val="FFFFFF"/>
                </a:solidFill>
                <a:ea typeface="黑体" pitchFamily="2" charset="-122"/>
              </a:endParaRPr>
            </a:p>
          </p:txBody>
        </p:sp>
      </p:grpSp>
      <p:sp>
        <p:nvSpPr>
          <p:cNvPr id="15" name="Title 10"/>
          <p:cNvSpPr txBox="1">
            <a:spLocks/>
          </p:cNvSpPr>
          <p:nvPr/>
        </p:nvSpPr>
        <p:spPr>
          <a:xfrm>
            <a:off x="368300" y="220663"/>
            <a:ext cx="8382000" cy="60939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a:lnSpc>
                <a:spcPct val="90000"/>
              </a:lnSpc>
              <a:defRPr/>
            </a:pPr>
            <a:r>
              <a:rPr lang="zh-CN" altLang="en-US" sz="4000" b="1" spc="-125" dirty="0">
                <a:ln w="3175">
                  <a:noFill/>
                </a:ln>
                <a:solidFill>
                  <a:schemeClr val="bg1"/>
                </a:solidFill>
                <a:latin typeface="+mj-ea"/>
                <a:ea typeface="+mj-ea"/>
                <a:cs typeface="+mj-cs"/>
              </a:rPr>
              <a:t>参考资源</a:t>
            </a:r>
            <a:endParaRPr lang="en-US" sz="4000" b="1" spc="-125" dirty="0">
              <a:ln w="3175">
                <a:noFill/>
              </a:ln>
              <a:solidFill>
                <a:schemeClr val="bg1"/>
              </a:solidFill>
              <a:latin typeface="+mj-ea"/>
              <a:ea typeface="+mj-ea"/>
              <a:cs typeface="+mj-cs"/>
            </a:endParaRPr>
          </a:p>
        </p:txBody>
      </p:sp>
      <p:grpSp>
        <p:nvGrpSpPr>
          <p:cNvPr id="16" name="Rounded Rectangle 5"/>
          <p:cNvGrpSpPr>
            <a:grpSpLocks/>
          </p:cNvGrpSpPr>
          <p:nvPr/>
        </p:nvGrpSpPr>
        <p:grpSpPr bwMode="auto">
          <a:xfrm>
            <a:off x="486505" y="4412303"/>
            <a:ext cx="8131175" cy="738188"/>
            <a:chOff x="296" y="2250"/>
            <a:chExt cx="5122" cy="465"/>
          </a:xfrm>
        </p:grpSpPr>
        <p:pic>
          <p:nvPicPr>
            <p:cNvPr id="17" name="Rounded Rectangle 5"/>
            <p:cNvPicPr preferRelativeResize="0">
              <a:picLocks noChangeArrowheads="1"/>
            </p:cNvPicPr>
            <p:nvPr/>
          </p:nvPicPr>
          <p:blipFill>
            <a:blip r:embed="rId7"/>
            <a:srcRect/>
            <a:stretch>
              <a:fillRect/>
            </a:stretch>
          </p:blipFill>
          <p:spPr bwMode="auto">
            <a:xfrm>
              <a:off x="296" y="2250"/>
              <a:ext cx="5122" cy="465"/>
            </a:xfrm>
            <a:prstGeom prst="rect">
              <a:avLst/>
            </a:prstGeom>
            <a:noFill/>
            <a:ln w="9525">
              <a:noFill/>
              <a:miter lim="800000"/>
              <a:headEnd/>
              <a:tailEnd/>
            </a:ln>
          </p:spPr>
        </p:pic>
        <p:sp>
          <p:nvSpPr>
            <p:cNvPr id="18" name="Text Box 9"/>
            <p:cNvSpPr txBox="1">
              <a:spLocks noChangeArrowheads="1"/>
            </p:cNvSpPr>
            <p:nvPr/>
          </p:nvSpPr>
          <p:spPr bwMode="auto">
            <a:xfrm>
              <a:off x="328" y="2283"/>
              <a:ext cx="5059" cy="403"/>
            </a:xfrm>
            <a:prstGeom prst="rect">
              <a:avLst/>
            </a:prstGeom>
            <a:noFill/>
            <a:ln w="9525">
              <a:noFill/>
              <a:miter lim="800000"/>
              <a:headEnd/>
              <a:tailEnd/>
            </a:ln>
          </p:spPr>
          <p:txBody>
            <a:bodyPr lIns="109728" tIns="54864" rIns="109728" bIns="54864" anchor="ctr"/>
            <a:lstStyle/>
            <a:p>
              <a:r>
                <a:rPr lang="en-US" altLang="zh-CN" sz="1400" b="1" dirty="0" smtClean="0">
                  <a:solidFill>
                    <a:srgbClr val="FFFFFF"/>
                  </a:solidFill>
                  <a:ea typeface="黑体" pitchFamily="2" charset="-122"/>
                </a:rPr>
                <a:t>Mobile</a:t>
              </a:r>
              <a:r>
                <a:rPr lang="zh-CN" altLang="en-US" sz="1400" b="1" dirty="0" smtClean="0">
                  <a:solidFill>
                    <a:srgbClr val="FFFFFF"/>
                  </a:solidFill>
                  <a:ea typeface="黑体" pitchFamily="2" charset="-122"/>
                </a:rPr>
                <a:t> </a:t>
              </a:r>
              <a:r>
                <a:rPr lang="en-US" altLang="zh-CN" sz="1400" b="1" dirty="0" smtClean="0">
                  <a:solidFill>
                    <a:srgbClr val="FFFFFF"/>
                  </a:solidFill>
                  <a:ea typeface="黑体" pitchFamily="2" charset="-122"/>
                </a:rPr>
                <a:t>Side</a:t>
              </a:r>
              <a:endParaRPr lang="zh-CN" altLang="en-US" sz="1400" b="1" dirty="0" smtClean="0">
                <a:solidFill>
                  <a:srgbClr val="FFFFFF"/>
                </a:solidFill>
                <a:ea typeface="黑体" pitchFamily="2" charset="-122"/>
              </a:endParaRPr>
            </a:p>
            <a:p>
              <a:r>
                <a:rPr lang="en-US" altLang="zh-CN" sz="1400" dirty="0" smtClean="0">
                  <a:solidFill>
                    <a:srgbClr val="FFFFFF"/>
                  </a:solidFill>
                  <a:ea typeface="黑体" pitchFamily="2" charset="-122"/>
                  <a:hlinkClick r:id="rId11"/>
                </a:rPr>
                <a:t>http://MobileSide.cn</a:t>
              </a:r>
              <a:r>
                <a:rPr lang="en-US" altLang="zh-CN" sz="1400" dirty="0" smtClean="0">
                  <a:solidFill>
                    <a:srgbClr val="FFFFFF"/>
                  </a:solidFill>
                  <a:ea typeface="黑体" pitchFamily="2" charset="-122"/>
                </a:rPr>
                <a:t> </a:t>
              </a:r>
              <a:r>
                <a:rPr lang="zh-CN" altLang="en-US" sz="1400" dirty="0" smtClean="0">
                  <a:solidFill>
                    <a:srgbClr val="FFFFFF"/>
                  </a:solidFill>
                  <a:ea typeface="黑体" pitchFamily="2" charset="-122"/>
                </a:rPr>
                <a:t> </a:t>
              </a:r>
              <a:endParaRPr lang="en-US" altLang="zh-CN" sz="1400" dirty="0">
                <a:solidFill>
                  <a:srgbClr val="FFFFFF"/>
                </a:solidFill>
                <a:ea typeface="黑体" pitchFamily="2" charset="-122"/>
              </a:endParaRPr>
            </a:p>
          </p:txBody>
        </p:sp>
      </p:gr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pic>
        <p:nvPicPr>
          <p:cNvPr id="50177" name="Picture 2" descr="white bar"/>
          <p:cNvPicPr>
            <a:picLocks noChangeAspect="1" noChangeArrowheads="1"/>
          </p:cNvPicPr>
          <p:nvPr/>
        </p:nvPicPr>
        <p:blipFill>
          <a:blip r:embed="rId3"/>
          <a:srcRect/>
          <a:stretch>
            <a:fillRect/>
          </a:stretch>
        </p:blipFill>
        <p:spPr bwMode="hidden">
          <a:xfrm>
            <a:off x="0" y="1573213"/>
            <a:ext cx="10071100" cy="3760787"/>
          </a:xfrm>
          <a:prstGeom prst="rect">
            <a:avLst/>
          </a:prstGeom>
          <a:noFill/>
          <a:ln w="9525">
            <a:noFill/>
            <a:miter lim="800000"/>
            <a:headEnd/>
            <a:tailEnd/>
          </a:ln>
        </p:spPr>
      </p:pic>
      <p:pic>
        <p:nvPicPr>
          <p:cNvPr id="50178" name="Picture 2" descr="white bar"/>
          <p:cNvPicPr preferRelativeResize="0">
            <a:picLocks noChangeAspect="1" noChangeArrowheads="1"/>
          </p:cNvPicPr>
          <p:nvPr/>
        </p:nvPicPr>
        <p:blipFill>
          <a:blip r:embed="rId4"/>
          <a:srcRect/>
          <a:stretch>
            <a:fillRect/>
          </a:stretch>
        </p:blipFill>
        <p:spPr bwMode="hidden">
          <a:xfrm>
            <a:off x="0" y="1539875"/>
            <a:ext cx="9217025" cy="3760788"/>
          </a:xfrm>
          <a:prstGeom prst="rect">
            <a:avLst/>
          </a:prstGeom>
          <a:noFill/>
          <a:ln w="9525">
            <a:noFill/>
            <a:miter lim="800000"/>
            <a:headEnd/>
            <a:tailEnd/>
          </a:ln>
        </p:spPr>
      </p:pic>
      <p:sp>
        <p:nvSpPr>
          <p:cNvPr id="4" name="AutoShape 3"/>
          <p:cNvSpPr>
            <a:spLocks noChangeArrowheads="1"/>
          </p:cNvSpPr>
          <p:nvPr/>
        </p:nvSpPr>
        <p:spPr bwMode="auto">
          <a:xfrm>
            <a:off x="601663" y="2147888"/>
            <a:ext cx="8177212"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r>
              <a:rPr lang="zh-CN" altLang="en-US" sz="4000">
                <a:solidFill>
                  <a:srgbClr val="FFFFFF"/>
                </a:solidFill>
                <a:effectLst>
                  <a:outerShdw blurRad="38100" dist="38100" dir="2700000" algn="tl">
                    <a:srgbClr val="02024A"/>
                  </a:outerShdw>
                </a:effectLst>
                <a:latin typeface="黑体" pitchFamily="2" charset="-122"/>
              </a:rPr>
              <a:t>感谢您参与此会场！</a:t>
            </a:r>
            <a:endParaRPr lang="en-US" altLang="zh-CN" sz="4000">
              <a:solidFill>
                <a:srgbClr val="FFFFFF"/>
              </a:solidFill>
              <a:effectLst>
                <a:outerShdw blurRad="38100" dist="38100" dir="2700000" algn="tl">
                  <a:srgbClr val="02024A"/>
                </a:outerShdw>
              </a:effectLst>
              <a:latin typeface="黑体" pitchFamily="2" charset="-122"/>
            </a:endParaRPr>
          </a:p>
          <a:p>
            <a:pPr algn="ctr"/>
            <a:endParaRPr lang="en-US" altLang="zh-CN" sz="1000">
              <a:solidFill>
                <a:srgbClr val="FFFFFF"/>
              </a:solidFill>
              <a:effectLst>
                <a:outerShdw blurRad="38100" dist="38100" dir="2700000" algn="tl">
                  <a:srgbClr val="02024A"/>
                </a:outerShdw>
              </a:effectLst>
              <a:latin typeface="黑体" pitchFamily="2" charset="-122"/>
            </a:endParaRPr>
          </a:p>
          <a:p>
            <a:pPr algn="ctr"/>
            <a:endParaRPr lang="en-US" altLang="zh-CN" sz="1000">
              <a:solidFill>
                <a:srgbClr val="FFFFFF"/>
              </a:solidFill>
              <a:effectLst>
                <a:outerShdw blurRad="38100" dist="38100" dir="2700000" algn="tl">
                  <a:srgbClr val="02024A"/>
                </a:outerShdw>
              </a:effectLst>
              <a:latin typeface="黑体" pitchFamily="2" charset="-122"/>
            </a:endParaRPr>
          </a:p>
          <a:p>
            <a:pPr algn="ctr"/>
            <a:r>
              <a:rPr lang="zh-CN" altLang="en-US" sz="4000">
                <a:solidFill>
                  <a:srgbClr val="FFFFFF"/>
                </a:solidFill>
                <a:effectLst>
                  <a:outerShdw blurRad="38100" dist="38100" dir="2700000" algn="tl">
                    <a:srgbClr val="02024A"/>
                  </a:outerShdw>
                </a:effectLst>
                <a:latin typeface="黑体" pitchFamily="2" charset="-122"/>
              </a:rPr>
              <a:t>您的意见与建议对我们非常重要。请您填写反馈表。</a:t>
            </a:r>
            <a:endParaRPr lang="en-US" altLang="zh-CN" sz="4000">
              <a:solidFill>
                <a:srgbClr val="FFFFFF"/>
              </a:solidFill>
              <a:effectLst>
                <a:outerShdw blurRad="38100" dist="38100" dir="2700000" algn="tl">
                  <a:srgbClr val="02024A"/>
                </a:outerShdw>
              </a:effectLst>
              <a:latin typeface="黑体" pitchFamily="2" charset="-122"/>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0"/>
          <p:cNvSpPr txBox="1">
            <a:spLocks/>
          </p:cNvSpPr>
          <p:nvPr/>
        </p:nvSpPr>
        <p:spPr>
          <a:xfrm>
            <a:off x="368300" y="220663"/>
            <a:ext cx="8382000" cy="60939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a:lnSpc>
                <a:spcPct val="90000"/>
              </a:lnSpc>
              <a:defRPr/>
            </a:pPr>
            <a:r>
              <a:rPr lang="zh-CN" altLang="en-US" sz="4000" b="1" spc="-125" dirty="0" smtClean="0">
                <a:solidFill>
                  <a:schemeClr val="bg1"/>
                </a:solidFill>
                <a:latin typeface="+mj-ea"/>
                <a:ea typeface="+mj-ea"/>
                <a:cs typeface="+mj-cs"/>
              </a:rPr>
              <a:t>日程和课程</a:t>
            </a:r>
            <a:r>
              <a:rPr lang="zh-CN" altLang="en-US" sz="4000" b="1" spc="-125" dirty="0">
                <a:solidFill>
                  <a:schemeClr val="bg1"/>
                </a:solidFill>
                <a:latin typeface="+mj-ea"/>
                <a:ea typeface="+mj-ea"/>
                <a:cs typeface="+mj-cs"/>
              </a:rPr>
              <a:t>目标</a:t>
            </a:r>
            <a:endParaRPr lang="en-US" sz="4000" b="1" spc="-125" dirty="0">
              <a:ln w="3175">
                <a:noFill/>
              </a:ln>
              <a:solidFill>
                <a:schemeClr val="bg1"/>
              </a:solidFill>
              <a:latin typeface="+mj-ea"/>
              <a:ea typeface="+mj-ea"/>
              <a:cs typeface="+mj-cs"/>
            </a:endParaRPr>
          </a:p>
        </p:txBody>
      </p:sp>
      <p:grpSp>
        <p:nvGrpSpPr>
          <p:cNvPr id="2" name="Chevron 16"/>
          <p:cNvGrpSpPr>
            <a:grpSpLocks/>
          </p:cNvGrpSpPr>
          <p:nvPr/>
        </p:nvGrpSpPr>
        <p:grpSpPr bwMode="auto">
          <a:xfrm>
            <a:off x="6772275" y="952499"/>
            <a:ext cx="2116138" cy="4280403"/>
            <a:chOff x="4266" y="876"/>
            <a:chExt cx="1333" cy="3290"/>
          </a:xfrm>
        </p:grpSpPr>
        <p:pic>
          <p:nvPicPr>
            <p:cNvPr id="34837" name="Chevron 16"/>
            <p:cNvPicPr>
              <a:picLocks noChangeArrowheads="1"/>
            </p:cNvPicPr>
            <p:nvPr/>
          </p:nvPicPr>
          <p:blipFill>
            <a:blip r:embed="rId3"/>
            <a:srcRect/>
            <a:stretch>
              <a:fillRect/>
            </a:stretch>
          </p:blipFill>
          <p:spPr bwMode="auto">
            <a:xfrm>
              <a:off x="4266" y="876"/>
              <a:ext cx="1333" cy="3290"/>
            </a:xfrm>
            <a:prstGeom prst="rect">
              <a:avLst/>
            </a:prstGeom>
            <a:noFill/>
            <a:ln w="9525">
              <a:noFill/>
              <a:miter lim="800000"/>
              <a:headEnd/>
              <a:tailEnd/>
            </a:ln>
          </p:spPr>
        </p:pic>
        <p:sp>
          <p:nvSpPr>
            <p:cNvPr id="27" name="Text Box 2"/>
            <p:cNvSpPr txBox="1">
              <a:spLocks noChangeArrowheads="1"/>
            </p:cNvSpPr>
            <p:nvPr/>
          </p:nvSpPr>
          <p:spPr bwMode="auto">
            <a:xfrm>
              <a:off x="4278" y="888"/>
              <a:ext cx="1313" cy="3270"/>
            </a:xfrm>
            <a:prstGeom prst="rect">
              <a:avLst/>
            </a:prstGeom>
            <a:noFill/>
            <a:ln w="9525">
              <a:noFill/>
              <a:miter lim="800000"/>
              <a:headEnd/>
              <a:tailEnd/>
            </a:ln>
          </p:spPr>
          <p:txBody>
            <a:bodyPr lIns="109728" tIns="54864" rIns="109728" bIns="54864" anchor="ctr"/>
            <a:lstStyle/>
            <a:p>
              <a:pPr defTabSz="1096963">
                <a:defRPr/>
              </a:pPr>
              <a:endParaRPr lang="en-US" altLang="zh-CN" sz="2800">
                <a:effectLst>
                  <a:outerShdw blurRad="38100" dist="38100" dir="2700000" algn="tl">
                    <a:srgbClr val="02024A"/>
                  </a:outerShdw>
                </a:effectLst>
                <a:latin typeface="+mj-ea"/>
                <a:ea typeface="+mj-ea"/>
              </a:endParaRPr>
            </a:p>
          </p:txBody>
        </p:sp>
      </p:grpSp>
      <p:grpSp>
        <p:nvGrpSpPr>
          <p:cNvPr id="3" name="Rounded Rectangle 9"/>
          <p:cNvGrpSpPr>
            <a:grpSpLocks/>
          </p:cNvGrpSpPr>
          <p:nvPr/>
        </p:nvGrpSpPr>
        <p:grpSpPr bwMode="auto">
          <a:xfrm>
            <a:off x="427038" y="941559"/>
            <a:ext cx="8040687" cy="838800"/>
            <a:chOff x="269" y="852"/>
            <a:chExt cx="5065" cy="507"/>
          </a:xfrm>
        </p:grpSpPr>
        <p:pic>
          <p:nvPicPr>
            <p:cNvPr id="34835" name="Rounded Rectangle 9"/>
            <p:cNvPicPr preferRelativeResize="0">
              <a:picLocks noChangeArrowheads="1"/>
            </p:cNvPicPr>
            <p:nvPr/>
          </p:nvPicPr>
          <p:blipFill>
            <a:blip r:embed="rId4"/>
            <a:srcRect/>
            <a:stretch>
              <a:fillRect/>
            </a:stretch>
          </p:blipFill>
          <p:spPr bwMode="blackGray">
            <a:xfrm>
              <a:off x="269" y="852"/>
              <a:ext cx="5065" cy="507"/>
            </a:xfrm>
            <a:prstGeom prst="rect">
              <a:avLst/>
            </a:prstGeom>
            <a:noFill/>
            <a:ln w="9525">
              <a:noFill/>
              <a:miter lim="800000"/>
              <a:headEnd/>
              <a:tailEnd/>
            </a:ln>
          </p:spPr>
        </p:pic>
        <p:sp>
          <p:nvSpPr>
            <p:cNvPr id="30" name="Text Box 5"/>
            <p:cNvSpPr txBox="1">
              <a:spLocks noChangeArrowheads="1"/>
            </p:cNvSpPr>
            <p:nvPr/>
          </p:nvSpPr>
          <p:spPr bwMode="auto">
            <a:xfrm>
              <a:off x="303" y="888"/>
              <a:ext cx="5001" cy="441"/>
            </a:xfrm>
            <a:prstGeom prst="rect">
              <a:avLst/>
            </a:prstGeom>
            <a:noFill/>
            <a:ln w="9525">
              <a:noFill/>
              <a:miter lim="800000"/>
              <a:headEnd/>
              <a:tailEnd/>
            </a:ln>
          </p:spPr>
          <p:txBody>
            <a:bodyPr lIns="109728" tIns="54864" rIns="109728" bIns="54864" anchor="ctr"/>
            <a:lstStyle/>
            <a:p>
              <a:r>
                <a:rPr lang="zh-CN" altLang="en-US" sz="2000" dirty="0" smtClean="0">
                  <a:solidFill>
                    <a:srgbClr val="FFFFFF"/>
                  </a:solidFill>
                  <a:latin typeface="黑体" pitchFamily="2" charset="-122"/>
                  <a:ea typeface="黑体" pitchFamily="2" charset="-122"/>
                </a:rPr>
                <a:t>引言</a:t>
              </a:r>
              <a:endParaRPr lang="en-US" altLang="zh-CN" sz="2000" dirty="0">
                <a:solidFill>
                  <a:srgbClr val="FFFFFF"/>
                </a:solidFill>
                <a:latin typeface="黑体" pitchFamily="2" charset="-122"/>
                <a:ea typeface="黑体" pitchFamily="2" charset="-122"/>
              </a:endParaRPr>
            </a:p>
          </p:txBody>
        </p:sp>
      </p:grpSp>
      <p:grpSp>
        <p:nvGrpSpPr>
          <p:cNvPr id="4" name="Rounded Rectangle 11"/>
          <p:cNvGrpSpPr>
            <a:grpSpLocks/>
          </p:cNvGrpSpPr>
          <p:nvPr/>
        </p:nvGrpSpPr>
        <p:grpSpPr bwMode="auto">
          <a:xfrm>
            <a:off x="427038" y="1786537"/>
            <a:ext cx="8040687" cy="838800"/>
            <a:chOff x="269" y="1390"/>
            <a:chExt cx="5065" cy="507"/>
          </a:xfrm>
        </p:grpSpPr>
        <p:pic>
          <p:nvPicPr>
            <p:cNvPr id="34833" name="Rounded Rectangle 11"/>
            <p:cNvPicPr preferRelativeResize="0">
              <a:picLocks noChangeArrowheads="1"/>
            </p:cNvPicPr>
            <p:nvPr/>
          </p:nvPicPr>
          <p:blipFill>
            <a:blip r:embed="rId5"/>
            <a:srcRect/>
            <a:stretch>
              <a:fillRect/>
            </a:stretch>
          </p:blipFill>
          <p:spPr bwMode="blackGray">
            <a:xfrm>
              <a:off x="269" y="1390"/>
              <a:ext cx="5065" cy="507"/>
            </a:xfrm>
            <a:prstGeom prst="rect">
              <a:avLst/>
            </a:prstGeom>
            <a:noFill/>
            <a:ln w="9525">
              <a:noFill/>
              <a:miter lim="800000"/>
              <a:headEnd/>
              <a:tailEnd/>
            </a:ln>
          </p:spPr>
        </p:pic>
        <p:sp>
          <p:nvSpPr>
            <p:cNvPr id="33" name="Text Box 8"/>
            <p:cNvSpPr txBox="1">
              <a:spLocks noChangeArrowheads="1"/>
            </p:cNvSpPr>
            <p:nvPr/>
          </p:nvSpPr>
          <p:spPr bwMode="auto">
            <a:xfrm>
              <a:off x="303" y="1425"/>
              <a:ext cx="5001" cy="441"/>
            </a:xfrm>
            <a:prstGeom prst="rect">
              <a:avLst/>
            </a:prstGeom>
            <a:noFill/>
            <a:ln w="9525">
              <a:noFill/>
              <a:miter lim="800000"/>
              <a:headEnd/>
              <a:tailEnd/>
            </a:ln>
          </p:spPr>
          <p:txBody>
            <a:bodyPr lIns="109728" tIns="54864" rIns="109728" bIns="54864" anchor="ctr"/>
            <a:lstStyle/>
            <a:p>
              <a:r>
                <a:rPr lang="zh-CN" altLang="en-US" sz="2000" dirty="0" smtClean="0">
                  <a:solidFill>
                    <a:srgbClr val="FFFFFF"/>
                  </a:solidFill>
                  <a:latin typeface="黑体" pitchFamily="2" charset="-122"/>
                  <a:ea typeface="黑体" pitchFamily="2" charset="-122"/>
                </a:rPr>
                <a:t>分析 </a:t>
              </a:r>
              <a:r>
                <a:rPr lang="en-US" altLang="zh-CN" sz="2000" dirty="0" smtClean="0">
                  <a:solidFill>
                    <a:srgbClr val="FFFFFF"/>
                  </a:solidFill>
                  <a:latin typeface="黑体" pitchFamily="2" charset="-122"/>
                  <a:ea typeface="黑体" pitchFamily="2" charset="-122"/>
                </a:rPr>
                <a:t>Windows Mobile </a:t>
              </a:r>
              <a:r>
                <a:rPr lang="zh-CN" altLang="en-US" sz="2000" dirty="0" smtClean="0">
                  <a:solidFill>
                    <a:srgbClr val="FFFFFF"/>
                  </a:solidFill>
                  <a:latin typeface="黑体" pitchFamily="2" charset="-122"/>
                  <a:ea typeface="黑体" pitchFamily="2" charset="-122"/>
                </a:rPr>
                <a:t>设备上的程序性能</a:t>
              </a:r>
              <a:endParaRPr lang="en-US" altLang="zh-CN" sz="2000" dirty="0" smtClean="0">
                <a:solidFill>
                  <a:srgbClr val="FFFFFF"/>
                </a:solidFill>
                <a:latin typeface="黑体" pitchFamily="2" charset="-122"/>
                <a:ea typeface="黑体" pitchFamily="2" charset="-122"/>
              </a:endParaRPr>
            </a:p>
          </p:txBody>
        </p:sp>
      </p:grpSp>
      <p:grpSp>
        <p:nvGrpSpPr>
          <p:cNvPr id="5" name="Rounded Rectangle 17"/>
          <p:cNvGrpSpPr>
            <a:grpSpLocks/>
          </p:cNvGrpSpPr>
          <p:nvPr/>
        </p:nvGrpSpPr>
        <p:grpSpPr bwMode="auto">
          <a:xfrm>
            <a:off x="427038" y="2613409"/>
            <a:ext cx="8040687" cy="838800"/>
            <a:chOff x="269" y="1928"/>
            <a:chExt cx="5065" cy="507"/>
          </a:xfrm>
        </p:grpSpPr>
        <p:pic>
          <p:nvPicPr>
            <p:cNvPr id="34831" name="Rounded Rectangle 17"/>
            <p:cNvPicPr preferRelativeResize="0">
              <a:picLocks noChangeArrowheads="1"/>
            </p:cNvPicPr>
            <p:nvPr/>
          </p:nvPicPr>
          <p:blipFill>
            <a:blip r:embed="rId6"/>
            <a:srcRect/>
            <a:stretch>
              <a:fillRect/>
            </a:stretch>
          </p:blipFill>
          <p:spPr bwMode="blackGray">
            <a:xfrm>
              <a:off x="269" y="1928"/>
              <a:ext cx="5065" cy="507"/>
            </a:xfrm>
            <a:prstGeom prst="rect">
              <a:avLst/>
            </a:prstGeom>
            <a:noFill/>
            <a:ln w="9525">
              <a:noFill/>
              <a:miter lim="800000"/>
              <a:headEnd/>
              <a:tailEnd/>
            </a:ln>
          </p:spPr>
        </p:pic>
        <p:sp>
          <p:nvSpPr>
            <p:cNvPr id="36" name="Text Box 11"/>
            <p:cNvSpPr txBox="1">
              <a:spLocks noChangeArrowheads="1"/>
            </p:cNvSpPr>
            <p:nvPr/>
          </p:nvSpPr>
          <p:spPr bwMode="auto">
            <a:xfrm>
              <a:off x="303" y="1963"/>
              <a:ext cx="5001" cy="441"/>
            </a:xfrm>
            <a:prstGeom prst="rect">
              <a:avLst/>
            </a:prstGeom>
            <a:noFill/>
            <a:ln w="9525">
              <a:noFill/>
              <a:miter lim="800000"/>
              <a:headEnd/>
              <a:tailEnd/>
            </a:ln>
          </p:spPr>
          <p:txBody>
            <a:bodyPr lIns="109728" tIns="54864" rIns="109728" bIns="54864" anchor="ctr"/>
            <a:lstStyle/>
            <a:p>
              <a:r>
                <a:rPr lang="zh-CN" altLang="en-US" sz="2000" dirty="0" smtClean="0">
                  <a:solidFill>
                    <a:srgbClr val="FFFFFF"/>
                  </a:solidFill>
                  <a:latin typeface="黑体" pitchFamily="2" charset="-122"/>
                  <a:ea typeface="黑体" pitchFamily="2" charset="-122"/>
                </a:rPr>
                <a:t>远程性能监视器</a:t>
              </a:r>
              <a:endParaRPr lang="en-US" altLang="zh-CN" sz="2000" dirty="0">
                <a:solidFill>
                  <a:srgbClr val="FFFFFF"/>
                </a:solidFill>
                <a:latin typeface="黑体" pitchFamily="2" charset="-122"/>
                <a:ea typeface="黑体" pitchFamily="2" charset="-122"/>
              </a:endParaRPr>
            </a:p>
          </p:txBody>
        </p:sp>
      </p:grpSp>
      <p:grpSp>
        <p:nvGrpSpPr>
          <p:cNvPr id="6" name="Rounded Rectangle 19"/>
          <p:cNvGrpSpPr>
            <a:grpSpLocks/>
          </p:cNvGrpSpPr>
          <p:nvPr/>
        </p:nvGrpSpPr>
        <p:grpSpPr bwMode="auto">
          <a:xfrm>
            <a:off x="427038" y="3467440"/>
            <a:ext cx="8040687" cy="838800"/>
            <a:chOff x="269" y="2465"/>
            <a:chExt cx="5065" cy="507"/>
          </a:xfrm>
        </p:grpSpPr>
        <p:pic>
          <p:nvPicPr>
            <p:cNvPr id="34829" name="Rounded Rectangle 19"/>
            <p:cNvPicPr preferRelativeResize="0">
              <a:picLocks noChangeArrowheads="1"/>
            </p:cNvPicPr>
            <p:nvPr/>
          </p:nvPicPr>
          <p:blipFill>
            <a:blip r:embed="rId7"/>
            <a:srcRect/>
            <a:stretch>
              <a:fillRect/>
            </a:stretch>
          </p:blipFill>
          <p:spPr bwMode="blackGray">
            <a:xfrm>
              <a:off x="269" y="2465"/>
              <a:ext cx="5065" cy="507"/>
            </a:xfrm>
            <a:prstGeom prst="rect">
              <a:avLst/>
            </a:prstGeom>
            <a:noFill/>
            <a:ln w="9525">
              <a:noFill/>
              <a:miter lim="800000"/>
              <a:headEnd/>
              <a:tailEnd/>
            </a:ln>
          </p:spPr>
        </p:pic>
        <p:sp>
          <p:nvSpPr>
            <p:cNvPr id="39" name="Text Box 14"/>
            <p:cNvSpPr txBox="1">
              <a:spLocks noChangeArrowheads="1"/>
            </p:cNvSpPr>
            <p:nvPr/>
          </p:nvSpPr>
          <p:spPr bwMode="auto">
            <a:xfrm>
              <a:off x="303" y="2501"/>
              <a:ext cx="5001" cy="439"/>
            </a:xfrm>
            <a:prstGeom prst="rect">
              <a:avLst/>
            </a:prstGeom>
            <a:noFill/>
            <a:ln w="9525">
              <a:noFill/>
              <a:miter lim="800000"/>
              <a:headEnd/>
              <a:tailEnd/>
            </a:ln>
          </p:spPr>
          <p:txBody>
            <a:bodyPr lIns="109728" tIns="54864" rIns="109728" bIns="54864" anchor="ctr"/>
            <a:lstStyle/>
            <a:p>
              <a:r>
                <a:rPr lang="en-US" altLang="zh-CN" sz="2000" dirty="0" smtClean="0">
                  <a:solidFill>
                    <a:srgbClr val="FFFFFF"/>
                  </a:solidFill>
                  <a:latin typeface="黑体" pitchFamily="2" charset="-122"/>
                  <a:ea typeface="黑体" pitchFamily="2" charset="-122"/>
                </a:rPr>
                <a:t>.NETCF CLR Profiler</a:t>
              </a:r>
              <a:endParaRPr lang="en-US" altLang="zh-CN" sz="2000" dirty="0">
                <a:solidFill>
                  <a:srgbClr val="FFFFFF"/>
                </a:solidFill>
                <a:latin typeface="黑体" pitchFamily="2" charset="-122"/>
                <a:ea typeface="黑体" pitchFamily="2" charset="-122"/>
              </a:endParaRPr>
            </a:p>
          </p:txBody>
        </p:sp>
      </p:grpSp>
      <p:grpSp>
        <p:nvGrpSpPr>
          <p:cNvPr id="7" name="Rounded Rectangle 20"/>
          <p:cNvGrpSpPr>
            <a:grpSpLocks/>
          </p:cNvGrpSpPr>
          <p:nvPr/>
        </p:nvGrpSpPr>
        <p:grpSpPr bwMode="auto">
          <a:xfrm>
            <a:off x="427038" y="4321471"/>
            <a:ext cx="8040687" cy="838954"/>
            <a:chOff x="269" y="3003"/>
            <a:chExt cx="5065" cy="507"/>
          </a:xfrm>
        </p:grpSpPr>
        <p:pic>
          <p:nvPicPr>
            <p:cNvPr id="34827" name="Rounded Rectangle 20"/>
            <p:cNvPicPr preferRelativeResize="0">
              <a:picLocks noChangeArrowheads="1"/>
            </p:cNvPicPr>
            <p:nvPr/>
          </p:nvPicPr>
          <p:blipFill>
            <a:blip r:embed="rId8"/>
            <a:srcRect/>
            <a:stretch>
              <a:fillRect/>
            </a:stretch>
          </p:blipFill>
          <p:spPr bwMode="blackGray">
            <a:xfrm>
              <a:off x="269" y="3003"/>
              <a:ext cx="5065" cy="507"/>
            </a:xfrm>
            <a:prstGeom prst="rect">
              <a:avLst/>
            </a:prstGeom>
            <a:noFill/>
            <a:ln w="9525">
              <a:noFill/>
              <a:miter lim="800000"/>
              <a:headEnd/>
              <a:tailEnd/>
            </a:ln>
          </p:spPr>
        </p:pic>
        <p:sp>
          <p:nvSpPr>
            <p:cNvPr id="42" name="Text Box 17"/>
            <p:cNvSpPr txBox="1">
              <a:spLocks noChangeArrowheads="1"/>
            </p:cNvSpPr>
            <p:nvPr/>
          </p:nvSpPr>
          <p:spPr bwMode="auto">
            <a:xfrm>
              <a:off x="303" y="3038"/>
              <a:ext cx="5001" cy="441"/>
            </a:xfrm>
            <a:prstGeom prst="rect">
              <a:avLst/>
            </a:prstGeom>
            <a:noFill/>
            <a:ln w="9525">
              <a:noFill/>
              <a:miter lim="800000"/>
              <a:headEnd/>
              <a:tailEnd/>
            </a:ln>
          </p:spPr>
          <p:txBody>
            <a:bodyPr lIns="109728" tIns="54864" rIns="109728" bIns="54864" anchor="ctr"/>
            <a:lstStyle/>
            <a:p>
              <a:r>
                <a:rPr lang="zh-CN" altLang="en-US" sz="2000" dirty="0" smtClean="0">
                  <a:solidFill>
                    <a:srgbClr val="FFFFFF"/>
                  </a:solidFill>
                  <a:latin typeface="黑体" pitchFamily="2" charset="-122"/>
                  <a:ea typeface="黑体" pitchFamily="2" charset="-122"/>
                </a:rPr>
                <a:t>总结</a:t>
              </a:r>
              <a:endParaRPr lang="en-US" altLang="zh-CN" sz="2000" dirty="0">
                <a:solidFill>
                  <a:srgbClr val="FFFFFF"/>
                </a:solidFill>
                <a:latin typeface="黑体" pitchFamily="2" charset="-122"/>
                <a:ea typeface="黑体" pitchFamily="2" charset="-122"/>
              </a:endParaRPr>
            </a:p>
          </p:txBody>
        </p:sp>
      </p:gr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引言</a:t>
            </a:r>
            <a:endParaRPr lang="zh-CN" altLang="en-US" dirty="0"/>
          </a:p>
        </p:txBody>
      </p:sp>
      <p:sp>
        <p:nvSpPr>
          <p:cNvPr id="4" name="内容占位符 3"/>
          <p:cNvSpPr>
            <a:spLocks noGrp="1"/>
          </p:cNvSpPr>
          <p:nvPr>
            <p:ph idx="1"/>
          </p:nvPr>
        </p:nvSpPr>
        <p:spPr>
          <a:xfrm>
            <a:off x="368300" y="1347788"/>
            <a:ext cx="8382000" cy="3875933"/>
          </a:xfrm>
        </p:spPr>
        <p:txBody>
          <a:bodyPr/>
          <a:lstStyle/>
          <a:p>
            <a:r>
              <a:rPr lang="zh-CN" altLang="en-US" dirty="0" smtClean="0"/>
              <a:t>性能非常重要</a:t>
            </a:r>
            <a:endParaRPr lang="en-US" altLang="zh-CN" dirty="0" smtClean="0"/>
          </a:p>
          <a:p>
            <a:pPr lvl="1"/>
            <a:r>
              <a:rPr lang="zh-CN" altLang="en-US" dirty="0" smtClean="0"/>
              <a:t>没有人因为您的程序有着良好的性能而向您祝贺</a:t>
            </a:r>
            <a:endParaRPr lang="en-US" altLang="zh-CN" dirty="0" smtClean="0"/>
          </a:p>
          <a:p>
            <a:pPr lvl="1"/>
            <a:r>
              <a:rPr lang="zh-CN" altLang="en-US" dirty="0" smtClean="0"/>
              <a:t>每个人都会因为您的程序性能不好而抱怨 </a:t>
            </a:r>
            <a:r>
              <a:rPr lang="en-US" altLang="zh-CN" dirty="0" smtClean="0">
                <a:sym typeface="Wingdings" pitchFamily="2" charset="2"/>
              </a:rPr>
              <a:t></a:t>
            </a:r>
          </a:p>
          <a:p>
            <a:r>
              <a:rPr lang="zh-CN" altLang="en-US" dirty="0" smtClean="0">
                <a:sym typeface="Wingdings" pitchFamily="2" charset="2"/>
              </a:rPr>
              <a:t>应用程序的性能应该是一种需求</a:t>
            </a:r>
            <a:endParaRPr lang="en-US" altLang="zh-CN" dirty="0" smtClean="0">
              <a:sym typeface="Wingdings" pitchFamily="2" charset="2"/>
            </a:endParaRPr>
          </a:p>
          <a:p>
            <a:r>
              <a:rPr lang="zh-CN" altLang="en-US" dirty="0" smtClean="0">
                <a:sym typeface="Wingdings" pitchFamily="2" charset="2"/>
              </a:rPr>
              <a:t>常见的一些想法</a:t>
            </a:r>
            <a:endParaRPr lang="en-US" altLang="zh-CN" dirty="0" smtClean="0">
              <a:sym typeface="Wingdings" pitchFamily="2" charset="2"/>
            </a:endParaRPr>
          </a:p>
          <a:p>
            <a:pPr lvl="1"/>
            <a:r>
              <a:rPr lang="zh-CN" altLang="en-US" dirty="0" smtClean="0"/>
              <a:t>托管程序太慢</a:t>
            </a:r>
            <a:endParaRPr lang="en-US" altLang="zh-CN" dirty="0" smtClean="0"/>
          </a:p>
          <a:p>
            <a:pPr lvl="1"/>
            <a:r>
              <a:rPr lang="zh-CN" altLang="en-US" dirty="0" smtClean="0"/>
              <a:t>我不相信垃圾回收机制</a:t>
            </a:r>
            <a:endParaRPr lang="en-US" altLang="zh-CN" dirty="0" smtClean="0"/>
          </a:p>
          <a:p>
            <a:pPr lvl="1"/>
            <a:r>
              <a:rPr lang="en-US" altLang="zh-CN" dirty="0" smtClean="0"/>
              <a:t>C#</a:t>
            </a:r>
            <a:r>
              <a:rPr lang="zh-CN" altLang="en-US" dirty="0" smtClean="0"/>
              <a:t>的解析器和</a:t>
            </a:r>
            <a:r>
              <a:rPr lang="en-US" altLang="zh-CN" dirty="0" smtClean="0"/>
              <a:t>C++</a:t>
            </a:r>
            <a:r>
              <a:rPr lang="zh-CN" altLang="en-US" dirty="0" smtClean="0"/>
              <a:t>的一样</a:t>
            </a:r>
            <a:endParaRPr lang="en-US" altLang="zh-CN" dirty="0" smtClean="0"/>
          </a:p>
          <a:p>
            <a:pPr lvl="1"/>
            <a:r>
              <a:rPr lang="zh-CN" altLang="en-US" dirty="0" smtClean="0"/>
              <a:t>托管程序中永远不需要考虑释放内存</a:t>
            </a:r>
            <a:endParaRPr lang="zh-CN" alt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382000" cy="609600"/>
          </a:xfrm>
        </p:spPr>
        <p:txBody>
          <a:bodyPr/>
          <a:lstStyle/>
          <a:p>
            <a:pPr defTabSz="912813">
              <a:defRPr/>
            </a:pPr>
            <a:r>
              <a:rPr lang="zh-CN" altLang="en-US" b="1" dirty="0" smtClean="0">
                <a:ln>
                  <a:noFill/>
                </a:ln>
              </a:rPr>
              <a:t>引言</a:t>
            </a:r>
            <a:endParaRPr altLang="zh-CN" b="1" dirty="0" smtClean="0">
              <a:ln>
                <a:noFill/>
              </a:ln>
            </a:endParaRPr>
          </a:p>
        </p:txBody>
      </p:sp>
      <p:sp>
        <p:nvSpPr>
          <p:cNvPr id="13314" name="Content Placeholder 6"/>
          <p:cNvSpPr>
            <a:spLocks noGrp="1"/>
          </p:cNvSpPr>
          <p:nvPr>
            <p:ph idx="1"/>
          </p:nvPr>
        </p:nvSpPr>
        <p:spPr>
          <a:xfrm>
            <a:off x="368300" y="1066800"/>
            <a:ext cx="8394700" cy="4150367"/>
          </a:xfrm>
        </p:spPr>
        <p:txBody>
          <a:bodyPr/>
          <a:lstStyle/>
          <a:p>
            <a:pPr algn="just" eaLnBrk="1" hangingPunct="1">
              <a:buFontTx/>
              <a:buNone/>
            </a:pPr>
            <a:r>
              <a:rPr lang="en-US" altLang="zh-CN" b="1" dirty="0" smtClean="0"/>
              <a:t>Mobile</a:t>
            </a:r>
            <a:r>
              <a:rPr lang="zh-CN" altLang="en-US" b="1" dirty="0" smtClean="0"/>
              <a:t>设备上的性能</a:t>
            </a:r>
            <a:endParaRPr lang="en-US" altLang="zh-CN" b="1" dirty="0" smtClean="0"/>
          </a:p>
          <a:p>
            <a:pPr algn="just" eaLnBrk="1" hangingPunct="1">
              <a:lnSpc>
                <a:spcPct val="100000"/>
              </a:lnSpc>
            </a:pPr>
            <a:r>
              <a:rPr lang="zh-CN" altLang="en-US" sz="2400" dirty="0" smtClean="0"/>
              <a:t>为什么需要我们考虑性能</a:t>
            </a:r>
            <a:endParaRPr lang="en-US" altLang="zh-CN" sz="2400" dirty="0" smtClean="0"/>
          </a:p>
          <a:p>
            <a:pPr lvl="1" algn="just" eaLnBrk="1" hangingPunct="1">
              <a:lnSpc>
                <a:spcPct val="100000"/>
              </a:lnSpc>
            </a:pPr>
            <a:r>
              <a:rPr lang="zh-CN" altLang="en-US" sz="2000" dirty="0" smtClean="0"/>
              <a:t>低速的</a:t>
            </a:r>
            <a:r>
              <a:rPr lang="en-US" altLang="zh-CN" sz="2000" dirty="0" smtClean="0"/>
              <a:t>CPU</a:t>
            </a:r>
          </a:p>
          <a:p>
            <a:pPr lvl="1" algn="just" eaLnBrk="1" hangingPunct="1">
              <a:lnSpc>
                <a:spcPct val="100000"/>
              </a:lnSpc>
            </a:pPr>
            <a:r>
              <a:rPr lang="zh-CN" altLang="en-US" sz="2000" dirty="0" smtClean="0"/>
              <a:t>小内存</a:t>
            </a:r>
            <a:endParaRPr lang="en-US" altLang="zh-CN" sz="2000" dirty="0" smtClean="0"/>
          </a:p>
          <a:p>
            <a:pPr algn="just" eaLnBrk="1" hangingPunct="1">
              <a:lnSpc>
                <a:spcPct val="100000"/>
              </a:lnSpc>
            </a:pPr>
            <a:r>
              <a:rPr lang="zh-CN" altLang="en-US" sz="2400" dirty="0" smtClean="0"/>
              <a:t>更多的考虑一下我们的程序</a:t>
            </a:r>
            <a:endParaRPr lang="en-US" altLang="zh-CN" sz="2400" dirty="0" smtClean="0"/>
          </a:p>
          <a:p>
            <a:pPr lvl="1" algn="just" eaLnBrk="1" hangingPunct="1">
              <a:lnSpc>
                <a:spcPct val="100000"/>
              </a:lnSpc>
            </a:pPr>
            <a:r>
              <a:rPr lang="zh-CN" altLang="en-US" sz="2000" dirty="0" smtClean="0"/>
              <a:t>少做不必要的运算</a:t>
            </a:r>
            <a:endParaRPr lang="en-US" altLang="zh-CN" sz="2000" dirty="0" smtClean="0"/>
          </a:p>
          <a:p>
            <a:pPr lvl="2" algn="just" eaLnBrk="1" hangingPunct="1">
              <a:lnSpc>
                <a:spcPct val="100000"/>
              </a:lnSpc>
            </a:pPr>
            <a:r>
              <a:rPr lang="zh-CN" altLang="en-US" sz="1600" dirty="0" smtClean="0"/>
              <a:t>维护电量</a:t>
            </a:r>
            <a:endParaRPr lang="en-US" altLang="zh-CN" sz="1600" dirty="0" smtClean="0"/>
          </a:p>
          <a:p>
            <a:pPr lvl="1" algn="just" eaLnBrk="1" hangingPunct="1">
              <a:lnSpc>
                <a:spcPct val="100000"/>
              </a:lnSpc>
            </a:pPr>
            <a:r>
              <a:rPr lang="zh-CN" altLang="en-US" sz="2000" dirty="0" smtClean="0"/>
              <a:t>程序的大小</a:t>
            </a:r>
            <a:endParaRPr lang="en-US" altLang="zh-CN" sz="2000" dirty="0" smtClean="0"/>
          </a:p>
          <a:p>
            <a:pPr lvl="2" algn="just" eaLnBrk="1" hangingPunct="1">
              <a:lnSpc>
                <a:spcPct val="100000"/>
              </a:lnSpc>
            </a:pPr>
            <a:r>
              <a:rPr lang="zh-CN" altLang="en-US" sz="1600" dirty="0" smtClean="0"/>
              <a:t>程序小一点更好</a:t>
            </a:r>
            <a:endParaRPr lang="en-US" altLang="zh-CN" sz="1600" dirty="0" smtClean="0"/>
          </a:p>
          <a:p>
            <a:pPr algn="just" eaLnBrk="1" hangingPunct="1">
              <a:lnSpc>
                <a:spcPct val="100000"/>
              </a:lnSpc>
            </a:pPr>
            <a:endParaRPr lang="en-US" altLang="zh-CN" sz="2400"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382000" cy="609600"/>
          </a:xfrm>
        </p:spPr>
        <p:txBody>
          <a:bodyPr/>
          <a:lstStyle/>
          <a:p>
            <a:pPr defTabSz="912813">
              <a:defRPr/>
            </a:pPr>
            <a:r>
              <a:rPr lang="zh-CN" altLang="en-US" b="1" dirty="0" smtClean="0">
                <a:ln>
                  <a:noFill/>
                </a:ln>
              </a:rPr>
              <a:t>引言</a:t>
            </a:r>
            <a:endParaRPr altLang="zh-CN" b="1" dirty="0" smtClean="0">
              <a:ln>
                <a:noFill/>
              </a:ln>
            </a:endParaRPr>
          </a:p>
        </p:txBody>
      </p:sp>
      <p:sp>
        <p:nvSpPr>
          <p:cNvPr id="13314" name="Content Placeholder 6"/>
          <p:cNvSpPr>
            <a:spLocks noGrp="1"/>
          </p:cNvSpPr>
          <p:nvPr>
            <p:ph idx="1"/>
          </p:nvPr>
        </p:nvSpPr>
        <p:spPr>
          <a:xfrm>
            <a:off x="368300" y="1066800"/>
            <a:ext cx="8394700" cy="5404556"/>
          </a:xfrm>
        </p:spPr>
        <p:txBody>
          <a:bodyPr/>
          <a:lstStyle/>
          <a:p>
            <a:pPr algn="just" eaLnBrk="1" hangingPunct="1">
              <a:buFontTx/>
              <a:buNone/>
            </a:pPr>
            <a:r>
              <a:rPr lang="zh-CN" altLang="en-US" b="1" dirty="0" smtClean="0"/>
              <a:t>影响性能的地方</a:t>
            </a:r>
            <a:endParaRPr lang="en-US" altLang="zh-CN" b="1" dirty="0" smtClean="0"/>
          </a:p>
          <a:p>
            <a:pPr algn="just" eaLnBrk="1" hangingPunct="1">
              <a:lnSpc>
                <a:spcPct val="100000"/>
              </a:lnSpc>
            </a:pPr>
            <a:r>
              <a:rPr lang="zh-CN" altLang="en-US" sz="2400" dirty="0" smtClean="0"/>
              <a:t>程序加载时间</a:t>
            </a:r>
            <a:endParaRPr lang="en-US" altLang="zh-CN" sz="2400" dirty="0" smtClean="0"/>
          </a:p>
          <a:p>
            <a:pPr lvl="1" algn="just" eaLnBrk="1" hangingPunct="1">
              <a:lnSpc>
                <a:spcPct val="100000"/>
              </a:lnSpc>
            </a:pPr>
            <a:r>
              <a:rPr lang="zh-CN" altLang="en-US" sz="2000" dirty="0" smtClean="0"/>
              <a:t>程序集的大小</a:t>
            </a:r>
            <a:endParaRPr lang="en-US" altLang="zh-CN" sz="2000" dirty="0" smtClean="0"/>
          </a:p>
          <a:p>
            <a:pPr lvl="1" algn="just" eaLnBrk="1" hangingPunct="1">
              <a:lnSpc>
                <a:spcPct val="100000"/>
              </a:lnSpc>
            </a:pPr>
            <a:r>
              <a:rPr lang="zh-CN" altLang="en-US" sz="2000" dirty="0" smtClean="0"/>
              <a:t>窗体上控件的多少</a:t>
            </a:r>
            <a:endParaRPr lang="en-US" altLang="zh-CN" sz="2000" dirty="0" smtClean="0"/>
          </a:p>
          <a:p>
            <a:pPr algn="just" eaLnBrk="1" hangingPunct="1">
              <a:lnSpc>
                <a:spcPct val="100000"/>
              </a:lnSpc>
            </a:pPr>
            <a:r>
              <a:rPr lang="en-US" altLang="zh-CN" sz="2400" dirty="0" smtClean="0"/>
              <a:t>JIT </a:t>
            </a:r>
            <a:r>
              <a:rPr lang="zh-CN" altLang="en-US" sz="2400" dirty="0" smtClean="0"/>
              <a:t>编译时间</a:t>
            </a:r>
            <a:endParaRPr lang="en-US" altLang="zh-CN" sz="2400" dirty="0" smtClean="0"/>
          </a:p>
          <a:p>
            <a:pPr lvl="1" algn="just" eaLnBrk="1" hangingPunct="1">
              <a:lnSpc>
                <a:spcPct val="100000"/>
              </a:lnSpc>
            </a:pPr>
            <a:r>
              <a:rPr lang="zh-CN" altLang="en-US" sz="2000" dirty="0" smtClean="0"/>
              <a:t>第一次调用某一个方法</a:t>
            </a:r>
            <a:endParaRPr lang="en-US" altLang="zh-CN" sz="2000" dirty="0" smtClean="0"/>
          </a:p>
          <a:p>
            <a:pPr lvl="1" algn="just" eaLnBrk="1" hangingPunct="1">
              <a:lnSpc>
                <a:spcPct val="100000"/>
              </a:lnSpc>
            </a:pPr>
            <a:r>
              <a:rPr lang="zh-CN" altLang="en-US" sz="2000" dirty="0" smtClean="0"/>
              <a:t>方法的后继调用</a:t>
            </a:r>
            <a:endParaRPr lang="en-US" altLang="zh-CN" sz="2000" dirty="0" smtClean="0"/>
          </a:p>
          <a:p>
            <a:pPr algn="just" eaLnBrk="1" hangingPunct="1">
              <a:lnSpc>
                <a:spcPct val="100000"/>
              </a:lnSpc>
            </a:pPr>
            <a:r>
              <a:rPr lang="zh-CN" altLang="en-US" sz="2400" dirty="0" smtClean="0"/>
              <a:t>垃圾回收</a:t>
            </a:r>
            <a:endParaRPr lang="en-US" altLang="zh-CN" sz="2400" dirty="0" smtClean="0"/>
          </a:p>
          <a:p>
            <a:pPr lvl="1" algn="just" eaLnBrk="1" hangingPunct="1">
              <a:lnSpc>
                <a:spcPct val="100000"/>
              </a:lnSpc>
            </a:pPr>
            <a:r>
              <a:rPr lang="zh-CN" altLang="en-US" sz="2000" dirty="0" smtClean="0"/>
              <a:t>内存分配失败</a:t>
            </a:r>
            <a:endParaRPr lang="en-US" altLang="zh-CN" sz="2000" dirty="0" smtClean="0"/>
          </a:p>
          <a:p>
            <a:pPr lvl="1" algn="just" eaLnBrk="1" hangingPunct="1">
              <a:lnSpc>
                <a:spcPct val="100000"/>
              </a:lnSpc>
            </a:pPr>
            <a:r>
              <a:rPr lang="zh-CN" altLang="en-US" sz="2000" dirty="0" smtClean="0"/>
              <a:t>分配超过</a:t>
            </a:r>
            <a:r>
              <a:rPr lang="en-US" altLang="zh-CN" sz="2000" dirty="0" smtClean="0"/>
              <a:t>1M</a:t>
            </a:r>
            <a:r>
              <a:rPr lang="zh-CN" altLang="en-US" sz="2000" dirty="0" smtClean="0"/>
              <a:t>的内存</a:t>
            </a:r>
            <a:endParaRPr lang="en-US" altLang="zh-CN" sz="2000" dirty="0" smtClean="0"/>
          </a:p>
          <a:p>
            <a:pPr lvl="1" algn="just" eaLnBrk="1" hangingPunct="1">
              <a:lnSpc>
                <a:spcPct val="100000"/>
              </a:lnSpc>
            </a:pPr>
            <a:r>
              <a:rPr lang="zh-CN" altLang="en-US" sz="2000" dirty="0" smtClean="0"/>
              <a:t>程序转到后台</a:t>
            </a:r>
            <a:endParaRPr lang="en-US" altLang="zh-CN" sz="2000" dirty="0" smtClean="0"/>
          </a:p>
          <a:p>
            <a:pPr lvl="1" algn="just" eaLnBrk="1" hangingPunct="1">
              <a:lnSpc>
                <a:spcPct val="100000"/>
              </a:lnSpc>
            </a:pPr>
            <a:r>
              <a:rPr lang="zh-CN" altLang="en-US" sz="2000" dirty="0" smtClean="0"/>
              <a:t>调用</a:t>
            </a:r>
            <a:r>
              <a:rPr lang="en-US" altLang="zh-CN" sz="2000" dirty="0" smtClean="0"/>
              <a:t> </a:t>
            </a:r>
            <a:r>
              <a:rPr lang="en-US" altLang="zh-CN" sz="2000" dirty="0" err="1" smtClean="0"/>
              <a:t>GC.Collect</a:t>
            </a:r>
            <a:r>
              <a:rPr lang="en-US" altLang="zh-CN" sz="2000" dirty="0" smtClean="0"/>
              <a:t>()</a:t>
            </a:r>
          </a:p>
          <a:p>
            <a:pPr algn="just" eaLnBrk="1" hangingPunct="1">
              <a:lnSpc>
                <a:spcPct val="100000"/>
              </a:lnSpc>
            </a:pPr>
            <a:endParaRPr lang="en-US" altLang="zh-CN" sz="2400"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382000" cy="609600"/>
          </a:xfrm>
        </p:spPr>
        <p:txBody>
          <a:bodyPr/>
          <a:lstStyle/>
          <a:p>
            <a:pPr defTabSz="912813">
              <a:defRPr/>
            </a:pPr>
            <a:r>
              <a:rPr lang="zh-CN" altLang="en-US" b="1" dirty="0" smtClean="0">
                <a:ln>
                  <a:noFill/>
                </a:ln>
              </a:rPr>
              <a:t>引言</a:t>
            </a:r>
            <a:endParaRPr altLang="zh-CN" b="1" dirty="0" smtClean="0">
              <a:ln>
                <a:noFill/>
              </a:ln>
            </a:endParaRPr>
          </a:p>
        </p:txBody>
      </p:sp>
      <p:sp>
        <p:nvSpPr>
          <p:cNvPr id="13314" name="Content Placeholder 6"/>
          <p:cNvSpPr>
            <a:spLocks noGrp="1"/>
          </p:cNvSpPr>
          <p:nvPr>
            <p:ph idx="1"/>
          </p:nvPr>
        </p:nvSpPr>
        <p:spPr>
          <a:xfrm>
            <a:off x="368300" y="1066800"/>
            <a:ext cx="8394700" cy="4519699"/>
          </a:xfrm>
        </p:spPr>
        <p:txBody>
          <a:bodyPr/>
          <a:lstStyle/>
          <a:p>
            <a:pPr algn="just" eaLnBrk="1" hangingPunct="1">
              <a:buFontTx/>
              <a:buNone/>
            </a:pPr>
            <a:r>
              <a:rPr lang="zh-CN" altLang="en-US" b="1" dirty="0" smtClean="0"/>
              <a:t>几个提高性能的“小”提示</a:t>
            </a:r>
            <a:endParaRPr lang="en-US" altLang="zh-CN" b="1" dirty="0" smtClean="0"/>
          </a:p>
          <a:p>
            <a:pPr algn="just" eaLnBrk="1" hangingPunct="1">
              <a:lnSpc>
                <a:spcPct val="100000"/>
              </a:lnSpc>
            </a:pPr>
            <a:r>
              <a:rPr lang="zh-CN" altLang="en-US" sz="2400" dirty="0" smtClean="0"/>
              <a:t>限制每一次操作的计算量</a:t>
            </a:r>
            <a:endParaRPr lang="en-US" altLang="zh-CN" sz="2400" dirty="0" smtClean="0"/>
          </a:p>
          <a:p>
            <a:pPr algn="just" eaLnBrk="1" hangingPunct="1">
              <a:lnSpc>
                <a:spcPct val="100000"/>
              </a:lnSpc>
            </a:pPr>
            <a:r>
              <a:rPr lang="en-US" altLang="zh-CN" sz="2400" dirty="0" smtClean="0"/>
              <a:t>String vs. </a:t>
            </a:r>
            <a:r>
              <a:rPr lang="en-US" altLang="zh-CN" sz="2400" dirty="0" err="1" smtClean="0"/>
              <a:t>StringBuilder</a:t>
            </a:r>
            <a:endParaRPr lang="en-US" altLang="zh-CN" sz="2400" dirty="0" smtClean="0"/>
          </a:p>
          <a:p>
            <a:pPr algn="just" eaLnBrk="1" hangingPunct="1">
              <a:lnSpc>
                <a:spcPct val="100000"/>
              </a:lnSpc>
            </a:pPr>
            <a:r>
              <a:rPr lang="zh-CN" altLang="en-US" sz="2400" dirty="0" smtClean="0"/>
              <a:t>了解装箱</a:t>
            </a:r>
            <a:r>
              <a:rPr lang="en-US" altLang="zh-CN" sz="2400" dirty="0" smtClean="0"/>
              <a:t>/</a:t>
            </a:r>
            <a:r>
              <a:rPr lang="zh-CN" altLang="en-US" sz="2400" dirty="0" smtClean="0"/>
              <a:t>拆箱</a:t>
            </a:r>
            <a:endParaRPr lang="en-US" altLang="zh-CN" sz="2400" dirty="0" smtClean="0"/>
          </a:p>
          <a:p>
            <a:pPr algn="just" eaLnBrk="1" hangingPunct="1">
              <a:lnSpc>
                <a:spcPct val="100000"/>
              </a:lnSpc>
            </a:pPr>
            <a:r>
              <a:rPr lang="zh-CN" altLang="en-US" sz="2400" dirty="0" smtClean="0"/>
              <a:t>集合</a:t>
            </a:r>
            <a:r>
              <a:rPr lang="en-US" altLang="zh-CN" sz="2400" dirty="0" smtClean="0"/>
              <a:t> vs. </a:t>
            </a:r>
            <a:r>
              <a:rPr lang="zh-CN" altLang="en-US" sz="2400" dirty="0" smtClean="0"/>
              <a:t>范型集合</a:t>
            </a:r>
            <a:endParaRPr lang="en-US" altLang="zh-CN" sz="2400" dirty="0" smtClean="0"/>
          </a:p>
          <a:p>
            <a:pPr algn="just" eaLnBrk="1" hangingPunct="1">
              <a:lnSpc>
                <a:spcPct val="100000"/>
              </a:lnSpc>
            </a:pPr>
            <a:r>
              <a:rPr lang="zh-CN" altLang="en-US" sz="2400" dirty="0" smtClean="0"/>
              <a:t>控制</a:t>
            </a:r>
            <a:r>
              <a:rPr lang="en-US" altLang="zh-CN" sz="2400" dirty="0" smtClean="0"/>
              <a:t>P/Invokes</a:t>
            </a:r>
            <a:r>
              <a:rPr lang="zh-CN" altLang="en-US" sz="2400" dirty="0" smtClean="0"/>
              <a:t>调用的数量</a:t>
            </a:r>
            <a:endParaRPr lang="en-US" altLang="zh-CN" sz="2400" dirty="0" smtClean="0"/>
          </a:p>
          <a:p>
            <a:pPr algn="just" eaLnBrk="1" hangingPunct="1">
              <a:lnSpc>
                <a:spcPct val="100000"/>
              </a:lnSpc>
            </a:pPr>
            <a:r>
              <a:rPr lang="zh-CN" altLang="en-US" sz="2400" dirty="0" smtClean="0"/>
              <a:t>虚方法调用</a:t>
            </a:r>
            <a:r>
              <a:rPr lang="en-US" altLang="zh-CN" sz="2400" dirty="0" smtClean="0"/>
              <a:t> vs. </a:t>
            </a:r>
            <a:r>
              <a:rPr lang="zh-CN" altLang="en-US" sz="2400" dirty="0" smtClean="0"/>
              <a:t>非虚方法调用</a:t>
            </a:r>
            <a:endParaRPr lang="en-US" altLang="zh-CN" sz="2400" dirty="0" smtClean="0"/>
          </a:p>
          <a:p>
            <a:pPr algn="just" eaLnBrk="1" hangingPunct="1">
              <a:lnSpc>
                <a:spcPct val="100000"/>
              </a:lnSpc>
            </a:pPr>
            <a:r>
              <a:rPr lang="zh-CN" altLang="en-US" sz="2400" dirty="0" smtClean="0"/>
              <a:t>使用简单属性</a:t>
            </a:r>
            <a:endParaRPr lang="en-US" altLang="zh-CN" sz="2400" dirty="0" smtClean="0"/>
          </a:p>
          <a:p>
            <a:pPr algn="just" eaLnBrk="1" hangingPunct="1">
              <a:lnSpc>
                <a:spcPct val="100000"/>
              </a:lnSpc>
            </a:pPr>
            <a:r>
              <a:rPr lang="zh-CN" altLang="en-US" sz="2400" dirty="0" smtClean="0"/>
              <a:t>小心调用</a:t>
            </a:r>
            <a:r>
              <a:rPr lang="en-US" altLang="zh-CN" sz="2400" dirty="0" smtClean="0"/>
              <a:t> </a:t>
            </a:r>
            <a:r>
              <a:rPr lang="en-US" altLang="zh-CN" sz="2400" dirty="0" err="1" smtClean="0"/>
              <a:t>GC.Collect</a:t>
            </a:r>
            <a:endParaRPr lang="en-US" altLang="zh-CN" sz="2400" dirty="0" smtClean="0"/>
          </a:p>
          <a:p>
            <a:pPr algn="just" eaLnBrk="1" hangingPunct="1">
              <a:lnSpc>
                <a:spcPct val="100000"/>
              </a:lnSpc>
            </a:pPr>
            <a:r>
              <a:rPr lang="zh-CN" altLang="en-US" sz="2400" dirty="0" smtClean="0"/>
              <a:t>知道何时需要实现</a:t>
            </a:r>
            <a:r>
              <a:rPr lang="en-US" altLang="zh-CN" sz="2400" dirty="0" err="1" smtClean="0"/>
              <a:t>Finalizers</a:t>
            </a:r>
            <a:endParaRPr lang="en-US" altLang="zh-CN" sz="2400" dirty="0" smtClean="0"/>
          </a:p>
        </p:txBody>
      </p:sp>
      <p:pic>
        <p:nvPicPr>
          <p:cNvPr id="5" name="Picture 10" descr="\\Vitamix\usb_200gb\Microsoft_Art_Brand_etc\EventsDVD_FY07\Shapes and Graphics\Windows_Vista_Icons_ for_Marketing_use\Performance.png"/>
          <p:cNvPicPr>
            <a:picLocks noChangeAspect="1" noChangeArrowheads="1"/>
          </p:cNvPicPr>
          <p:nvPr/>
        </p:nvPicPr>
        <p:blipFill>
          <a:blip r:embed="rId3" cstate="print"/>
          <a:srcRect/>
          <a:stretch>
            <a:fillRect/>
          </a:stretch>
        </p:blipFill>
        <p:spPr bwMode="auto">
          <a:xfrm>
            <a:off x="271825" y="1533039"/>
            <a:ext cx="382587" cy="382587"/>
          </a:xfrm>
          <a:prstGeom prst="rect">
            <a:avLst/>
          </a:prstGeom>
          <a:noFill/>
        </p:spPr>
      </p:pic>
      <p:pic>
        <p:nvPicPr>
          <p:cNvPr id="6" name="Picture 10" descr="\\Vitamix\usb_200gb\Microsoft_Art_Brand_etc\EventsDVD_FY07\Shapes and Graphics\Windows_Vista_Icons_ for_Marketing_use\Performance.png"/>
          <p:cNvPicPr>
            <a:picLocks noChangeAspect="1" noChangeArrowheads="1"/>
          </p:cNvPicPr>
          <p:nvPr/>
        </p:nvPicPr>
        <p:blipFill>
          <a:blip r:embed="rId3" cstate="print"/>
          <a:srcRect/>
          <a:stretch>
            <a:fillRect/>
          </a:stretch>
        </p:blipFill>
        <p:spPr bwMode="auto">
          <a:xfrm>
            <a:off x="271825" y="2012872"/>
            <a:ext cx="382587" cy="382587"/>
          </a:xfrm>
          <a:prstGeom prst="rect">
            <a:avLst/>
          </a:prstGeom>
          <a:noFill/>
        </p:spPr>
      </p:pic>
      <p:pic>
        <p:nvPicPr>
          <p:cNvPr id="7" name="Picture 10" descr="\\Vitamix\usb_200gb\Microsoft_Art_Brand_etc\EventsDVD_FY07\Shapes and Graphics\Windows_Vista_Icons_ for_Marketing_use\Performance.png"/>
          <p:cNvPicPr>
            <a:picLocks noChangeAspect="1" noChangeArrowheads="1"/>
          </p:cNvPicPr>
          <p:nvPr/>
        </p:nvPicPr>
        <p:blipFill>
          <a:blip r:embed="rId3" cstate="print"/>
          <a:srcRect/>
          <a:stretch>
            <a:fillRect/>
          </a:stretch>
        </p:blipFill>
        <p:spPr bwMode="auto">
          <a:xfrm>
            <a:off x="271825" y="2465545"/>
            <a:ext cx="382587" cy="382587"/>
          </a:xfrm>
          <a:prstGeom prst="rect">
            <a:avLst/>
          </a:prstGeom>
          <a:noFill/>
        </p:spPr>
      </p:pic>
      <p:pic>
        <p:nvPicPr>
          <p:cNvPr id="8" name="Picture 10" descr="\\Vitamix\usb_200gb\Microsoft_Art_Brand_etc\EventsDVD_FY07\Shapes and Graphics\Windows_Vista_Icons_ for_Marketing_use\Performance.png"/>
          <p:cNvPicPr>
            <a:picLocks noChangeAspect="1" noChangeArrowheads="1"/>
          </p:cNvPicPr>
          <p:nvPr/>
        </p:nvPicPr>
        <p:blipFill>
          <a:blip r:embed="rId3" cstate="print"/>
          <a:srcRect/>
          <a:stretch>
            <a:fillRect/>
          </a:stretch>
        </p:blipFill>
        <p:spPr bwMode="auto">
          <a:xfrm>
            <a:off x="271825" y="2936325"/>
            <a:ext cx="382587" cy="382587"/>
          </a:xfrm>
          <a:prstGeom prst="rect">
            <a:avLst/>
          </a:prstGeom>
          <a:noFill/>
        </p:spPr>
      </p:pic>
      <p:pic>
        <p:nvPicPr>
          <p:cNvPr id="9" name="Picture 10" descr="\\Vitamix\usb_200gb\Microsoft_Art_Brand_etc\EventsDVD_FY07\Shapes and Graphics\Windows_Vista_Icons_ for_Marketing_use\Performance.png"/>
          <p:cNvPicPr>
            <a:picLocks noChangeAspect="1" noChangeArrowheads="1"/>
          </p:cNvPicPr>
          <p:nvPr/>
        </p:nvPicPr>
        <p:blipFill>
          <a:blip r:embed="rId3" cstate="print"/>
          <a:srcRect/>
          <a:stretch>
            <a:fillRect/>
          </a:stretch>
        </p:blipFill>
        <p:spPr bwMode="auto">
          <a:xfrm>
            <a:off x="271825" y="3370891"/>
            <a:ext cx="382587" cy="382587"/>
          </a:xfrm>
          <a:prstGeom prst="rect">
            <a:avLst/>
          </a:prstGeom>
          <a:noFill/>
        </p:spPr>
      </p:pic>
      <p:pic>
        <p:nvPicPr>
          <p:cNvPr id="10" name="Picture 10" descr="\\Vitamix\usb_200gb\Microsoft_Art_Brand_etc\EventsDVD_FY07\Shapes and Graphics\Windows_Vista_Icons_ for_Marketing_use\Performance.png"/>
          <p:cNvPicPr>
            <a:picLocks noChangeAspect="1" noChangeArrowheads="1"/>
          </p:cNvPicPr>
          <p:nvPr/>
        </p:nvPicPr>
        <p:blipFill>
          <a:blip r:embed="rId3" cstate="print"/>
          <a:srcRect/>
          <a:stretch>
            <a:fillRect/>
          </a:stretch>
        </p:blipFill>
        <p:spPr bwMode="auto">
          <a:xfrm>
            <a:off x="271825" y="3832619"/>
            <a:ext cx="382587" cy="382587"/>
          </a:xfrm>
          <a:prstGeom prst="rect">
            <a:avLst/>
          </a:prstGeom>
          <a:noFill/>
        </p:spPr>
      </p:pic>
      <p:pic>
        <p:nvPicPr>
          <p:cNvPr id="11" name="Picture 10" descr="\\Vitamix\usb_200gb\Microsoft_Art_Brand_etc\EventsDVD_FY07\Shapes and Graphics\Windows_Vista_Icons_ for_Marketing_use\Performance.png"/>
          <p:cNvPicPr>
            <a:picLocks noChangeAspect="1" noChangeArrowheads="1"/>
          </p:cNvPicPr>
          <p:nvPr/>
        </p:nvPicPr>
        <p:blipFill>
          <a:blip r:embed="rId3" cstate="print"/>
          <a:srcRect/>
          <a:stretch>
            <a:fillRect/>
          </a:stretch>
        </p:blipFill>
        <p:spPr bwMode="auto">
          <a:xfrm>
            <a:off x="271825" y="4276238"/>
            <a:ext cx="382587" cy="382587"/>
          </a:xfrm>
          <a:prstGeom prst="rect">
            <a:avLst/>
          </a:prstGeom>
          <a:noFill/>
        </p:spPr>
      </p:pic>
      <p:pic>
        <p:nvPicPr>
          <p:cNvPr id="12" name="Picture 10" descr="\\Vitamix\usb_200gb\Microsoft_Art_Brand_etc\EventsDVD_FY07\Shapes and Graphics\Windows_Vista_Icons_ for_Marketing_use\Performance.png"/>
          <p:cNvPicPr>
            <a:picLocks noChangeAspect="1" noChangeArrowheads="1"/>
          </p:cNvPicPr>
          <p:nvPr/>
        </p:nvPicPr>
        <p:blipFill>
          <a:blip r:embed="rId3" cstate="print"/>
          <a:srcRect/>
          <a:stretch>
            <a:fillRect/>
          </a:stretch>
        </p:blipFill>
        <p:spPr bwMode="auto">
          <a:xfrm>
            <a:off x="271825" y="4701751"/>
            <a:ext cx="382587" cy="382587"/>
          </a:xfrm>
          <a:prstGeom prst="rect">
            <a:avLst/>
          </a:prstGeom>
          <a:noFill/>
        </p:spPr>
      </p:pic>
      <p:pic>
        <p:nvPicPr>
          <p:cNvPr id="13" name="Picture 10" descr="\\Vitamix\usb_200gb\Microsoft_Art_Brand_etc\EventsDVD_FY07\Shapes and Graphics\Windows_Vista_Icons_ for_Marketing_use\Performance.png"/>
          <p:cNvPicPr>
            <a:picLocks noChangeAspect="1" noChangeArrowheads="1"/>
          </p:cNvPicPr>
          <p:nvPr/>
        </p:nvPicPr>
        <p:blipFill>
          <a:blip r:embed="rId3" cstate="print"/>
          <a:srcRect/>
          <a:stretch>
            <a:fillRect/>
          </a:stretch>
        </p:blipFill>
        <p:spPr bwMode="auto">
          <a:xfrm>
            <a:off x="271825" y="5163478"/>
            <a:ext cx="382587" cy="382587"/>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D:\Slidework\Jobs\TechEd2007 - Brian Marble\Template\Design\Round 3\images\Hand.png"/>
          <p:cNvPicPr>
            <a:picLocks noChangeAspect="1" noChangeArrowheads="1"/>
          </p:cNvPicPr>
          <p:nvPr/>
        </p:nvPicPr>
        <p:blipFill>
          <a:blip r:embed="rId3"/>
          <a:srcRect/>
          <a:stretch>
            <a:fillRect/>
          </a:stretch>
        </p:blipFill>
        <p:spPr bwMode="auto">
          <a:xfrm>
            <a:off x="779463" y="838200"/>
            <a:ext cx="1573212" cy="1219200"/>
          </a:xfrm>
          <a:prstGeom prst="rect">
            <a:avLst/>
          </a:prstGeom>
          <a:noFill/>
          <a:ln w="9525">
            <a:noFill/>
            <a:miter lim="800000"/>
            <a:headEnd/>
            <a:tailEnd/>
          </a:ln>
        </p:spPr>
      </p:pic>
      <p:sp>
        <p:nvSpPr>
          <p:cNvPr id="8" name="Text Placeholder 9"/>
          <p:cNvSpPr txBox="1">
            <a:spLocks/>
          </p:cNvSpPr>
          <p:nvPr/>
        </p:nvSpPr>
        <p:spPr bwMode="auto">
          <a:xfrm>
            <a:off x="1606549" y="2438400"/>
            <a:ext cx="7689851" cy="762000"/>
          </a:xfrm>
          <a:prstGeom prst="rect">
            <a:avLst/>
          </a:prstGeom>
          <a:noFill/>
          <a:ln w="9525">
            <a:noFill/>
            <a:miter lim="800000"/>
            <a:headEnd/>
            <a:tailEnd/>
          </a:ln>
          <a:effectLst/>
        </p:spPr>
        <p:txBody>
          <a:bodyPr lIns="0" tIns="0" rIns="0" bIns="0" anchor="b"/>
          <a:lstStyle/>
          <a:p>
            <a:pPr>
              <a:lnSpc>
                <a:spcPct val="90000"/>
              </a:lnSpc>
              <a:spcBef>
                <a:spcPts val="700"/>
              </a:spcBef>
              <a:buFont typeface="Arial" pitchFamily="34" charset="0"/>
              <a:buNone/>
              <a:defRPr/>
            </a:pPr>
            <a:r>
              <a:rPr lang="zh-CN" altLang="en-US" sz="10000" cap="all" dirty="0">
                <a:solidFill>
                  <a:schemeClr val="bg1">
                    <a:alpha val="35000"/>
                  </a:schemeClr>
                </a:solidFill>
                <a:latin typeface="+mj-ea"/>
                <a:ea typeface="+mj-ea"/>
                <a:cs typeface="+mj-cs"/>
              </a:rPr>
              <a:t>演示</a:t>
            </a:r>
            <a:endParaRPr lang="en-US" sz="10000" cap="all" dirty="0">
              <a:solidFill>
                <a:schemeClr val="bg1">
                  <a:alpha val="35000"/>
                </a:schemeClr>
              </a:solidFill>
              <a:latin typeface="+mj-ea"/>
              <a:ea typeface="+mj-ea"/>
              <a:cs typeface="+mj-cs"/>
            </a:endParaRPr>
          </a:p>
        </p:txBody>
      </p:sp>
      <p:sp>
        <p:nvSpPr>
          <p:cNvPr id="13" name="Rectangle 2"/>
          <p:cNvSpPr>
            <a:spLocks noChangeArrowheads="1"/>
          </p:cNvSpPr>
          <p:nvPr/>
        </p:nvSpPr>
        <p:spPr bwMode="auto">
          <a:xfrm>
            <a:off x="685800" y="3379788"/>
            <a:ext cx="7018699" cy="584775"/>
          </a:xfrm>
          <a:prstGeom prst="rect">
            <a:avLst/>
          </a:prstGeom>
          <a:noFill/>
          <a:ln w="9525" algn="ctr">
            <a:noFill/>
            <a:miter lim="800000"/>
            <a:headEnd/>
            <a:tailEnd/>
          </a:ln>
          <a:effectLst/>
        </p:spPr>
        <p:txBody>
          <a:bodyPr wrap="square" anchor="ctr">
            <a:spAutoFit/>
          </a:bodyPr>
          <a:lstStyle/>
          <a:p>
            <a:r>
              <a:rPr lang="zh-CN" altLang="en-US" sz="3200" b="1" dirty="0" smtClean="0">
                <a:ea typeface="黑体" pitchFamily="2" charset="-122"/>
                <a:cs typeface="Arial" charset="0"/>
              </a:rPr>
              <a:t>一个性能比较差的程序的例子</a:t>
            </a:r>
            <a:endParaRPr lang="zh-CN" altLang="en-US" sz="3200" b="1" dirty="0">
              <a:ea typeface="黑体" pitchFamily="2" charset="-122"/>
              <a:cs typeface="Arial" charset="0"/>
            </a:endParaRPr>
          </a:p>
        </p:txBody>
      </p:sp>
      <p:sp>
        <p:nvSpPr>
          <p:cNvPr id="14" name="Rectangle 3"/>
          <p:cNvSpPr>
            <a:spLocks noChangeArrowheads="1"/>
          </p:cNvSpPr>
          <p:nvPr/>
        </p:nvSpPr>
        <p:spPr bwMode="auto">
          <a:xfrm>
            <a:off x="685800" y="4119563"/>
            <a:ext cx="4949825" cy="1138773"/>
          </a:xfrm>
          <a:prstGeom prst="rect">
            <a:avLst/>
          </a:prstGeom>
          <a:noFill/>
          <a:ln w="9525">
            <a:noFill/>
            <a:miter lim="800000"/>
            <a:headEnd/>
            <a:tailEnd/>
          </a:ln>
          <a:effectLst/>
        </p:spPr>
        <p:txBody>
          <a:bodyPr>
            <a:spAutoFit/>
          </a:bodyPr>
          <a:lstStyle/>
          <a:p>
            <a:pPr marL="342900" indent="-342900">
              <a:spcBef>
                <a:spcPct val="20000"/>
              </a:spcBef>
              <a:buClr>
                <a:schemeClr val="accent1"/>
              </a:buClr>
              <a:buSzPct val="110000"/>
            </a:pPr>
            <a:r>
              <a:rPr lang="zh-CN" altLang="en-US" sz="2000" dirty="0" smtClean="0">
                <a:solidFill>
                  <a:schemeClr val="tx2"/>
                </a:solidFill>
                <a:latin typeface="黑体" pitchFamily="2" charset="-122"/>
                <a:ea typeface="黑体" pitchFamily="2" charset="-122"/>
                <a:cs typeface="Arial" charset="0"/>
              </a:rPr>
              <a:t>张欣</a:t>
            </a:r>
            <a:endParaRPr lang="en-US" altLang="zh-CN" sz="2000" dirty="0" smtClean="0">
              <a:solidFill>
                <a:schemeClr val="tx2"/>
              </a:solidFill>
              <a:latin typeface="黑体" pitchFamily="2" charset="-122"/>
              <a:ea typeface="黑体" pitchFamily="2" charset="-122"/>
              <a:cs typeface="Arial" charset="0"/>
            </a:endParaRPr>
          </a:p>
          <a:p>
            <a:pPr marL="342900" indent="-342900">
              <a:spcBef>
                <a:spcPct val="20000"/>
              </a:spcBef>
              <a:buClr>
                <a:schemeClr val="accent1"/>
              </a:buClr>
              <a:buSzPct val="110000"/>
            </a:pPr>
            <a:r>
              <a:rPr lang="zh-CN" altLang="en-US" sz="2000" dirty="0" smtClean="0">
                <a:solidFill>
                  <a:schemeClr val="tx2"/>
                </a:solidFill>
                <a:latin typeface="黑体" pitchFamily="2" charset="-122"/>
                <a:ea typeface="黑体" pitchFamily="2" charset="-122"/>
                <a:cs typeface="Arial" charset="0"/>
              </a:rPr>
              <a:t>微软最有价值专家</a:t>
            </a:r>
            <a:endParaRPr lang="zh-CN" altLang="en-US" sz="2000" dirty="0">
              <a:solidFill>
                <a:schemeClr val="tx2"/>
              </a:solidFill>
              <a:ea typeface="黑体" pitchFamily="2" charset="-122"/>
              <a:cs typeface="Arial" charset="0"/>
            </a:endParaRPr>
          </a:p>
          <a:p>
            <a:pPr marL="342900" indent="-342900">
              <a:spcBef>
                <a:spcPct val="20000"/>
              </a:spcBef>
              <a:buClr>
                <a:schemeClr val="accent1"/>
              </a:buClr>
              <a:buSzPct val="110000"/>
            </a:pPr>
            <a:r>
              <a:rPr lang="zh-CN" altLang="en-US" sz="2000" dirty="0" smtClean="0">
                <a:solidFill>
                  <a:schemeClr val="tx2"/>
                </a:solidFill>
                <a:latin typeface="黑体" pitchFamily="2" charset="-122"/>
                <a:ea typeface="黑体" pitchFamily="2" charset="-122"/>
                <a:cs typeface="Arial" charset="0"/>
              </a:rPr>
              <a:t>北京中软国际信息技术有限公司</a:t>
            </a:r>
            <a:endParaRPr lang="zh-CN" altLang="en-US" sz="2000" dirty="0">
              <a:solidFill>
                <a:schemeClr val="tx2"/>
              </a:solidFill>
              <a:ea typeface="黑体" pitchFamily="2" charset="-122"/>
              <a:cs typeface="Arial" charset="0"/>
            </a:endParaRPr>
          </a:p>
        </p:txBody>
      </p:sp>
      <p:pic>
        <p:nvPicPr>
          <p:cNvPr id="6" name="图片 5" descr="MVP_FullColor_ForScreen.png"/>
          <p:cNvPicPr>
            <a:picLocks noChangeAspect="1"/>
          </p:cNvPicPr>
          <p:nvPr/>
        </p:nvPicPr>
        <p:blipFill>
          <a:blip r:embed="rId4" cstate="print"/>
          <a:stretch>
            <a:fillRect/>
          </a:stretch>
        </p:blipFill>
        <p:spPr>
          <a:xfrm>
            <a:off x="7663107" y="4057992"/>
            <a:ext cx="1261563" cy="1980000"/>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382000" cy="609600"/>
          </a:xfrm>
        </p:spPr>
        <p:txBody>
          <a:bodyPr/>
          <a:lstStyle/>
          <a:p>
            <a:pPr defTabSz="912813">
              <a:defRPr/>
            </a:pPr>
            <a:r>
              <a:rPr lang="zh-CN" altLang="en-US" b="1" dirty="0" smtClean="0">
                <a:ln>
                  <a:noFill/>
                </a:ln>
              </a:rPr>
              <a:t>性能分析</a:t>
            </a:r>
            <a:endParaRPr altLang="zh-CN" b="1" dirty="0" smtClean="0">
              <a:ln>
                <a:noFill/>
              </a:ln>
            </a:endParaRPr>
          </a:p>
        </p:txBody>
      </p:sp>
      <p:sp>
        <p:nvSpPr>
          <p:cNvPr id="13314" name="Content Placeholder 6"/>
          <p:cNvSpPr>
            <a:spLocks noGrp="1"/>
          </p:cNvSpPr>
          <p:nvPr>
            <p:ph idx="1"/>
          </p:nvPr>
        </p:nvSpPr>
        <p:spPr>
          <a:xfrm>
            <a:off x="368300" y="1066800"/>
            <a:ext cx="8394700" cy="3237296"/>
          </a:xfrm>
        </p:spPr>
        <p:txBody>
          <a:bodyPr/>
          <a:lstStyle/>
          <a:p>
            <a:pPr algn="just" eaLnBrk="1" hangingPunct="1">
              <a:buFontTx/>
              <a:buNone/>
            </a:pPr>
            <a:endParaRPr lang="en-US" altLang="zh-CN" b="1" dirty="0" smtClean="0"/>
          </a:p>
          <a:p>
            <a:pPr algn="just" eaLnBrk="1" hangingPunct="1">
              <a:lnSpc>
                <a:spcPct val="100000"/>
              </a:lnSpc>
            </a:pPr>
            <a:r>
              <a:rPr lang="zh-CN" altLang="en-US" sz="2400" dirty="0" smtClean="0"/>
              <a:t>移动设备程序的性能监测在 </a:t>
            </a:r>
            <a:r>
              <a:rPr lang="en-US" altLang="zh-CN" sz="2400" dirty="0" smtClean="0"/>
              <a:t>Visual Studio 2005</a:t>
            </a:r>
            <a:r>
              <a:rPr lang="zh-CN" altLang="en-US" sz="2400" dirty="0" smtClean="0"/>
              <a:t> 中并不被直接支持</a:t>
            </a:r>
            <a:endParaRPr lang="en-US" altLang="zh-CN" sz="2400" dirty="0" smtClean="0"/>
          </a:p>
          <a:p>
            <a:pPr algn="just" eaLnBrk="1" hangingPunct="1">
              <a:lnSpc>
                <a:spcPct val="100000"/>
              </a:lnSpc>
            </a:pPr>
            <a:r>
              <a:rPr lang="zh-CN" altLang="en-US" sz="2400" dirty="0" smtClean="0"/>
              <a:t>如果您的程序可以直接运行在桌面环境上的话可以使用</a:t>
            </a:r>
            <a:r>
              <a:rPr lang="en-US" altLang="zh-CN" sz="2400" dirty="0" smtClean="0"/>
              <a:t>Visual</a:t>
            </a:r>
            <a:r>
              <a:rPr lang="zh-CN" altLang="en-US" sz="2400" dirty="0" smtClean="0"/>
              <a:t> </a:t>
            </a:r>
            <a:r>
              <a:rPr lang="en-US" altLang="zh-CN" sz="2400" dirty="0" smtClean="0"/>
              <a:t>Studio</a:t>
            </a:r>
            <a:r>
              <a:rPr lang="zh-CN" altLang="en-US" sz="2400" dirty="0" smtClean="0"/>
              <a:t> </a:t>
            </a:r>
            <a:r>
              <a:rPr lang="en-US" altLang="zh-CN" sz="2400" dirty="0" smtClean="0"/>
              <a:t>2005</a:t>
            </a:r>
            <a:r>
              <a:rPr lang="zh-CN" altLang="en-US" sz="2400" dirty="0" smtClean="0"/>
              <a:t> 中的性能分析器</a:t>
            </a:r>
            <a:endParaRPr lang="en-US" altLang="zh-CN" sz="2400" dirty="0" smtClean="0"/>
          </a:p>
          <a:p>
            <a:pPr algn="just" eaLnBrk="1" hangingPunct="1">
              <a:lnSpc>
                <a:spcPct val="100000"/>
              </a:lnSpc>
            </a:pPr>
            <a:r>
              <a:rPr lang="zh-CN" altLang="en-US" sz="2400" dirty="0" smtClean="0"/>
              <a:t>使用</a:t>
            </a:r>
            <a:r>
              <a:rPr lang="en-US" altLang="zh-CN" sz="2400" dirty="0" smtClean="0"/>
              <a:t>Stopwatch</a:t>
            </a:r>
            <a:r>
              <a:rPr lang="zh-CN" altLang="en-US" sz="2400" dirty="0" smtClean="0"/>
              <a:t>对象来度量方法的执行时间</a:t>
            </a:r>
            <a:endParaRPr lang="en-US" altLang="zh-CN" sz="2400" dirty="0" smtClean="0"/>
          </a:p>
          <a:p>
            <a:pPr lvl="1" algn="just" eaLnBrk="1" hangingPunct="1">
              <a:lnSpc>
                <a:spcPct val="100000"/>
              </a:lnSpc>
            </a:pPr>
            <a:r>
              <a:rPr lang="en-US" altLang="zh-CN" sz="2000" dirty="0" err="1" smtClean="0"/>
              <a:t>System.Diagnostics.Stopwatch</a:t>
            </a:r>
            <a:r>
              <a:rPr lang="en-US" altLang="zh-CN" sz="2000" dirty="0" smtClean="0"/>
              <a:t> </a:t>
            </a:r>
            <a:r>
              <a:rPr lang="zh-CN" altLang="en-US" sz="2000" dirty="0" smtClean="0"/>
              <a:t>在</a:t>
            </a:r>
            <a:r>
              <a:rPr lang="en-US" altLang="zh-CN" sz="2000" dirty="0" smtClean="0"/>
              <a:t>.NET CF</a:t>
            </a:r>
            <a:r>
              <a:rPr lang="zh-CN" altLang="en-US" sz="2000" dirty="0" smtClean="0"/>
              <a:t>中不被支持</a:t>
            </a:r>
            <a:endParaRPr lang="en-US" altLang="zh-CN" sz="2000" dirty="0" smtClean="0"/>
          </a:p>
          <a:p>
            <a:pPr lvl="2" algn="just" eaLnBrk="1" hangingPunct="1">
              <a:lnSpc>
                <a:spcPct val="100000"/>
              </a:lnSpc>
            </a:pPr>
            <a:r>
              <a:rPr lang="zh-CN" altLang="en-US" sz="1600" dirty="0" smtClean="0"/>
              <a:t>那就自己建立一个吧 </a:t>
            </a:r>
            <a:r>
              <a:rPr lang="en-US" altLang="zh-CN" sz="1600" dirty="0" smtClean="0">
                <a:sym typeface="Wingdings" pitchFamily="2" charset="2"/>
              </a:rPr>
              <a:t></a:t>
            </a:r>
            <a:endParaRPr lang="en-US" altLang="zh-CN" sz="1600"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pt0000008">
  <a:themeElements>
    <a:clrScheme name="Custom 1">
      <a:dk1>
        <a:srgbClr val="000000"/>
      </a:dk1>
      <a:lt1>
        <a:srgbClr val="FFFFFF"/>
      </a:lt1>
      <a:dk2>
        <a:srgbClr val="02024A"/>
      </a:dk2>
      <a:lt2>
        <a:srgbClr val="FFFFCC"/>
      </a:lt2>
      <a:accent1>
        <a:srgbClr val="BA5B20"/>
      </a:accent1>
      <a:accent2>
        <a:srgbClr val="7DCC2E"/>
      </a:accent2>
      <a:accent3>
        <a:srgbClr val="F3EB4F"/>
      </a:accent3>
      <a:accent4>
        <a:srgbClr val="FF9929"/>
      </a:accent4>
      <a:accent5>
        <a:srgbClr val="267182"/>
      </a:accent5>
      <a:accent6>
        <a:srgbClr val="7030A0"/>
      </a:accent6>
      <a:hlink>
        <a:srgbClr val="BABAFC"/>
      </a:hlink>
      <a:folHlink>
        <a:srgbClr val="BABAF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Gray">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1270</TotalTime>
  <Words>3527</Words>
  <Application>Microsoft Office PowerPoint</Application>
  <PresentationFormat>全屏显示(4:3)</PresentationFormat>
  <Paragraphs>366</Paragraphs>
  <Slides>30</Slides>
  <Notes>25</Notes>
  <HiddenSlides>0</HiddenSlides>
  <MMClips>0</MMClips>
  <ScaleCrop>false</ScaleCrop>
  <HeadingPairs>
    <vt:vector size="4" baseType="variant">
      <vt:variant>
        <vt:lpstr>主题</vt:lpstr>
      </vt:variant>
      <vt:variant>
        <vt:i4>1</vt:i4>
      </vt:variant>
      <vt:variant>
        <vt:lpstr>幻灯片标题</vt:lpstr>
      </vt:variant>
      <vt:variant>
        <vt:i4>30</vt:i4>
      </vt:variant>
    </vt:vector>
  </HeadingPairs>
  <TitlesOfParts>
    <vt:vector size="31" baseType="lpstr">
      <vt:lpstr>Ppt0000008</vt:lpstr>
      <vt:lpstr>幻灯片 1</vt:lpstr>
      <vt:lpstr>幻灯片 2</vt:lpstr>
      <vt:lpstr>幻灯片 3</vt:lpstr>
      <vt:lpstr>引言</vt:lpstr>
      <vt:lpstr>引言</vt:lpstr>
      <vt:lpstr>引言</vt:lpstr>
      <vt:lpstr>引言</vt:lpstr>
      <vt:lpstr>幻灯片 8</vt:lpstr>
      <vt:lpstr>性能分析</vt:lpstr>
      <vt:lpstr>Visual Studio 2005性能分析器</vt:lpstr>
      <vt:lpstr>性能分析</vt:lpstr>
      <vt:lpstr>幻灯片 12</vt:lpstr>
      <vt:lpstr>远程性能监视器</vt:lpstr>
      <vt:lpstr>远程性能监视器(Visual Studio 2005)</vt:lpstr>
      <vt:lpstr>远程性能监视器(Visual Studio 2005)</vt:lpstr>
      <vt:lpstr>远程性能监视器（Visual Studio 2008）</vt:lpstr>
      <vt:lpstr>远程性能监视器（Visual Studio 2008）</vt:lpstr>
      <vt:lpstr>远程性能监视器（Visual Studio 2008）</vt:lpstr>
      <vt:lpstr>远程性能监视器（Visual Studio 2008）</vt:lpstr>
      <vt:lpstr>幻灯片 20</vt:lpstr>
      <vt:lpstr>探测内存泄露</vt:lpstr>
      <vt:lpstr>探测内存泄露</vt:lpstr>
      <vt:lpstr>修正内存泄露</vt:lpstr>
      <vt:lpstr>幻灯片 24</vt:lpstr>
      <vt:lpstr>解析函数</vt:lpstr>
      <vt:lpstr>幻灯片 26</vt:lpstr>
      <vt:lpstr>总结</vt:lpstr>
      <vt:lpstr>幻灯片 28</vt:lpstr>
      <vt:lpstr>幻灯片 29</vt:lpstr>
      <vt:lpstr>幻灯片 30</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MBL406 Improving the Performance of Your Application Using Diagnostic Tools in the .NET Compact Framework</dc:title>
  <dc:subject>TechEd 2007</dc:subject>
  <dc:creator>Kenn</dc:creator>
  <dc:description>Template: Created by Slidework LLC
Formatting: Slidework LLC
Event Date: June 4th - 8th 2007
Event Location: Orlando Florida
Audience:</dc:description>
  <cp:lastModifiedBy>Kenn Zhang</cp:lastModifiedBy>
  <cp:revision>172</cp:revision>
  <dcterms:created xsi:type="dcterms:W3CDTF">2007-09-12T10:37:44Z</dcterms:created>
  <dcterms:modified xsi:type="dcterms:W3CDTF">2007-11-07T07:00:45Z</dcterms:modified>
</cp:coreProperties>
</file>