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6" r:id="rId8"/>
    <p:sldId id="267" r:id="rId9"/>
    <p:sldId id="261" r:id="rId10"/>
    <p:sldId id="262" r:id="rId11"/>
    <p:sldId id="268" r:id="rId12"/>
    <p:sldId id="269" r:id="rId13"/>
    <p:sldId id="263" r:id="rId14"/>
    <p:sldId id="265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35DC5-32D2-4E84-8A97-F70807A6FAC9}" type="doc">
      <dgm:prSet loTypeId="urn:microsoft.com/office/officeart/2005/8/layout/matrix1" loCatId="matrix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zh-CN" altLang="en-US"/>
        </a:p>
      </dgm:t>
    </dgm:pt>
    <dgm:pt modelId="{442B8955-1635-4232-B25B-F83CE56C2872}">
      <dgm:prSet phldrT="[文本]"/>
      <dgm:spPr/>
      <dgm:t>
        <a:bodyPr/>
        <a:lstStyle/>
        <a:p>
          <a:r>
            <a:rPr lang="zh-CN" altLang="en-US" dirty="0" smtClean="0"/>
            <a:t>托管模块</a:t>
          </a:r>
          <a:endParaRPr lang="zh-CN" altLang="en-US" dirty="0"/>
        </a:p>
      </dgm:t>
    </dgm:pt>
    <dgm:pt modelId="{CB0E12BB-9171-499B-89E3-ABE36E332DC6}" type="parTrans" cxnId="{ED0254B5-E7EC-493D-A3FA-CF6C6873D5E2}">
      <dgm:prSet/>
      <dgm:spPr/>
      <dgm:t>
        <a:bodyPr/>
        <a:lstStyle/>
        <a:p>
          <a:endParaRPr lang="zh-CN" altLang="en-US"/>
        </a:p>
      </dgm:t>
    </dgm:pt>
    <dgm:pt modelId="{88EB4235-B8BF-4411-A87F-1455109389EA}" type="sibTrans" cxnId="{ED0254B5-E7EC-493D-A3FA-CF6C6873D5E2}">
      <dgm:prSet/>
      <dgm:spPr/>
      <dgm:t>
        <a:bodyPr/>
        <a:lstStyle/>
        <a:p>
          <a:endParaRPr lang="zh-CN" altLang="en-US"/>
        </a:p>
      </dgm:t>
    </dgm:pt>
    <dgm:pt modelId="{0FC4110A-769F-45F7-83F5-31D4460B94A4}">
      <dgm:prSet phldrT="[文本]"/>
      <dgm:spPr/>
      <dgm:t>
        <a:bodyPr/>
        <a:lstStyle/>
        <a:p>
          <a:r>
            <a:rPr lang="en-US" altLang="zh-CN" dirty="0" smtClean="0"/>
            <a:t>PE32/PE32+</a:t>
          </a:r>
          <a:endParaRPr lang="zh-CN" altLang="en-US" dirty="0"/>
        </a:p>
      </dgm:t>
    </dgm:pt>
    <dgm:pt modelId="{B9F97EAF-7C78-421E-9569-63DADAD03DB7}" type="parTrans" cxnId="{59397794-4C28-4C79-874D-5BD3D7ECF508}">
      <dgm:prSet/>
      <dgm:spPr/>
      <dgm:t>
        <a:bodyPr/>
        <a:lstStyle/>
        <a:p>
          <a:endParaRPr lang="zh-CN" altLang="en-US"/>
        </a:p>
      </dgm:t>
    </dgm:pt>
    <dgm:pt modelId="{EEE7A660-081B-4315-A80C-DB7AA16EA2EF}" type="sibTrans" cxnId="{59397794-4C28-4C79-874D-5BD3D7ECF508}">
      <dgm:prSet/>
      <dgm:spPr/>
      <dgm:t>
        <a:bodyPr/>
        <a:lstStyle/>
        <a:p>
          <a:endParaRPr lang="zh-CN" altLang="en-US"/>
        </a:p>
      </dgm:t>
    </dgm:pt>
    <dgm:pt modelId="{035EE20D-58E8-42EE-BA71-033B89C6E06D}">
      <dgm:prSet phldrT="[文本]"/>
      <dgm:spPr/>
      <dgm:t>
        <a:bodyPr/>
        <a:lstStyle/>
        <a:p>
          <a:r>
            <a:rPr lang="en-US" altLang="zh-CN" dirty="0" smtClean="0"/>
            <a:t>CLR</a:t>
          </a:r>
          <a:r>
            <a:rPr lang="zh-CN" altLang="en-US" dirty="0" smtClean="0"/>
            <a:t>头</a:t>
          </a:r>
          <a:endParaRPr lang="zh-CN" altLang="en-US" dirty="0"/>
        </a:p>
      </dgm:t>
    </dgm:pt>
    <dgm:pt modelId="{DC191F6F-C829-44C2-9DD8-F940CDCD7CAC}" type="parTrans" cxnId="{5F056ACB-7CA2-4DC4-9A88-31A9F45AA9A8}">
      <dgm:prSet/>
      <dgm:spPr/>
      <dgm:t>
        <a:bodyPr/>
        <a:lstStyle/>
        <a:p>
          <a:endParaRPr lang="zh-CN" altLang="en-US"/>
        </a:p>
      </dgm:t>
    </dgm:pt>
    <dgm:pt modelId="{24ADB405-644D-4D89-852D-32BED188C4F3}" type="sibTrans" cxnId="{5F056ACB-7CA2-4DC4-9A88-31A9F45AA9A8}">
      <dgm:prSet/>
      <dgm:spPr/>
      <dgm:t>
        <a:bodyPr/>
        <a:lstStyle/>
        <a:p>
          <a:endParaRPr lang="zh-CN" altLang="en-US"/>
        </a:p>
      </dgm:t>
    </dgm:pt>
    <dgm:pt modelId="{01A9F5B6-2CD9-42BA-8BCF-9CCD6B0CF917}">
      <dgm:prSet phldrT="[文本]"/>
      <dgm:spPr/>
      <dgm:t>
        <a:bodyPr/>
        <a:lstStyle/>
        <a:p>
          <a:r>
            <a:rPr lang="zh-CN" altLang="en-US" dirty="0" smtClean="0"/>
            <a:t>元数据</a:t>
          </a:r>
          <a:endParaRPr lang="zh-CN" altLang="en-US" dirty="0"/>
        </a:p>
      </dgm:t>
    </dgm:pt>
    <dgm:pt modelId="{17FD2B87-BE89-4FC8-9E4D-0D69D48F974D}" type="parTrans" cxnId="{EAA8DC9E-7E6C-4675-800C-0D648E163969}">
      <dgm:prSet/>
      <dgm:spPr/>
      <dgm:t>
        <a:bodyPr/>
        <a:lstStyle/>
        <a:p>
          <a:endParaRPr lang="zh-CN" altLang="en-US"/>
        </a:p>
      </dgm:t>
    </dgm:pt>
    <dgm:pt modelId="{ECFAA3DE-3E13-4172-8480-BBD42E3C6768}" type="sibTrans" cxnId="{EAA8DC9E-7E6C-4675-800C-0D648E163969}">
      <dgm:prSet/>
      <dgm:spPr/>
      <dgm:t>
        <a:bodyPr/>
        <a:lstStyle/>
        <a:p>
          <a:endParaRPr lang="zh-CN" altLang="en-US"/>
        </a:p>
      </dgm:t>
    </dgm:pt>
    <dgm:pt modelId="{FE5292AE-B6FE-40A2-9503-53F4762C2BE4}">
      <dgm:prSet phldrT="[文本]"/>
      <dgm:spPr/>
      <dgm:t>
        <a:bodyPr/>
        <a:lstStyle/>
        <a:p>
          <a:r>
            <a:rPr lang="en-US" altLang="zh-CN" dirty="0" smtClean="0"/>
            <a:t>IL</a:t>
          </a:r>
          <a:r>
            <a:rPr lang="zh-CN" altLang="en-US" dirty="0" smtClean="0"/>
            <a:t>代码</a:t>
          </a:r>
          <a:endParaRPr lang="zh-CN" altLang="en-US" dirty="0"/>
        </a:p>
      </dgm:t>
    </dgm:pt>
    <dgm:pt modelId="{C6A57087-AA83-4145-AB44-A76D0439ED4B}" type="parTrans" cxnId="{2BF3E674-0342-45CB-8A07-89EC2DBBAE35}">
      <dgm:prSet/>
      <dgm:spPr/>
      <dgm:t>
        <a:bodyPr/>
        <a:lstStyle/>
        <a:p>
          <a:endParaRPr lang="zh-CN" altLang="en-US"/>
        </a:p>
      </dgm:t>
    </dgm:pt>
    <dgm:pt modelId="{C9795EEE-96A7-42B2-A6B2-BD39F1944F4F}" type="sibTrans" cxnId="{2BF3E674-0342-45CB-8A07-89EC2DBBAE35}">
      <dgm:prSet/>
      <dgm:spPr/>
      <dgm:t>
        <a:bodyPr/>
        <a:lstStyle/>
        <a:p>
          <a:endParaRPr lang="zh-CN" altLang="en-US"/>
        </a:p>
      </dgm:t>
    </dgm:pt>
    <dgm:pt modelId="{A08C88FA-8FC7-41C6-8959-D894B6EAFF33}" type="pres">
      <dgm:prSet presAssocID="{63635DC5-32D2-4E84-8A97-F70807A6FAC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797D68-8425-4F56-8B5A-8F4F66850697}" type="pres">
      <dgm:prSet presAssocID="{63635DC5-32D2-4E84-8A97-F70807A6FAC9}" presName="matrix" presStyleCnt="0"/>
      <dgm:spPr/>
    </dgm:pt>
    <dgm:pt modelId="{E312F0B5-AEAC-46FB-A263-E2AF3EC853B9}" type="pres">
      <dgm:prSet presAssocID="{63635DC5-32D2-4E84-8A97-F70807A6FAC9}" presName="tile1" presStyleLbl="node1" presStyleIdx="0" presStyleCnt="4"/>
      <dgm:spPr/>
      <dgm:t>
        <a:bodyPr/>
        <a:lstStyle/>
        <a:p>
          <a:endParaRPr lang="zh-CN" altLang="en-US"/>
        </a:p>
      </dgm:t>
    </dgm:pt>
    <dgm:pt modelId="{1D1349DC-732E-4C98-9B5D-98C15DF83BFF}" type="pres">
      <dgm:prSet presAssocID="{63635DC5-32D2-4E84-8A97-F70807A6FAC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A4DC19-5FB8-4568-861F-F0D7FD8299F9}" type="pres">
      <dgm:prSet presAssocID="{63635DC5-32D2-4E84-8A97-F70807A6FAC9}" presName="tile2" presStyleLbl="node1" presStyleIdx="1" presStyleCnt="4" custLinFactNeighborX="677" custLinFactNeighborY="-3840"/>
      <dgm:spPr/>
      <dgm:t>
        <a:bodyPr/>
        <a:lstStyle/>
        <a:p>
          <a:endParaRPr lang="zh-CN" altLang="en-US"/>
        </a:p>
      </dgm:t>
    </dgm:pt>
    <dgm:pt modelId="{48238EFB-2289-4ADF-9671-8EEED80FA9EA}" type="pres">
      <dgm:prSet presAssocID="{63635DC5-32D2-4E84-8A97-F70807A6FAC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00FB74-E9C6-4DCD-AE04-62A231E99D4A}" type="pres">
      <dgm:prSet presAssocID="{63635DC5-32D2-4E84-8A97-F70807A6FAC9}" presName="tile3" presStyleLbl="node1" presStyleIdx="2" presStyleCnt="4"/>
      <dgm:spPr/>
      <dgm:t>
        <a:bodyPr/>
        <a:lstStyle/>
        <a:p>
          <a:endParaRPr lang="zh-CN" altLang="en-US"/>
        </a:p>
      </dgm:t>
    </dgm:pt>
    <dgm:pt modelId="{D83433D6-E02A-4CA2-B62A-DA8752A98B7B}" type="pres">
      <dgm:prSet presAssocID="{63635DC5-32D2-4E84-8A97-F70807A6FAC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D257B0-7BED-45A0-9C77-F522408789CF}" type="pres">
      <dgm:prSet presAssocID="{63635DC5-32D2-4E84-8A97-F70807A6FAC9}" presName="tile4" presStyleLbl="node1" presStyleIdx="3" presStyleCnt="4"/>
      <dgm:spPr/>
      <dgm:t>
        <a:bodyPr/>
        <a:lstStyle/>
        <a:p>
          <a:endParaRPr lang="zh-CN" altLang="en-US"/>
        </a:p>
      </dgm:t>
    </dgm:pt>
    <dgm:pt modelId="{A5CA5414-31F8-49E4-8A4E-10974885C441}" type="pres">
      <dgm:prSet presAssocID="{63635DC5-32D2-4E84-8A97-F70807A6FAC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B4336A-9374-4C94-9654-E78014C658C9}" type="pres">
      <dgm:prSet presAssocID="{63635DC5-32D2-4E84-8A97-F70807A6FAC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F056ACB-7CA2-4DC4-9A88-31A9F45AA9A8}" srcId="{442B8955-1635-4232-B25B-F83CE56C2872}" destId="{035EE20D-58E8-42EE-BA71-033B89C6E06D}" srcOrd="1" destOrd="0" parTransId="{DC191F6F-C829-44C2-9DD8-F940CDCD7CAC}" sibTransId="{24ADB405-644D-4D89-852D-32BED188C4F3}"/>
    <dgm:cxn modelId="{3FA449C5-1B5F-4F4A-BB10-63BF703BAA81}" type="presOf" srcId="{0FC4110A-769F-45F7-83F5-31D4460B94A4}" destId="{E312F0B5-AEAC-46FB-A263-E2AF3EC853B9}" srcOrd="0" destOrd="0" presId="urn:microsoft.com/office/officeart/2005/8/layout/matrix1"/>
    <dgm:cxn modelId="{26B7F8BB-B47D-4507-AD94-8239D38B04B5}" type="presOf" srcId="{FE5292AE-B6FE-40A2-9503-53F4762C2BE4}" destId="{A5CA5414-31F8-49E4-8A4E-10974885C441}" srcOrd="1" destOrd="0" presId="urn:microsoft.com/office/officeart/2005/8/layout/matrix1"/>
    <dgm:cxn modelId="{619F2992-C087-4C51-9374-6ACDAEEC01DB}" type="presOf" srcId="{442B8955-1635-4232-B25B-F83CE56C2872}" destId="{6FB4336A-9374-4C94-9654-E78014C658C9}" srcOrd="0" destOrd="0" presId="urn:microsoft.com/office/officeart/2005/8/layout/matrix1"/>
    <dgm:cxn modelId="{ED0254B5-E7EC-493D-A3FA-CF6C6873D5E2}" srcId="{63635DC5-32D2-4E84-8A97-F70807A6FAC9}" destId="{442B8955-1635-4232-B25B-F83CE56C2872}" srcOrd="0" destOrd="0" parTransId="{CB0E12BB-9171-499B-89E3-ABE36E332DC6}" sibTransId="{88EB4235-B8BF-4411-A87F-1455109389EA}"/>
    <dgm:cxn modelId="{784360E9-11CA-4A12-BFFB-894BD7DE3664}" type="presOf" srcId="{FE5292AE-B6FE-40A2-9503-53F4762C2BE4}" destId="{47D257B0-7BED-45A0-9C77-F522408789CF}" srcOrd="0" destOrd="0" presId="urn:microsoft.com/office/officeart/2005/8/layout/matrix1"/>
    <dgm:cxn modelId="{6A31384C-B563-46F8-823E-BB9D0D3F56AB}" type="presOf" srcId="{01A9F5B6-2CD9-42BA-8BCF-9CCD6B0CF917}" destId="{D83433D6-E02A-4CA2-B62A-DA8752A98B7B}" srcOrd="1" destOrd="0" presId="urn:microsoft.com/office/officeart/2005/8/layout/matrix1"/>
    <dgm:cxn modelId="{59397794-4C28-4C79-874D-5BD3D7ECF508}" srcId="{442B8955-1635-4232-B25B-F83CE56C2872}" destId="{0FC4110A-769F-45F7-83F5-31D4460B94A4}" srcOrd="0" destOrd="0" parTransId="{B9F97EAF-7C78-421E-9569-63DADAD03DB7}" sibTransId="{EEE7A660-081B-4315-A80C-DB7AA16EA2EF}"/>
    <dgm:cxn modelId="{2BF3E674-0342-45CB-8A07-89EC2DBBAE35}" srcId="{442B8955-1635-4232-B25B-F83CE56C2872}" destId="{FE5292AE-B6FE-40A2-9503-53F4762C2BE4}" srcOrd="3" destOrd="0" parTransId="{C6A57087-AA83-4145-AB44-A76D0439ED4B}" sibTransId="{C9795EEE-96A7-42B2-A6B2-BD39F1944F4F}"/>
    <dgm:cxn modelId="{881781A1-7CF3-4E0E-AE78-1E3F51551C15}" type="presOf" srcId="{63635DC5-32D2-4E84-8A97-F70807A6FAC9}" destId="{A08C88FA-8FC7-41C6-8959-D894B6EAFF33}" srcOrd="0" destOrd="0" presId="urn:microsoft.com/office/officeart/2005/8/layout/matrix1"/>
    <dgm:cxn modelId="{EAA8DC9E-7E6C-4675-800C-0D648E163969}" srcId="{442B8955-1635-4232-B25B-F83CE56C2872}" destId="{01A9F5B6-2CD9-42BA-8BCF-9CCD6B0CF917}" srcOrd="2" destOrd="0" parTransId="{17FD2B87-BE89-4FC8-9E4D-0D69D48F974D}" sibTransId="{ECFAA3DE-3E13-4172-8480-BBD42E3C6768}"/>
    <dgm:cxn modelId="{C56446C5-5845-49F5-AD01-39EC9D9C6695}" type="presOf" srcId="{01A9F5B6-2CD9-42BA-8BCF-9CCD6B0CF917}" destId="{7200FB74-E9C6-4DCD-AE04-62A231E99D4A}" srcOrd="0" destOrd="0" presId="urn:microsoft.com/office/officeart/2005/8/layout/matrix1"/>
    <dgm:cxn modelId="{39E9AE48-3B88-4FB6-A24C-BF3E52C10605}" type="presOf" srcId="{035EE20D-58E8-42EE-BA71-033B89C6E06D}" destId="{77A4DC19-5FB8-4568-861F-F0D7FD8299F9}" srcOrd="0" destOrd="0" presId="urn:microsoft.com/office/officeart/2005/8/layout/matrix1"/>
    <dgm:cxn modelId="{0D0F88CC-36BE-4F9C-BF9C-DCBCD1C57B4D}" type="presOf" srcId="{035EE20D-58E8-42EE-BA71-033B89C6E06D}" destId="{48238EFB-2289-4ADF-9671-8EEED80FA9EA}" srcOrd="1" destOrd="0" presId="urn:microsoft.com/office/officeart/2005/8/layout/matrix1"/>
    <dgm:cxn modelId="{6011662A-62F1-406E-BF4A-22251D434B47}" type="presOf" srcId="{0FC4110A-769F-45F7-83F5-31D4460B94A4}" destId="{1D1349DC-732E-4C98-9B5D-98C15DF83BFF}" srcOrd="1" destOrd="0" presId="urn:microsoft.com/office/officeart/2005/8/layout/matrix1"/>
    <dgm:cxn modelId="{A74F16AA-8C75-493A-9047-271B787898DB}" type="presParOf" srcId="{A08C88FA-8FC7-41C6-8959-D894B6EAFF33}" destId="{5F797D68-8425-4F56-8B5A-8F4F66850697}" srcOrd="0" destOrd="0" presId="urn:microsoft.com/office/officeart/2005/8/layout/matrix1"/>
    <dgm:cxn modelId="{7994C38F-9B27-4517-8007-6CF7D99D8B55}" type="presParOf" srcId="{5F797D68-8425-4F56-8B5A-8F4F66850697}" destId="{E312F0B5-AEAC-46FB-A263-E2AF3EC853B9}" srcOrd="0" destOrd="0" presId="urn:microsoft.com/office/officeart/2005/8/layout/matrix1"/>
    <dgm:cxn modelId="{97EE8AA8-E7B5-4696-8EDC-DA904E563F58}" type="presParOf" srcId="{5F797D68-8425-4F56-8B5A-8F4F66850697}" destId="{1D1349DC-732E-4C98-9B5D-98C15DF83BFF}" srcOrd="1" destOrd="0" presId="urn:microsoft.com/office/officeart/2005/8/layout/matrix1"/>
    <dgm:cxn modelId="{5168E58B-E15C-43F7-858C-75EF96EEB075}" type="presParOf" srcId="{5F797D68-8425-4F56-8B5A-8F4F66850697}" destId="{77A4DC19-5FB8-4568-861F-F0D7FD8299F9}" srcOrd="2" destOrd="0" presId="urn:microsoft.com/office/officeart/2005/8/layout/matrix1"/>
    <dgm:cxn modelId="{6725491E-CCD8-47ED-938B-675DCEF5F846}" type="presParOf" srcId="{5F797D68-8425-4F56-8B5A-8F4F66850697}" destId="{48238EFB-2289-4ADF-9671-8EEED80FA9EA}" srcOrd="3" destOrd="0" presId="urn:microsoft.com/office/officeart/2005/8/layout/matrix1"/>
    <dgm:cxn modelId="{B58AD539-8BE1-4DB3-88DC-4DFABF20E7C7}" type="presParOf" srcId="{5F797D68-8425-4F56-8B5A-8F4F66850697}" destId="{7200FB74-E9C6-4DCD-AE04-62A231E99D4A}" srcOrd="4" destOrd="0" presId="urn:microsoft.com/office/officeart/2005/8/layout/matrix1"/>
    <dgm:cxn modelId="{BB165DD0-54FE-48D9-B254-E6C62F57DE55}" type="presParOf" srcId="{5F797D68-8425-4F56-8B5A-8F4F66850697}" destId="{D83433D6-E02A-4CA2-B62A-DA8752A98B7B}" srcOrd="5" destOrd="0" presId="urn:microsoft.com/office/officeart/2005/8/layout/matrix1"/>
    <dgm:cxn modelId="{F957C4FF-43F3-4DEA-83FE-BC3C80541410}" type="presParOf" srcId="{5F797D68-8425-4F56-8B5A-8F4F66850697}" destId="{47D257B0-7BED-45A0-9C77-F522408789CF}" srcOrd="6" destOrd="0" presId="urn:microsoft.com/office/officeart/2005/8/layout/matrix1"/>
    <dgm:cxn modelId="{88CE8DBE-1F41-4D9E-9AF1-B7414E8B0B75}" type="presParOf" srcId="{5F797D68-8425-4F56-8B5A-8F4F66850697}" destId="{A5CA5414-31F8-49E4-8A4E-10974885C441}" srcOrd="7" destOrd="0" presId="urn:microsoft.com/office/officeart/2005/8/layout/matrix1"/>
    <dgm:cxn modelId="{DDE0F18B-7EA3-48EB-93D5-4F9A1D29CDF9}" type="presParOf" srcId="{A08C88FA-8FC7-41C6-8959-D894B6EAFF33}" destId="{6FB4336A-9374-4C94-9654-E78014C658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12F0B5-AEAC-46FB-A263-E2AF3EC853B9}">
      <dsp:nvSpPr>
        <dsp:cNvPr id="0" name=""/>
        <dsp:cNvSpPr/>
      </dsp:nvSpPr>
      <dsp:spPr>
        <a:xfrm rot="16200000">
          <a:off x="652067" y="-652067"/>
          <a:ext cx="1860554" cy="3164689"/>
        </a:xfrm>
        <a:prstGeom prst="round1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PE32/PE32+</a:t>
          </a:r>
          <a:endParaRPr lang="zh-CN" altLang="en-US" sz="3000" kern="1200" dirty="0"/>
        </a:p>
      </dsp:txBody>
      <dsp:txXfrm rot="16200000">
        <a:off x="884636" y="-884636"/>
        <a:ext cx="1395415" cy="3164689"/>
      </dsp:txXfrm>
    </dsp:sp>
    <dsp:sp modelId="{77A4DC19-5FB8-4568-861F-F0D7FD8299F9}">
      <dsp:nvSpPr>
        <dsp:cNvPr id="0" name=""/>
        <dsp:cNvSpPr/>
      </dsp:nvSpPr>
      <dsp:spPr>
        <a:xfrm>
          <a:off x="3164689" y="0"/>
          <a:ext cx="3164689" cy="1860554"/>
        </a:xfrm>
        <a:prstGeom prst="round1Rect">
          <a:avLst/>
        </a:prstGeom>
        <a:solidFill>
          <a:schemeClr val="accent4">
            <a:shade val="80000"/>
            <a:hueOff val="127792"/>
            <a:satOff val="-7874"/>
            <a:lumOff val="1020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CLR</a:t>
          </a:r>
          <a:r>
            <a:rPr lang="zh-CN" altLang="en-US" sz="3000" kern="1200" dirty="0" smtClean="0"/>
            <a:t>头</a:t>
          </a:r>
          <a:endParaRPr lang="zh-CN" altLang="en-US" sz="3000" kern="1200" dirty="0"/>
        </a:p>
      </dsp:txBody>
      <dsp:txXfrm>
        <a:off x="3164689" y="0"/>
        <a:ext cx="3164689" cy="1395415"/>
      </dsp:txXfrm>
    </dsp:sp>
    <dsp:sp modelId="{7200FB74-E9C6-4DCD-AE04-62A231E99D4A}">
      <dsp:nvSpPr>
        <dsp:cNvPr id="0" name=""/>
        <dsp:cNvSpPr/>
      </dsp:nvSpPr>
      <dsp:spPr>
        <a:xfrm rot="10800000">
          <a:off x="0" y="1860554"/>
          <a:ext cx="3164689" cy="1860554"/>
        </a:xfrm>
        <a:prstGeom prst="round1Rect">
          <a:avLst/>
        </a:prstGeom>
        <a:solidFill>
          <a:schemeClr val="accent4">
            <a:shade val="80000"/>
            <a:hueOff val="255585"/>
            <a:satOff val="-15747"/>
            <a:lumOff val="2040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元数据</a:t>
          </a:r>
          <a:endParaRPr lang="zh-CN" altLang="en-US" sz="3000" kern="1200" dirty="0"/>
        </a:p>
      </dsp:txBody>
      <dsp:txXfrm rot="10800000">
        <a:off x="0" y="2325692"/>
        <a:ext cx="3164689" cy="1395415"/>
      </dsp:txXfrm>
    </dsp:sp>
    <dsp:sp modelId="{47D257B0-7BED-45A0-9C77-F522408789CF}">
      <dsp:nvSpPr>
        <dsp:cNvPr id="0" name=""/>
        <dsp:cNvSpPr/>
      </dsp:nvSpPr>
      <dsp:spPr>
        <a:xfrm rot="5400000">
          <a:off x="3816756" y="1208486"/>
          <a:ext cx="1860554" cy="3164689"/>
        </a:xfrm>
        <a:prstGeom prst="round1Rect">
          <a:avLst/>
        </a:prstGeom>
        <a:solidFill>
          <a:schemeClr val="accent4">
            <a:shade val="80000"/>
            <a:hueOff val="383377"/>
            <a:satOff val="-23621"/>
            <a:lumOff val="306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IL</a:t>
          </a:r>
          <a:r>
            <a:rPr lang="zh-CN" altLang="en-US" sz="3000" kern="1200" dirty="0" smtClean="0"/>
            <a:t>代码</a:t>
          </a:r>
          <a:endParaRPr lang="zh-CN" altLang="en-US" sz="3000" kern="1200" dirty="0"/>
        </a:p>
      </dsp:txBody>
      <dsp:txXfrm rot="5400000">
        <a:off x="4049325" y="1441055"/>
        <a:ext cx="1395415" cy="3164689"/>
      </dsp:txXfrm>
    </dsp:sp>
    <dsp:sp modelId="{6FB4336A-9374-4C94-9654-E78014C658C9}">
      <dsp:nvSpPr>
        <dsp:cNvPr id="0" name=""/>
        <dsp:cNvSpPr/>
      </dsp:nvSpPr>
      <dsp:spPr>
        <a:xfrm>
          <a:off x="2215282" y="1395415"/>
          <a:ext cx="1898813" cy="930277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托管模块</a:t>
          </a:r>
          <a:endParaRPr lang="zh-CN" altLang="en-US" sz="3000" kern="1200" dirty="0"/>
        </a:p>
      </dsp:txBody>
      <dsp:txXfrm>
        <a:off x="2215282" y="1395415"/>
        <a:ext cx="1898813" cy="930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E6E4-1C47-4587-8AB4-370ED410B5F5}" type="datetimeFigureOut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02AD4-04CD-4D23-846E-26DA7F3F22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2CCD-AA1C-4598-ABAD-EF162266E00E}" type="datetimeFigureOut">
              <a:rPr lang="zh-CN" altLang="en-US" smtClean="0"/>
              <a:t>2012/7/16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F408E-B42E-4139-9816-7496CBF774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F408E-B42E-4139-9816-7496CBF7743C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258AA-E35C-4A14-9321-DD5D26560A66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82156-068F-411B-8F65-976DA15FF3DF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65068-94A7-4514-BEE6-7A3A6E495FA3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39E59-0512-4E1C-82C4-AAC34D13CC9D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EC3C7-B6FF-4193-A488-2CD1CA243D58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8DBFFE-2DCE-488E-906F-7341BBF89A8B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59314E-9A18-4F8E-A460-DFE611D88277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187AF-8A53-4E11-9DF9-3B21122C87A6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292CB-C322-4F16-AD02-501D34BA3D51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2F3A3D-91A0-4B60-B671-D655F6922F52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6E0FEA-6170-463D-8A13-EC23341076B7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366312-AF57-473C-89E0-9D02D0005B06}" type="datetime1">
              <a:rPr lang="zh-CN" altLang="en-US" smtClean="0"/>
              <a:t>2012/7/17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500306"/>
            <a:ext cx="7643866" cy="901067"/>
          </a:xfrm>
        </p:spPr>
        <p:txBody>
          <a:bodyPr/>
          <a:lstStyle/>
          <a:p>
            <a:r>
              <a:rPr lang="en-US" altLang="zh-CN" dirty="0" smtClean="0"/>
              <a:t>CLR VIR C#(1) </a:t>
            </a:r>
            <a:r>
              <a:rPr lang="zh-CN" altLang="en-US" dirty="0" smtClean="0"/>
              <a:t>之执行模型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643570" y="3643314"/>
            <a:ext cx="2528878" cy="674649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演讲者：黄东钦</a:t>
            </a:r>
            <a:endParaRPr lang="en-US" altLang="zh-CN" dirty="0" smtClean="0"/>
          </a:p>
          <a:p>
            <a:r>
              <a:rPr lang="zh-CN" altLang="en-US" dirty="0" smtClean="0"/>
              <a:t>耗时：</a:t>
            </a:r>
            <a:r>
              <a:rPr lang="en-US" altLang="zh-CN" dirty="0" smtClean="0"/>
              <a:t>25</a:t>
            </a:r>
            <a:r>
              <a:rPr lang="zh-CN" altLang="en-US" dirty="0" smtClean="0"/>
              <a:t>分</a:t>
            </a:r>
            <a:r>
              <a:rPr lang="zh-CN" altLang="en-US" dirty="0" smtClean="0"/>
              <a:t>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072066" y="6357958"/>
            <a:ext cx="3835266" cy="235766"/>
          </a:xfrm>
        </p:spPr>
        <p:txBody>
          <a:bodyPr/>
          <a:lstStyle/>
          <a:p>
            <a:r>
              <a:rPr lang="zh-CN" altLang="en-US" dirty="0" smtClean="0"/>
              <a:t>广州华微软件：</a:t>
            </a:r>
            <a:r>
              <a:rPr lang="en-US" altLang="zh-CN" dirty="0" smtClean="0"/>
              <a:t>http://www.huaweisoft.com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编译过程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928662" y="1214422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C#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2571736" y="1214422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VB</a:t>
            </a:r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4357686" y="1214422"/>
            <a:ext cx="107157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Python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785786" y="2143116"/>
            <a:ext cx="1285884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C#</a:t>
            </a:r>
            <a:r>
              <a:rPr lang="zh-CN" altLang="en-US" dirty="0" smtClean="0"/>
              <a:t>编译器</a:t>
            </a:r>
            <a:endParaRPr lang="en-US" altLang="zh-CN" dirty="0" smtClean="0"/>
          </a:p>
        </p:txBody>
      </p:sp>
      <p:sp>
        <p:nvSpPr>
          <p:cNvPr id="14" name="圆角矩形 13"/>
          <p:cNvSpPr/>
          <p:nvPr/>
        </p:nvSpPr>
        <p:spPr>
          <a:xfrm>
            <a:off x="2214546" y="2143116"/>
            <a:ext cx="178595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VB</a:t>
            </a:r>
            <a:r>
              <a:rPr lang="zh-CN" altLang="en-US" dirty="0" smtClean="0"/>
              <a:t>编译器</a:t>
            </a:r>
            <a:endParaRPr lang="en-US" altLang="zh-CN" dirty="0" smtClean="0"/>
          </a:p>
        </p:txBody>
      </p:sp>
      <p:sp>
        <p:nvSpPr>
          <p:cNvPr id="15" name="圆角矩形 14"/>
          <p:cNvSpPr/>
          <p:nvPr/>
        </p:nvSpPr>
        <p:spPr>
          <a:xfrm>
            <a:off x="4143372" y="2143116"/>
            <a:ext cx="178595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Python</a:t>
            </a:r>
            <a:r>
              <a:rPr lang="zh-CN" altLang="en-US" dirty="0" smtClean="0"/>
              <a:t>编译器</a:t>
            </a:r>
            <a:endParaRPr lang="en-US" altLang="zh-CN" dirty="0" smtClean="0"/>
          </a:p>
        </p:txBody>
      </p:sp>
      <p:sp>
        <p:nvSpPr>
          <p:cNvPr id="16" name="下箭头 15"/>
          <p:cNvSpPr/>
          <p:nvPr/>
        </p:nvSpPr>
        <p:spPr>
          <a:xfrm>
            <a:off x="1285852" y="1785926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2928926" y="1785926"/>
            <a:ext cx="142876" cy="295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4786314" y="1785926"/>
            <a:ext cx="142876" cy="295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714348" y="3071810"/>
            <a:ext cx="12144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托管模块（</a:t>
            </a:r>
            <a:r>
              <a:rPr lang="en-US" altLang="zh-CN" dirty="0" smtClean="0"/>
              <a:t>IL</a:t>
            </a:r>
            <a:r>
              <a:rPr lang="zh-CN" altLang="en-US" dirty="0" smtClean="0"/>
              <a:t>和元数据）</a:t>
            </a:r>
            <a:endParaRPr lang="zh-CN" altLang="en-US" dirty="0"/>
          </a:p>
        </p:txBody>
      </p:sp>
      <p:sp>
        <p:nvSpPr>
          <p:cNvPr id="21" name="圆角矩形 20"/>
          <p:cNvSpPr/>
          <p:nvPr/>
        </p:nvSpPr>
        <p:spPr>
          <a:xfrm>
            <a:off x="2428860" y="3071810"/>
            <a:ext cx="12144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托管模块（</a:t>
            </a:r>
            <a:r>
              <a:rPr lang="en-US" altLang="zh-CN" dirty="0" smtClean="0"/>
              <a:t>IL</a:t>
            </a:r>
            <a:r>
              <a:rPr lang="zh-CN" altLang="en-US" dirty="0" smtClean="0"/>
              <a:t>和元数据）</a:t>
            </a:r>
            <a:endParaRPr lang="zh-CN" altLang="en-US" dirty="0"/>
          </a:p>
        </p:txBody>
      </p:sp>
      <p:sp>
        <p:nvSpPr>
          <p:cNvPr id="24" name="圆角矩形 23"/>
          <p:cNvSpPr/>
          <p:nvPr/>
        </p:nvSpPr>
        <p:spPr>
          <a:xfrm>
            <a:off x="4286248" y="3071810"/>
            <a:ext cx="12144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托管模块（</a:t>
            </a:r>
            <a:r>
              <a:rPr lang="en-US" altLang="zh-CN" dirty="0" smtClean="0"/>
              <a:t>IL</a:t>
            </a:r>
            <a:r>
              <a:rPr lang="zh-CN" altLang="en-US" dirty="0" smtClean="0"/>
              <a:t>和元数据）</a:t>
            </a:r>
            <a:endParaRPr lang="zh-CN" altLang="en-US" dirty="0"/>
          </a:p>
        </p:txBody>
      </p:sp>
      <p:sp>
        <p:nvSpPr>
          <p:cNvPr id="25" name="圆角矩形 24"/>
          <p:cNvSpPr/>
          <p:nvPr/>
        </p:nvSpPr>
        <p:spPr>
          <a:xfrm>
            <a:off x="6286512" y="3071810"/>
            <a:ext cx="100013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资源文件</a:t>
            </a:r>
            <a:endParaRPr lang="zh-CN" altLang="en-US" dirty="0"/>
          </a:p>
        </p:txBody>
      </p:sp>
      <p:sp>
        <p:nvSpPr>
          <p:cNvPr id="26" name="圆角矩形 25"/>
          <p:cNvSpPr/>
          <p:nvPr/>
        </p:nvSpPr>
        <p:spPr>
          <a:xfrm>
            <a:off x="2143108" y="4500570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连接器（</a:t>
            </a:r>
            <a:r>
              <a:rPr lang="en-US" altLang="zh-CN" dirty="0" smtClean="0"/>
              <a:t>AL.exe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27" name="圆角矩形 26"/>
          <p:cNvSpPr/>
          <p:nvPr/>
        </p:nvSpPr>
        <p:spPr>
          <a:xfrm>
            <a:off x="2786050" y="5643578"/>
            <a:ext cx="235745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程序集（</a:t>
            </a:r>
            <a:r>
              <a:rPr lang="en-US" altLang="zh-CN" dirty="0" smtClean="0"/>
              <a:t>dll</a:t>
            </a:r>
            <a:r>
              <a:rPr lang="zh-CN" altLang="en-US" dirty="0" smtClean="0"/>
              <a:t>或</a:t>
            </a:r>
            <a:r>
              <a:rPr lang="en-US" altLang="zh-CN" dirty="0" smtClean="0"/>
              <a:t>exe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28" name="下箭头 27"/>
          <p:cNvSpPr/>
          <p:nvPr/>
        </p:nvSpPr>
        <p:spPr>
          <a:xfrm>
            <a:off x="1285852" y="264318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下箭头 28"/>
          <p:cNvSpPr/>
          <p:nvPr/>
        </p:nvSpPr>
        <p:spPr>
          <a:xfrm>
            <a:off x="2928926" y="264318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>
            <a:off x="4857752" y="264318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下箭头 30"/>
          <p:cNvSpPr/>
          <p:nvPr/>
        </p:nvSpPr>
        <p:spPr>
          <a:xfrm>
            <a:off x="2428860" y="4000504"/>
            <a:ext cx="321471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下箭头 33"/>
          <p:cNvSpPr/>
          <p:nvPr/>
        </p:nvSpPr>
        <p:spPr>
          <a:xfrm>
            <a:off x="3643306" y="5286388"/>
            <a:ext cx="78581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071538" y="1500174"/>
          <a:ext cx="6329378" cy="3721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托管模块的数据结构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380072" y="6407945"/>
            <a:ext cx="3835266" cy="235766"/>
          </a:xfrm>
        </p:spPr>
        <p:txBody>
          <a:bodyPr/>
          <a:lstStyle/>
          <a:p>
            <a:r>
              <a:rPr lang="zh-CN" altLang="en-US" dirty="0" smtClean="0"/>
              <a:t>广州华微软件：</a:t>
            </a:r>
            <a:r>
              <a:rPr lang="en-US" altLang="zh-CN" dirty="0" smtClean="0"/>
              <a:t>http://www.huaweisoft.com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/>
          <a:lstStyle/>
          <a:p>
            <a:r>
              <a:rPr lang="en-US" altLang="zh-CN" dirty="0" smtClean="0"/>
              <a:t>IL DASM </a:t>
            </a:r>
            <a:r>
              <a:rPr lang="zh-CN" altLang="en-US" dirty="0" smtClean="0"/>
              <a:t>：</a:t>
            </a:r>
            <a:r>
              <a:rPr lang="en-US" altLang="zh-CN" dirty="0" smtClean="0"/>
              <a:t>IL</a:t>
            </a:r>
            <a:r>
              <a:rPr lang="zh-CN" altLang="en-US" dirty="0" smtClean="0"/>
              <a:t>反汇编器</a:t>
            </a:r>
            <a:endParaRPr lang="en-US" altLang="zh-CN" dirty="0" smtClean="0"/>
          </a:p>
          <a:p>
            <a:r>
              <a:rPr lang="zh-CN" altLang="en-US" dirty="0" smtClean="0"/>
              <a:t>更强大的工具： </a:t>
            </a:r>
            <a:r>
              <a:rPr lang="en-US" altLang="zh-CN" dirty="0" smtClean="0"/>
              <a:t>.Net Reflector (.Net </a:t>
            </a:r>
            <a:r>
              <a:rPr lang="zh-CN" altLang="en-US" dirty="0" smtClean="0"/>
              <a:t>反编译器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IL</a:t>
            </a:r>
            <a:r>
              <a:rPr lang="zh-CN" altLang="en-US" dirty="0" smtClean="0"/>
              <a:t>中间语言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执行（</a:t>
            </a:r>
            <a:r>
              <a:rPr lang="en-US" altLang="zh-CN" dirty="0" smtClean="0"/>
              <a:t>JIT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914" y="1357298"/>
            <a:ext cx="4706086" cy="441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285860"/>
            <a:ext cx="435771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454393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《CLR VIR C#》</a:t>
            </a:r>
            <a:r>
              <a:rPr lang="zh-CN" altLang="en-US" dirty="0" smtClean="0"/>
              <a:t>概述</a:t>
            </a:r>
            <a:endParaRPr lang="en-US" altLang="zh-CN" dirty="0" smtClean="0"/>
          </a:p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 </a:t>
            </a:r>
            <a:r>
              <a:rPr lang="zh-CN" altLang="en-US" dirty="0" smtClean="0"/>
              <a:t>何为</a:t>
            </a:r>
            <a:r>
              <a:rPr lang="en-US" altLang="zh-CN" dirty="0" smtClean="0"/>
              <a:t>.Net</a:t>
            </a:r>
          </a:p>
          <a:p>
            <a:pPr>
              <a:buFont typeface="Wingdings" pitchFamily="2" charset="2"/>
              <a:buChar char="u"/>
            </a:pPr>
            <a:r>
              <a:rPr lang="zh-CN" altLang="en-US" dirty="0" smtClean="0"/>
              <a:t> 应用程序是如何执行的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380072" y="6407945"/>
            <a:ext cx="4121018" cy="235766"/>
          </a:xfrm>
        </p:spPr>
        <p:txBody>
          <a:bodyPr/>
          <a:lstStyle/>
          <a:p>
            <a:r>
              <a:rPr lang="zh-CN" altLang="en-US" dirty="0" smtClean="0"/>
              <a:t>广州华微软件：</a:t>
            </a:r>
            <a:r>
              <a:rPr lang="en-US" altLang="zh-CN" dirty="0" smtClean="0"/>
              <a:t>http://www.huaweisoft.com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概述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071678"/>
            <a:ext cx="380105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42910" y="1357298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2400" dirty="0" smtClean="0"/>
              <a:t> 需要学吗？学了有什么用？</a:t>
            </a:r>
            <a:endParaRPr lang="en-US" altLang="zh-CN" sz="2400" dirty="0" smtClean="0"/>
          </a:p>
          <a:p>
            <a:endParaRPr lang="zh-CN" altLang="en-US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14282" y="6215083"/>
            <a:ext cx="3929090" cy="285752"/>
          </a:xfrm>
        </p:spPr>
        <p:txBody>
          <a:bodyPr/>
          <a:lstStyle/>
          <a:p>
            <a:r>
              <a:rPr lang="zh-CN" altLang="en-US" dirty="0" smtClean="0"/>
              <a:t>广州华微软件：</a:t>
            </a:r>
            <a:r>
              <a:rPr lang="en-US" altLang="zh-CN" dirty="0" smtClean="0"/>
              <a:t>http://www.huaweisoft.com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CLR</a:t>
            </a:r>
            <a:r>
              <a:rPr lang="zh-CN" altLang="en-US" dirty="0" smtClean="0"/>
              <a:t>基础</a:t>
            </a:r>
            <a:endParaRPr lang="en-US" altLang="zh-CN" dirty="0" smtClean="0"/>
          </a:p>
          <a:p>
            <a:r>
              <a:rPr lang="zh-CN" altLang="en-US" dirty="0" smtClean="0"/>
              <a:t>设计类型</a:t>
            </a:r>
            <a:endParaRPr lang="en-US" altLang="zh-CN" dirty="0" smtClean="0"/>
          </a:p>
          <a:p>
            <a:r>
              <a:rPr lang="zh-CN" altLang="en-US" dirty="0" smtClean="0"/>
              <a:t>基础类型</a:t>
            </a:r>
            <a:endParaRPr lang="en-US" altLang="zh-CN" dirty="0" smtClean="0"/>
          </a:p>
          <a:p>
            <a:r>
              <a:rPr lang="zh-CN" altLang="en-US" dirty="0" smtClean="0"/>
              <a:t>核心机制</a:t>
            </a:r>
            <a:endParaRPr lang="en-US" altLang="zh-CN" dirty="0" smtClean="0"/>
          </a:p>
          <a:p>
            <a:r>
              <a:rPr lang="zh-CN" altLang="en-US" dirty="0" smtClean="0"/>
              <a:t>线程处理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包含了</a:t>
            </a:r>
            <a:r>
              <a:rPr lang="en-US" altLang="zh-CN" dirty="0" smtClean="0"/>
              <a:t>5</a:t>
            </a:r>
            <a:r>
              <a:rPr lang="zh-CN" altLang="en-US" dirty="0" smtClean="0"/>
              <a:t>大部分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380072" y="6407945"/>
            <a:ext cx="4549646" cy="164328"/>
          </a:xfrm>
        </p:spPr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857488" y="3000372"/>
            <a:ext cx="5800708" cy="1143000"/>
          </a:xfrm>
        </p:spPr>
        <p:txBody>
          <a:bodyPr/>
          <a:lstStyle/>
          <a:p>
            <a:r>
              <a:rPr lang="zh-CN" altLang="en-US" dirty="0" smtClean="0"/>
              <a:t>什么是</a:t>
            </a:r>
            <a:r>
              <a:rPr lang="en-US" altLang="zh-CN" dirty="0" smtClean="0"/>
              <a:t>.Net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380072" y="6407945"/>
            <a:ext cx="4406770" cy="235766"/>
          </a:xfrm>
        </p:spPr>
        <p:txBody>
          <a:bodyPr/>
          <a:lstStyle/>
          <a:p>
            <a:r>
              <a:rPr lang="zh-CN" altLang="en-US" dirty="0" smtClean="0"/>
              <a:t>广州华微软件：</a:t>
            </a:r>
            <a:r>
              <a:rPr lang="en-US" altLang="zh-CN" dirty="0" smtClean="0"/>
              <a:t>http://www.huaweisoft.com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.Net</a:t>
            </a:r>
            <a:r>
              <a:rPr lang="zh-CN" altLang="en-US" dirty="0" smtClean="0"/>
              <a:t>包含两部分规范和实现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736"/>
            <a:ext cx="3929090" cy="457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你知道</a:t>
            </a:r>
            <a:r>
              <a:rPr lang="en-US" altLang="zh-CN" dirty="0" smtClean="0"/>
              <a:t>.Net</a:t>
            </a:r>
            <a:r>
              <a:rPr lang="zh-CN" altLang="en-US" dirty="0" smtClean="0"/>
              <a:t>有多少种语言吗？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除了常见的</a:t>
            </a:r>
            <a:r>
              <a:rPr lang="en-US" altLang="zh-CN" dirty="0" smtClean="0"/>
              <a:t>C#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还有</a:t>
            </a:r>
            <a:r>
              <a:rPr lang="en-US" altLang="zh-CN" dirty="0" smtClean="0"/>
              <a:t>Iron Python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Iron Ruby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Ada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APL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Caml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COBOL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Eiffel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Forth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Fortran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Haskell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Lexico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LISP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LOGO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Lua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Mercury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Mondrian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Oberon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Pascal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Perl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Php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Prolog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RPG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Scheme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Smalltalk </a:t>
            </a:r>
            <a:r>
              <a:rPr lang="zh-CN" altLang="en-US" dirty="0" smtClean="0"/>
              <a:t>和</a:t>
            </a:r>
            <a:r>
              <a:rPr lang="en-US" altLang="zh-CN" dirty="0" smtClean="0"/>
              <a:t>Tcl/Tk……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/>
          <a:lstStyle/>
          <a:p>
            <a:r>
              <a:rPr lang="en-US" altLang="zh-CN" dirty="0" err="1" smtClean="0"/>
              <a:t>.Net</a:t>
            </a:r>
            <a:r>
              <a:rPr lang="zh-CN" altLang="en-US" dirty="0" smtClean="0"/>
              <a:t>应用程序是如何执行的？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广州华微软件：</a:t>
            </a:r>
            <a:r>
              <a:rPr lang="en-US" altLang="zh-CN" smtClean="0"/>
              <a:t>http://www.huaweisoft.com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486</Words>
  <Application>Microsoft Office PowerPoint</Application>
  <PresentationFormat>全屏显示(4:3)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聚合</vt:lpstr>
      <vt:lpstr>CLR VIR C#(1) 之执行模型</vt:lpstr>
      <vt:lpstr>幻灯片 2</vt:lpstr>
      <vt:lpstr>概述</vt:lpstr>
      <vt:lpstr>包含了5大部分</vt:lpstr>
      <vt:lpstr>什么是.Net？</vt:lpstr>
      <vt:lpstr>.Net包含两部分规范和实现</vt:lpstr>
      <vt:lpstr>你知道.Net有多少种语言吗？</vt:lpstr>
      <vt:lpstr>幻灯片 8</vt:lpstr>
      <vt:lpstr>.Net应用程序是如何执行的？</vt:lpstr>
      <vt:lpstr>1. 编译过程</vt:lpstr>
      <vt:lpstr>托管模块的数据结构</vt:lpstr>
      <vt:lpstr>IL中间语言</vt:lpstr>
      <vt:lpstr>2.执行（JIT）</vt:lpstr>
      <vt:lpstr>谢谢！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CLR VIR C#(1) 之执行模型</dc:title>
  <dc:creator>黄东钦</dc:creator>
  <cp:lastModifiedBy>admin</cp:lastModifiedBy>
  <cp:revision>113</cp:revision>
  <dcterms:created xsi:type="dcterms:W3CDTF">2012-06-28T02:08:59Z</dcterms:created>
  <dcterms:modified xsi:type="dcterms:W3CDTF">2012-07-16T16:03:39Z</dcterms:modified>
</cp:coreProperties>
</file>