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6670A4E-3512-4644-A84F-B59EA3B0B3A6}">
          <p14:sldIdLst>
            <p14:sldId id="259"/>
            <p14:sldId id="260"/>
            <p14:sldId id="256"/>
            <p14:sldId id="258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87299" y="188640"/>
            <a:ext cx="6051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ASP.NET Code Complication</a:t>
            </a:r>
            <a:endParaRPr lang="zh-CN" alt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148" y="1666560"/>
            <a:ext cx="1828988" cy="10081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3600" b="1" dirty="0" smtClean="0"/>
              <a:t>Source Code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1081785"/>
            <a:ext cx="8352928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456135" y="1081785"/>
            <a:ext cx="24208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Complication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515" y="3789040"/>
            <a:ext cx="6365733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11560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Native Code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57081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JIT</a:t>
            </a:r>
            <a:r>
              <a:rPr lang="zh-CN" altLang="en-US" sz="3600" b="1" dirty="0">
                <a:solidFill>
                  <a:schemeClr val="tx1"/>
                </a:solidFill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Complier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14201" y="3802009"/>
            <a:ext cx="18291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Execution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直接箭头连接符 19"/>
          <p:cNvCxnSpPr>
            <a:stCxn id="11" idx="1"/>
            <a:endCxn id="9" idx="3"/>
          </p:cNvCxnSpPr>
          <p:nvPr/>
        </p:nvCxnSpPr>
        <p:spPr>
          <a:xfrm flipH="1">
            <a:off x="2794955" y="5013176"/>
            <a:ext cx="9621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任意多边形 23"/>
          <p:cNvSpPr/>
          <p:nvPr/>
        </p:nvSpPr>
        <p:spPr>
          <a:xfrm>
            <a:off x="5975143" y="2786743"/>
            <a:ext cx="2136991" cy="2312470"/>
          </a:xfrm>
          <a:custGeom>
            <a:avLst/>
            <a:gdLst>
              <a:gd name="connsiteX0" fmla="*/ 1078800 w 2136991"/>
              <a:gd name="connsiteY0" fmla="*/ 0 h 2312470"/>
              <a:gd name="connsiteX1" fmla="*/ 2109314 w 2136991"/>
              <a:gd name="connsiteY1" fmla="*/ 1727200 h 2312470"/>
              <a:gd name="connsiteX2" fmla="*/ 91828 w 2136991"/>
              <a:gd name="connsiteY2" fmla="*/ 2177143 h 2312470"/>
              <a:gd name="connsiteX3" fmla="*/ 309543 w 2136991"/>
              <a:gd name="connsiteY3" fmla="*/ 2032000 h 2312470"/>
              <a:gd name="connsiteX4" fmla="*/ 4743 w 2136991"/>
              <a:gd name="connsiteY4" fmla="*/ 2191657 h 2312470"/>
              <a:gd name="connsiteX5" fmla="*/ 382114 w 2136991"/>
              <a:gd name="connsiteY5" fmla="*/ 2307771 h 2312470"/>
              <a:gd name="connsiteX6" fmla="*/ 324057 w 2136991"/>
              <a:gd name="connsiteY6" fmla="*/ 2278743 h 231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991" h="2312470">
                <a:moveTo>
                  <a:pt x="1078800" y="0"/>
                </a:moveTo>
                <a:cubicBezTo>
                  <a:pt x="1676304" y="682171"/>
                  <a:pt x="2273809" y="1364343"/>
                  <a:pt x="2109314" y="1727200"/>
                </a:cubicBezTo>
                <a:cubicBezTo>
                  <a:pt x="1944819" y="2090057"/>
                  <a:pt x="391790" y="2126343"/>
                  <a:pt x="91828" y="2177143"/>
                </a:cubicBezTo>
                <a:cubicBezTo>
                  <a:pt x="-208134" y="2227943"/>
                  <a:pt x="324057" y="2029581"/>
                  <a:pt x="309543" y="2032000"/>
                </a:cubicBezTo>
                <a:cubicBezTo>
                  <a:pt x="295029" y="2034419"/>
                  <a:pt x="-7352" y="2145695"/>
                  <a:pt x="4743" y="2191657"/>
                </a:cubicBezTo>
                <a:cubicBezTo>
                  <a:pt x="16838" y="2237619"/>
                  <a:pt x="328895" y="2293257"/>
                  <a:pt x="382114" y="2307771"/>
                </a:cubicBezTo>
                <a:cubicBezTo>
                  <a:pt x="435333" y="2322285"/>
                  <a:pt x="379695" y="2300514"/>
                  <a:pt x="324057" y="227874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70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52501" y="116632"/>
            <a:ext cx="6051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ASP.NET Code Complication</a:t>
            </a:r>
            <a:endParaRPr lang="zh-CN" alt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148" y="1666560"/>
            <a:ext cx="1828988" cy="10081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3600" b="1" dirty="0" smtClean="0"/>
              <a:t>Source Code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1081785"/>
            <a:ext cx="8352928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456135" y="1081785"/>
            <a:ext cx="24208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Complication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515" y="3789040"/>
            <a:ext cx="6365733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11560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Native Code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57081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JIT</a:t>
            </a:r>
            <a:r>
              <a:rPr lang="zh-CN" altLang="en-US" sz="3600" b="1" dirty="0">
                <a:solidFill>
                  <a:schemeClr val="tx1"/>
                </a:solidFill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Complier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14201" y="3802009"/>
            <a:ext cx="18291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Execution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直接箭头连接符 19"/>
          <p:cNvCxnSpPr>
            <a:stCxn id="11" idx="1"/>
            <a:endCxn id="9" idx="3"/>
          </p:cNvCxnSpPr>
          <p:nvPr/>
        </p:nvCxnSpPr>
        <p:spPr>
          <a:xfrm flipH="1">
            <a:off x="2794955" y="5013176"/>
            <a:ext cx="9621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252701" y="1666560"/>
            <a:ext cx="2183395" cy="10081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Language Complier</a:t>
            </a:r>
            <a:endParaRPr lang="zh-CN" altLang="en-US" sz="3600" b="1" dirty="0"/>
          </a:p>
        </p:txBody>
      </p:sp>
      <p:sp>
        <p:nvSpPr>
          <p:cNvPr id="24" name="任意多边形 23"/>
          <p:cNvSpPr/>
          <p:nvPr/>
        </p:nvSpPr>
        <p:spPr>
          <a:xfrm>
            <a:off x="5975143" y="2786743"/>
            <a:ext cx="2136991" cy="2312470"/>
          </a:xfrm>
          <a:custGeom>
            <a:avLst/>
            <a:gdLst>
              <a:gd name="connsiteX0" fmla="*/ 1078800 w 2136991"/>
              <a:gd name="connsiteY0" fmla="*/ 0 h 2312470"/>
              <a:gd name="connsiteX1" fmla="*/ 2109314 w 2136991"/>
              <a:gd name="connsiteY1" fmla="*/ 1727200 h 2312470"/>
              <a:gd name="connsiteX2" fmla="*/ 91828 w 2136991"/>
              <a:gd name="connsiteY2" fmla="*/ 2177143 h 2312470"/>
              <a:gd name="connsiteX3" fmla="*/ 309543 w 2136991"/>
              <a:gd name="connsiteY3" fmla="*/ 2032000 h 2312470"/>
              <a:gd name="connsiteX4" fmla="*/ 4743 w 2136991"/>
              <a:gd name="connsiteY4" fmla="*/ 2191657 h 2312470"/>
              <a:gd name="connsiteX5" fmla="*/ 382114 w 2136991"/>
              <a:gd name="connsiteY5" fmla="*/ 2307771 h 2312470"/>
              <a:gd name="connsiteX6" fmla="*/ 324057 w 2136991"/>
              <a:gd name="connsiteY6" fmla="*/ 2278743 h 231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991" h="2312470">
                <a:moveTo>
                  <a:pt x="1078800" y="0"/>
                </a:moveTo>
                <a:cubicBezTo>
                  <a:pt x="1676304" y="682171"/>
                  <a:pt x="2273809" y="1364343"/>
                  <a:pt x="2109314" y="1727200"/>
                </a:cubicBezTo>
                <a:cubicBezTo>
                  <a:pt x="1944819" y="2090057"/>
                  <a:pt x="391790" y="2126343"/>
                  <a:pt x="91828" y="2177143"/>
                </a:cubicBezTo>
                <a:cubicBezTo>
                  <a:pt x="-208134" y="2227943"/>
                  <a:pt x="324057" y="2029581"/>
                  <a:pt x="309543" y="2032000"/>
                </a:cubicBezTo>
                <a:cubicBezTo>
                  <a:pt x="295029" y="2034419"/>
                  <a:pt x="-7352" y="2145695"/>
                  <a:pt x="4743" y="2191657"/>
                </a:cubicBezTo>
                <a:cubicBezTo>
                  <a:pt x="16838" y="2237619"/>
                  <a:pt x="328895" y="2293257"/>
                  <a:pt x="382114" y="2307771"/>
                </a:cubicBezTo>
                <a:cubicBezTo>
                  <a:pt x="435333" y="2322285"/>
                  <a:pt x="379695" y="2300514"/>
                  <a:pt x="324057" y="227874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/>
          <p:cNvCxnSpPr>
            <a:stCxn id="5" idx="3"/>
            <a:endCxn id="21" idx="1"/>
          </p:cNvCxnSpPr>
          <p:nvPr/>
        </p:nvCxnSpPr>
        <p:spPr>
          <a:xfrm>
            <a:off x="2456136" y="2170616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8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52501" y="116632"/>
            <a:ext cx="6051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ASP.NET Code Complication</a:t>
            </a:r>
            <a:endParaRPr lang="zh-CN" alt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148" y="1666560"/>
            <a:ext cx="1828988" cy="10081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3600" b="1" dirty="0" smtClean="0"/>
              <a:t>Source Code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1081785"/>
            <a:ext cx="8352928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456135" y="1081785"/>
            <a:ext cx="24208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Complication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515" y="3789040"/>
            <a:ext cx="6365733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11560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Native Code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57081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JIT</a:t>
            </a:r>
            <a:r>
              <a:rPr lang="zh-CN" altLang="en-US" sz="3600" b="1" dirty="0">
                <a:solidFill>
                  <a:schemeClr val="tx1"/>
                </a:solidFill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Complier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14201" y="3802009"/>
            <a:ext cx="18291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Execution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直接箭头连接符 19"/>
          <p:cNvCxnSpPr>
            <a:stCxn id="11" idx="1"/>
            <a:endCxn id="9" idx="3"/>
          </p:cNvCxnSpPr>
          <p:nvPr/>
        </p:nvCxnSpPr>
        <p:spPr>
          <a:xfrm flipH="1">
            <a:off x="2794955" y="5013176"/>
            <a:ext cx="9621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252701" y="1666560"/>
            <a:ext cx="2183395" cy="10081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Language Complier</a:t>
            </a:r>
            <a:endParaRPr lang="zh-CN" altLang="en-US" sz="3600" b="1" dirty="0"/>
          </a:p>
        </p:txBody>
      </p:sp>
      <p:sp>
        <p:nvSpPr>
          <p:cNvPr id="22" name="矩形 21"/>
          <p:cNvSpPr/>
          <p:nvPr/>
        </p:nvSpPr>
        <p:spPr>
          <a:xfrm>
            <a:off x="6232661" y="1697098"/>
            <a:ext cx="2183395" cy="10081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MSIL</a:t>
            </a:r>
            <a:endParaRPr lang="zh-CN" altLang="en-US" sz="3600" b="1" dirty="0"/>
          </a:p>
        </p:txBody>
      </p:sp>
      <p:sp>
        <p:nvSpPr>
          <p:cNvPr id="24" name="任意多边形 23"/>
          <p:cNvSpPr/>
          <p:nvPr/>
        </p:nvSpPr>
        <p:spPr>
          <a:xfrm>
            <a:off x="5975143" y="2786743"/>
            <a:ext cx="2136991" cy="2312470"/>
          </a:xfrm>
          <a:custGeom>
            <a:avLst/>
            <a:gdLst>
              <a:gd name="connsiteX0" fmla="*/ 1078800 w 2136991"/>
              <a:gd name="connsiteY0" fmla="*/ 0 h 2312470"/>
              <a:gd name="connsiteX1" fmla="*/ 2109314 w 2136991"/>
              <a:gd name="connsiteY1" fmla="*/ 1727200 h 2312470"/>
              <a:gd name="connsiteX2" fmla="*/ 91828 w 2136991"/>
              <a:gd name="connsiteY2" fmla="*/ 2177143 h 2312470"/>
              <a:gd name="connsiteX3" fmla="*/ 309543 w 2136991"/>
              <a:gd name="connsiteY3" fmla="*/ 2032000 h 2312470"/>
              <a:gd name="connsiteX4" fmla="*/ 4743 w 2136991"/>
              <a:gd name="connsiteY4" fmla="*/ 2191657 h 2312470"/>
              <a:gd name="connsiteX5" fmla="*/ 382114 w 2136991"/>
              <a:gd name="connsiteY5" fmla="*/ 2307771 h 2312470"/>
              <a:gd name="connsiteX6" fmla="*/ 324057 w 2136991"/>
              <a:gd name="connsiteY6" fmla="*/ 2278743 h 231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991" h="2312470">
                <a:moveTo>
                  <a:pt x="1078800" y="0"/>
                </a:moveTo>
                <a:cubicBezTo>
                  <a:pt x="1676304" y="682171"/>
                  <a:pt x="2273809" y="1364343"/>
                  <a:pt x="2109314" y="1727200"/>
                </a:cubicBezTo>
                <a:cubicBezTo>
                  <a:pt x="1944819" y="2090057"/>
                  <a:pt x="391790" y="2126343"/>
                  <a:pt x="91828" y="2177143"/>
                </a:cubicBezTo>
                <a:cubicBezTo>
                  <a:pt x="-208134" y="2227943"/>
                  <a:pt x="324057" y="2029581"/>
                  <a:pt x="309543" y="2032000"/>
                </a:cubicBezTo>
                <a:cubicBezTo>
                  <a:pt x="295029" y="2034419"/>
                  <a:pt x="-7352" y="2145695"/>
                  <a:pt x="4743" y="2191657"/>
                </a:cubicBezTo>
                <a:cubicBezTo>
                  <a:pt x="16838" y="2237619"/>
                  <a:pt x="328895" y="2293257"/>
                  <a:pt x="382114" y="2307771"/>
                </a:cubicBezTo>
                <a:cubicBezTo>
                  <a:pt x="435333" y="2322285"/>
                  <a:pt x="379695" y="2300514"/>
                  <a:pt x="324057" y="227874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/>
          <p:cNvCxnSpPr>
            <a:stCxn id="5" idx="3"/>
            <a:endCxn id="21" idx="1"/>
          </p:cNvCxnSpPr>
          <p:nvPr/>
        </p:nvCxnSpPr>
        <p:spPr>
          <a:xfrm>
            <a:off x="2456136" y="2170616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436096" y="2142318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52501" y="188640"/>
            <a:ext cx="6051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ASP.NET Code Complication</a:t>
            </a:r>
            <a:endParaRPr lang="zh-CN" alt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148" y="1666560"/>
            <a:ext cx="1828988" cy="10081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3600" b="1" dirty="0" smtClean="0"/>
              <a:t>Source Code</a:t>
            </a:r>
            <a:endParaRPr lang="zh-CN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1081785"/>
            <a:ext cx="8352928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456135" y="1081785"/>
            <a:ext cx="24208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Complication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515" y="3789040"/>
            <a:ext cx="6365733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11560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Native Code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57081" y="4509120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chemeClr val="tx1"/>
                </a:solidFill>
              </a:rPr>
              <a:t>JIT</a:t>
            </a:r>
            <a:r>
              <a:rPr lang="zh-CN" altLang="en-US" sz="3600" b="1" dirty="0">
                <a:solidFill>
                  <a:schemeClr val="tx1"/>
                </a:solidFill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Complier</a:t>
            </a:r>
            <a:endParaRPr lang="en-US" altLang="zh-CN" sz="3600" b="1" dirty="0" smtClean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14201" y="3802009"/>
            <a:ext cx="18291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Execution</a:t>
            </a:r>
            <a:endParaRPr lang="zh-CN" altLang="en-US" sz="32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直接箭头连接符 19"/>
          <p:cNvCxnSpPr>
            <a:stCxn id="11" idx="1"/>
            <a:endCxn id="9" idx="3"/>
          </p:cNvCxnSpPr>
          <p:nvPr/>
        </p:nvCxnSpPr>
        <p:spPr>
          <a:xfrm flipH="1">
            <a:off x="2794955" y="5013176"/>
            <a:ext cx="9621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252701" y="1666560"/>
            <a:ext cx="2183395" cy="10081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Language Complier</a:t>
            </a:r>
            <a:endParaRPr lang="zh-CN" altLang="en-US" sz="3600" b="1" dirty="0"/>
          </a:p>
        </p:txBody>
      </p:sp>
      <p:sp>
        <p:nvSpPr>
          <p:cNvPr id="22" name="矩形 21"/>
          <p:cNvSpPr/>
          <p:nvPr/>
        </p:nvSpPr>
        <p:spPr>
          <a:xfrm>
            <a:off x="6232660" y="1700808"/>
            <a:ext cx="2183395" cy="5040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Code</a:t>
            </a:r>
            <a:endParaRPr lang="zh-CN" altLang="en-US" sz="3600" b="1" dirty="0"/>
          </a:p>
        </p:txBody>
      </p:sp>
      <p:sp>
        <p:nvSpPr>
          <p:cNvPr id="24" name="任意多边形 23"/>
          <p:cNvSpPr/>
          <p:nvPr/>
        </p:nvSpPr>
        <p:spPr>
          <a:xfrm>
            <a:off x="5975143" y="2786743"/>
            <a:ext cx="2136991" cy="2312470"/>
          </a:xfrm>
          <a:custGeom>
            <a:avLst/>
            <a:gdLst>
              <a:gd name="connsiteX0" fmla="*/ 1078800 w 2136991"/>
              <a:gd name="connsiteY0" fmla="*/ 0 h 2312470"/>
              <a:gd name="connsiteX1" fmla="*/ 2109314 w 2136991"/>
              <a:gd name="connsiteY1" fmla="*/ 1727200 h 2312470"/>
              <a:gd name="connsiteX2" fmla="*/ 91828 w 2136991"/>
              <a:gd name="connsiteY2" fmla="*/ 2177143 h 2312470"/>
              <a:gd name="connsiteX3" fmla="*/ 309543 w 2136991"/>
              <a:gd name="connsiteY3" fmla="*/ 2032000 h 2312470"/>
              <a:gd name="connsiteX4" fmla="*/ 4743 w 2136991"/>
              <a:gd name="connsiteY4" fmla="*/ 2191657 h 2312470"/>
              <a:gd name="connsiteX5" fmla="*/ 382114 w 2136991"/>
              <a:gd name="connsiteY5" fmla="*/ 2307771 h 2312470"/>
              <a:gd name="connsiteX6" fmla="*/ 324057 w 2136991"/>
              <a:gd name="connsiteY6" fmla="*/ 2278743 h 231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991" h="2312470">
                <a:moveTo>
                  <a:pt x="1078800" y="0"/>
                </a:moveTo>
                <a:cubicBezTo>
                  <a:pt x="1676304" y="682171"/>
                  <a:pt x="2273809" y="1364343"/>
                  <a:pt x="2109314" y="1727200"/>
                </a:cubicBezTo>
                <a:cubicBezTo>
                  <a:pt x="1944819" y="2090057"/>
                  <a:pt x="391790" y="2126343"/>
                  <a:pt x="91828" y="2177143"/>
                </a:cubicBezTo>
                <a:cubicBezTo>
                  <a:pt x="-208134" y="2227943"/>
                  <a:pt x="324057" y="2029581"/>
                  <a:pt x="309543" y="2032000"/>
                </a:cubicBezTo>
                <a:cubicBezTo>
                  <a:pt x="295029" y="2034419"/>
                  <a:pt x="-7352" y="2145695"/>
                  <a:pt x="4743" y="2191657"/>
                </a:cubicBezTo>
                <a:cubicBezTo>
                  <a:pt x="16838" y="2237619"/>
                  <a:pt x="328895" y="2293257"/>
                  <a:pt x="382114" y="2307771"/>
                </a:cubicBezTo>
                <a:cubicBezTo>
                  <a:pt x="435333" y="2322285"/>
                  <a:pt x="379695" y="2300514"/>
                  <a:pt x="324057" y="227874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/>
          <p:cNvCxnSpPr>
            <a:stCxn id="5" idx="3"/>
            <a:endCxn id="21" idx="1"/>
          </p:cNvCxnSpPr>
          <p:nvPr/>
        </p:nvCxnSpPr>
        <p:spPr>
          <a:xfrm>
            <a:off x="2456136" y="2170616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436096" y="2142318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232660" y="2204864"/>
            <a:ext cx="2183395" cy="50405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Metadata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1176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55559" y="188640"/>
            <a:ext cx="62452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Compiling ASP.NET Websites</a:t>
            </a:r>
            <a:endParaRPr lang="zh-CN" alt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148" y="1666560"/>
            <a:ext cx="1828988" cy="11201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200" b="1" dirty="0" smtClean="0"/>
              <a:t>Develop the</a:t>
            </a:r>
          </a:p>
          <a:p>
            <a:pPr algn="ctr"/>
            <a:r>
              <a:rPr lang="en-US" altLang="zh-CN" sz="2200" b="1" dirty="0" smtClean="0"/>
              <a:t>ASP.NET</a:t>
            </a:r>
          </a:p>
          <a:p>
            <a:pPr algn="ctr"/>
            <a:r>
              <a:rPr lang="en-US" altLang="zh-CN" sz="2200" b="1" dirty="0" smtClean="0"/>
              <a:t>Application</a:t>
            </a:r>
            <a:endParaRPr lang="zh-CN" altLang="en-US" sz="22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1081785"/>
            <a:ext cx="8352928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1560" y="1081784"/>
            <a:ext cx="61511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ASP.NET Web Application Compilation Model </a:t>
            </a:r>
            <a:endParaRPr lang="zh-CN" alt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8515" y="3789040"/>
            <a:ext cx="8381957" cy="191516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252701" y="1666559"/>
            <a:ext cx="2183395" cy="112018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b="1" dirty="0" smtClean="0"/>
              <a:t>Compile</a:t>
            </a:r>
            <a:r>
              <a:rPr lang="en-US" altLang="zh-CN" sz="3600" b="1" dirty="0" smtClean="0"/>
              <a:t> </a:t>
            </a:r>
            <a:r>
              <a:rPr lang="en-US" altLang="zh-CN" sz="2200" b="1" dirty="0" smtClean="0"/>
              <a:t>Application and Create DLL</a:t>
            </a:r>
            <a:endParaRPr lang="zh-CN" altLang="en-US" sz="2200" b="1" dirty="0"/>
          </a:p>
        </p:txBody>
      </p:sp>
      <p:cxnSp>
        <p:nvCxnSpPr>
          <p:cNvPr id="30" name="直接箭头连接符 29"/>
          <p:cNvCxnSpPr>
            <a:stCxn id="5" idx="3"/>
            <a:endCxn id="21" idx="1"/>
          </p:cNvCxnSpPr>
          <p:nvPr/>
        </p:nvCxnSpPr>
        <p:spPr>
          <a:xfrm>
            <a:off x="2456136" y="2226651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436096" y="2142318"/>
            <a:ext cx="7965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6232661" y="1697098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Publish</a:t>
            </a:r>
            <a:endParaRPr lang="zh-CN" altLang="en-US" sz="2400" b="1" dirty="0"/>
          </a:p>
        </p:txBody>
      </p:sp>
      <p:sp>
        <p:nvSpPr>
          <p:cNvPr id="23" name="矩形 22"/>
          <p:cNvSpPr/>
          <p:nvPr/>
        </p:nvSpPr>
        <p:spPr>
          <a:xfrm>
            <a:off x="763711" y="3942978"/>
            <a:ext cx="55030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ASP.NET Website Compilation Model </a:t>
            </a:r>
            <a:endParaRPr lang="zh-CN" alt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79548" y="4404643"/>
            <a:ext cx="1828988" cy="11201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200" b="1" dirty="0" smtClean="0"/>
              <a:t>Develop the</a:t>
            </a:r>
          </a:p>
          <a:p>
            <a:pPr algn="ctr"/>
            <a:r>
              <a:rPr lang="en-US" altLang="zh-CN" sz="2200" b="1" dirty="0" smtClean="0"/>
              <a:t>ASP.NET</a:t>
            </a:r>
          </a:p>
          <a:p>
            <a:pPr algn="ctr"/>
            <a:r>
              <a:rPr lang="en-US" altLang="zh-CN" sz="2200" b="1" dirty="0" smtClean="0"/>
              <a:t>Application</a:t>
            </a:r>
            <a:endParaRPr lang="zh-CN" altLang="en-US" sz="2200" b="1" dirty="0"/>
          </a:p>
        </p:txBody>
      </p:sp>
      <p:sp>
        <p:nvSpPr>
          <p:cNvPr id="26" name="矩形 25"/>
          <p:cNvSpPr/>
          <p:nvPr/>
        </p:nvSpPr>
        <p:spPr>
          <a:xfrm>
            <a:off x="6232660" y="4437112"/>
            <a:ext cx="2183395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Publish</a:t>
            </a:r>
            <a:endParaRPr lang="zh-CN" altLang="en-US" sz="2400" b="1" dirty="0"/>
          </a:p>
        </p:txBody>
      </p:sp>
      <p:cxnSp>
        <p:nvCxnSpPr>
          <p:cNvPr id="27" name="直接箭头连接符 26"/>
          <p:cNvCxnSpPr>
            <a:endCxn id="26" idx="1"/>
          </p:cNvCxnSpPr>
          <p:nvPr/>
        </p:nvCxnSpPr>
        <p:spPr>
          <a:xfrm>
            <a:off x="2608536" y="4941168"/>
            <a:ext cx="36241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608536" y="4981598"/>
            <a:ext cx="347563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 Compilation Needed</a:t>
            </a:r>
            <a:endParaRPr lang="zh-CN" alt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54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83</Words>
  <Application>Microsoft Office PowerPoint</Application>
  <PresentationFormat>全屏显示(4:3)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Sunny</dc:creator>
  <cp:lastModifiedBy>Sunny</cp:lastModifiedBy>
  <cp:revision>7</cp:revision>
  <dcterms:created xsi:type="dcterms:W3CDTF">2012-05-14T14:09:56Z</dcterms:created>
  <dcterms:modified xsi:type="dcterms:W3CDTF">2012-05-14T14:55:45Z</dcterms:modified>
</cp:coreProperties>
</file>