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0" r:id="rId9"/>
    <p:sldId id="271" r:id="rId10"/>
    <p:sldId id="272" r:id="rId11"/>
    <p:sldId id="267" r:id="rId12"/>
    <p:sldId id="273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6" autoAdjust="0"/>
    <p:restoredTop sz="94674" autoAdjust="0"/>
  </p:normalViewPr>
  <p:slideViewPr>
    <p:cSldViewPr>
      <p:cViewPr varScale="1">
        <p:scale>
          <a:sx n="72" d="100"/>
          <a:sy n="72" d="100"/>
        </p:scale>
        <p:origin x="-11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E9603-43D7-4D8C-8CA4-2536D049ECB3}" type="datetimeFigureOut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F56A8-FD81-4A25-BA61-236C4D40862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4172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1994D99-5D71-4BF4-AF55-C908FC11D584}" type="datetimeFigureOut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1383F7-06DB-4B44-94B9-FB7C254BFD9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4D99-5D71-4BF4-AF55-C908FC11D584}" type="datetimeFigureOut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83F7-06DB-4B44-94B9-FB7C254BFD9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1994D99-5D71-4BF4-AF55-C908FC11D584}" type="datetimeFigureOut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1383F7-06DB-4B44-94B9-FB7C254BFD9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4D99-5D71-4BF4-AF55-C908FC11D584}" type="datetimeFigureOut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1383F7-06DB-4B44-94B9-FB7C254BFD9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4D99-5D71-4BF4-AF55-C908FC11D584}" type="datetimeFigureOut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1383F7-06DB-4B44-94B9-FB7C254BFD9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1994D99-5D71-4BF4-AF55-C908FC11D584}" type="datetimeFigureOut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1383F7-06DB-4B44-94B9-FB7C254BFD9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1994D99-5D71-4BF4-AF55-C908FC11D584}" type="datetimeFigureOut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1383F7-06DB-4B44-94B9-FB7C254BFD9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CN" altLang="en-US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4D99-5D71-4BF4-AF55-C908FC11D584}" type="datetimeFigureOut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1383F7-06DB-4B44-94B9-FB7C254BFD9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4D99-5D71-4BF4-AF55-C908FC11D584}" type="datetimeFigureOut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1383F7-06DB-4B44-94B9-FB7C254BFD9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4D99-5D71-4BF4-AF55-C908FC11D584}" type="datetimeFigureOut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1383F7-06DB-4B44-94B9-FB7C254BFD9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1994D99-5D71-4BF4-AF55-C908FC11D584}" type="datetimeFigureOut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1383F7-06DB-4B44-94B9-FB7C254BFD9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994D99-5D71-4BF4-AF55-C908FC11D584}" type="datetimeFigureOut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1383F7-06DB-4B44-94B9-FB7C254BFD9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347864" y="1340768"/>
            <a:ext cx="2808312" cy="1828800"/>
          </a:xfrm>
        </p:spPr>
        <p:txBody>
          <a:bodyPr/>
          <a:lstStyle/>
          <a:p>
            <a:r>
              <a:rPr lang="en-US" altLang="zh-CN" dirty="0" smtClean="0"/>
              <a:t>CSS</a:t>
            </a:r>
            <a:r>
              <a:rPr lang="zh-CN" altLang="en-US" dirty="0"/>
              <a:t> </a:t>
            </a:r>
            <a:r>
              <a:rPr lang="en-US" altLang="zh-CN" dirty="0" smtClean="0"/>
              <a:t>Hack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zh-CN" sz="2400" dirty="0" smtClean="0"/>
              <a:t>----</a:t>
            </a:r>
            <a:r>
              <a:rPr lang="en-US" altLang="zh-CN" sz="2400" dirty="0" err="1" smtClean="0"/>
              <a:t>css</a:t>
            </a:r>
            <a:r>
              <a:rPr lang="zh-CN" altLang="en-US" sz="2400" dirty="0" smtClean="0"/>
              <a:t>兼容性问题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25053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RCC</a:t>
            </a:r>
            <a:r>
              <a:rPr lang="zh-CN" altLang="en-US" dirty="0" smtClean="0"/>
              <a:t>内部交流资料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626218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9</a:t>
            </a:r>
            <a:r>
              <a:rPr lang="zh-CN" altLang="en-US" dirty="0" smtClean="0"/>
              <a:t>、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HTML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头部引用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Hack(if IE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关系网用到的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&lt;!--[if 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</a:rPr>
              <a:t>lt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 IE 8]&gt;</a:t>
            </a:r>
          </a:p>
          <a:p>
            <a:pPr marL="0" indent="0">
              <a:buNone/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  &lt;link 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</a:rPr>
              <a:t>rel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="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</a:rPr>
              <a:t>stylesheet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" 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</a:rPr>
              <a:t>href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="/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</a:rPr>
              <a:t>stylesheets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/blueprint/ie.css" type="text/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</a:rPr>
              <a:t>css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" media="screen, projection"&gt;</a:t>
            </a:r>
          </a:p>
          <a:p>
            <a:pPr marL="0" indent="0">
              <a:buNone/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  &lt;link 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</a:rPr>
              <a:t>rel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="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</a:rPr>
              <a:t>stylesheet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" 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</a:rPr>
              <a:t>href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="/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</a:rPr>
              <a:t>stylesheets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/app/ie-hack.css" type="text/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</a:rPr>
              <a:t>css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" media="screen, projection"&gt;</a:t>
            </a:r>
          </a:p>
          <a:p>
            <a:pPr marL="0" indent="0">
              <a:buNone/>
            </a:pP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&lt;![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</a:rPr>
              <a:t>endif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]--&gt;</a:t>
            </a:r>
            <a:b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&lt;!--[if 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IE 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6]&gt;  </a:t>
            </a:r>
          </a:p>
          <a:p>
            <a:pPr marL="0" indent="0">
              <a:buNone/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&lt;link 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</a:rPr>
              <a:t>rel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="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</a:rPr>
              <a:t>stylesheet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" 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</a:rPr>
              <a:t>href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="/</a:t>
            </a:r>
            <a:r>
              <a:rPr lang="en-US" altLang="zh-CN" sz="1400" dirty="0" err="1" smtClean="0">
                <a:latin typeface="微软雅黑" pitchFamily="34" charset="-122"/>
                <a:ea typeface="微软雅黑" pitchFamily="34" charset="-122"/>
              </a:rPr>
              <a:t>stylesheets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/app/ie6.css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" type="text/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</a:rPr>
              <a:t>css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" media="screen, projection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"&gt;</a:t>
            </a:r>
            <a:endParaRPr lang="en-US" altLang="zh-CN" sz="1400" dirty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&lt;![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</a:rPr>
              <a:t>endif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]--&gt;</a:t>
            </a:r>
          </a:p>
          <a:p>
            <a:pPr marL="0" indent="0">
              <a:buNone/>
            </a:pPr>
            <a:endParaRPr lang="en-US" altLang="zh-CN" sz="1400" dirty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&lt;!--[if  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IE]&gt; 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&lt;!--[if  !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IE]&gt;  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&lt;!--[if  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!IE]&gt;  </a:t>
            </a:r>
            <a:b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</a:b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289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10</a:t>
            </a:r>
            <a:r>
              <a:rPr lang="zh-CN" altLang="en-US" dirty="0" smtClean="0"/>
              <a:t>、在所有浏览器实现</a:t>
            </a:r>
            <a:r>
              <a:rPr lang="en-US" altLang="zh-CN" dirty="0" smtClean="0"/>
              <a:t>inline-block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sz="1800" dirty="0"/>
              <a:t> </a:t>
            </a:r>
            <a:r>
              <a:rPr lang="zh-CN" altLang="en-US" sz="1800" dirty="0" smtClean="0"/>
              <a:t>    </a:t>
            </a:r>
            <a:r>
              <a:rPr lang="zh-CN" altLang="en-US" sz="2400" dirty="0" smtClean="0"/>
              <a:t>在</a:t>
            </a:r>
            <a:r>
              <a:rPr lang="zh-CN" altLang="en-US" sz="2400" dirty="0"/>
              <a:t>做导航条的时候，一般会用到</a:t>
            </a:r>
            <a:r>
              <a:rPr lang="en-US" altLang="zh-CN" sz="2400" dirty="0" err="1"/>
              <a:t>ul</a:t>
            </a:r>
            <a:r>
              <a:rPr lang="en-US" altLang="zh-CN" sz="2400" dirty="0"/>
              <a:t> li</a:t>
            </a:r>
            <a:r>
              <a:rPr lang="zh-CN" altLang="en-US" sz="2400" dirty="0"/>
              <a:t>结构，大多数时候我是把</a:t>
            </a:r>
            <a:r>
              <a:rPr lang="en-US" altLang="zh-CN" sz="2400" dirty="0"/>
              <a:t>li</a:t>
            </a:r>
            <a:r>
              <a:rPr lang="zh-CN" altLang="en-US" sz="2400" dirty="0"/>
              <a:t>设置为浮动</a:t>
            </a:r>
            <a:r>
              <a:rPr lang="en-US" altLang="zh-CN" sz="2400" dirty="0"/>
              <a:t>(float=left)</a:t>
            </a:r>
            <a:r>
              <a:rPr lang="zh-CN" altLang="en-US" sz="2400" dirty="0"/>
              <a:t>，让其并排显示在同一行，最后再清除浮动</a:t>
            </a:r>
            <a:r>
              <a:rPr lang="en-US" altLang="zh-CN" sz="2400" dirty="0"/>
              <a:t>(</a:t>
            </a:r>
            <a:r>
              <a:rPr lang="en-US" altLang="zh-CN" sz="2400" dirty="0" err="1"/>
              <a:t>clear:both</a:t>
            </a:r>
            <a:r>
              <a:rPr lang="en-US" altLang="zh-CN" sz="2400" dirty="0"/>
              <a:t>)</a:t>
            </a:r>
            <a:r>
              <a:rPr lang="zh-CN" altLang="en-US" sz="2400" dirty="0"/>
              <a:t>防止影响后面的元素</a:t>
            </a:r>
            <a:r>
              <a:rPr lang="zh-CN" altLang="en-US" sz="2400" dirty="0" smtClean="0"/>
              <a:t>。</a:t>
            </a: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zh-CN" altLang="en-US" sz="2400" dirty="0" smtClean="0"/>
              <a:t>另外一种方法 </a:t>
            </a:r>
            <a:r>
              <a:rPr lang="en-US" altLang="zh-CN" sz="2400" dirty="0" err="1" smtClean="0"/>
              <a:t>display:inline-block</a:t>
            </a:r>
            <a:r>
              <a:rPr lang="en-US" altLang="zh-CN" sz="2400" dirty="0" smtClean="0"/>
              <a:t>,</a:t>
            </a:r>
            <a:r>
              <a:rPr lang="en-US" altLang="zh-CN" sz="2400" dirty="0"/>
              <a:t> ie6</a:t>
            </a:r>
            <a:r>
              <a:rPr lang="zh-CN" altLang="en-US" sz="2400" dirty="0"/>
              <a:t>和</a:t>
            </a:r>
            <a:r>
              <a:rPr lang="en-US" altLang="zh-CN" sz="2400" dirty="0"/>
              <a:t>ie7</a:t>
            </a:r>
            <a:r>
              <a:rPr lang="zh-CN" altLang="en-US" sz="2400" dirty="0"/>
              <a:t>并不完全支持</a:t>
            </a:r>
            <a:r>
              <a:rPr lang="en-US" altLang="zh-CN" sz="2400" dirty="0" smtClean="0"/>
              <a:t>inline-block</a:t>
            </a:r>
            <a:br>
              <a:rPr lang="en-US" altLang="zh-CN" sz="2400" dirty="0" smtClean="0"/>
            </a:br>
            <a:r>
              <a:rPr lang="en-US" altLang="zh-CN" sz="2400" dirty="0" smtClean="0"/>
              <a:t/>
            </a:r>
            <a:br>
              <a:rPr lang="en-US" altLang="zh-CN" sz="2400" dirty="0" smtClean="0"/>
            </a:br>
            <a:r>
              <a:rPr lang="en-US" altLang="zh-CN" sz="2400" dirty="0" smtClean="0"/>
              <a:t>li{</a:t>
            </a:r>
            <a:r>
              <a:rPr lang="en-US" altLang="zh-CN" sz="2400" dirty="0" err="1" smtClean="0"/>
              <a:t>display:inline-block</a:t>
            </a:r>
            <a:r>
              <a:rPr lang="en-US" altLang="zh-CN" sz="2400" dirty="0" smtClean="0"/>
              <a:t>;} IE6/7</a:t>
            </a:r>
            <a:r>
              <a:rPr lang="zh-CN" altLang="en-US" sz="2400" dirty="0" smtClean="0"/>
              <a:t>下无效</a:t>
            </a:r>
            <a:r>
              <a:rPr lang="en-US" altLang="zh-CN" sz="2400" dirty="0" smtClean="0"/>
              <a:t/>
            </a:r>
            <a:br>
              <a:rPr lang="en-US" altLang="zh-CN" sz="2400" dirty="0" smtClean="0"/>
            </a:br>
            <a:r>
              <a:rPr lang="en-US" altLang="zh-CN" sz="2400" dirty="0" smtClean="0"/>
              <a:t>li{</a:t>
            </a:r>
            <a:r>
              <a:rPr lang="en-US" altLang="zh-CN" sz="2400" dirty="0" err="1" smtClean="0"/>
              <a:t>display:inline-block</a:t>
            </a:r>
            <a:r>
              <a:rPr lang="en-US" altLang="zh-CN" sz="2400" dirty="0"/>
              <a:t>; *</a:t>
            </a:r>
            <a:r>
              <a:rPr lang="en-US" altLang="zh-CN" sz="2400" dirty="0" smtClean="0"/>
              <a:t>display:inline;zoom:1;} </a:t>
            </a:r>
            <a:r>
              <a:rPr lang="zh-CN" altLang="en-US" sz="2400" dirty="0" smtClean="0"/>
              <a:t>开启</a:t>
            </a:r>
            <a:r>
              <a:rPr lang="en-US" altLang="zh-CN" sz="2400" dirty="0" err="1" smtClean="0"/>
              <a:t>haslaout</a:t>
            </a: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57328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11</a:t>
            </a:r>
            <a:r>
              <a:rPr lang="zh-CN" altLang="en-US" dirty="0" smtClean="0"/>
              <a:t>、下次关注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Mongodb  no-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sql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一个基于分布式文件存储的数据库。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GIT</a:t>
            </a:r>
          </a:p>
          <a:p>
            <a:pPr marL="0" indent="0">
              <a:buNone/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一个分布式的版本控制系统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Selenium </a:t>
            </a:r>
          </a:p>
          <a:p>
            <a:pPr marL="0" indent="0">
              <a:buNone/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一个用于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Web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应用程序测试的工具</a:t>
            </a:r>
          </a:p>
        </p:txBody>
      </p:sp>
    </p:spTree>
    <p:extLst>
      <p:ext uri="{BB962C8B-B14F-4D97-AF65-F5344CB8AC3E}">
        <p14:creationId xmlns:p14="http://schemas.microsoft.com/office/powerpoint/2010/main" val="1948140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47864" y="1204863"/>
            <a:ext cx="25567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/>
              <a:t>Thank You!</a:t>
            </a:r>
            <a:endParaRPr lang="zh-CN" altLang="en-US" sz="4400" dirty="0"/>
          </a:p>
        </p:txBody>
      </p:sp>
      <p:sp>
        <p:nvSpPr>
          <p:cNvPr id="7" name="爆炸形 2 6"/>
          <p:cNvSpPr/>
          <p:nvPr/>
        </p:nvSpPr>
        <p:spPr>
          <a:xfrm>
            <a:off x="921160" y="3104592"/>
            <a:ext cx="6243128" cy="3152666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altLang="zh-CN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mongodb</a:t>
            </a:r>
            <a:r>
              <a:rPr lang="en-US" altLang="zh-C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</a:br>
            <a:r>
              <a:rPr lang="en-US" altLang="zh-C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Selenium</a:t>
            </a:r>
            <a:br>
              <a:rPr lang="en-US" altLang="zh-C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</a:br>
            <a:r>
              <a:rPr lang="en-US" altLang="zh-C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Git</a:t>
            </a:r>
            <a:endParaRPr lang="zh-CN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右弧形箭头 7"/>
          <p:cNvSpPr/>
          <p:nvPr/>
        </p:nvSpPr>
        <p:spPr>
          <a:xfrm>
            <a:off x="7596336" y="1204863"/>
            <a:ext cx="1008112" cy="21027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CN" altLang="en-US" sz="2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下集预告</a:t>
            </a:r>
            <a:endParaRPr lang="zh-CN" altLang="en-US" sz="24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764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en-US" altLang="zh-CN" dirty="0"/>
              <a:t>CSS </a:t>
            </a:r>
            <a:r>
              <a:rPr lang="zh-CN" altLang="en-US" dirty="0"/>
              <a:t>是什么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11560" y="1844824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Cascading </a:t>
            </a:r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Style Sheets(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层叠样式表</a:t>
            </a:r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)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的简称</a:t>
            </a:r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 marL="342900" indent="-342900">
              <a:buFont typeface="Arial" charset="0"/>
              <a:buChar char="•"/>
            </a:pPr>
            <a:endParaRPr lang="en-US" altLang="zh-CN" sz="3200" dirty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buFont typeface="Arial" charset="0"/>
              <a:buChar char="•"/>
            </a:pP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一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种标记语言</a:t>
            </a:r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它不需要编译</a:t>
            </a:r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可以直接由浏览器解释执行</a:t>
            </a:r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属于浏览器解释型语言</a:t>
            </a:r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).</a:t>
            </a:r>
          </a:p>
          <a:p>
            <a:pPr marL="342900" indent="-342900">
              <a:buFont typeface="Arial" charset="0"/>
              <a:buChar char="•"/>
            </a:pPr>
            <a:endParaRPr lang="en-US" altLang="zh-CN" sz="3200" dirty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buFont typeface="Arial" charset="0"/>
              <a:buChar char="•"/>
            </a:pP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在标准网页设计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中负责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网页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内容的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表现</a:t>
            </a:r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 marL="342900" indent="-342900">
              <a:buFont typeface="Arial" charset="0"/>
              <a:buChar char="•"/>
            </a:pPr>
            <a:endParaRPr lang="en-US" altLang="zh-CN" sz="3200" dirty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buFont typeface="Arial" charset="0"/>
              <a:buChar char="•"/>
            </a:pP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例如  </a:t>
            </a:r>
            <a:r>
              <a:rPr lang="en-US" altLang="zh-CN" sz="32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background-color: red;  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被描述的元素的背景颜色为红色。</a:t>
            </a:r>
            <a:endParaRPr lang="en-US" altLang="zh-CN" sz="3200" dirty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028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CSS Hack </a:t>
            </a:r>
            <a:r>
              <a:rPr lang="zh-CN" altLang="en-US" dirty="0" smtClean="0"/>
              <a:t>是什么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由于不同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的浏览器比如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IE6,IE7,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火狐等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，对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CSS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的解析认识不一样，因此会导致生成的页面效果不一样，得不到我们所需要的页面效果。 这个时候我们就需要针对不同的浏览器去写不同的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CSS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，让它能够同时兼容不同的浏览器，能在不同的浏览器中也能得到我们想要的页面效果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这个针对不同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的浏览器写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不同的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CSS code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的过程，就叫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CSS hack!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304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en-US" altLang="zh-CN" dirty="0" smtClean="0"/>
              <a:t>CSS Hack </a:t>
            </a:r>
            <a:r>
              <a:rPr lang="zh-CN" altLang="en-US" dirty="0" smtClean="0"/>
              <a:t>分类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CSS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类内部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Hack </a:t>
            </a:r>
          </a:p>
          <a:p>
            <a:pPr marL="0" indent="0">
              <a:buNone/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en-US" altLang="zh-CN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*  _  !important</a:t>
            </a:r>
            <a:r>
              <a:rPr lang="zh-CN" altLang="en-US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等</a:t>
            </a:r>
            <a:endParaRPr lang="en-US" altLang="zh-CN" sz="2400" dirty="0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  <a:p>
            <a:pPr marL="0" indent="0">
              <a:buNone/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、选择器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Hack </a:t>
            </a:r>
          </a:p>
          <a:p>
            <a:pPr marL="0" indent="0">
              <a:buNone/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en-US" altLang="zh-CN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* html</a:t>
            </a:r>
            <a:r>
              <a:rPr lang="zh-CN" altLang="en-US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和 </a:t>
            </a:r>
            <a:r>
              <a:rPr lang="en-US" altLang="zh-CN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*+html</a:t>
            </a:r>
            <a:r>
              <a:rPr lang="zh-CN" altLang="en-US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等</a:t>
            </a:r>
            <a:endParaRPr lang="en-US" altLang="zh-CN" sz="2400" dirty="0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  <a:p>
            <a:pPr marL="0" indent="0">
              <a:buNone/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HTML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头部引用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Hack(if IE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)</a:t>
            </a:r>
          </a:p>
          <a:p>
            <a:pPr marL="594360" lvl="2" indent="0">
              <a:buNone/>
            </a:pPr>
            <a:r>
              <a:rPr lang="en-US" altLang="zh-CN" sz="24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&lt;!--[if </a:t>
            </a:r>
            <a:r>
              <a:rPr lang="en-US" altLang="zh-CN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IE </a:t>
            </a:r>
            <a:r>
              <a:rPr lang="en-US" altLang="zh-CN" sz="24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8</a:t>
            </a:r>
            <a:r>
              <a:rPr lang="en-US" altLang="zh-CN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]&gt;</a:t>
            </a:r>
            <a:r>
              <a:rPr lang="zh-CN" altLang="en-US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引入</a:t>
            </a:r>
            <a:r>
              <a:rPr lang="en-US" altLang="zh-CN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CSS&lt;![endif</a:t>
            </a:r>
            <a:r>
              <a:rPr lang="en-US" altLang="zh-CN" sz="24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]--&gt;</a:t>
            </a:r>
            <a:endParaRPr lang="zh-CN" altLang="en-US" sz="2400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508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</a:t>
            </a:r>
            <a:r>
              <a:rPr lang="zh-CN" altLang="en-US" dirty="0" smtClean="0"/>
              <a:t>、</a:t>
            </a:r>
            <a:r>
              <a:rPr lang="en-US" altLang="zh-CN" dirty="0" smtClean="0"/>
              <a:t>CSS Hack </a:t>
            </a:r>
            <a:r>
              <a:rPr lang="zh-CN" altLang="en-US" dirty="0" smtClean="0"/>
              <a:t>都有哪些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4369436"/>
              </p:ext>
            </p:extLst>
          </p:nvPr>
        </p:nvGraphicFramePr>
        <p:xfrm>
          <a:off x="395536" y="2204864"/>
          <a:ext cx="836942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885"/>
                <a:gridCol w="1673885"/>
                <a:gridCol w="1673885"/>
                <a:gridCol w="1603082"/>
                <a:gridCol w="17446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CSS Hack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IE6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IE7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IE8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火狐</a:t>
                      </a:r>
                      <a:r>
                        <a:rPr lang="en-US" altLang="zh-CN" dirty="0" smtClean="0"/>
                        <a:t>/chrome</a:t>
                      </a:r>
                      <a:r>
                        <a:rPr lang="zh-CN" altLang="en-US" dirty="0" smtClean="0"/>
                        <a:t>等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*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!important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_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+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\9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\0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2168" y="1628800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CSS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类内部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Hack 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5445224"/>
            <a:ext cx="2436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* 注意写法的先后顺序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886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</a:t>
            </a:r>
            <a:r>
              <a:rPr lang="zh-CN" altLang="en-US" dirty="0" smtClean="0"/>
              <a:t>、区分</a:t>
            </a:r>
            <a:r>
              <a:rPr lang="en-US" altLang="zh-CN" dirty="0" smtClean="0"/>
              <a:t>IE</a:t>
            </a:r>
            <a:r>
              <a:rPr lang="zh-CN" altLang="en-US" dirty="0" smtClean="0"/>
              <a:t>与其他浏览器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3200" dirty="0" smtClean="0"/>
              <a:t>.class {</a:t>
            </a:r>
          </a:p>
          <a:p>
            <a:pPr>
              <a:buNone/>
            </a:pPr>
            <a:r>
              <a:rPr lang="en-US" altLang="zh-CN" sz="3200" dirty="0" smtClean="0"/>
              <a:t>    color:#F00;</a:t>
            </a:r>
          </a:p>
          <a:p>
            <a:pPr>
              <a:buNone/>
            </a:pPr>
            <a:r>
              <a:rPr lang="en-US" altLang="zh-CN" sz="3200" dirty="0" smtClean="0"/>
              <a:t>    color:#FFFFFF\9;</a:t>
            </a:r>
          </a:p>
          <a:p>
            <a:pPr>
              <a:buNone/>
            </a:pPr>
            <a:r>
              <a:rPr lang="en-US" altLang="zh-CN" sz="3200" dirty="0" smtClean="0"/>
              <a:t>}</a:t>
            </a:r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zh-CN" altLang="en-US" sz="3200" dirty="0" smtClean="0"/>
              <a:t>在</a:t>
            </a:r>
            <a:r>
              <a:rPr lang="en-US" altLang="zh-CN" sz="3200" dirty="0" smtClean="0"/>
              <a:t>IE</a:t>
            </a:r>
            <a:r>
              <a:rPr lang="zh-CN" altLang="en-US" sz="3200" dirty="0" smtClean="0"/>
              <a:t>下文字颜色为白色。</a:t>
            </a:r>
            <a:endParaRPr lang="en-US" altLang="zh-CN" sz="3200" dirty="0" smtClean="0"/>
          </a:p>
          <a:p>
            <a:pPr>
              <a:buNone/>
            </a:pPr>
            <a:r>
              <a:rPr lang="zh-CN" altLang="en-US" sz="3200" dirty="0" smtClean="0"/>
              <a:t>在火狐及</a:t>
            </a:r>
            <a:r>
              <a:rPr lang="en-US" altLang="zh-CN" sz="3200" dirty="0" smtClean="0"/>
              <a:t>chrome</a:t>
            </a:r>
            <a:r>
              <a:rPr lang="zh-CN" altLang="en-US" sz="3200" dirty="0" smtClean="0"/>
              <a:t>下文字颜色为红色。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59017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6</a:t>
            </a:r>
            <a:r>
              <a:rPr lang="zh-CN" altLang="en-US" dirty="0" smtClean="0"/>
              <a:t>、区分</a:t>
            </a:r>
            <a:r>
              <a:rPr lang="en-US" altLang="zh-CN" dirty="0" smtClean="0"/>
              <a:t>IE6</a:t>
            </a:r>
            <a:r>
              <a:rPr lang="zh-CN" altLang="en-US" dirty="0" smtClean="0"/>
              <a:t>与其他浏览器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800" dirty="0" smtClean="0"/>
              <a:t>.class {</a:t>
            </a:r>
          </a:p>
          <a:p>
            <a:pPr>
              <a:buNone/>
            </a:pPr>
            <a:r>
              <a:rPr lang="en-US" altLang="zh-CN" sz="2800" dirty="0" smtClean="0"/>
              <a:t>    background-color:#F00;</a:t>
            </a:r>
          </a:p>
          <a:p>
            <a:pPr>
              <a:buNone/>
            </a:pPr>
            <a:r>
              <a:rPr lang="en-US" altLang="zh-CN" sz="2800" dirty="0" smtClean="0"/>
              <a:t>    _background-color :#FFFFFF;</a:t>
            </a:r>
          </a:p>
          <a:p>
            <a:pPr>
              <a:buNone/>
            </a:pPr>
            <a:r>
              <a:rPr lang="en-US" altLang="zh-CN" sz="2800" dirty="0" smtClean="0"/>
              <a:t>}</a:t>
            </a:r>
          </a:p>
          <a:p>
            <a:pPr>
              <a:buNone/>
            </a:pPr>
            <a:r>
              <a:rPr lang="zh-CN" altLang="en-US" dirty="0" smtClean="0"/>
              <a:t>只有</a:t>
            </a:r>
            <a:r>
              <a:rPr lang="en-US" altLang="zh-CN" dirty="0" smtClean="0"/>
              <a:t>IE6</a:t>
            </a:r>
            <a:r>
              <a:rPr lang="zh-CN" altLang="en-US" dirty="0" smtClean="0"/>
              <a:t>能够识别 </a:t>
            </a:r>
            <a:r>
              <a:rPr lang="en-US" altLang="zh-CN" dirty="0" smtClean="0"/>
              <a:t>_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在</a:t>
            </a:r>
            <a:r>
              <a:rPr lang="en-US" altLang="zh-CN" dirty="0" smtClean="0"/>
              <a:t>IE6</a:t>
            </a:r>
            <a:r>
              <a:rPr lang="zh-CN" altLang="en-US" dirty="0" smtClean="0"/>
              <a:t>下背景颜色为白色。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在其他浏览器下背景颜色为红色。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597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7</a:t>
            </a:r>
            <a:r>
              <a:rPr lang="zh-CN" altLang="en-US" dirty="0" smtClean="0"/>
              <a:t>、支持</a:t>
            </a:r>
            <a:r>
              <a:rPr lang="en-US" altLang="zh-CN" dirty="0" smtClean="0"/>
              <a:t>IE6 &amp; IE7</a:t>
            </a:r>
            <a:r>
              <a:rPr lang="zh-CN" altLang="en-US" dirty="0" smtClean="0"/>
              <a:t>的写法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3200" dirty="0" smtClean="0"/>
              <a:t>.class {</a:t>
            </a:r>
          </a:p>
          <a:p>
            <a:pPr>
              <a:buNone/>
            </a:pPr>
            <a:r>
              <a:rPr lang="en-US" altLang="zh-CN" sz="3200" dirty="0" smtClean="0"/>
              <a:t>    background-color:#F00;</a:t>
            </a:r>
          </a:p>
          <a:p>
            <a:pPr>
              <a:buNone/>
            </a:pPr>
            <a:r>
              <a:rPr lang="en-US" altLang="zh-CN" sz="3200" dirty="0" smtClean="0"/>
              <a:t>    +background-color :#FFFFFF;</a:t>
            </a:r>
          </a:p>
          <a:p>
            <a:pPr>
              <a:buNone/>
            </a:pPr>
            <a:r>
              <a:rPr lang="en-US" altLang="zh-CN" sz="3200" dirty="0" smtClean="0"/>
              <a:t>}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在</a:t>
            </a:r>
            <a:r>
              <a:rPr lang="en-US" altLang="zh-CN" dirty="0" smtClean="0"/>
              <a:t>IE6</a:t>
            </a:r>
            <a:r>
              <a:rPr lang="zh-CN" altLang="en-US" dirty="0" smtClean="0"/>
              <a:t>、</a:t>
            </a:r>
            <a:r>
              <a:rPr lang="en-US" altLang="zh-CN" dirty="0" smtClean="0"/>
              <a:t>IE7</a:t>
            </a:r>
            <a:r>
              <a:rPr lang="zh-CN" altLang="en-US" dirty="0" smtClean="0"/>
              <a:t>下背景颜色为白色。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在其他浏览器下背景颜色为红色。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</a:t>
            </a:r>
            <a:r>
              <a:rPr lang="zh-CN" altLang="en-US" dirty="0" smtClean="0"/>
              <a:t>、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选择器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Hack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的使用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altLang="zh-CN" sz="4200" dirty="0"/>
              <a:t>#test</a:t>
            </a:r>
          </a:p>
          <a:p>
            <a:pPr marL="0" indent="0">
              <a:buNone/>
            </a:pPr>
            <a:r>
              <a:rPr lang="zh-CN" altLang="en-US" sz="4200" dirty="0"/>
              <a:t>    </a:t>
            </a:r>
            <a:r>
              <a:rPr lang="en-US" altLang="zh-CN" sz="4200" dirty="0"/>
              <a:t>{</a:t>
            </a:r>
          </a:p>
          <a:p>
            <a:pPr marL="0" indent="0">
              <a:buNone/>
            </a:pPr>
            <a:r>
              <a:rPr lang="en-US" altLang="zh-CN" sz="4200" dirty="0"/>
              <a:t>  </a:t>
            </a:r>
            <a:r>
              <a:rPr lang="en-US" altLang="zh-CN" sz="4200" dirty="0" smtClean="0"/>
              <a:t>     </a:t>
            </a:r>
            <a:r>
              <a:rPr lang="en-US" altLang="zh-CN" sz="4200" dirty="0"/>
              <a:t>width: 300px;</a:t>
            </a:r>
          </a:p>
          <a:p>
            <a:pPr marL="0" indent="0">
              <a:buNone/>
            </a:pPr>
            <a:r>
              <a:rPr lang="en-US" altLang="zh-CN" sz="4200" dirty="0"/>
              <a:t>        height: 300px;</a:t>
            </a:r>
          </a:p>
          <a:p>
            <a:pPr marL="0" indent="0">
              <a:buNone/>
            </a:pPr>
            <a:r>
              <a:rPr lang="en-US" altLang="zh-CN" sz="4200" dirty="0"/>
              <a:t>        border: 3px solid #0f0;</a:t>
            </a:r>
          </a:p>
          <a:p>
            <a:pPr marL="0" indent="0">
              <a:buNone/>
            </a:pPr>
            <a:r>
              <a:rPr lang="zh-CN" altLang="en-US" sz="4200" dirty="0"/>
              <a:t>    </a:t>
            </a:r>
            <a:r>
              <a:rPr lang="en-US" altLang="zh-CN" sz="4200" dirty="0"/>
              <a:t>}</a:t>
            </a:r>
          </a:p>
          <a:p>
            <a:pPr marL="0" indent="0">
              <a:buNone/>
            </a:pPr>
            <a:r>
              <a:rPr lang="zh-CN" altLang="en-US" sz="4200" dirty="0"/>
              <a:t>    </a:t>
            </a:r>
          </a:p>
          <a:p>
            <a:pPr marL="0" indent="0">
              <a:buNone/>
            </a:pPr>
            <a:r>
              <a:rPr lang="en-US" altLang="zh-CN" sz="4200" dirty="0"/>
              <a:t>    *html #test</a:t>
            </a:r>
          </a:p>
          <a:p>
            <a:pPr marL="0" indent="0">
              <a:buNone/>
            </a:pPr>
            <a:r>
              <a:rPr lang="zh-CN" altLang="en-US" sz="4200" dirty="0"/>
              <a:t>    </a:t>
            </a:r>
            <a:r>
              <a:rPr lang="en-US" altLang="zh-CN" sz="4200" dirty="0"/>
              <a:t>{</a:t>
            </a:r>
          </a:p>
          <a:p>
            <a:pPr marL="0" indent="0">
              <a:buNone/>
            </a:pPr>
            <a:r>
              <a:rPr lang="en-US" altLang="zh-CN" sz="4200" dirty="0"/>
              <a:t>        background-color: #</a:t>
            </a:r>
            <a:r>
              <a:rPr lang="en-US" altLang="zh-CN" sz="4200" dirty="0" err="1"/>
              <a:t>eee</a:t>
            </a:r>
            <a:r>
              <a:rPr lang="en-US" altLang="zh-CN" sz="4200" dirty="0" smtClean="0"/>
              <a:t>;   //IE6</a:t>
            </a:r>
            <a:r>
              <a:rPr lang="zh-CN" altLang="en-US" sz="4200" dirty="0" smtClean="0"/>
              <a:t>下可识别</a:t>
            </a:r>
            <a:endParaRPr lang="en-US" altLang="zh-CN" sz="4200" dirty="0"/>
          </a:p>
          <a:p>
            <a:pPr marL="0" indent="0">
              <a:buNone/>
            </a:pPr>
            <a:r>
              <a:rPr lang="zh-CN" altLang="en-US" sz="4200" dirty="0"/>
              <a:t>    </a:t>
            </a:r>
            <a:r>
              <a:rPr lang="en-US" altLang="zh-CN" sz="4200" dirty="0"/>
              <a:t>}</a:t>
            </a:r>
          </a:p>
          <a:p>
            <a:pPr marL="0" indent="0">
              <a:buNone/>
            </a:pPr>
            <a:r>
              <a:rPr lang="zh-CN" altLang="en-US" sz="4200" dirty="0"/>
              <a:t>    </a:t>
            </a:r>
          </a:p>
          <a:p>
            <a:pPr marL="0" indent="0">
              <a:buNone/>
            </a:pPr>
            <a:r>
              <a:rPr lang="en-US" altLang="zh-CN" sz="4200" dirty="0"/>
              <a:t>    *+html #test</a:t>
            </a:r>
          </a:p>
          <a:p>
            <a:pPr marL="0" indent="0">
              <a:buNone/>
            </a:pPr>
            <a:r>
              <a:rPr lang="zh-CN" altLang="en-US" sz="4200" dirty="0"/>
              <a:t>    </a:t>
            </a:r>
            <a:r>
              <a:rPr lang="en-US" altLang="zh-CN" sz="4200" dirty="0"/>
              <a:t>{</a:t>
            </a:r>
          </a:p>
          <a:p>
            <a:pPr marL="0" indent="0">
              <a:buNone/>
            </a:pPr>
            <a:r>
              <a:rPr lang="en-US" altLang="zh-CN" sz="4200" dirty="0"/>
              <a:t>        background-color: #000</a:t>
            </a:r>
            <a:r>
              <a:rPr lang="en-US" altLang="zh-CN" sz="4200" dirty="0" smtClean="0"/>
              <a:t>; //IE7</a:t>
            </a:r>
            <a:r>
              <a:rPr lang="zh-CN" altLang="en-US" sz="4200" dirty="0" smtClean="0"/>
              <a:t>下可识别</a:t>
            </a:r>
            <a:endParaRPr lang="en-US" altLang="zh-CN" sz="4200" dirty="0"/>
          </a:p>
          <a:p>
            <a:pPr marL="0" indent="0">
              <a:buNone/>
            </a:pPr>
            <a:r>
              <a:rPr lang="zh-CN" altLang="en-US" sz="4200" dirty="0"/>
              <a:t>    </a:t>
            </a:r>
            <a:r>
              <a:rPr lang="en-US" altLang="zh-CN" sz="4200" dirty="0" smtClean="0"/>
              <a:t>}</a:t>
            </a:r>
            <a:endParaRPr lang="en-US" altLang="zh-CN" sz="4200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57777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性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性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性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3106</TotalTime>
  <Words>588</Words>
  <Application>Microsoft Office PowerPoint</Application>
  <PresentationFormat>全屏显示(4:3)</PresentationFormat>
  <Paragraphs>131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中性</vt:lpstr>
      <vt:lpstr>CSS Hack</vt:lpstr>
      <vt:lpstr>1、CSS 是什么</vt:lpstr>
      <vt:lpstr>2、CSS Hack 是什么</vt:lpstr>
      <vt:lpstr>3、CSS Hack 分类</vt:lpstr>
      <vt:lpstr>4、CSS Hack 都有哪些</vt:lpstr>
      <vt:lpstr>5、区分IE与其他浏览器</vt:lpstr>
      <vt:lpstr>6、区分IE6与其他浏览器</vt:lpstr>
      <vt:lpstr>7、支持IE6 &amp; IE7的写法</vt:lpstr>
      <vt:lpstr>8、选择器Hack的使用</vt:lpstr>
      <vt:lpstr>9、HTML头部引用Hack(if IE)</vt:lpstr>
      <vt:lpstr>10、在所有浏览器实现inline-block</vt:lpstr>
      <vt:lpstr>11、下次关注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Hack</dc:title>
  <dc:creator>rcc</dc:creator>
  <cp:lastModifiedBy>rcc</cp:lastModifiedBy>
  <cp:revision>175</cp:revision>
  <dcterms:created xsi:type="dcterms:W3CDTF">2011-10-17T05:32:44Z</dcterms:created>
  <dcterms:modified xsi:type="dcterms:W3CDTF">2011-11-04T02:34:59Z</dcterms:modified>
</cp:coreProperties>
</file>