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2DA6-560C-42CA-91FE-055478EFD8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C32C7-A753-4F12-B1E2-8E44F6FA27E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你的网络中，节点和连接各代表什么？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网络：三国人物关系网</a:t>
            </a: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节点：《三国演义》中的人物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连接：人物之间的关系</a:t>
            </a: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0595" y="1573530"/>
            <a:ext cx="4903470" cy="2794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dirty="0"/>
              <a:t>2.</a:t>
            </a:r>
            <a:r>
              <a:rPr lang="zh-CN" altLang="en-US" sz="3200" b="1" dirty="0"/>
              <a:t>你如何收集数据？你用的数据集是什么？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/>
              <a:t>我从百度上收集数据。</a:t>
            </a:r>
            <a:endParaRPr lang="zh-CN" alt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/>
              <a:t>我用的数据集是小说《三国演义》</a:t>
            </a:r>
            <a:endParaRPr lang="en-US" altLang="zh-CN" sz="2400" dirty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/>
              <a:t>3.</a:t>
            </a:r>
            <a:r>
              <a:rPr lang="zh-CN" altLang="en-US" sz="3200" b="1" dirty="0"/>
              <a:t>网络规模（节点个数、边的条数）多大？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节点个数为</a:t>
            </a:r>
            <a:r>
              <a:rPr lang="en-US" altLang="zh-CN" dirty="0"/>
              <a:t>9</a:t>
            </a:r>
            <a:r>
              <a:rPr lang="zh-CN" altLang="en-US" dirty="0"/>
              <a:t>个</a:t>
            </a: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边的条数为</a:t>
            </a:r>
            <a:r>
              <a:rPr lang="en-US" altLang="zh-CN" dirty="0"/>
              <a:t>10</a:t>
            </a:r>
            <a:r>
              <a:rPr lang="zh-CN" altLang="en-US" dirty="0"/>
              <a:t>条</a:t>
            </a: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/>
              <a:t>4.</a:t>
            </a:r>
            <a:r>
              <a:rPr lang="zh-CN" altLang="en-US" sz="3200" b="1" dirty="0"/>
              <a:t>你想（向你的网络）问的问题是什么？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我们能从网络中看出各方势力的复杂关系以及之间的利益得失吗？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/>
              <a:t>5.</a:t>
            </a:r>
            <a:r>
              <a:rPr lang="zh-CN" altLang="en-US" sz="3200" b="1" dirty="0"/>
              <a:t>为什么我们要关心你所研究的这些问题？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我们可以更好的理解三国时代，对人物的认识会更加形象，对整个三国框架有一个大的了解。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WPS 演示</Application>
  <PresentationFormat>宽屏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华文仿宋</vt:lpstr>
      <vt:lpstr>华文中宋</vt:lpstr>
      <vt:lpstr>华文楷体</vt:lpstr>
      <vt:lpstr>幼圆</vt:lpstr>
      <vt:lpstr>Office 主题​​</vt:lpstr>
      <vt:lpstr>1.你的网络中，节点和连接各代表什么？</vt:lpstr>
      <vt:lpstr>2.你如何收集数据？你用的数据集是什么？</vt:lpstr>
      <vt:lpstr>3.网络规模（节点个数、边的条数）多大？</vt:lpstr>
      <vt:lpstr>4.你想（向你的网络）问的问题是什么？</vt:lpstr>
      <vt:lpstr>5.为什么我们要关心你所研究的这些问题？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豪</dc:creator>
  <cp:lastModifiedBy>aaa</cp:lastModifiedBy>
  <cp:revision>16</cp:revision>
  <dcterms:created xsi:type="dcterms:W3CDTF">2020-04-27T08:29:00Z</dcterms:created>
  <dcterms:modified xsi:type="dcterms:W3CDTF">2020-04-28T11:23:39Z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2052-11.3.0.8508</vt:lpwstr>
  </property>
</Properties>
</file>