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94" r:id="rId6"/>
    <p:sldId id="300" r:id="rId7"/>
    <p:sldId id="258" r:id="rId8"/>
    <p:sldId id="260" r:id="rId9"/>
    <p:sldId id="285" r:id="rId10"/>
    <p:sldId id="286" r:id="rId11"/>
    <p:sldId id="296" r:id="rId12"/>
    <p:sldId id="290" r:id="rId13"/>
    <p:sldId id="299" r:id="rId14"/>
    <p:sldId id="301" r:id="rId15"/>
    <p:sldId id="295" r:id="rId16"/>
    <p:sldId id="287" r:id="rId17"/>
    <p:sldId id="267" r:id="rId18"/>
    <p:sldId id="319" r:id="rId19"/>
    <p:sldId id="314" r:id="rId20"/>
    <p:sldId id="316" r:id="rId21"/>
    <p:sldId id="313" r:id="rId22"/>
    <p:sldId id="284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A3C"/>
    <a:srgbClr val="7130A0"/>
    <a:srgbClr val="FFFFFF"/>
    <a:srgbClr val="92AFB8"/>
    <a:srgbClr val="FBFCFD"/>
    <a:srgbClr val="333333"/>
    <a:srgbClr val="2B2E3B"/>
    <a:srgbClr val="222F35"/>
    <a:srgbClr val="1D2225"/>
    <a:srgbClr val="212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结合微软在这些设计模式中所做的贡献，例如</a:t>
            </a:r>
            <a:r>
              <a:rPr lang="en-US" altLang="zh-CN"/>
              <a:t>NodeJS ,Mono,</a:t>
            </a:r>
            <a:endParaRPr lang="en-US" altLang="zh-CN"/>
          </a:p>
          <a:p>
            <a:r>
              <a:rPr lang="zh-CN" altLang="en-US"/>
              <a:t>结合中国</a:t>
            </a:r>
            <a:r>
              <a:rPr lang="en-US" altLang="zh-CN"/>
              <a:t>ERP</a:t>
            </a:r>
            <a:r>
              <a:rPr lang="zh-CN" altLang="en-US"/>
              <a:t>厂商的努力。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925CF-CB76-44EC-90DC-9C1D87E853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</a:t>
            </a:r>
            <a:r>
              <a:rPr lang="zh-CN" altLang="en-US"/>
              <a:t>分钟</a:t>
            </a:r>
            <a:endParaRPr lang="zh-CN" altLang="en-US"/>
          </a:p>
          <a:p>
            <a:r>
              <a:rPr lang="zh-CN" altLang="en-US"/>
              <a:t>将逻辑封装在</a:t>
            </a:r>
            <a:r>
              <a:rPr lang="en-US" altLang="zh-CN"/>
              <a:t>JS</a:t>
            </a:r>
            <a:r>
              <a:rPr lang="zh-CN" altLang="en-US"/>
              <a:t>代码中，实现各个终端的重用，但渲染层各自平台独立，例如</a:t>
            </a:r>
            <a:r>
              <a:rPr lang="en-US" altLang="zh-CN"/>
              <a:t>NativeScript,Fuse,</a:t>
            </a:r>
            <a:r>
              <a:rPr lang="zh-CN" altLang="en-US"/>
              <a:t> React Native，参考</a:t>
            </a:r>
            <a:r>
              <a:rPr lang="en-US" altLang="zh-CN"/>
              <a:t>:https://www.qcloud.com/community/article/171</a:t>
            </a:r>
            <a:r>
              <a:rPr lang="zh-CN" altLang="en-US"/>
              <a:t>；</a:t>
            </a:r>
            <a:endParaRPr lang="zh-CN" altLang="en-US"/>
          </a:p>
          <a:p>
            <a:r>
              <a:rPr lang="zh-CN" altLang="en-US"/>
              <a:t>优点：大量逻辑代码可以重用，体验几乎接近原生。</a:t>
            </a:r>
            <a:endParaRPr lang="zh-CN" altLang="en-US"/>
          </a:p>
          <a:p>
            <a:r>
              <a:rPr lang="zh-CN" altLang="en-US"/>
              <a:t>当产品规模越来越大时，</a:t>
            </a:r>
            <a:r>
              <a:rPr lang="en-US" altLang="zh-CN"/>
              <a:t>JavaScript</a:t>
            </a:r>
            <a:r>
              <a:rPr lang="zh-CN" altLang="en-US"/>
              <a:t>的工程化就要求越来越高，而且，程序员其实要学习服务端编程语言（</a:t>
            </a:r>
            <a:r>
              <a:rPr lang="en-US" altLang="zh-CN"/>
              <a:t>C#\Java</a:t>
            </a:r>
            <a:r>
              <a:rPr lang="zh-CN" altLang="en-US"/>
              <a:t>），</a:t>
            </a:r>
            <a:r>
              <a:rPr lang="en-US" altLang="zh-CN"/>
              <a:t>JavaScript</a:t>
            </a:r>
            <a:r>
              <a:rPr lang="zh-CN" altLang="en-US"/>
              <a:t>两种语言；</a:t>
            </a:r>
            <a:endParaRPr lang="zh-CN" altLang="en-US"/>
          </a:p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https://nodejs.org/en/</a:t>
            </a:r>
            <a:endParaRPr lang="zh-CN" altLang="en-US"/>
          </a:p>
          <a:p>
            <a:r>
              <a:rPr lang="zh-CN" altLang="en-US"/>
              <a:t>https://unity3d.com/cn</a:t>
            </a:r>
            <a:endParaRPr lang="zh-CN" altLang="en-US"/>
          </a:p>
          <a:p>
            <a:r>
              <a:rPr lang="zh-CN" altLang="en-US"/>
              <a:t>https://github.com/nodejs/node-chakracore  </a:t>
            </a:r>
            <a:r>
              <a:rPr lang="en-US" altLang="zh-CN"/>
              <a:t>&lt;Node.js on ChakraCore&gt;</a:t>
            </a:r>
            <a:endParaRPr lang="en-US" altLang="zh-CN"/>
          </a:p>
          <a:p>
            <a:r>
              <a:rPr lang="zh-CN" altLang="en-US"/>
              <a:t>https://www.oschina.net/question/12_2148805  《在 C 和 C# 中嵌入 ChakraCore 引擎的示例代码》</a:t>
            </a:r>
            <a:endParaRPr lang="zh-CN" altLang="en-US"/>
          </a:p>
          <a:p>
            <a:r>
              <a:rPr lang="zh-CN" altLang="en-US"/>
              <a:t>https://github.com/robpaveza/jsrt-dotnet 《开源的封装ChakraCore，与</a:t>
            </a:r>
            <a:r>
              <a:rPr lang="en-US" altLang="zh-CN"/>
              <a:t>.net</a:t>
            </a:r>
            <a:r>
              <a:rPr lang="zh-CN" altLang="en-US"/>
              <a:t>交互》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https://nodejs.org/en/</a:t>
            </a:r>
            <a:endParaRPr lang="zh-CN" altLang="en-US"/>
          </a:p>
          <a:p>
            <a:r>
              <a:rPr lang="zh-CN" altLang="en-US"/>
              <a:t>https://unity3d.com/cn</a:t>
            </a:r>
            <a:endParaRPr lang="zh-CN" altLang="en-US"/>
          </a:p>
          <a:p>
            <a:r>
              <a:rPr lang="zh-CN" altLang="en-US"/>
              <a:t>https://www.oschina.net/question/12_2148805  《在 C 和 C# 中嵌入 ChakraCore 引擎的示例代码》</a:t>
            </a:r>
            <a:endParaRPr lang="zh-CN" altLang="en-US"/>
          </a:p>
          <a:p>
            <a:r>
              <a:rPr lang="zh-CN" altLang="en-US"/>
              <a:t>https://github.com/robpaveza/jsrt-dotnet 《开源的封装ChakraCore，与</a:t>
            </a:r>
            <a:r>
              <a:rPr lang="en-US" altLang="zh-CN"/>
              <a:t>.net</a:t>
            </a:r>
            <a:r>
              <a:rPr lang="zh-CN" altLang="en-US"/>
              <a:t>交互》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http://www.jianshu.com/p/31c3890c51ce    《使用Nativescript和Angular2构建跨平台APP》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</a:t>
            </a:r>
            <a:r>
              <a:rPr lang="zh-CN" altLang="en-US"/>
              <a:t>分钟</a:t>
            </a:r>
            <a:endParaRPr lang="zh-CN" altLang="en-US"/>
          </a:p>
          <a:p>
            <a:r>
              <a:rPr lang="zh-CN" altLang="en-US"/>
              <a:t>将逻辑封装在服务端代码中，实现各个终端的重用，但渲染层各自平台独立。</a:t>
            </a:r>
            <a:endParaRPr lang="zh-CN" altLang="en-US"/>
          </a:p>
          <a:p>
            <a:r>
              <a:rPr lang="zh-CN" altLang="en-US"/>
              <a:t>优点：</a:t>
            </a:r>
            <a:endParaRPr lang="zh-CN" altLang="en-US"/>
          </a:p>
          <a:p>
            <a:r>
              <a:rPr lang="en-US" altLang="zh-CN">
                <a:sym typeface="+mn-ea"/>
              </a:rPr>
              <a:t>- </a:t>
            </a:r>
            <a:r>
              <a:rPr lang="zh-CN" altLang="en-US">
                <a:sym typeface="+mn-ea"/>
              </a:rPr>
              <a:t>几乎所有的代码集中在服务器段，开发简易，允许利用现有技能。</a:t>
            </a:r>
            <a:endParaRPr lang="en-US" altLang="zh-CN"/>
          </a:p>
          <a:p>
            <a:r>
              <a:rPr lang="en-US" altLang="zh-CN"/>
              <a:t>- </a:t>
            </a:r>
            <a:r>
              <a:rPr lang="zh-CN" altLang="en-US"/>
              <a:t>各个终端的大量逻辑代码可以重用，</a:t>
            </a:r>
            <a:endParaRPr lang="zh-CN" altLang="en-US"/>
          </a:p>
          <a:p>
            <a:r>
              <a:rPr lang="en-US" altLang="zh-CN"/>
              <a:t>- </a:t>
            </a:r>
            <a:r>
              <a:rPr lang="zh-CN" altLang="en-US"/>
              <a:t>体验几乎接近原生。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弊端：</a:t>
            </a:r>
            <a:endParaRPr lang="zh-CN" altLang="en-US"/>
          </a:p>
          <a:p>
            <a:r>
              <a:rPr lang="en-US" altLang="zh-CN"/>
              <a:t>- </a:t>
            </a:r>
            <a:r>
              <a:rPr lang="zh-CN" altLang="en-US"/>
              <a:t>需要额外的服务器作为终端服务器，而且开销还不小；</a:t>
            </a:r>
            <a:endParaRPr lang="zh-CN" altLang="en-US"/>
          </a:p>
          <a:p>
            <a:r>
              <a:rPr lang="en-US" altLang="zh-CN"/>
              <a:t>- </a:t>
            </a:r>
            <a:r>
              <a:rPr lang="zh-CN" altLang="en-US"/>
              <a:t>只能静态的负载均衡（每个连接开始时决定一台机器，之后就不能移动了），不能动态平衡（做不到单个方法的平衡，对应服务器崩溃只能重登录）；</a:t>
            </a:r>
            <a:endParaRPr lang="zh-CN" altLang="en-US"/>
          </a:p>
          <a:p>
            <a:r>
              <a:rPr lang="en-US" altLang="zh-CN"/>
              <a:t>- 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实际负载情况好于预期 </a:t>
            </a:r>
            <a:r>
              <a:rPr lang="en-US" altLang="zh-CN"/>
              <a:t>2000</a:t>
            </a:r>
            <a:r>
              <a:rPr lang="zh-CN" altLang="en-US"/>
              <a:t>并发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925CF-CB76-44EC-90DC-9C1D87E853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925CF-CB76-44EC-90DC-9C1D87E853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中大型的</a:t>
            </a:r>
            <a:r>
              <a:rPr lang="en-US" altLang="zh-CN">
                <a:sym typeface="+mn-ea"/>
              </a:rPr>
              <a:t>ERP</a:t>
            </a:r>
            <a:r>
              <a:rPr lang="zh-CN" altLang="en-US">
                <a:sym typeface="+mn-ea"/>
              </a:rPr>
              <a:t>动辄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百万</a:t>
            </a:r>
            <a:r>
              <a:rPr lang="en-US" altLang="zh-CN">
                <a:sym typeface="+mn-ea"/>
              </a:rPr>
              <a:t>~</a:t>
            </a:r>
            <a:r>
              <a:rPr lang="zh-CN" altLang="en-US">
                <a:sym typeface="+mn-ea"/>
              </a:rPr>
              <a:t>千万的代码量，（</a:t>
            </a:r>
            <a:r>
              <a:rPr lang="en-US" altLang="zh-CN">
                <a:sym typeface="+mn-ea"/>
              </a:rPr>
              <a:t>E10</a:t>
            </a:r>
            <a:r>
              <a:rPr lang="zh-CN" altLang="en-US">
                <a:sym typeface="+mn-ea"/>
              </a:rPr>
              <a:t>仅平台部分就有</a:t>
            </a:r>
            <a:r>
              <a:rPr lang="en-US" altLang="zh-CN">
                <a:sym typeface="+mn-ea"/>
              </a:rPr>
              <a:t>129.5</a:t>
            </a:r>
            <a:r>
              <a:rPr lang="zh-CN" altLang="en-US">
                <a:sym typeface="+mn-ea"/>
              </a:rPr>
              <a:t>万行有效代码，业务层：服务端</a:t>
            </a:r>
            <a:r>
              <a:rPr lang="en-US" altLang="zh-CN">
                <a:sym typeface="+mn-ea"/>
              </a:rPr>
              <a:t>2000</a:t>
            </a:r>
            <a:r>
              <a:rPr lang="zh-CN" altLang="en-US">
                <a:sym typeface="+mn-ea"/>
              </a:rPr>
              <a:t>个</a:t>
            </a:r>
            <a:r>
              <a:rPr lang="en-US" altLang="zh-CN">
                <a:sym typeface="+mn-ea"/>
              </a:rPr>
              <a:t>dll</a:t>
            </a:r>
            <a:r>
              <a:rPr lang="zh-CN" altLang="en-US">
                <a:sym typeface="+mn-ea"/>
              </a:rPr>
              <a:t>，客户端</a:t>
            </a:r>
            <a:r>
              <a:rPr lang="en-US" altLang="zh-CN">
                <a:sym typeface="+mn-ea"/>
              </a:rPr>
              <a:t>1300</a:t>
            </a:r>
            <a:r>
              <a:rPr lang="zh-CN" altLang="en-US">
                <a:sym typeface="+mn-ea"/>
              </a:rPr>
              <a:t>个</a:t>
            </a:r>
            <a:r>
              <a:rPr lang="en-US" altLang="zh-CN">
                <a:sym typeface="+mn-ea"/>
              </a:rPr>
              <a:t>dll ,</a:t>
            </a:r>
            <a:r>
              <a:rPr lang="zh-CN" altLang="en-US">
                <a:sym typeface="+mn-ea"/>
              </a:rPr>
              <a:t>配置</a:t>
            </a:r>
            <a:r>
              <a:rPr lang="en-US" altLang="zh-CN">
                <a:sym typeface="+mn-ea"/>
              </a:rPr>
              <a:t>4000</a:t>
            </a:r>
            <a:r>
              <a:rPr lang="zh-CN" altLang="en-US">
                <a:sym typeface="+mn-ea"/>
              </a:rPr>
              <a:t>万行）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虽产品售价高，但定制化多，单位产值低，所以后面的方案都是针对</a:t>
            </a:r>
            <a:r>
              <a:rPr lang="en-US" altLang="zh-CN">
                <a:sym typeface="+mn-ea"/>
              </a:rPr>
              <a:t>ERP</a:t>
            </a:r>
            <a:r>
              <a:rPr lang="zh-CN" altLang="en-US">
                <a:sym typeface="+mn-ea"/>
              </a:rPr>
              <a:t>行业特性，否则就是耍牛氓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所谓合久必分，分久必合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分钟</a:t>
            </a:r>
            <a:endParaRPr lang="zh-CN" altLang="en-US"/>
          </a:p>
          <a:p>
            <a:r>
              <a:rPr lang="en-US" altLang="zh-CN"/>
              <a:t>PHP ASP.NET </a:t>
            </a:r>
            <a:r>
              <a:rPr lang="zh-CN" altLang="en-US"/>
              <a:t>都是典型的服务端渲染的模型，</a:t>
            </a:r>
            <a:r>
              <a:rPr lang="en-US" altLang="zh-CN"/>
              <a:t>U9</a:t>
            </a:r>
            <a:r>
              <a:rPr lang="zh-CN" altLang="en-US"/>
              <a:t>典型案例</a:t>
            </a:r>
            <a:endParaRPr lang="zh-CN" altLang="en-US"/>
          </a:p>
          <a:p>
            <a:r>
              <a:rPr lang="zh-CN" altLang="en-US"/>
              <a:t>优点：利用之前</a:t>
            </a:r>
            <a:r>
              <a:rPr lang="en-US" altLang="zh-CN"/>
              <a:t>windows</a:t>
            </a:r>
            <a:r>
              <a:rPr lang="zh-CN" altLang="en-US"/>
              <a:t>编程经验；</a:t>
            </a:r>
            <a:endParaRPr lang="zh-CN" altLang="en-US"/>
          </a:p>
          <a:p>
            <a:r>
              <a:rPr lang="zh-CN" altLang="en-US"/>
              <a:t>缺点：页面内交互时设计蹩脚，举例一个订单上物料开窗，需要大量的上下文数据</a:t>
            </a:r>
            <a:r>
              <a:rPr lang="en-US" altLang="zh-CN"/>
              <a:t>xu'y</a:t>
            </a:r>
            <a:r>
              <a:rPr lang="zh-CN" altLang="en-US"/>
              <a:t>，单位运行消耗大，技术不能移植到移动开发。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分钟</a:t>
            </a:r>
            <a:endParaRPr lang="zh-CN" altLang="en-US"/>
          </a:p>
          <a:p>
            <a:r>
              <a:rPr lang="en-US" altLang="zh-CN"/>
              <a:t>IPhone</a:t>
            </a:r>
            <a:r>
              <a:rPr lang="zh-CN" altLang="en-US"/>
              <a:t>、安卓等的原生开发，各类</a:t>
            </a:r>
            <a:r>
              <a:rPr lang="en-US" altLang="zh-CN"/>
              <a:t>JS MVVM</a:t>
            </a:r>
            <a:r>
              <a:rPr lang="zh-CN" altLang="en-US"/>
              <a:t>开发都属于这类；</a:t>
            </a:r>
            <a:r>
              <a:rPr lang="en-US" altLang="zh-CN"/>
              <a:t>ERP</a:t>
            </a:r>
            <a:r>
              <a:rPr lang="zh-CN" altLang="en-US"/>
              <a:t>周边都用这个开发，短平快</a:t>
            </a:r>
            <a:endParaRPr lang="zh-CN" altLang="en-US"/>
          </a:p>
          <a:p>
            <a:r>
              <a:rPr lang="zh-CN" altLang="en-US"/>
              <a:t>优点：开发灵活性、性能以及体验都是最好的。</a:t>
            </a:r>
            <a:endParaRPr lang="zh-CN" altLang="en-US"/>
          </a:p>
          <a:p>
            <a:r>
              <a:rPr lang="zh-CN" altLang="en-US"/>
              <a:t>各个终端开发的代码无法重用，对于</a:t>
            </a:r>
            <a:r>
              <a:rPr lang="en-US" altLang="zh-CN"/>
              <a:t>ERP</a:t>
            </a:r>
            <a:r>
              <a:rPr lang="zh-CN" altLang="en-US"/>
              <a:t>这种低产值软件是极大的负担，最终的结果是某个端（</a:t>
            </a:r>
            <a:r>
              <a:rPr lang="en-US" altLang="zh-CN"/>
              <a:t>windows</a:t>
            </a:r>
            <a:r>
              <a:rPr lang="zh-CN" altLang="en-US"/>
              <a:t>或</a:t>
            </a:r>
            <a:r>
              <a:rPr lang="en-US" altLang="zh-CN"/>
              <a:t>web</a:t>
            </a:r>
            <a:r>
              <a:rPr lang="zh-CN" altLang="en-US"/>
              <a:t>）是发展的重点，其他的端是完全独立开发。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分钟</a:t>
            </a:r>
            <a:endParaRPr lang="zh-CN" altLang="en-US"/>
          </a:p>
          <a:p>
            <a:r>
              <a:rPr lang="en-US" altLang="zh-CN"/>
              <a:t>Hybrid app </a:t>
            </a:r>
            <a:r>
              <a:rPr lang="zh-CN" altLang="en-US"/>
              <a:t>客户端全部使用</a:t>
            </a:r>
            <a:r>
              <a:rPr lang="en-US" altLang="zh-CN"/>
              <a:t>Web</a:t>
            </a:r>
            <a:r>
              <a:rPr lang="zh-CN" altLang="en-US"/>
              <a:t>，所谓的应用程序其实就是</a:t>
            </a:r>
            <a:r>
              <a:rPr lang="en-US" altLang="zh-CN"/>
              <a:t>Web</a:t>
            </a:r>
            <a:r>
              <a:rPr lang="zh-CN" altLang="en-US"/>
              <a:t>浏览器；</a:t>
            </a:r>
            <a:r>
              <a:rPr lang="en-US" altLang="zh-CN"/>
              <a:t>ERP</a:t>
            </a:r>
            <a:r>
              <a:rPr lang="zh-CN" altLang="en-US"/>
              <a:t>周边应用开始转为此方法。</a:t>
            </a:r>
            <a:endParaRPr lang="zh-CN" altLang="en-US"/>
          </a:p>
          <a:p>
            <a:r>
              <a:rPr lang="zh-CN" altLang="en-US"/>
              <a:t>优点：大量逻辑代码可以重用，但仍然使用</a:t>
            </a:r>
            <a:r>
              <a:rPr lang="en-US" altLang="zh-CN"/>
              <a:t>JavaScript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缺点：性能差，大量的</a:t>
            </a:r>
            <a:r>
              <a:rPr lang="en-US" altLang="zh-CN"/>
              <a:t>JavaScrpt</a:t>
            </a:r>
            <a:r>
              <a:rPr lang="zh-CN" altLang="en-US"/>
              <a:t>管理困难；</a:t>
            </a:r>
            <a:endParaRPr lang="zh-CN" altLang="en-US"/>
          </a:p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http://cordova.apache.org/</a:t>
            </a:r>
            <a:endParaRPr lang="zh-CN" altLang="en-US"/>
          </a:p>
          <a:p>
            <a:r>
              <a:rPr lang="zh-CN" altLang="en-US"/>
              <a:t>https://electron.atom.io/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2450" y="1084263"/>
            <a:ext cx="69723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2450" y="3529013"/>
            <a:ext cx="69723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52800" y="3009900"/>
            <a:ext cx="6648450" cy="1089025"/>
          </a:xfrm>
        </p:spPr>
        <p:txBody>
          <a:bodyPr anchor="b">
            <a:normAutofit/>
          </a:bodyPr>
          <a:lstStyle>
            <a:lvl1pPr>
              <a:defRPr sz="43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52800" y="4106863"/>
            <a:ext cx="6648450" cy="484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435100"/>
            <a:ext cx="5181600" cy="4741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435100"/>
            <a:ext cx="5181600" cy="4741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800" y="255600"/>
            <a:ext cx="10515600" cy="849600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11200" y="2707200"/>
            <a:ext cx="7570800" cy="14472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8800" b="1" i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 bwMode="auto">
          <a:xfrm>
            <a:off x="8349120" y="1873094"/>
            <a:ext cx="2308667" cy="2251522"/>
          </a:xfrm>
          <a:custGeom>
            <a:avLst/>
            <a:gdLst>
              <a:gd name="connsiteX0" fmla="*/ 2085800 w 2308667"/>
              <a:gd name="connsiteY0" fmla="*/ 1971509 h 2251522"/>
              <a:gd name="connsiteX1" fmla="*/ 2114373 w 2308667"/>
              <a:gd name="connsiteY1" fmla="*/ 2085800 h 2251522"/>
              <a:gd name="connsiteX2" fmla="*/ 2228663 w 2308667"/>
              <a:gd name="connsiteY2" fmla="*/ 2085800 h 2251522"/>
              <a:gd name="connsiteX3" fmla="*/ 2142945 w 2308667"/>
              <a:gd name="connsiteY3" fmla="*/ 2137231 h 2251522"/>
              <a:gd name="connsiteX4" fmla="*/ 2171518 w 2308667"/>
              <a:gd name="connsiteY4" fmla="*/ 2251522 h 2251522"/>
              <a:gd name="connsiteX5" fmla="*/ 2085800 w 2308667"/>
              <a:gd name="connsiteY5" fmla="*/ 2194377 h 2251522"/>
              <a:gd name="connsiteX6" fmla="*/ 1977224 w 2308667"/>
              <a:gd name="connsiteY6" fmla="*/ 2251522 h 2251522"/>
              <a:gd name="connsiteX7" fmla="*/ 2028655 w 2308667"/>
              <a:gd name="connsiteY7" fmla="*/ 2137231 h 2251522"/>
              <a:gd name="connsiteX8" fmla="*/ 1920079 w 2308667"/>
              <a:gd name="connsiteY8" fmla="*/ 2085800 h 2251522"/>
              <a:gd name="connsiteX9" fmla="*/ 2028655 w 2308667"/>
              <a:gd name="connsiteY9" fmla="*/ 2085800 h 2251522"/>
              <a:gd name="connsiteX10" fmla="*/ 2114373 w 2308667"/>
              <a:gd name="connsiteY10" fmla="*/ 1222908 h 2251522"/>
              <a:gd name="connsiteX11" fmla="*/ 2171518 w 2308667"/>
              <a:gd name="connsiteY11" fmla="*/ 1388629 h 2251522"/>
              <a:gd name="connsiteX12" fmla="*/ 2308667 w 2308667"/>
              <a:gd name="connsiteY12" fmla="*/ 1388629 h 2251522"/>
              <a:gd name="connsiteX13" fmla="*/ 2200091 w 2308667"/>
              <a:gd name="connsiteY13" fmla="*/ 1474347 h 2251522"/>
              <a:gd name="connsiteX14" fmla="*/ 2228664 w 2308667"/>
              <a:gd name="connsiteY14" fmla="*/ 1611496 h 2251522"/>
              <a:gd name="connsiteX15" fmla="*/ 2114373 w 2308667"/>
              <a:gd name="connsiteY15" fmla="*/ 1531492 h 2251522"/>
              <a:gd name="connsiteX16" fmla="*/ 2005797 w 2308667"/>
              <a:gd name="connsiteY16" fmla="*/ 1611496 h 2251522"/>
              <a:gd name="connsiteX17" fmla="*/ 2028655 w 2308667"/>
              <a:gd name="connsiteY17" fmla="*/ 1474347 h 2251522"/>
              <a:gd name="connsiteX18" fmla="*/ 1920079 w 2308667"/>
              <a:gd name="connsiteY18" fmla="*/ 1388629 h 2251522"/>
              <a:gd name="connsiteX19" fmla="*/ 2057228 w 2308667"/>
              <a:gd name="connsiteY19" fmla="*/ 1388629 h 2251522"/>
              <a:gd name="connsiteX20" fmla="*/ 1862933 w 2308667"/>
              <a:gd name="connsiteY20" fmla="*/ 502878 h 2251522"/>
              <a:gd name="connsiteX21" fmla="*/ 1920078 w 2308667"/>
              <a:gd name="connsiteY21" fmla="*/ 697172 h 2251522"/>
              <a:gd name="connsiteX22" fmla="*/ 2085799 w 2308667"/>
              <a:gd name="connsiteY22" fmla="*/ 697172 h 2251522"/>
              <a:gd name="connsiteX23" fmla="*/ 1948651 w 2308667"/>
              <a:gd name="connsiteY23" fmla="*/ 805748 h 2251522"/>
              <a:gd name="connsiteX24" fmla="*/ 2005796 w 2308667"/>
              <a:gd name="connsiteY24" fmla="*/ 971469 h 2251522"/>
              <a:gd name="connsiteX25" fmla="*/ 1862933 w 2308667"/>
              <a:gd name="connsiteY25" fmla="*/ 862893 h 2251522"/>
              <a:gd name="connsiteX26" fmla="*/ 1697213 w 2308667"/>
              <a:gd name="connsiteY26" fmla="*/ 971469 h 2251522"/>
              <a:gd name="connsiteX27" fmla="*/ 1754358 w 2308667"/>
              <a:gd name="connsiteY27" fmla="*/ 805748 h 2251522"/>
              <a:gd name="connsiteX28" fmla="*/ 1611495 w 2308667"/>
              <a:gd name="connsiteY28" fmla="*/ 697172 h 2251522"/>
              <a:gd name="connsiteX29" fmla="*/ 1805788 w 2308667"/>
              <a:gd name="connsiteY29" fmla="*/ 697172 h 2251522"/>
              <a:gd name="connsiteX30" fmla="*/ 1280052 w 2308667"/>
              <a:gd name="connsiteY30" fmla="*/ 28571 h 2251522"/>
              <a:gd name="connsiteX31" fmla="*/ 1337197 w 2308667"/>
              <a:gd name="connsiteY31" fmla="*/ 251438 h 2251522"/>
              <a:gd name="connsiteX32" fmla="*/ 1560063 w 2308667"/>
              <a:gd name="connsiteY32" fmla="*/ 251438 h 2251522"/>
              <a:gd name="connsiteX33" fmla="*/ 1388628 w 2308667"/>
              <a:gd name="connsiteY33" fmla="*/ 360015 h 2251522"/>
              <a:gd name="connsiteX34" fmla="*/ 1445773 w 2308667"/>
              <a:gd name="connsiteY34" fmla="*/ 582882 h 2251522"/>
              <a:gd name="connsiteX35" fmla="*/ 1280052 w 2308667"/>
              <a:gd name="connsiteY35" fmla="*/ 445733 h 2251522"/>
              <a:gd name="connsiteX36" fmla="*/ 1085759 w 2308667"/>
              <a:gd name="connsiteY36" fmla="*/ 582882 h 2251522"/>
              <a:gd name="connsiteX37" fmla="*/ 1171477 w 2308667"/>
              <a:gd name="connsiteY37" fmla="*/ 360015 h 2251522"/>
              <a:gd name="connsiteX38" fmla="*/ 971469 w 2308667"/>
              <a:gd name="connsiteY38" fmla="*/ 251438 h 2251522"/>
              <a:gd name="connsiteX39" fmla="*/ 1194335 w 2308667"/>
              <a:gd name="connsiteY39" fmla="*/ 251438 h 2251522"/>
              <a:gd name="connsiteX40" fmla="*/ 331441 w 2308667"/>
              <a:gd name="connsiteY40" fmla="*/ 0 h 2251522"/>
              <a:gd name="connsiteX41" fmla="*/ 417159 w 2308667"/>
              <a:gd name="connsiteY41" fmla="*/ 222866 h 2251522"/>
              <a:gd name="connsiteX42" fmla="*/ 668597 w 2308667"/>
              <a:gd name="connsiteY42" fmla="*/ 222866 h 2251522"/>
              <a:gd name="connsiteX43" fmla="*/ 474304 w 2308667"/>
              <a:gd name="connsiteY43" fmla="*/ 388588 h 2251522"/>
              <a:gd name="connsiteX44" fmla="*/ 531449 w 2308667"/>
              <a:gd name="connsiteY44" fmla="*/ 640027 h 2251522"/>
              <a:gd name="connsiteX45" fmla="*/ 331441 w 2308667"/>
              <a:gd name="connsiteY45" fmla="*/ 474306 h 2251522"/>
              <a:gd name="connsiteX46" fmla="*/ 137148 w 2308667"/>
              <a:gd name="connsiteY46" fmla="*/ 640027 h 2251522"/>
              <a:gd name="connsiteX47" fmla="*/ 194293 w 2308667"/>
              <a:gd name="connsiteY47" fmla="*/ 388588 h 2251522"/>
              <a:gd name="connsiteX48" fmla="*/ 0 w 2308667"/>
              <a:gd name="connsiteY48" fmla="*/ 222866 h 2251522"/>
              <a:gd name="connsiteX49" fmla="*/ 251438 w 2308667"/>
              <a:gd name="connsiteY49" fmla="*/ 222866 h 225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08667" h="2251522">
                <a:moveTo>
                  <a:pt x="2085800" y="1971509"/>
                </a:moveTo>
                <a:lnTo>
                  <a:pt x="2114373" y="2085800"/>
                </a:lnTo>
                <a:lnTo>
                  <a:pt x="2228663" y="2085800"/>
                </a:lnTo>
                <a:lnTo>
                  <a:pt x="2142945" y="2137231"/>
                </a:lnTo>
                <a:lnTo>
                  <a:pt x="2171518" y="2251522"/>
                </a:lnTo>
                <a:lnTo>
                  <a:pt x="2085800" y="2194377"/>
                </a:lnTo>
                <a:lnTo>
                  <a:pt x="1977224" y="2251522"/>
                </a:lnTo>
                <a:lnTo>
                  <a:pt x="2028655" y="2137231"/>
                </a:lnTo>
                <a:lnTo>
                  <a:pt x="1920079" y="2085800"/>
                </a:lnTo>
                <a:lnTo>
                  <a:pt x="2028655" y="2085800"/>
                </a:lnTo>
                <a:close/>
                <a:moveTo>
                  <a:pt x="2114373" y="1222908"/>
                </a:moveTo>
                <a:lnTo>
                  <a:pt x="2171518" y="1388629"/>
                </a:lnTo>
                <a:lnTo>
                  <a:pt x="2308667" y="1388629"/>
                </a:lnTo>
                <a:lnTo>
                  <a:pt x="2200091" y="1474347"/>
                </a:lnTo>
                <a:lnTo>
                  <a:pt x="2228664" y="1611496"/>
                </a:lnTo>
                <a:lnTo>
                  <a:pt x="2114373" y="1531492"/>
                </a:lnTo>
                <a:lnTo>
                  <a:pt x="2005797" y="1611496"/>
                </a:lnTo>
                <a:lnTo>
                  <a:pt x="2028655" y="1474347"/>
                </a:lnTo>
                <a:lnTo>
                  <a:pt x="1920079" y="1388629"/>
                </a:lnTo>
                <a:lnTo>
                  <a:pt x="2057228" y="1388629"/>
                </a:lnTo>
                <a:close/>
                <a:moveTo>
                  <a:pt x="1862933" y="502878"/>
                </a:moveTo>
                <a:lnTo>
                  <a:pt x="1920078" y="697172"/>
                </a:lnTo>
                <a:lnTo>
                  <a:pt x="2085799" y="697172"/>
                </a:lnTo>
                <a:lnTo>
                  <a:pt x="1948651" y="805748"/>
                </a:lnTo>
                <a:lnTo>
                  <a:pt x="2005796" y="971469"/>
                </a:lnTo>
                <a:lnTo>
                  <a:pt x="1862933" y="862893"/>
                </a:lnTo>
                <a:lnTo>
                  <a:pt x="1697213" y="971469"/>
                </a:lnTo>
                <a:lnTo>
                  <a:pt x="1754358" y="805748"/>
                </a:lnTo>
                <a:lnTo>
                  <a:pt x="1611495" y="697172"/>
                </a:lnTo>
                <a:lnTo>
                  <a:pt x="1805788" y="697172"/>
                </a:lnTo>
                <a:close/>
                <a:moveTo>
                  <a:pt x="1280052" y="28571"/>
                </a:moveTo>
                <a:lnTo>
                  <a:pt x="1337197" y="251438"/>
                </a:lnTo>
                <a:lnTo>
                  <a:pt x="1560063" y="251438"/>
                </a:lnTo>
                <a:lnTo>
                  <a:pt x="1388628" y="360015"/>
                </a:lnTo>
                <a:lnTo>
                  <a:pt x="1445773" y="582882"/>
                </a:lnTo>
                <a:lnTo>
                  <a:pt x="1280052" y="445733"/>
                </a:lnTo>
                <a:lnTo>
                  <a:pt x="1085759" y="582882"/>
                </a:lnTo>
                <a:lnTo>
                  <a:pt x="1171477" y="360015"/>
                </a:lnTo>
                <a:lnTo>
                  <a:pt x="971469" y="251438"/>
                </a:lnTo>
                <a:lnTo>
                  <a:pt x="1194335" y="251438"/>
                </a:lnTo>
                <a:close/>
                <a:moveTo>
                  <a:pt x="331441" y="0"/>
                </a:moveTo>
                <a:lnTo>
                  <a:pt x="417159" y="222866"/>
                </a:lnTo>
                <a:lnTo>
                  <a:pt x="668597" y="222866"/>
                </a:lnTo>
                <a:lnTo>
                  <a:pt x="474304" y="388588"/>
                </a:lnTo>
                <a:lnTo>
                  <a:pt x="531449" y="640027"/>
                </a:lnTo>
                <a:lnTo>
                  <a:pt x="331441" y="474306"/>
                </a:lnTo>
                <a:lnTo>
                  <a:pt x="137148" y="640027"/>
                </a:lnTo>
                <a:lnTo>
                  <a:pt x="194293" y="388588"/>
                </a:lnTo>
                <a:lnTo>
                  <a:pt x="0" y="222866"/>
                </a:lnTo>
                <a:lnTo>
                  <a:pt x="251438" y="22286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 userDrawn="1"/>
        </p:nvSpPr>
        <p:spPr bwMode="auto">
          <a:xfrm flipH="1" flipV="1">
            <a:off x="1534213" y="2733382"/>
            <a:ext cx="2308667" cy="2251522"/>
          </a:xfrm>
          <a:custGeom>
            <a:avLst/>
            <a:gdLst>
              <a:gd name="connsiteX0" fmla="*/ 1445773 w 2308667"/>
              <a:gd name="connsiteY0" fmla="*/ 582881 h 2251522"/>
              <a:gd name="connsiteX1" fmla="*/ 1280052 w 2308667"/>
              <a:gd name="connsiteY1" fmla="*/ 445732 h 2251522"/>
              <a:gd name="connsiteX2" fmla="*/ 1085759 w 2308667"/>
              <a:gd name="connsiteY2" fmla="*/ 582881 h 2251522"/>
              <a:gd name="connsiteX3" fmla="*/ 1171477 w 2308667"/>
              <a:gd name="connsiteY3" fmla="*/ 360014 h 2251522"/>
              <a:gd name="connsiteX4" fmla="*/ 971469 w 2308667"/>
              <a:gd name="connsiteY4" fmla="*/ 251438 h 2251522"/>
              <a:gd name="connsiteX5" fmla="*/ 1194335 w 2308667"/>
              <a:gd name="connsiteY5" fmla="*/ 251438 h 2251522"/>
              <a:gd name="connsiteX6" fmla="*/ 1280052 w 2308667"/>
              <a:gd name="connsiteY6" fmla="*/ 28570 h 2251522"/>
              <a:gd name="connsiteX7" fmla="*/ 1337197 w 2308667"/>
              <a:gd name="connsiteY7" fmla="*/ 251438 h 2251522"/>
              <a:gd name="connsiteX8" fmla="*/ 1560063 w 2308667"/>
              <a:gd name="connsiteY8" fmla="*/ 251438 h 2251522"/>
              <a:gd name="connsiteX9" fmla="*/ 1388628 w 2308667"/>
              <a:gd name="connsiteY9" fmla="*/ 360014 h 2251522"/>
              <a:gd name="connsiteX10" fmla="*/ 531449 w 2308667"/>
              <a:gd name="connsiteY10" fmla="*/ 640027 h 2251522"/>
              <a:gd name="connsiteX11" fmla="*/ 331441 w 2308667"/>
              <a:gd name="connsiteY11" fmla="*/ 474306 h 2251522"/>
              <a:gd name="connsiteX12" fmla="*/ 137148 w 2308667"/>
              <a:gd name="connsiteY12" fmla="*/ 640027 h 2251522"/>
              <a:gd name="connsiteX13" fmla="*/ 194293 w 2308667"/>
              <a:gd name="connsiteY13" fmla="*/ 388588 h 2251522"/>
              <a:gd name="connsiteX14" fmla="*/ 0 w 2308667"/>
              <a:gd name="connsiteY14" fmla="*/ 222867 h 2251522"/>
              <a:gd name="connsiteX15" fmla="*/ 251438 w 2308667"/>
              <a:gd name="connsiteY15" fmla="*/ 222867 h 2251522"/>
              <a:gd name="connsiteX16" fmla="*/ 331441 w 2308667"/>
              <a:gd name="connsiteY16" fmla="*/ 0 h 2251522"/>
              <a:gd name="connsiteX17" fmla="*/ 417159 w 2308667"/>
              <a:gd name="connsiteY17" fmla="*/ 222867 h 2251522"/>
              <a:gd name="connsiteX18" fmla="*/ 668597 w 2308667"/>
              <a:gd name="connsiteY18" fmla="*/ 222867 h 2251522"/>
              <a:gd name="connsiteX19" fmla="*/ 474304 w 2308667"/>
              <a:gd name="connsiteY19" fmla="*/ 388588 h 2251522"/>
              <a:gd name="connsiteX20" fmla="*/ 2005796 w 2308667"/>
              <a:gd name="connsiteY20" fmla="*/ 971469 h 2251522"/>
              <a:gd name="connsiteX21" fmla="*/ 1862933 w 2308667"/>
              <a:gd name="connsiteY21" fmla="*/ 862893 h 2251522"/>
              <a:gd name="connsiteX22" fmla="*/ 1697213 w 2308667"/>
              <a:gd name="connsiteY22" fmla="*/ 971469 h 2251522"/>
              <a:gd name="connsiteX23" fmla="*/ 1754358 w 2308667"/>
              <a:gd name="connsiteY23" fmla="*/ 805748 h 2251522"/>
              <a:gd name="connsiteX24" fmla="*/ 1611495 w 2308667"/>
              <a:gd name="connsiteY24" fmla="*/ 697172 h 2251522"/>
              <a:gd name="connsiteX25" fmla="*/ 1805788 w 2308667"/>
              <a:gd name="connsiteY25" fmla="*/ 697172 h 2251522"/>
              <a:gd name="connsiteX26" fmla="*/ 1862933 w 2308667"/>
              <a:gd name="connsiteY26" fmla="*/ 502878 h 2251522"/>
              <a:gd name="connsiteX27" fmla="*/ 1920078 w 2308667"/>
              <a:gd name="connsiteY27" fmla="*/ 697172 h 2251522"/>
              <a:gd name="connsiteX28" fmla="*/ 2085799 w 2308667"/>
              <a:gd name="connsiteY28" fmla="*/ 697172 h 2251522"/>
              <a:gd name="connsiteX29" fmla="*/ 1948651 w 2308667"/>
              <a:gd name="connsiteY29" fmla="*/ 805748 h 2251522"/>
              <a:gd name="connsiteX30" fmla="*/ 2228664 w 2308667"/>
              <a:gd name="connsiteY30" fmla="*/ 1611495 h 2251522"/>
              <a:gd name="connsiteX31" fmla="*/ 2114373 w 2308667"/>
              <a:gd name="connsiteY31" fmla="*/ 1531492 h 2251522"/>
              <a:gd name="connsiteX32" fmla="*/ 2005797 w 2308667"/>
              <a:gd name="connsiteY32" fmla="*/ 1611495 h 2251522"/>
              <a:gd name="connsiteX33" fmla="*/ 2028655 w 2308667"/>
              <a:gd name="connsiteY33" fmla="*/ 1474346 h 2251522"/>
              <a:gd name="connsiteX34" fmla="*/ 1920079 w 2308667"/>
              <a:gd name="connsiteY34" fmla="*/ 1388628 h 2251522"/>
              <a:gd name="connsiteX35" fmla="*/ 2057228 w 2308667"/>
              <a:gd name="connsiteY35" fmla="*/ 1388628 h 2251522"/>
              <a:gd name="connsiteX36" fmla="*/ 2114373 w 2308667"/>
              <a:gd name="connsiteY36" fmla="*/ 1222907 h 2251522"/>
              <a:gd name="connsiteX37" fmla="*/ 2171518 w 2308667"/>
              <a:gd name="connsiteY37" fmla="*/ 1388628 h 2251522"/>
              <a:gd name="connsiteX38" fmla="*/ 2308667 w 2308667"/>
              <a:gd name="connsiteY38" fmla="*/ 1388628 h 2251522"/>
              <a:gd name="connsiteX39" fmla="*/ 2200091 w 2308667"/>
              <a:gd name="connsiteY39" fmla="*/ 1474346 h 2251522"/>
              <a:gd name="connsiteX40" fmla="*/ 2171519 w 2308667"/>
              <a:gd name="connsiteY40" fmla="*/ 2251522 h 2251522"/>
              <a:gd name="connsiteX41" fmla="*/ 2085801 w 2308667"/>
              <a:gd name="connsiteY41" fmla="*/ 2194377 h 2251522"/>
              <a:gd name="connsiteX42" fmla="*/ 1977225 w 2308667"/>
              <a:gd name="connsiteY42" fmla="*/ 2251522 h 2251522"/>
              <a:gd name="connsiteX43" fmla="*/ 2028656 w 2308667"/>
              <a:gd name="connsiteY43" fmla="*/ 2137231 h 2251522"/>
              <a:gd name="connsiteX44" fmla="*/ 1920080 w 2308667"/>
              <a:gd name="connsiteY44" fmla="*/ 2085800 h 2251522"/>
              <a:gd name="connsiteX45" fmla="*/ 2028656 w 2308667"/>
              <a:gd name="connsiteY45" fmla="*/ 2085800 h 2251522"/>
              <a:gd name="connsiteX46" fmla="*/ 2085801 w 2308667"/>
              <a:gd name="connsiteY46" fmla="*/ 1971509 h 2251522"/>
              <a:gd name="connsiteX47" fmla="*/ 2114374 w 2308667"/>
              <a:gd name="connsiteY47" fmla="*/ 2085800 h 2251522"/>
              <a:gd name="connsiteX48" fmla="*/ 2228664 w 2308667"/>
              <a:gd name="connsiteY48" fmla="*/ 2085800 h 2251522"/>
              <a:gd name="connsiteX49" fmla="*/ 2142946 w 2308667"/>
              <a:gd name="connsiteY49" fmla="*/ 2137231 h 225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08667" h="2251522">
                <a:moveTo>
                  <a:pt x="1445773" y="582881"/>
                </a:moveTo>
                <a:lnTo>
                  <a:pt x="1280052" y="445732"/>
                </a:lnTo>
                <a:lnTo>
                  <a:pt x="1085759" y="582881"/>
                </a:lnTo>
                <a:lnTo>
                  <a:pt x="1171477" y="360014"/>
                </a:lnTo>
                <a:lnTo>
                  <a:pt x="971469" y="251438"/>
                </a:lnTo>
                <a:lnTo>
                  <a:pt x="1194335" y="251438"/>
                </a:lnTo>
                <a:lnTo>
                  <a:pt x="1280052" y="28570"/>
                </a:lnTo>
                <a:lnTo>
                  <a:pt x="1337197" y="251438"/>
                </a:lnTo>
                <a:lnTo>
                  <a:pt x="1560063" y="251438"/>
                </a:lnTo>
                <a:lnTo>
                  <a:pt x="1388628" y="360014"/>
                </a:lnTo>
                <a:close/>
                <a:moveTo>
                  <a:pt x="531449" y="640027"/>
                </a:moveTo>
                <a:lnTo>
                  <a:pt x="331441" y="474306"/>
                </a:lnTo>
                <a:lnTo>
                  <a:pt x="137148" y="640027"/>
                </a:lnTo>
                <a:lnTo>
                  <a:pt x="194293" y="388588"/>
                </a:lnTo>
                <a:lnTo>
                  <a:pt x="0" y="222867"/>
                </a:lnTo>
                <a:lnTo>
                  <a:pt x="251438" y="222867"/>
                </a:lnTo>
                <a:lnTo>
                  <a:pt x="331441" y="0"/>
                </a:lnTo>
                <a:lnTo>
                  <a:pt x="417159" y="222867"/>
                </a:lnTo>
                <a:lnTo>
                  <a:pt x="668597" y="222867"/>
                </a:lnTo>
                <a:lnTo>
                  <a:pt x="474304" y="388588"/>
                </a:lnTo>
                <a:close/>
                <a:moveTo>
                  <a:pt x="2005796" y="971469"/>
                </a:moveTo>
                <a:lnTo>
                  <a:pt x="1862933" y="862893"/>
                </a:lnTo>
                <a:lnTo>
                  <a:pt x="1697213" y="971469"/>
                </a:lnTo>
                <a:lnTo>
                  <a:pt x="1754358" y="805748"/>
                </a:lnTo>
                <a:lnTo>
                  <a:pt x="1611495" y="697172"/>
                </a:lnTo>
                <a:lnTo>
                  <a:pt x="1805788" y="697172"/>
                </a:lnTo>
                <a:lnTo>
                  <a:pt x="1862933" y="502878"/>
                </a:lnTo>
                <a:lnTo>
                  <a:pt x="1920078" y="697172"/>
                </a:lnTo>
                <a:lnTo>
                  <a:pt x="2085799" y="697172"/>
                </a:lnTo>
                <a:lnTo>
                  <a:pt x="1948651" y="805748"/>
                </a:lnTo>
                <a:close/>
                <a:moveTo>
                  <a:pt x="2228664" y="1611495"/>
                </a:moveTo>
                <a:lnTo>
                  <a:pt x="2114373" y="1531492"/>
                </a:lnTo>
                <a:lnTo>
                  <a:pt x="2005797" y="1611495"/>
                </a:lnTo>
                <a:lnTo>
                  <a:pt x="2028655" y="1474346"/>
                </a:lnTo>
                <a:lnTo>
                  <a:pt x="1920079" y="1388628"/>
                </a:lnTo>
                <a:lnTo>
                  <a:pt x="2057228" y="1388628"/>
                </a:lnTo>
                <a:lnTo>
                  <a:pt x="2114373" y="1222907"/>
                </a:lnTo>
                <a:lnTo>
                  <a:pt x="2171518" y="1388628"/>
                </a:lnTo>
                <a:lnTo>
                  <a:pt x="2308667" y="1388628"/>
                </a:lnTo>
                <a:lnTo>
                  <a:pt x="2200091" y="1474346"/>
                </a:lnTo>
                <a:close/>
                <a:moveTo>
                  <a:pt x="2171519" y="2251522"/>
                </a:moveTo>
                <a:lnTo>
                  <a:pt x="2085801" y="2194377"/>
                </a:lnTo>
                <a:lnTo>
                  <a:pt x="1977225" y="2251522"/>
                </a:lnTo>
                <a:lnTo>
                  <a:pt x="2028656" y="2137231"/>
                </a:lnTo>
                <a:lnTo>
                  <a:pt x="1920080" y="2085800"/>
                </a:lnTo>
                <a:lnTo>
                  <a:pt x="2028656" y="2085800"/>
                </a:lnTo>
                <a:lnTo>
                  <a:pt x="2085801" y="1971509"/>
                </a:lnTo>
                <a:lnTo>
                  <a:pt x="2114374" y="2085800"/>
                </a:lnTo>
                <a:lnTo>
                  <a:pt x="2228664" y="2085800"/>
                </a:lnTo>
                <a:lnTo>
                  <a:pt x="2142946" y="21372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CD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254001"/>
            <a:ext cx="10515600" cy="850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409700"/>
            <a:ext cx="10515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30000"/>
        </a:lnSpc>
        <a:spcBef>
          <a:spcPts val="1200"/>
        </a:spcBef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2005" indent="-342900" algn="just" defTabSz="914400" rtl="0" eaLnBrk="1" latinLnBrk="0" hangingPunct="1">
        <a:lnSpc>
          <a:spcPct val="120000"/>
        </a:lnSpc>
        <a:spcBef>
          <a:spcPts val="6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6.xml"/><Relationship Id="rId3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8.jpe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5.xml"/><Relationship Id="rId5" Type="http://schemas.openxmlformats.org/officeDocument/2006/relationships/image" Target="../media/image9.png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14325" y="1109345"/>
            <a:ext cx="7480935" cy="178689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ERP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</a:rPr>
              <a:t>在互联网和移动应用中的开发实践</a:t>
            </a:r>
            <a:endParaRPr lang="zh-CN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18490" y="3340100"/>
            <a:ext cx="6972300" cy="716915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谈少民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2017 03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31260" y="31700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客户端Model层复用</a:t>
            </a:r>
            <a:endParaRPr lang="zh-CN" alt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 rot="5400000" flipH="1">
            <a:off x="2667635" y="3417570"/>
            <a:ext cx="923290" cy="1040765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>
            <p:custDataLst>
              <p:tags r:id="rId3"/>
            </p:custDataLst>
          </p:nvPr>
        </p:nvSpPr>
        <p:spPr>
          <a:xfrm rot="5400000">
            <a:off x="5281295" y="3417570"/>
            <a:ext cx="923290" cy="1040765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4"/>
            </p:custDataLst>
          </p:nvPr>
        </p:nvSpPr>
        <p:spPr>
          <a:xfrm>
            <a:off x="3534410" y="3029585"/>
            <a:ext cx="1824355" cy="182562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anchor="ctr" anchorCtr="0">
            <a:normAutofit/>
          </a:bodyPr>
          <a:p>
            <a:pPr algn="ctr"/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网络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IE浏览器"/>
          <p:cNvSpPr/>
          <p:nvPr/>
        </p:nvSpPr>
        <p:spPr>
          <a:xfrm>
            <a:off x="6785610" y="3476625"/>
            <a:ext cx="868680" cy="936625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0" name="电脑"/>
          <p:cNvSpPr/>
          <p:nvPr/>
        </p:nvSpPr>
        <p:spPr bwMode="auto">
          <a:xfrm>
            <a:off x="231140" y="3075940"/>
            <a:ext cx="1814830" cy="1323975"/>
          </a:xfrm>
          <a:custGeom>
            <a:avLst/>
            <a:gdLst>
              <a:gd name="T0" fmla="*/ 381408390 w 6190"/>
              <a:gd name="T1" fmla="*/ 48095465 h 4291"/>
              <a:gd name="T2" fmla="*/ 398361967 w 6190"/>
              <a:gd name="T3" fmla="*/ 65137202 h 4291"/>
              <a:gd name="T4" fmla="*/ 398361967 w 6190"/>
              <a:gd name="T5" fmla="*/ 340645740 h 4291"/>
              <a:gd name="T6" fmla="*/ 243222337 w 6190"/>
              <a:gd name="T7" fmla="*/ 340645740 h 4291"/>
              <a:gd name="T8" fmla="*/ 243222337 w 6190"/>
              <a:gd name="T9" fmla="*/ 352290696 h 4291"/>
              <a:gd name="T10" fmla="*/ 255534977 w 6190"/>
              <a:gd name="T11" fmla="*/ 354089520 h 4291"/>
              <a:gd name="T12" fmla="*/ 267942405 w 6190"/>
              <a:gd name="T13" fmla="*/ 356456556 h 4291"/>
              <a:gd name="T14" fmla="*/ 280444621 w 6190"/>
              <a:gd name="T15" fmla="*/ 359202195 h 4291"/>
              <a:gd name="T16" fmla="*/ 292852049 w 6190"/>
              <a:gd name="T17" fmla="*/ 362515737 h 4291"/>
              <a:gd name="T18" fmla="*/ 305259477 w 6190"/>
              <a:gd name="T19" fmla="*/ 366208191 h 4291"/>
              <a:gd name="T20" fmla="*/ 317666598 w 6190"/>
              <a:gd name="T21" fmla="*/ 370563353 h 4291"/>
              <a:gd name="T22" fmla="*/ 330074026 w 6190"/>
              <a:gd name="T23" fmla="*/ 375391922 h 4291"/>
              <a:gd name="T24" fmla="*/ 342481454 w 6190"/>
              <a:gd name="T25" fmla="*/ 380693590 h 4291"/>
              <a:gd name="T26" fmla="*/ 342481454 w 6190"/>
              <a:gd name="T27" fmla="*/ 406256349 h 4291"/>
              <a:gd name="T28" fmla="*/ 59858547 w 6190"/>
              <a:gd name="T29" fmla="*/ 406256349 h 4291"/>
              <a:gd name="T30" fmla="*/ 59858547 w 6190"/>
              <a:gd name="T31" fmla="*/ 380693590 h 4291"/>
              <a:gd name="T32" fmla="*/ 65920078 w 6190"/>
              <a:gd name="T33" fmla="*/ 378232057 h 4291"/>
              <a:gd name="T34" fmla="*/ 77853872 w 6190"/>
              <a:gd name="T35" fmla="*/ 373593097 h 4291"/>
              <a:gd name="T36" fmla="*/ 89882455 w 6190"/>
              <a:gd name="T37" fmla="*/ 369332432 h 4291"/>
              <a:gd name="T38" fmla="*/ 101816249 w 6190"/>
              <a:gd name="T39" fmla="*/ 365545482 h 4291"/>
              <a:gd name="T40" fmla="*/ 113939620 w 6190"/>
              <a:gd name="T41" fmla="*/ 362137135 h 4291"/>
              <a:gd name="T42" fmla="*/ 125967894 w 6190"/>
              <a:gd name="T43" fmla="*/ 359107390 h 4291"/>
              <a:gd name="T44" fmla="*/ 137901688 w 6190"/>
              <a:gd name="T45" fmla="*/ 356456556 h 4291"/>
              <a:gd name="T46" fmla="*/ 150025059 w 6190"/>
              <a:gd name="T47" fmla="*/ 354373626 h 4291"/>
              <a:gd name="T48" fmla="*/ 155992110 w 6190"/>
              <a:gd name="T49" fmla="*/ 340645740 h 4291"/>
              <a:gd name="T50" fmla="*/ 0 w 6190"/>
              <a:gd name="T51" fmla="*/ 340645740 h 4291"/>
              <a:gd name="T52" fmla="*/ 0 w 6190"/>
              <a:gd name="T53" fmla="*/ 65137202 h 4291"/>
              <a:gd name="T54" fmla="*/ 16953577 w 6190"/>
              <a:gd name="T55" fmla="*/ 48095465 h 4291"/>
              <a:gd name="T56" fmla="*/ 420335326 w 6190"/>
              <a:gd name="T57" fmla="*/ 406256349 h 4291"/>
              <a:gd name="T58" fmla="*/ 586272213 w 6190"/>
              <a:gd name="T59" fmla="*/ 0 h 4291"/>
              <a:gd name="T60" fmla="*/ 420335326 w 6190"/>
              <a:gd name="T61" fmla="*/ 406256349 h 4291"/>
              <a:gd name="T62" fmla="*/ 441266937 w 6190"/>
              <a:gd name="T63" fmla="*/ 35408890 h 4291"/>
              <a:gd name="T64" fmla="*/ 568276888 w 6190"/>
              <a:gd name="T65" fmla="*/ 74889145 h 4291"/>
              <a:gd name="T66" fmla="*/ 441266937 w 6190"/>
              <a:gd name="T67" fmla="*/ 35408890 h 4291"/>
              <a:gd name="T68" fmla="*/ 441266937 w 6190"/>
              <a:gd name="T69" fmla="*/ 97043248 h 4291"/>
              <a:gd name="T70" fmla="*/ 568276888 w 6190"/>
              <a:gd name="T71" fmla="*/ 136712804 h 4291"/>
              <a:gd name="T72" fmla="*/ 441266937 w 6190"/>
              <a:gd name="T73" fmla="*/ 97043248 h 4291"/>
              <a:gd name="T74" fmla="*/ 440604034 w 6190"/>
              <a:gd name="T75" fmla="*/ 170228065 h 4291"/>
              <a:gd name="T76" fmla="*/ 483224639 w 6190"/>
              <a:gd name="T77" fmla="*/ 200808694 h 4291"/>
              <a:gd name="T78" fmla="*/ 440604034 w 6190"/>
              <a:gd name="T79" fmla="*/ 170228065 h 4291"/>
              <a:gd name="T80" fmla="*/ 440604034 w 6190"/>
              <a:gd name="T81" fmla="*/ 219365150 h 4291"/>
              <a:gd name="T82" fmla="*/ 483224639 w 6190"/>
              <a:gd name="T83" fmla="*/ 249945779 h 4291"/>
              <a:gd name="T84" fmla="*/ 440604034 w 6190"/>
              <a:gd name="T85" fmla="*/ 219365150 h 4291"/>
              <a:gd name="T86" fmla="*/ 364360025 w 6190"/>
              <a:gd name="T87" fmla="*/ 82179246 h 4291"/>
              <a:gd name="T88" fmla="*/ 34001942 w 6190"/>
              <a:gd name="T89" fmla="*/ 306562266 h 4291"/>
              <a:gd name="T90" fmla="*/ 364360025 w 6190"/>
              <a:gd name="T91" fmla="*/ 82179246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5315" y="5001260"/>
            <a:ext cx="99568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业务逻辑</a:t>
            </a:r>
            <a:endParaRPr lang="zh-CN" altLang="en-US" sz="1600"/>
          </a:p>
        </p:txBody>
      </p:sp>
      <p:sp>
        <p:nvSpPr>
          <p:cNvPr id="2" name="平板"/>
          <p:cNvSpPr/>
          <p:nvPr/>
        </p:nvSpPr>
        <p:spPr bwMode="auto">
          <a:xfrm>
            <a:off x="7963535" y="1401445"/>
            <a:ext cx="1863725" cy="1398905"/>
          </a:xfrm>
          <a:custGeom>
            <a:avLst/>
            <a:gdLst>
              <a:gd name="T0" fmla="*/ 272525 w 3323"/>
              <a:gd name="T1" fmla="*/ 106820 h 2908"/>
              <a:gd name="T2" fmla="*/ 1551711 w 3323"/>
              <a:gd name="T3" fmla="*/ 979270 h 2908"/>
              <a:gd name="T4" fmla="*/ 1658446 w 3323"/>
              <a:gd name="T5" fmla="*/ 978728 h 2908"/>
              <a:gd name="T6" fmla="*/ 1551711 w 3323"/>
              <a:gd name="T7" fmla="*/ 0 h 2908"/>
              <a:gd name="T8" fmla="*/ 165790 w 3323"/>
              <a:gd name="T9" fmla="*/ 106820 h 2908"/>
              <a:gd name="T10" fmla="*/ 249227 w 3323"/>
              <a:gd name="T11" fmla="*/ 690803 h 2908"/>
              <a:gd name="T12" fmla="*/ 1462856 w 3323"/>
              <a:gd name="T13" fmla="*/ 960292 h 2908"/>
              <a:gd name="T14" fmla="*/ 1515953 w 3323"/>
              <a:gd name="T15" fmla="*/ 142607 h 2908"/>
              <a:gd name="T16" fmla="*/ 307742 w 3323"/>
              <a:gd name="T17" fmla="*/ 666402 h 2908"/>
              <a:gd name="T18" fmla="*/ 307742 w 3323"/>
              <a:gd name="T19" fmla="*/ 1029697 h 2908"/>
              <a:gd name="T20" fmla="*/ 1232050 w 3323"/>
              <a:gd name="T21" fmla="*/ 1031324 h 2908"/>
              <a:gd name="T22" fmla="*/ 1320363 w 3323"/>
              <a:gd name="T23" fmla="*/ 676163 h 2908"/>
              <a:gd name="T24" fmla="*/ 1409760 w 3323"/>
              <a:gd name="T25" fmla="*/ 978728 h 2908"/>
              <a:gd name="T26" fmla="*/ 698920 w 3323"/>
              <a:gd name="T27" fmla="*/ 854015 h 2908"/>
              <a:gd name="T28" fmla="*/ 556427 w 3323"/>
              <a:gd name="T29" fmla="*/ 711408 h 2908"/>
              <a:gd name="T30" fmla="*/ 698920 w 3323"/>
              <a:gd name="T31" fmla="*/ 854015 h 2908"/>
              <a:gd name="T32" fmla="*/ 556427 w 3323"/>
              <a:gd name="T33" fmla="*/ 640375 h 2908"/>
              <a:gd name="T34" fmla="*/ 698920 w 3323"/>
              <a:gd name="T35" fmla="*/ 498311 h 2908"/>
              <a:gd name="T36" fmla="*/ 698920 w 3323"/>
              <a:gd name="T37" fmla="*/ 426736 h 2908"/>
              <a:gd name="T38" fmla="*/ 556427 w 3323"/>
              <a:gd name="T39" fmla="*/ 284672 h 2908"/>
              <a:gd name="T40" fmla="*/ 698920 w 3323"/>
              <a:gd name="T41" fmla="*/ 426736 h 2908"/>
              <a:gd name="T42" fmla="*/ 1232050 w 3323"/>
              <a:gd name="T43" fmla="*/ 1173931 h 2908"/>
              <a:gd name="T44" fmla="*/ 306658 w 3323"/>
              <a:gd name="T45" fmla="*/ 1067111 h 2908"/>
              <a:gd name="T46" fmla="*/ 1747301 w 3323"/>
              <a:gd name="T47" fmla="*/ 1102899 h 2908"/>
              <a:gd name="T48" fmla="*/ 1693663 w 3323"/>
              <a:gd name="T49" fmla="*/ 1209176 h 2908"/>
              <a:gd name="T50" fmla="*/ 1658446 w 3323"/>
              <a:gd name="T51" fmla="*/ 1120250 h 2908"/>
              <a:gd name="T52" fmla="*/ 1551711 w 3323"/>
              <a:gd name="T53" fmla="*/ 1120250 h 2908"/>
              <a:gd name="T54" fmla="*/ 1515953 w 3323"/>
              <a:gd name="T55" fmla="*/ 1209176 h 2908"/>
              <a:gd name="T56" fmla="*/ 1462856 w 3323"/>
              <a:gd name="T57" fmla="*/ 1031324 h 2908"/>
              <a:gd name="T58" fmla="*/ 1409760 w 3323"/>
              <a:gd name="T59" fmla="*/ 1209176 h 2908"/>
              <a:gd name="T60" fmla="*/ 1374001 w 3323"/>
              <a:gd name="T61" fmla="*/ 800334 h 2908"/>
              <a:gd name="T62" fmla="*/ 1267267 w 3323"/>
              <a:gd name="T63" fmla="*/ 800334 h 2908"/>
              <a:gd name="T64" fmla="*/ 1123149 w 3323"/>
              <a:gd name="T65" fmla="*/ 1209176 h 2908"/>
              <a:gd name="T66" fmla="*/ 1800397 w 3323"/>
              <a:gd name="T67" fmla="*/ 1529635 h 2908"/>
              <a:gd name="T68" fmla="*/ 1747301 w 3323"/>
              <a:gd name="T69" fmla="*/ 1102899 h 2908"/>
              <a:gd name="T70" fmla="*/ 352169 w 3323"/>
              <a:gd name="T71" fmla="*/ 854015 h 2908"/>
              <a:gd name="T72" fmla="*/ 59056 w 3323"/>
              <a:gd name="T73" fmla="*/ 1055182 h 2908"/>
              <a:gd name="T74" fmla="*/ 387928 w 3323"/>
              <a:gd name="T75" fmla="*/ 1526381 h 2908"/>
              <a:gd name="T76" fmla="*/ 731428 w 3323"/>
              <a:gd name="T77" fmla="*/ 1286173 h 2908"/>
              <a:gd name="T78" fmla="*/ 287695 w 3323"/>
              <a:gd name="T79" fmla="*/ 1209176 h 29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23" h="2908">
                <a:moveTo>
                  <a:pt x="503" y="1245"/>
                </a:moveTo>
                <a:cubicBezTo>
                  <a:pt x="503" y="197"/>
                  <a:pt x="503" y="197"/>
                  <a:pt x="503" y="197"/>
                </a:cubicBezTo>
                <a:cubicBezTo>
                  <a:pt x="2864" y="197"/>
                  <a:pt x="2864" y="197"/>
                  <a:pt x="2864" y="197"/>
                </a:cubicBezTo>
                <a:cubicBezTo>
                  <a:pt x="2864" y="1806"/>
                  <a:pt x="2864" y="1806"/>
                  <a:pt x="2864" y="1806"/>
                </a:cubicBezTo>
                <a:cubicBezTo>
                  <a:pt x="2891" y="1784"/>
                  <a:pt x="2925" y="1771"/>
                  <a:pt x="2962" y="1771"/>
                </a:cubicBezTo>
                <a:cubicBezTo>
                  <a:pt x="2999" y="1771"/>
                  <a:pt x="3033" y="1784"/>
                  <a:pt x="3061" y="1805"/>
                </a:cubicBezTo>
                <a:cubicBezTo>
                  <a:pt x="3061" y="197"/>
                  <a:pt x="3061" y="197"/>
                  <a:pt x="3061" y="197"/>
                </a:cubicBezTo>
                <a:cubicBezTo>
                  <a:pt x="3061" y="88"/>
                  <a:pt x="2972" y="0"/>
                  <a:pt x="2864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394" y="0"/>
                  <a:pt x="306" y="88"/>
                  <a:pt x="306" y="197"/>
                </a:cubicBezTo>
                <a:cubicBezTo>
                  <a:pt x="306" y="1476"/>
                  <a:pt x="306" y="1476"/>
                  <a:pt x="306" y="1476"/>
                </a:cubicBezTo>
                <a:cubicBezTo>
                  <a:pt x="374" y="1385"/>
                  <a:pt x="433" y="1308"/>
                  <a:pt x="460" y="1274"/>
                </a:cubicBezTo>
                <a:cubicBezTo>
                  <a:pt x="470" y="1261"/>
                  <a:pt x="485" y="1252"/>
                  <a:pt x="503" y="1245"/>
                </a:cubicBezTo>
                <a:close/>
                <a:moveTo>
                  <a:pt x="2700" y="1771"/>
                </a:moveTo>
                <a:cubicBezTo>
                  <a:pt x="2737" y="1771"/>
                  <a:pt x="2771" y="1784"/>
                  <a:pt x="2798" y="1806"/>
                </a:cubicBezTo>
                <a:cubicBezTo>
                  <a:pt x="2798" y="263"/>
                  <a:pt x="2798" y="263"/>
                  <a:pt x="2798" y="263"/>
                </a:cubicBezTo>
                <a:cubicBezTo>
                  <a:pt x="568" y="263"/>
                  <a:pt x="568" y="263"/>
                  <a:pt x="568" y="263"/>
                </a:cubicBezTo>
                <a:cubicBezTo>
                  <a:pt x="568" y="1229"/>
                  <a:pt x="568" y="1229"/>
                  <a:pt x="568" y="1229"/>
                </a:cubicBezTo>
                <a:cubicBezTo>
                  <a:pt x="721" y="1217"/>
                  <a:pt x="946" y="1330"/>
                  <a:pt x="804" y="1589"/>
                </a:cubicBezTo>
                <a:cubicBezTo>
                  <a:pt x="859" y="1556"/>
                  <a:pt x="717" y="1727"/>
                  <a:pt x="568" y="1899"/>
                </a:cubicBezTo>
                <a:cubicBezTo>
                  <a:pt x="568" y="1902"/>
                  <a:pt x="568" y="1902"/>
                  <a:pt x="568" y="1902"/>
                </a:cubicBezTo>
                <a:cubicBezTo>
                  <a:pt x="2274" y="1902"/>
                  <a:pt x="2274" y="1902"/>
                  <a:pt x="2274" y="1902"/>
                </a:cubicBezTo>
                <a:cubicBezTo>
                  <a:pt x="2274" y="1411"/>
                  <a:pt x="2274" y="1411"/>
                  <a:pt x="2274" y="1411"/>
                </a:cubicBezTo>
                <a:cubicBezTo>
                  <a:pt x="2274" y="1320"/>
                  <a:pt x="2347" y="1247"/>
                  <a:pt x="2437" y="1247"/>
                </a:cubicBezTo>
                <a:cubicBezTo>
                  <a:pt x="2528" y="1247"/>
                  <a:pt x="2602" y="1320"/>
                  <a:pt x="2602" y="1411"/>
                </a:cubicBezTo>
                <a:cubicBezTo>
                  <a:pt x="2602" y="1805"/>
                  <a:pt x="2602" y="1805"/>
                  <a:pt x="2602" y="1805"/>
                </a:cubicBezTo>
                <a:cubicBezTo>
                  <a:pt x="2629" y="1784"/>
                  <a:pt x="2663" y="1771"/>
                  <a:pt x="2700" y="1771"/>
                </a:cubicBezTo>
                <a:close/>
                <a:moveTo>
                  <a:pt x="1290" y="1575"/>
                </a:moveTo>
                <a:cubicBezTo>
                  <a:pt x="1027" y="1575"/>
                  <a:pt x="1027" y="1575"/>
                  <a:pt x="1027" y="1575"/>
                </a:cubicBezTo>
                <a:cubicBezTo>
                  <a:pt x="1027" y="1312"/>
                  <a:pt x="1027" y="1312"/>
                  <a:pt x="1027" y="1312"/>
                </a:cubicBezTo>
                <a:cubicBezTo>
                  <a:pt x="1290" y="1312"/>
                  <a:pt x="1290" y="1312"/>
                  <a:pt x="1290" y="1312"/>
                </a:cubicBezTo>
                <a:lnTo>
                  <a:pt x="1290" y="1575"/>
                </a:lnTo>
                <a:close/>
                <a:moveTo>
                  <a:pt x="1290" y="1181"/>
                </a:moveTo>
                <a:cubicBezTo>
                  <a:pt x="1027" y="1181"/>
                  <a:pt x="1027" y="1181"/>
                  <a:pt x="1027" y="1181"/>
                </a:cubicBezTo>
                <a:cubicBezTo>
                  <a:pt x="1027" y="919"/>
                  <a:pt x="1027" y="919"/>
                  <a:pt x="1027" y="919"/>
                </a:cubicBezTo>
                <a:cubicBezTo>
                  <a:pt x="1290" y="919"/>
                  <a:pt x="1290" y="919"/>
                  <a:pt x="1290" y="919"/>
                </a:cubicBezTo>
                <a:lnTo>
                  <a:pt x="1290" y="1181"/>
                </a:lnTo>
                <a:close/>
                <a:moveTo>
                  <a:pt x="1290" y="787"/>
                </a:moveTo>
                <a:cubicBezTo>
                  <a:pt x="1027" y="787"/>
                  <a:pt x="1027" y="787"/>
                  <a:pt x="1027" y="787"/>
                </a:cubicBezTo>
                <a:cubicBezTo>
                  <a:pt x="1027" y="525"/>
                  <a:pt x="1027" y="525"/>
                  <a:pt x="1027" y="525"/>
                </a:cubicBezTo>
                <a:cubicBezTo>
                  <a:pt x="1290" y="525"/>
                  <a:pt x="1290" y="525"/>
                  <a:pt x="1290" y="525"/>
                </a:cubicBezTo>
                <a:lnTo>
                  <a:pt x="1290" y="787"/>
                </a:lnTo>
                <a:close/>
                <a:moveTo>
                  <a:pt x="566" y="2165"/>
                </a:moveTo>
                <a:cubicBezTo>
                  <a:pt x="2274" y="2165"/>
                  <a:pt x="2274" y="2165"/>
                  <a:pt x="2274" y="2165"/>
                </a:cubicBezTo>
                <a:cubicBezTo>
                  <a:pt x="2274" y="1968"/>
                  <a:pt x="2274" y="1968"/>
                  <a:pt x="2274" y="1968"/>
                </a:cubicBezTo>
                <a:cubicBezTo>
                  <a:pt x="566" y="1968"/>
                  <a:pt x="566" y="1968"/>
                  <a:pt x="566" y="1968"/>
                </a:cubicBezTo>
                <a:cubicBezTo>
                  <a:pt x="566" y="2105"/>
                  <a:pt x="566" y="2062"/>
                  <a:pt x="566" y="2165"/>
                </a:cubicBezTo>
                <a:close/>
                <a:moveTo>
                  <a:pt x="3225" y="2034"/>
                </a:moveTo>
                <a:cubicBezTo>
                  <a:pt x="3170" y="2034"/>
                  <a:pt x="3126" y="2078"/>
                  <a:pt x="3126" y="2132"/>
                </a:cubicBezTo>
                <a:cubicBezTo>
                  <a:pt x="3126" y="2230"/>
                  <a:pt x="3126" y="2230"/>
                  <a:pt x="3126" y="2230"/>
                </a:cubicBezTo>
                <a:cubicBezTo>
                  <a:pt x="3061" y="2230"/>
                  <a:pt x="3061" y="2230"/>
                  <a:pt x="3061" y="2230"/>
                </a:cubicBezTo>
                <a:cubicBezTo>
                  <a:pt x="3061" y="2066"/>
                  <a:pt x="3061" y="2066"/>
                  <a:pt x="3061" y="2066"/>
                </a:cubicBezTo>
                <a:cubicBezTo>
                  <a:pt x="3061" y="2012"/>
                  <a:pt x="3017" y="1968"/>
                  <a:pt x="2962" y="1968"/>
                </a:cubicBezTo>
                <a:cubicBezTo>
                  <a:pt x="2908" y="1968"/>
                  <a:pt x="2864" y="2012"/>
                  <a:pt x="2864" y="2066"/>
                </a:cubicBezTo>
                <a:cubicBezTo>
                  <a:pt x="2864" y="2230"/>
                  <a:pt x="2864" y="2230"/>
                  <a:pt x="2864" y="2230"/>
                </a:cubicBezTo>
                <a:cubicBezTo>
                  <a:pt x="2798" y="2230"/>
                  <a:pt x="2798" y="2230"/>
                  <a:pt x="2798" y="2230"/>
                </a:cubicBezTo>
                <a:cubicBezTo>
                  <a:pt x="2798" y="2001"/>
                  <a:pt x="2798" y="2001"/>
                  <a:pt x="2798" y="2001"/>
                </a:cubicBezTo>
                <a:cubicBezTo>
                  <a:pt x="2798" y="1947"/>
                  <a:pt x="2754" y="1902"/>
                  <a:pt x="2700" y="1902"/>
                </a:cubicBezTo>
                <a:cubicBezTo>
                  <a:pt x="2646" y="1902"/>
                  <a:pt x="2602" y="1947"/>
                  <a:pt x="2602" y="2001"/>
                </a:cubicBezTo>
                <a:cubicBezTo>
                  <a:pt x="2602" y="2230"/>
                  <a:pt x="2602" y="2230"/>
                  <a:pt x="2602" y="2230"/>
                </a:cubicBezTo>
                <a:cubicBezTo>
                  <a:pt x="2536" y="2230"/>
                  <a:pt x="2536" y="2230"/>
                  <a:pt x="2536" y="2230"/>
                </a:cubicBezTo>
                <a:cubicBezTo>
                  <a:pt x="2536" y="1476"/>
                  <a:pt x="2536" y="1476"/>
                  <a:pt x="2536" y="1476"/>
                </a:cubicBezTo>
                <a:cubicBezTo>
                  <a:pt x="2536" y="1422"/>
                  <a:pt x="2492" y="1378"/>
                  <a:pt x="2437" y="1378"/>
                </a:cubicBezTo>
                <a:cubicBezTo>
                  <a:pt x="2383" y="1378"/>
                  <a:pt x="2339" y="1422"/>
                  <a:pt x="2339" y="1476"/>
                </a:cubicBezTo>
                <a:cubicBezTo>
                  <a:pt x="2339" y="2230"/>
                  <a:pt x="2339" y="2230"/>
                  <a:pt x="2339" y="2230"/>
                </a:cubicBezTo>
                <a:cubicBezTo>
                  <a:pt x="2073" y="2230"/>
                  <a:pt x="2073" y="2230"/>
                  <a:pt x="2073" y="2230"/>
                </a:cubicBezTo>
                <a:cubicBezTo>
                  <a:pt x="2208" y="2821"/>
                  <a:pt x="2208" y="2821"/>
                  <a:pt x="2208" y="2821"/>
                </a:cubicBezTo>
                <a:cubicBezTo>
                  <a:pt x="3323" y="2821"/>
                  <a:pt x="3323" y="2821"/>
                  <a:pt x="3323" y="2821"/>
                </a:cubicBezTo>
                <a:cubicBezTo>
                  <a:pt x="3323" y="2132"/>
                  <a:pt x="3323" y="2132"/>
                  <a:pt x="3323" y="2132"/>
                </a:cubicBezTo>
                <a:cubicBezTo>
                  <a:pt x="3323" y="2078"/>
                  <a:pt x="3279" y="2034"/>
                  <a:pt x="3225" y="2034"/>
                </a:cubicBezTo>
                <a:close/>
                <a:moveTo>
                  <a:pt x="356" y="1963"/>
                </a:moveTo>
                <a:cubicBezTo>
                  <a:pt x="356" y="1963"/>
                  <a:pt x="732" y="1525"/>
                  <a:pt x="650" y="1575"/>
                </a:cubicBezTo>
                <a:cubicBezTo>
                  <a:pt x="765" y="1421"/>
                  <a:pt x="585" y="1318"/>
                  <a:pt x="513" y="1405"/>
                </a:cubicBezTo>
                <a:cubicBezTo>
                  <a:pt x="442" y="1492"/>
                  <a:pt x="109" y="1946"/>
                  <a:pt x="109" y="1946"/>
                </a:cubicBezTo>
                <a:cubicBezTo>
                  <a:pt x="109" y="1946"/>
                  <a:pt x="0" y="2094"/>
                  <a:pt x="109" y="2225"/>
                </a:cubicBezTo>
                <a:cubicBezTo>
                  <a:pt x="131" y="2247"/>
                  <a:pt x="716" y="2815"/>
                  <a:pt x="716" y="2815"/>
                </a:cubicBezTo>
                <a:cubicBezTo>
                  <a:pt x="716" y="2815"/>
                  <a:pt x="781" y="2908"/>
                  <a:pt x="880" y="2821"/>
                </a:cubicBezTo>
                <a:cubicBezTo>
                  <a:pt x="978" y="2733"/>
                  <a:pt x="1350" y="2372"/>
                  <a:pt x="1350" y="2372"/>
                </a:cubicBezTo>
                <a:cubicBezTo>
                  <a:pt x="1350" y="2230"/>
                  <a:pt x="1350" y="2230"/>
                  <a:pt x="1350" y="2230"/>
                </a:cubicBezTo>
                <a:cubicBezTo>
                  <a:pt x="1350" y="2230"/>
                  <a:pt x="761" y="2230"/>
                  <a:pt x="531" y="2230"/>
                </a:cubicBezTo>
                <a:cubicBezTo>
                  <a:pt x="236" y="2230"/>
                  <a:pt x="356" y="1963"/>
                  <a:pt x="356" y="196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手机"/>
          <p:cNvSpPr/>
          <p:nvPr/>
        </p:nvSpPr>
        <p:spPr bwMode="auto">
          <a:xfrm>
            <a:off x="10076815" y="3838575"/>
            <a:ext cx="675640" cy="1283970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68930" y="3110865"/>
            <a:ext cx="665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Data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963535" y="2800350"/>
            <a:ext cx="1959610" cy="195961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Js +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原生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54290" y="5122545"/>
            <a:ext cx="3535680" cy="1097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/>
              <a:t>交互逻辑</a:t>
            </a:r>
            <a:endParaRPr lang="zh-CN" altLang="en-US" sz="66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333333"/>
            </a:gs>
            <a:gs pos="100000">
              <a:srgbClr val="2B2E3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985" y="577215"/>
            <a:ext cx="1447800" cy="819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0260" y="1570355"/>
            <a:ext cx="9951720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Consolas" panose="020B0609020204030204" charset="0"/>
              </a:rPr>
              <a:t>Node.js® is a JavaScript runtime built on </a:t>
            </a:r>
            <a:r>
              <a:rPr lang="zh-CN" altLang="en-US" sz="2400">
                <a:solidFill>
                  <a:schemeClr val="accent1"/>
                </a:solidFill>
                <a:latin typeface="Consolas" panose="020B0609020204030204" charset="0"/>
              </a:rPr>
              <a:t>Chrome's V8 JavaScript engine</a:t>
            </a:r>
            <a:r>
              <a:rPr lang="zh-CN" altLang="en-US" sz="2400">
                <a:solidFill>
                  <a:schemeClr val="bg1"/>
                </a:solidFill>
                <a:latin typeface="Consolas" panose="020B0609020204030204" charset="0"/>
              </a:rPr>
              <a:t>.</a:t>
            </a:r>
            <a:endParaRPr lang="zh-CN" altLang="en-US" sz="2400">
              <a:solidFill>
                <a:schemeClr val="bg1"/>
              </a:solidFill>
              <a:latin typeface="Consolas" panose="020B060902020403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57850" y="2618105"/>
            <a:ext cx="5174615" cy="1097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600">
                <a:solidFill>
                  <a:schemeClr val="bg1"/>
                </a:solidFill>
                <a:latin typeface="Eras Bold ITC" panose="020B0907030504020204" charset="0"/>
                <a:sym typeface="+mn-ea"/>
              </a:rPr>
              <a:t>ChakraCore</a:t>
            </a:r>
            <a:endParaRPr lang="en-US" altLang="zh-CN" sz="6600">
              <a:solidFill>
                <a:schemeClr val="bg1"/>
              </a:solidFill>
              <a:latin typeface="Eras Bold ITC" panose="020B0907030504020204" charset="0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97255" y="3451860"/>
            <a:ext cx="3830955" cy="2769235"/>
            <a:chOff x="1413" y="5436"/>
            <a:chExt cx="6033" cy="4361"/>
          </a:xfrm>
        </p:grpSpPr>
        <p:sp>
          <p:nvSpPr>
            <p:cNvPr id="14" name="矩形 13"/>
            <p:cNvSpPr/>
            <p:nvPr/>
          </p:nvSpPr>
          <p:spPr>
            <a:xfrm>
              <a:off x="1413" y="8248"/>
              <a:ext cx="2522" cy="15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01600" dist="508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V8</a:t>
              </a:r>
              <a:endParaRPr lang="en-US" alt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4848" y="8248"/>
              <a:ext cx="2598" cy="7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01600" dist="508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en-US" altLang="zh-CN"/>
                <a:t>Chakra Shim</a:t>
              </a:r>
              <a:endParaRPr lang="en-US" altLang="zh-CN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68" y="8447"/>
              <a:ext cx="648" cy="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>
                  <a:solidFill>
                    <a:schemeClr val="bg1"/>
                  </a:solidFill>
                </a:rPr>
                <a:t>或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3154" y="6971"/>
              <a:ext cx="0" cy="1277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>
              <a:off x="5541" y="6971"/>
              <a:ext cx="0" cy="1277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4848" y="9023"/>
              <a:ext cx="2598" cy="775"/>
            </a:xfrm>
            <a:prstGeom prst="rect">
              <a:avLst/>
            </a:prstGeom>
            <a:solidFill>
              <a:srgbClr val="7130A0"/>
            </a:solidFill>
            <a:ln>
              <a:noFill/>
            </a:ln>
            <a:effectLst>
              <a:outerShdw blurRad="101600" dist="508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en-US" altLang="zh-CN">
                  <a:solidFill>
                    <a:schemeClr val="bg1"/>
                  </a:solidFill>
                  <a:latin typeface="Eras Bold ITC" panose="020B0907030504020204" charset="0"/>
                  <a:sym typeface="+mn-ea"/>
                </a:rPr>
                <a:t>ChakraCore</a:t>
              </a:r>
              <a:endParaRPr lang="en-US" alt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1413" y="5436"/>
              <a:ext cx="6033" cy="1535"/>
            </a:xfrm>
            <a:prstGeom prst="rect">
              <a:avLst/>
            </a:prstGeom>
            <a:solidFill>
              <a:srgbClr val="68AA3C"/>
            </a:solidFill>
            <a:ln>
              <a:noFill/>
            </a:ln>
            <a:effectLst>
              <a:outerShdw blurRad="101600" dist="508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Node.JS</a:t>
              </a:r>
              <a:endParaRPr lang="en-US" alt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72" y="7140"/>
              <a:ext cx="1388" cy="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</a:rPr>
                <a:t>V8 API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333333"/>
            </a:gs>
            <a:gs pos="100000">
              <a:srgbClr val="2B2E3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002835">
                  <a:alpha val="100000"/>
                </a:srgbClr>
              </a:clrFrom>
              <a:clrTo>
                <a:srgbClr val="00283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485" y="1263015"/>
            <a:ext cx="2219325" cy="990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5" y="2369820"/>
            <a:ext cx="1134300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16255" y="245745"/>
            <a:ext cx="9871075" cy="850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17245" y="1487805"/>
            <a:ext cx="10212070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Consolas" panose="020B0609020204030204" charset="0"/>
              </a:rPr>
              <a:t>Open source framework for building truly native mobile apps</a:t>
            </a:r>
            <a:endParaRPr lang="zh-CN" altLang="en-US" sz="2400">
              <a:latin typeface="Consolas" panose="020B0609020204030204" charset="0"/>
            </a:endParaRPr>
          </a:p>
          <a:p>
            <a:r>
              <a:rPr lang="zh-CN" altLang="en-US" sz="2400">
                <a:latin typeface="Consolas" panose="020B0609020204030204" charset="0"/>
              </a:rPr>
              <a:t>with </a:t>
            </a:r>
            <a:r>
              <a:rPr lang="zh-CN" altLang="en-US" sz="2400">
                <a:solidFill>
                  <a:srgbClr val="FF0000"/>
                </a:solidFill>
                <a:latin typeface="Consolas" panose="020B0609020204030204" charset="0"/>
              </a:rPr>
              <a:t>Angular</a:t>
            </a:r>
            <a:r>
              <a:rPr lang="zh-CN" altLang="en-US" sz="2400">
                <a:latin typeface="Consolas" panose="020B0609020204030204" charset="0"/>
              </a:rPr>
              <a:t>, </a:t>
            </a:r>
            <a:r>
              <a:rPr lang="zh-CN" altLang="en-US" sz="2400">
                <a:solidFill>
                  <a:schemeClr val="accent6"/>
                </a:solidFill>
                <a:latin typeface="Consolas" panose="020B0609020204030204" charset="0"/>
              </a:rPr>
              <a:t>TypeScript</a:t>
            </a:r>
            <a:r>
              <a:rPr lang="zh-CN" altLang="en-US" sz="2400">
                <a:latin typeface="Consolas" panose="020B0609020204030204" charset="0"/>
              </a:rPr>
              <a:t> or </a:t>
            </a:r>
            <a:r>
              <a:rPr lang="zh-CN" altLang="en-US" sz="2400">
                <a:solidFill>
                  <a:schemeClr val="accent5"/>
                </a:solidFill>
                <a:latin typeface="Consolas" panose="020B0609020204030204" charset="0"/>
              </a:rPr>
              <a:t>JavaScript</a:t>
            </a:r>
            <a:r>
              <a:rPr lang="zh-CN" altLang="en-US" sz="2400">
                <a:latin typeface="Consolas" panose="020B0609020204030204" charset="0"/>
              </a:rPr>
              <a:t>.</a:t>
            </a:r>
            <a:endParaRPr lang="zh-CN" altLang="en-US" sz="2400">
              <a:latin typeface="Consolas" panose="020B06090202040302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290" y="404495"/>
            <a:ext cx="2828290" cy="53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7245" y="2820035"/>
            <a:ext cx="10106660" cy="3718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latin typeface="Consolas" panose="020B0609020204030204" charset="0"/>
              </a:rPr>
              <a:t>@</a:t>
            </a:r>
            <a:r>
              <a:rPr lang="zh-CN" altLang="en-US" sz="1400">
                <a:solidFill>
                  <a:schemeClr val="accent1"/>
                </a:solidFill>
                <a:latin typeface="Consolas" panose="020B0609020204030204" charset="0"/>
              </a:rPr>
              <a:t>Component</a:t>
            </a:r>
            <a:r>
              <a:rPr lang="zh-CN" altLang="en-US" sz="1400">
                <a:latin typeface="Consolas" panose="020B0609020204030204" charset="0"/>
              </a:rPr>
              <a:t>({</a:t>
            </a:r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400">
                <a:latin typeface="Consolas" panose="020B0609020204030204" charset="0"/>
              </a:rPr>
              <a:t>    selector: "calculator",</a:t>
            </a:r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400">
                <a:latin typeface="Consolas" panose="020B0609020204030204" charset="0"/>
              </a:rPr>
              <a:t>    template: `</a:t>
            </a:r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400">
                <a:latin typeface="Consolas" panose="020B0609020204030204" charset="0"/>
              </a:rPr>
              <a:t>            &lt;</a:t>
            </a:r>
            <a:r>
              <a:rPr lang="zh-CN" altLang="en-US" sz="1400">
                <a:solidFill>
                  <a:schemeClr val="accent5"/>
                </a:solidFill>
                <a:latin typeface="Consolas" panose="020B0609020204030204" charset="0"/>
              </a:rPr>
              <a:t>GridLayout</a:t>
            </a:r>
            <a:r>
              <a:rPr lang="zh-CN" altLang="en-US" sz="1400">
                <a:latin typeface="Consolas" panose="020B0609020204030204" charset="0"/>
              </a:rPr>
              <a:t> rows="auto,*" columns="*"&gt;</a:t>
            </a:r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400">
                <a:latin typeface="Consolas" panose="020B0609020204030204" charset="0"/>
              </a:rPr>
              <a:t>            &lt;!--Dispalyer--&gt;</a:t>
            </a:r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400">
                <a:latin typeface="Consolas" panose="020B0609020204030204" charset="0"/>
              </a:rPr>
              <a:t>            &lt;</a:t>
            </a:r>
            <a:r>
              <a:rPr lang="zh-CN" altLang="en-US" sz="1400">
                <a:solidFill>
                  <a:schemeClr val="accent5"/>
                </a:solidFill>
                <a:latin typeface="Consolas" panose="020B0609020204030204" charset="0"/>
              </a:rPr>
              <a:t>StackLayout</a:t>
            </a:r>
            <a:r>
              <a:rPr lang="zh-CN" altLang="en-US" sz="1400">
                <a:latin typeface="Consolas" panose="020B0609020204030204" charset="0"/>
              </a:rPr>
              <a:t> row="0" style="font-size:60;color:#fff;height:120;background-color:rgba(0,0,0,0.8);text-align:right;vertical-align:bottom;"&gt;</a:t>
            </a:r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400">
                <a:latin typeface="Consolas" panose="020B0609020204030204" charset="0"/>
              </a:rPr>
              <a:t>                &lt;Label [text]="counter" #displayer&gt;&lt;/Label&gt;</a:t>
            </a:r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400">
                <a:latin typeface="Consolas" panose="020B0609020204030204" charset="0"/>
              </a:rPr>
              <a:t>            &lt;/StackLayout&gt;</a:t>
            </a:r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400">
                <a:latin typeface="Consolas" panose="020B0609020204030204" charset="0"/>
              </a:rPr>
              <a:t>            &lt;!--Keyboard--&gt;</a:t>
            </a:r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400">
                <a:latin typeface="Consolas" panose="020B0609020204030204" charset="0"/>
              </a:rPr>
              <a:t>            &lt;keyboard row="1" [onKeyBoardClicked]="onKeyBoardClicked"&gt;&lt;/keyboard&gt;</a:t>
            </a:r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400">
                <a:latin typeface="Consolas" panose="020B0609020204030204" charset="0"/>
              </a:rPr>
              <a:t>            &lt;/GridLayout&gt;</a:t>
            </a:r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400">
                <a:latin typeface="Consolas" panose="020B0609020204030204" charset="0"/>
              </a:rPr>
              <a:t>    `,</a:t>
            </a:r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400">
                <a:latin typeface="Consolas" panose="020B0609020204030204" charset="0"/>
              </a:rPr>
              <a:t>    directives:[Keyboard]</a:t>
            </a:r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400">
                <a:latin typeface="Consolas" panose="020B0609020204030204" charset="0"/>
              </a:rPr>
              <a:t>})</a:t>
            </a:r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400">
                <a:latin typeface="Consolas" panose="020B0609020204030204" charset="0"/>
              </a:rPr>
              <a:t>export </a:t>
            </a:r>
            <a:r>
              <a:rPr lang="zh-CN" altLang="en-US" sz="1400">
                <a:solidFill>
                  <a:schemeClr val="accent1"/>
                </a:solidFill>
                <a:latin typeface="Consolas" panose="020B0609020204030204" charset="0"/>
              </a:rPr>
              <a:t>class</a:t>
            </a:r>
            <a:r>
              <a:rPr lang="zh-CN" altLang="en-US" sz="1400">
                <a:latin typeface="Consolas" panose="020B0609020204030204" charset="0"/>
              </a:rPr>
              <a:t> AppComponent implements OnInit, AfterViewInit{</a:t>
            </a:r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400">
                <a:latin typeface="Consolas" panose="020B0609020204030204" charset="0"/>
              </a:rPr>
              <a:t>    public counter: string = '';</a:t>
            </a:r>
            <a:endParaRPr lang="zh-CN" altLang="en-US" sz="1400">
              <a:latin typeface="Consolas" panose="020B060902020403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554600" y="29795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服务端Model层复用</a:t>
            </a:r>
            <a:endParaRPr lang="zh-CN" alt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 rot="5400000" flipH="1">
            <a:off x="4317365" y="3417570"/>
            <a:ext cx="923290" cy="1040765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>
            <p:custDataLst>
              <p:tags r:id="rId3"/>
            </p:custDataLst>
          </p:nvPr>
        </p:nvSpPr>
        <p:spPr>
          <a:xfrm rot="5400000">
            <a:off x="6931025" y="3417570"/>
            <a:ext cx="923290" cy="1040765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4"/>
            </p:custDataLst>
          </p:nvPr>
        </p:nvSpPr>
        <p:spPr>
          <a:xfrm>
            <a:off x="5184140" y="3029585"/>
            <a:ext cx="1824355" cy="182562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anchor="ctr" anchorCtr="0">
            <a:normAutofit/>
          </a:bodyPr>
          <a:p>
            <a:pPr algn="ctr"/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网络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IE浏览器"/>
          <p:cNvSpPr/>
          <p:nvPr/>
        </p:nvSpPr>
        <p:spPr>
          <a:xfrm>
            <a:off x="8773795" y="3935730"/>
            <a:ext cx="868680" cy="936625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0" name="电脑"/>
          <p:cNvSpPr/>
          <p:nvPr/>
        </p:nvSpPr>
        <p:spPr bwMode="auto">
          <a:xfrm>
            <a:off x="1245235" y="1237615"/>
            <a:ext cx="1814830" cy="1323975"/>
          </a:xfrm>
          <a:custGeom>
            <a:avLst/>
            <a:gdLst>
              <a:gd name="T0" fmla="*/ 381408390 w 6190"/>
              <a:gd name="T1" fmla="*/ 48095465 h 4291"/>
              <a:gd name="T2" fmla="*/ 398361967 w 6190"/>
              <a:gd name="T3" fmla="*/ 65137202 h 4291"/>
              <a:gd name="T4" fmla="*/ 398361967 w 6190"/>
              <a:gd name="T5" fmla="*/ 340645740 h 4291"/>
              <a:gd name="T6" fmla="*/ 243222337 w 6190"/>
              <a:gd name="T7" fmla="*/ 340645740 h 4291"/>
              <a:gd name="T8" fmla="*/ 243222337 w 6190"/>
              <a:gd name="T9" fmla="*/ 352290696 h 4291"/>
              <a:gd name="T10" fmla="*/ 255534977 w 6190"/>
              <a:gd name="T11" fmla="*/ 354089520 h 4291"/>
              <a:gd name="T12" fmla="*/ 267942405 w 6190"/>
              <a:gd name="T13" fmla="*/ 356456556 h 4291"/>
              <a:gd name="T14" fmla="*/ 280444621 w 6190"/>
              <a:gd name="T15" fmla="*/ 359202195 h 4291"/>
              <a:gd name="T16" fmla="*/ 292852049 w 6190"/>
              <a:gd name="T17" fmla="*/ 362515737 h 4291"/>
              <a:gd name="T18" fmla="*/ 305259477 w 6190"/>
              <a:gd name="T19" fmla="*/ 366208191 h 4291"/>
              <a:gd name="T20" fmla="*/ 317666598 w 6190"/>
              <a:gd name="T21" fmla="*/ 370563353 h 4291"/>
              <a:gd name="T22" fmla="*/ 330074026 w 6190"/>
              <a:gd name="T23" fmla="*/ 375391922 h 4291"/>
              <a:gd name="T24" fmla="*/ 342481454 w 6190"/>
              <a:gd name="T25" fmla="*/ 380693590 h 4291"/>
              <a:gd name="T26" fmla="*/ 342481454 w 6190"/>
              <a:gd name="T27" fmla="*/ 406256349 h 4291"/>
              <a:gd name="T28" fmla="*/ 59858547 w 6190"/>
              <a:gd name="T29" fmla="*/ 406256349 h 4291"/>
              <a:gd name="T30" fmla="*/ 59858547 w 6190"/>
              <a:gd name="T31" fmla="*/ 380693590 h 4291"/>
              <a:gd name="T32" fmla="*/ 65920078 w 6190"/>
              <a:gd name="T33" fmla="*/ 378232057 h 4291"/>
              <a:gd name="T34" fmla="*/ 77853872 w 6190"/>
              <a:gd name="T35" fmla="*/ 373593097 h 4291"/>
              <a:gd name="T36" fmla="*/ 89882455 w 6190"/>
              <a:gd name="T37" fmla="*/ 369332432 h 4291"/>
              <a:gd name="T38" fmla="*/ 101816249 w 6190"/>
              <a:gd name="T39" fmla="*/ 365545482 h 4291"/>
              <a:gd name="T40" fmla="*/ 113939620 w 6190"/>
              <a:gd name="T41" fmla="*/ 362137135 h 4291"/>
              <a:gd name="T42" fmla="*/ 125967894 w 6190"/>
              <a:gd name="T43" fmla="*/ 359107390 h 4291"/>
              <a:gd name="T44" fmla="*/ 137901688 w 6190"/>
              <a:gd name="T45" fmla="*/ 356456556 h 4291"/>
              <a:gd name="T46" fmla="*/ 150025059 w 6190"/>
              <a:gd name="T47" fmla="*/ 354373626 h 4291"/>
              <a:gd name="T48" fmla="*/ 155992110 w 6190"/>
              <a:gd name="T49" fmla="*/ 340645740 h 4291"/>
              <a:gd name="T50" fmla="*/ 0 w 6190"/>
              <a:gd name="T51" fmla="*/ 340645740 h 4291"/>
              <a:gd name="T52" fmla="*/ 0 w 6190"/>
              <a:gd name="T53" fmla="*/ 65137202 h 4291"/>
              <a:gd name="T54" fmla="*/ 16953577 w 6190"/>
              <a:gd name="T55" fmla="*/ 48095465 h 4291"/>
              <a:gd name="T56" fmla="*/ 420335326 w 6190"/>
              <a:gd name="T57" fmla="*/ 406256349 h 4291"/>
              <a:gd name="T58" fmla="*/ 586272213 w 6190"/>
              <a:gd name="T59" fmla="*/ 0 h 4291"/>
              <a:gd name="T60" fmla="*/ 420335326 w 6190"/>
              <a:gd name="T61" fmla="*/ 406256349 h 4291"/>
              <a:gd name="T62" fmla="*/ 441266937 w 6190"/>
              <a:gd name="T63" fmla="*/ 35408890 h 4291"/>
              <a:gd name="T64" fmla="*/ 568276888 w 6190"/>
              <a:gd name="T65" fmla="*/ 74889145 h 4291"/>
              <a:gd name="T66" fmla="*/ 441266937 w 6190"/>
              <a:gd name="T67" fmla="*/ 35408890 h 4291"/>
              <a:gd name="T68" fmla="*/ 441266937 w 6190"/>
              <a:gd name="T69" fmla="*/ 97043248 h 4291"/>
              <a:gd name="T70" fmla="*/ 568276888 w 6190"/>
              <a:gd name="T71" fmla="*/ 136712804 h 4291"/>
              <a:gd name="T72" fmla="*/ 441266937 w 6190"/>
              <a:gd name="T73" fmla="*/ 97043248 h 4291"/>
              <a:gd name="T74" fmla="*/ 440604034 w 6190"/>
              <a:gd name="T75" fmla="*/ 170228065 h 4291"/>
              <a:gd name="T76" fmla="*/ 483224639 w 6190"/>
              <a:gd name="T77" fmla="*/ 200808694 h 4291"/>
              <a:gd name="T78" fmla="*/ 440604034 w 6190"/>
              <a:gd name="T79" fmla="*/ 170228065 h 4291"/>
              <a:gd name="T80" fmla="*/ 440604034 w 6190"/>
              <a:gd name="T81" fmla="*/ 219365150 h 4291"/>
              <a:gd name="T82" fmla="*/ 483224639 w 6190"/>
              <a:gd name="T83" fmla="*/ 249945779 h 4291"/>
              <a:gd name="T84" fmla="*/ 440604034 w 6190"/>
              <a:gd name="T85" fmla="*/ 219365150 h 4291"/>
              <a:gd name="T86" fmla="*/ 364360025 w 6190"/>
              <a:gd name="T87" fmla="*/ 82179246 h 4291"/>
              <a:gd name="T88" fmla="*/ 34001942 w 6190"/>
              <a:gd name="T89" fmla="*/ 306562266 h 4291"/>
              <a:gd name="T90" fmla="*/ 364360025 w 6190"/>
              <a:gd name="T91" fmla="*/ 82179246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81050" y="1731645"/>
            <a:ext cx="99568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业务逻辑</a:t>
            </a:r>
            <a:endParaRPr lang="zh-CN" altLang="en-US" sz="1600"/>
          </a:p>
        </p:txBody>
      </p:sp>
      <p:sp>
        <p:nvSpPr>
          <p:cNvPr id="2" name="平板"/>
          <p:cNvSpPr/>
          <p:nvPr/>
        </p:nvSpPr>
        <p:spPr bwMode="auto">
          <a:xfrm>
            <a:off x="8773795" y="2066925"/>
            <a:ext cx="1863725" cy="1398905"/>
          </a:xfrm>
          <a:custGeom>
            <a:avLst/>
            <a:gdLst>
              <a:gd name="T0" fmla="*/ 272525 w 3323"/>
              <a:gd name="T1" fmla="*/ 106820 h 2908"/>
              <a:gd name="T2" fmla="*/ 1551711 w 3323"/>
              <a:gd name="T3" fmla="*/ 979270 h 2908"/>
              <a:gd name="T4" fmla="*/ 1658446 w 3323"/>
              <a:gd name="T5" fmla="*/ 978728 h 2908"/>
              <a:gd name="T6" fmla="*/ 1551711 w 3323"/>
              <a:gd name="T7" fmla="*/ 0 h 2908"/>
              <a:gd name="T8" fmla="*/ 165790 w 3323"/>
              <a:gd name="T9" fmla="*/ 106820 h 2908"/>
              <a:gd name="T10" fmla="*/ 249227 w 3323"/>
              <a:gd name="T11" fmla="*/ 690803 h 2908"/>
              <a:gd name="T12" fmla="*/ 1462856 w 3323"/>
              <a:gd name="T13" fmla="*/ 960292 h 2908"/>
              <a:gd name="T14" fmla="*/ 1515953 w 3323"/>
              <a:gd name="T15" fmla="*/ 142607 h 2908"/>
              <a:gd name="T16" fmla="*/ 307742 w 3323"/>
              <a:gd name="T17" fmla="*/ 666402 h 2908"/>
              <a:gd name="T18" fmla="*/ 307742 w 3323"/>
              <a:gd name="T19" fmla="*/ 1029697 h 2908"/>
              <a:gd name="T20" fmla="*/ 1232050 w 3323"/>
              <a:gd name="T21" fmla="*/ 1031324 h 2908"/>
              <a:gd name="T22" fmla="*/ 1320363 w 3323"/>
              <a:gd name="T23" fmla="*/ 676163 h 2908"/>
              <a:gd name="T24" fmla="*/ 1409760 w 3323"/>
              <a:gd name="T25" fmla="*/ 978728 h 2908"/>
              <a:gd name="T26" fmla="*/ 698920 w 3323"/>
              <a:gd name="T27" fmla="*/ 854015 h 2908"/>
              <a:gd name="T28" fmla="*/ 556427 w 3323"/>
              <a:gd name="T29" fmla="*/ 711408 h 2908"/>
              <a:gd name="T30" fmla="*/ 698920 w 3323"/>
              <a:gd name="T31" fmla="*/ 854015 h 2908"/>
              <a:gd name="T32" fmla="*/ 556427 w 3323"/>
              <a:gd name="T33" fmla="*/ 640375 h 2908"/>
              <a:gd name="T34" fmla="*/ 698920 w 3323"/>
              <a:gd name="T35" fmla="*/ 498311 h 2908"/>
              <a:gd name="T36" fmla="*/ 698920 w 3323"/>
              <a:gd name="T37" fmla="*/ 426736 h 2908"/>
              <a:gd name="T38" fmla="*/ 556427 w 3323"/>
              <a:gd name="T39" fmla="*/ 284672 h 2908"/>
              <a:gd name="T40" fmla="*/ 698920 w 3323"/>
              <a:gd name="T41" fmla="*/ 426736 h 2908"/>
              <a:gd name="T42" fmla="*/ 1232050 w 3323"/>
              <a:gd name="T43" fmla="*/ 1173931 h 2908"/>
              <a:gd name="T44" fmla="*/ 306658 w 3323"/>
              <a:gd name="T45" fmla="*/ 1067111 h 2908"/>
              <a:gd name="T46" fmla="*/ 1747301 w 3323"/>
              <a:gd name="T47" fmla="*/ 1102899 h 2908"/>
              <a:gd name="T48" fmla="*/ 1693663 w 3323"/>
              <a:gd name="T49" fmla="*/ 1209176 h 2908"/>
              <a:gd name="T50" fmla="*/ 1658446 w 3323"/>
              <a:gd name="T51" fmla="*/ 1120250 h 2908"/>
              <a:gd name="T52" fmla="*/ 1551711 w 3323"/>
              <a:gd name="T53" fmla="*/ 1120250 h 2908"/>
              <a:gd name="T54" fmla="*/ 1515953 w 3323"/>
              <a:gd name="T55" fmla="*/ 1209176 h 2908"/>
              <a:gd name="T56" fmla="*/ 1462856 w 3323"/>
              <a:gd name="T57" fmla="*/ 1031324 h 2908"/>
              <a:gd name="T58" fmla="*/ 1409760 w 3323"/>
              <a:gd name="T59" fmla="*/ 1209176 h 2908"/>
              <a:gd name="T60" fmla="*/ 1374001 w 3323"/>
              <a:gd name="T61" fmla="*/ 800334 h 2908"/>
              <a:gd name="T62" fmla="*/ 1267267 w 3323"/>
              <a:gd name="T63" fmla="*/ 800334 h 2908"/>
              <a:gd name="T64" fmla="*/ 1123149 w 3323"/>
              <a:gd name="T65" fmla="*/ 1209176 h 2908"/>
              <a:gd name="T66" fmla="*/ 1800397 w 3323"/>
              <a:gd name="T67" fmla="*/ 1529635 h 2908"/>
              <a:gd name="T68" fmla="*/ 1747301 w 3323"/>
              <a:gd name="T69" fmla="*/ 1102899 h 2908"/>
              <a:gd name="T70" fmla="*/ 352169 w 3323"/>
              <a:gd name="T71" fmla="*/ 854015 h 2908"/>
              <a:gd name="T72" fmla="*/ 59056 w 3323"/>
              <a:gd name="T73" fmla="*/ 1055182 h 2908"/>
              <a:gd name="T74" fmla="*/ 387928 w 3323"/>
              <a:gd name="T75" fmla="*/ 1526381 h 2908"/>
              <a:gd name="T76" fmla="*/ 731428 w 3323"/>
              <a:gd name="T77" fmla="*/ 1286173 h 2908"/>
              <a:gd name="T78" fmla="*/ 287695 w 3323"/>
              <a:gd name="T79" fmla="*/ 1209176 h 29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23" h="2908">
                <a:moveTo>
                  <a:pt x="503" y="1245"/>
                </a:moveTo>
                <a:cubicBezTo>
                  <a:pt x="503" y="197"/>
                  <a:pt x="503" y="197"/>
                  <a:pt x="503" y="197"/>
                </a:cubicBezTo>
                <a:cubicBezTo>
                  <a:pt x="2864" y="197"/>
                  <a:pt x="2864" y="197"/>
                  <a:pt x="2864" y="197"/>
                </a:cubicBezTo>
                <a:cubicBezTo>
                  <a:pt x="2864" y="1806"/>
                  <a:pt x="2864" y="1806"/>
                  <a:pt x="2864" y="1806"/>
                </a:cubicBezTo>
                <a:cubicBezTo>
                  <a:pt x="2891" y="1784"/>
                  <a:pt x="2925" y="1771"/>
                  <a:pt x="2962" y="1771"/>
                </a:cubicBezTo>
                <a:cubicBezTo>
                  <a:pt x="2999" y="1771"/>
                  <a:pt x="3033" y="1784"/>
                  <a:pt x="3061" y="1805"/>
                </a:cubicBezTo>
                <a:cubicBezTo>
                  <a:pt x="3061" y="197"/>
                  <a:pt x="3061" y="197"/>
                  <a:pt x="3061" y="197"/>
                </a:cubicBezTo>
                <a:cubicBezTo>
                  <a:pt x="3061" y="88"/>
                  <a:pt x="2972" y="0"/>
                  <a:pt x="2864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394" y="0"/>
                  <a:pt x="306" y="88"/>
                  <a:pt x="306" y="197"/>
                </a:cubicBezTo>
                <a:cubicBezTo>
                  <a:pt x="306" y="1476"/>
                  <a:pt x="306" y="1476"/>
                  <a:pt x="306" y="1476"/>
                </a:cubicBezTo>
                <a:cubicBezTo>
                  <a:pt x="374" y="1385"/>
                  <a:pt x="433" y="1308"/>
                  <a:pt x="460" y="1274"/>
                </a:cubicBezTo>
                <a:cubicBezTo>
                  <a:pt x="470" y="1261"/>
                  <a:pt x="485" y="1252"/>
                  <a:pt x="503" y="1245"/>
                </a:cubicBezTo>
                <a:close/>
                <a:moveTo>
                  <a:pt x="2700" y="1771"/>
                </a:moveTo>
                <a:cubicBezTo>
                  <a:pt x="2737" y="1771"/>
                  <a:pt x="2771" y="1784"/>
                  <a:pt x="2798" y="1806"/>
                </a:cubicBezTo>
                <a:cubicBezTo>
                  <a:pt x="2798" y="263"/>
                  <a:pt x="2798" y="263"/>
                  <a:pt x="2798" y="263"/>
                </a:cubicBezTo>
                <a:cubicBezTo>
                  <a:pt x="568" y="263"/>
                  <a:pt x="568" y="263"/>
                  <a:pt x="568" y="263"/>
                </a:cubicBezTo>
                <a:cubicBezTo>
                  <a:pt x="568" y="1229"/>
                  <a:pt x="568" y="1229"/>
                  <a:pt x="568" y="1229"/>
                </a:cubicBezTo>
                <a:cubicBezTo>
                  <a:pt x="721" y="1217"/>
                  <a:pt x="946" y="1330"/>
                  <a:pt x="804" y="1589"/>
                </a:cubicBezTo>
                <a:cubicBezTo>
                  <a:pt x="859" y="1556"/>
                  <a:pt x="717" y="1727"/>
                  <a:pt x="568" y="1899"/>
                </a:cubicBezTo>
                <a:cubicBezTo>
                  <a:pt x="568" y="1902"/>
                  <a:pt x="568" y="1902"/>
                  <a:pt x="568" y="1902"/>
                </a:cubicBezTo>
                <a:cubicBezTo>
                  <a:pt x="2274" y="1902"/>
                  <a:pt x="2274" y="1902"/>
                  <a:pt x="2274" y="1902"/>
                </a:cubicBezTo>
                <a:cubicBezTo>
                  <a:pt x="2274" y="1411"/>
                  <a:pt x="2274" y="1411"/>
                  <a:pt x="2274" y="1411"/>
                </a:cubicBezTo>
                <a:cubicBezTo>
                  <a:pt x="2274" y="1320"/>
                  <a:pt x="2347" y="1247"/>
                  <a:pt x="2437" y="1247"/>
                </a:cubicBezTo>
                <a:cubicBezTo>
                  <a:pt x="2528" y="1247"/>
                  <a:pt x="2602" y="1320"/>
                  <a:pt x="2602" y="1411"/>
                </a:cubicBezTo>
                <a:cubicBezTo>
                  <a:pt x="2602" y="1805"/>
                  <a:pt x="2602" y="1805"/>
                  <a:pt x="2602" y="1805"/>
                </a:cubicBezTo>
                <a:cubicBezTo>
                  <a:pt x="2629" y="1784"/>
                  <a:pt x="2663" y="1771"/>
                  <a:pt x="2700" y="1771"/>
                </a:cubicBezTo>
                <a:close/>
                <a:moveTo>
                  <a:pt x="1290" y="1575"/>
                </a:moveTo>
                <a:cubicBezTo>
                  <a:pt x="1027" y="1575"/>
                  <a:pt x="1027" y="1575"/>
                  <a:pt x="1027" y="1575"/>
                </a:cubicBezTo>
                <a:cubicBezTo>
                  <a:pt x="1027" y="1312"/>
                  <a:pt x="1027" y="1312"/>
                  <a:pt x="1027" y="1312"/>
                </a:cubicBezTo>
                <a:cubicBezTo>
                  <a:pt x="1290" y="1312"/>
                  <a:pt x="1290" y="1312"/>
                  <a:pt x="1290" y="1312"/>
                </a:cubicBezTo>
                <a:lnTo>
                  <a:pt x="1290" y="1575"/>
                </a:lnTo>
                <a:close/>
                <a:moveTo>
                  <a:pt x="1290" y="1181"/>
                </a:moveTo>
                <a:cubicBezTo>
                  <a:pt x="1027" y="1181"/>
                  <a:pt x="1027" y="1181"/>
                  <a:pt x="1027" y="1181"/>
                </a:cubicBezTo>
                <a:cubicBezTo>
                  <a:pt x="1027" y="919"/>
                  <a:pt x="1027" y="919"/>
                  <a:pt x="1027" y="919"/>
                </a:cubicBezTo>
                <a:cubicBezTo>
                  <a:pt x="1290" y="919"/>
                  <a:pt x="1290" y="919"/>
                  <a:pt x="1290" y="919"/>
                </a:cubicBezTo>
                <a:lnTo>
                  <a:pt x="1290" y="1181"/>
                </a:lnTo>
                <a:close/>
                <a:moveTo>
                  <a:pt x="1290" y="787"/>
                </a:moveTo>
                <a:cubicBezTo>
                  <a:pt x="1027" y="787"/>
                  <a:pt x="1027" y="787"/>
                  <a:pt x="1027" y="787"/>
                </a:cubicBezTo>
                <a:cubicBezTo>
                  <a:pt x="1027" y="525"/>
                  <a:pt x="1027" y="525"/>
                  <a:pt x="1027" y="525"/>
                </a:cubicBezTo>
                <a:cubicBezTo>
                  <a:pt x="1290" y="525"/>
                  <a:pt x="1290" y="525"/>
                  <a:pt x="1290" y="525"/>
                </a:cubicBezTo>
                <a:lnTo>
                  <a:pt x="1290" y="787"/>
                </a:lnTo>
                <a:close/>
                <a:moveTo>
                  <a:pt x="566" y="2165"/>
                </a:moveTo>
                <a:cubicBezTo>
                  <a:pt x="2274" y="2165"/>
                  <a:pt x="2274" y="2165"/>
                  <a:pt x="2274" y="2165"/>
                </a:cubicBezTo>
                <a:cubicBezTo>
                  <a:pt x="2274" y="1968"/>
                  <a:pt x="2274" y="1968"/>
                  <a:pt x="2274" y="1968"/>
                </a:cubicBezTo>
                <a:cubicBezTo>
                  <a:pt x="566" y="1968"/>
                  <a:pt x="566" y="1968"/>
                  <a:pt x="566" y="1968"/>
                </a:cubicBezTo>
                <a:cubicBezTo>
                  <a:pt x="566" y="2105"/>
                  <a:pt x="566" y="2062"/>
                  <a:pt x="566" y="2165"/>
                </a:cubicBezTo>
                <a:close/>
                <a:moveTo>
                  <a:pt x="3225" y="2034"/>
                </a:moveTo>
                <a:cubicBezTo>
                  <a:pt x="3170" y="2034"/>
                  <a:pt x="3126" y="2078"/>
                  <a:pt x="3126" y="2132"/>
                </a:cubicBezTo>
                <a:cubicBezTo>
                  <a:pt x="3126" y="2230"/>
                  <a:pt x="3126" y="2230"/>
                  <a:pt x="3126" y="2230"/>
                </a:cubicBezTo>
                <a:cubicBezTo>
                  <a:pt x="3061" y="2230"/>
                  <a:pt x="3061" y="2230"/>
                  <a:pt x="3061" y="2230"/>
                </a:cubicBezTo>
                <a:cubicBezTo>
                  <a:pt x="3061" y="2066"/>
                  <a:pt x="3061" y="2066"/>
                  <a:pt x="3061" y="2066"/>
                </a:cubicBezTo>
                <a:cubicBezTo>
                  <a:pt x="3061" y="2012"/>
                  <a:pt x="3017" y="1968"/>
                  <a:pt x="2962" y="1968"/>
                </a:cubicBezTo>
                <a:cubicBezTo>
                  <a:pt x="2908" y="1968"/>
                  <a:pt x="2864" y="2012"/>
                  <a:pt x="2864" y="2066"/>
                </a:cubicBezTo>
                <a:cubicBezTo>
                  <a:pt x="2864" y="2230"/>
                  <a:pt x="2864" y="2230"/>
                  <a:pt x="2864" y="2230"/>
                </a:cubicBezTo>
                <a:cubicBezTo>
                  <a:pt x="2798" y="2230"/>
                  <a:pt x="2798" y="2230"/>
                  <a:pt x="2798" y="2230"/>
                </a:cubicBezTo>
                <a:cubicBezTo>
                  <a:pt x="2798" y="2001"/>
                  <a:pt x="2798" y="2001"/>
                  <a:pt x="2798" y="2001"/>
                </a:cubicBezTo>
                <a:cubicBezTo>
                  <a:pt x="2798" y="1947"/>
                  <a:pt x="2754" y="1902"/>
                  <a:pt x="2700" y="1902"/>
                </a:cubicBezTo>
                <a:cubicBezTo>
                  <a:pt x="2646" y="1902"/>
                  <a:pt x="2602" y="1947"/>
                  <a:pt x="2602" y="2001"/>
                </a:cubicBezTo>
                <a:cubicBezTo>
                  <a:pt x="2602" y="2230"/>
                  <a:pt x="2602" y="2230"/>
                  <a:pt x="2602" y="2230"/>
                </a:cubicBezTo>
                <a:cubicBezTo>
                  <a:pt x="2536" y="2230"/>
                  <a:pt x="2536" y="2230"/>
                  <a:pt x="2536" y="2230"/>
                </a:cubicBezTo>
                <a:cubicBezTo>
                  <a:pt x="2536" y="1476"/>
                  <a:pt x="2536" y="1476"/>
                  <a:pt x="2536" y="1476"/>
                </a:cubicBezTo>
                <a:cubicBezTo>
                  <a:pt x="2536" y="1422"/>
                  <a:pt x="2492" y="1378"/>
                  <a:pt x="2437" y="1378"/>
                </a:cubicBezTo>
                <a:cubicBezTo>
                  <a:pt x="2383" y="1378"/>
                  <a:pt x="2339" y="1422"/>
                  <a:pt x="2339" y="1476"/>
                </a:cubicBezTo>
                <a:cubicBezTo>
                  <a:pt x="2339" y="2230"/>
                  <a:pt x="2339" y="2230"/>
                  <a:pt x="2339" y="2230"/>
                </a:cubicBezTo>
                <a:cubicBezTo>
                  <a:pt x="2073" y="2230"/>
                  <a:pt x="2073" y="2230"/>
                  <a:pt x="2073" y="2230"/>
                </a:cubicBezTo>
                <a:cubicBezTo>
                  <a:pt x="2208" y="2821"/>
                  <a:pt x="2208" y="2821"/>
                  <a:pt x="2208" y="2821"/>
                </a:cubicBezTo>
                <a:cubicBezTo>
                  <a:pt x="3323" y="2821"/>
                  <a:pt x="3323" y="2821"/>
                  <a:pt x="3323" y="2821"/>
                </a:cubicBezTo>
                <a:cubicBezTo>
                  <a:pt x="3323" y="2132"/>
                  <a:pt x="3323" y="2132"/>
                  <a:pt x="3323" y="2132"/>
                </a:cubicBezTo>
                <a:cubicBezTo>
                  <a:pt x="3323" y="2078"/>
                  <a:pt x="3279" y="2034"/>
                  <a:pt x="3225" y="2034"/>
                </a:cubicBezTo>
                <a:close/>
                <a:moveTo>
                  <a:pt x="356" y="1963"/>
                </a:moveTo>
                <a:cubicBezTo>
                  <a:pt x="356" y="1963"/>
                  <a:pt x="732" y="1525"/>
                  <a:pt x="650" y="1575"/>
                </a:cubicBezTo>
                <a:cubicBezTo>
                  <a:pt x="765" y="1421"/>
                  <a:pt x="585" y="1318"/>
                  <a:pt x="513" y="1405"/>
                </a:cubicBezTo>
                <a:cubicBezTo>
                  <a:pt x="442" y="1492"/>
                  <a:pt x="109" y="1946"/>
                  <a:pt x="109" y="1946"/>
                </a:cubicBezTo>
                <a:cubicBezTo>
                  <a:pt x="109" y="1946"/>
                  <a:pt x="0" y="2094"/>
                  <a:pt x="109" y="2225"/>
                </a:cubicBezTo>
                <a:cubicBezTo>
                  <a:pt x="131" y="2247"/>
                  <a:pt x="716" y="2815"/>
                  <a:pt x="716" y="2815"/>
                </a:cubicBezTo>
                <a:cubicBezTo>
                  <a:pt x="716" y="2815"/>
                  <a:pt x="781" y="2908"/>
                  <a:pt x="880" y="2821"/>
                </a:cubicBezTo>
                <a:cubicBezTo>
                  <a:pt x="978" y="2733"/>
                  <a:pt x="1350" y="2372"/>
                  <a:pt x="1350" y="2372"/>
                </a:cubicBezTo>
                <a:cubicBezTo>
                  <a:pt x="1350" y="2230"/>
                  <a:pt x="1350" y="2230"/>
                  <a:pt x="1350" y="2230"/>
                </a:cubicBezTo>
                <a:cubicBezTo>
                  <a:pt x="1350" y="2230"/>
                  <a:pt x="761" y="2230"/>
                  <a:pt x="531" y="2230"/>
                </a:cubicBezTo>
                <a:cubicBezTo>
                  <a:pt x="236" y="2230"/>
                  <a:pt x="356" y="1963"/>
                  <a:pt x="356" y="196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手机"/>
          <p:cNvSpPr/>
          <p:nvPr/>
        </p:nvSpPr>
        <p:spPr bwMode="auto">
          <a:xfrm>
            <a:off x="10223500" y="3935730"/>
            <a:ext cx="675640" cy="1283970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9000" y="2750185"/>
            <a:ext cx="665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Data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15315" y="5013960"/>
            <a:ext cx="3535680" cy="1097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/>
              <a:t>交互逻辑</a:t>
            </a:r>
            <a:endParaRPr lang="zh-CN" altLang="en-US" sz="6600"/>
          </a:p>
        </p:txBody>
      </p:sp>
      <p:sp>
        <p:nvSpPr>
          <p:cNvPr id="7" name="电脑"/>
          <p:cNvSpPr/>
          <p:nvPr/>
        </p:nvSpPr>
        <p:spPr bwMode="auto">
          <a:xfrm>
            <a:off x="1312545" y="3476625"/>
            <a:ext cx="1814830" cy="1323975"/>
          </a:xfrm>
          <a:custGeom>
            <a:avLst/>
            <a:gdLst>
              <a:gd name="T0" fmla="*/ 381408390 w 6190"/>
              <a:gd name="T1" fmla="*/ 48095465 h 4291"/>
              <a:gd name="T2" fmla="*/ 398361967 w 6190"/>
              <a:gd name="T3" fmla="*/ 65137202 h 4291"/>
              <a:gd name="T4" fmla="*/ 398361967 w 6190"/>
              <a:gd name="T5" fmla="*/ 340645740 h 4291"/>
              <a:gd name="T6" fmla="*/ 243222337 w 6190"/>
              <a:gd name="T7" fmla="*/ 340645740 h 4291"/>
              <a:gd name="T8" fmla="*/ 243222337 w 6190"/>
              <a:gd name="T9" fmla="*/ 352290696 h 4291"/>
              <a:gd name="T10" fmla="*/ 255534977 w 6190"/>
              <a:gd name="T11" fmla="*/ 354089520 h 4291"/>
              <a:gd name="T12" fmla="*/ 267942405 w 6190"/>
              <a:gd name="T13" fmla="*/ 356456556 h 4291"/>
              <a:gd name="T14" fmla="*/ 280444621 w 6190"/>
              <a:gd name="T15" fmla="*/ 359202195 h 4291"/>
              <a:gd name="T16" fmla="*/ 292852049 w 6190"/>
              <a:gd name="T17" fmla="*/ 362515737 h 4291"/>
              <a:gd name="T18" fmla="*/ 305259477 w 6190"/>
              <a:gd name="T19" fmla="*/ 366208191 h 4291"/>
              <a:gd name="T20" fmla="*/ 317666598 w 6190"/>
              <a:gd name="T21" fmla="*/ 370563353 h 4291"/>
              <a:gd name="T22" fmla="*/ 330074026 w 6190"/>
              <a:gd name="T23" fmla="*/ 375391922 h 4291"/>
              <a:gd name="T24" fmla="*/ 342481454 w 6190"/>
              <a:gd name="T25" fmla="*/ 380693590 h 4291"/>
              <a:gd name="T26" fmla="*/ 342481454 w 6190"/>
              <a:gd name="T27" fmla="*/ 406256349 h 4291"/>
              <a:gd name="T28" fmla="*/ 59858547 w 6190"/>
              <a:gd name="T29" fmla="*/ 406256349 h 4291"/>
              <a:gd name="T30" fmla="*/ 59858547 w 6190"/>
              <a:gd name="T31" fmla="*/ 380693590 h 4291"/>
              <a:gd name="T32" fmla="*/ 65920078 w 6190"/>
              <a:gd name="T33" fmla="*/ 378232057 h 4291"/>
              <a:gd name="T34" fmla="*/ 77853872 w 6190"/>
              <a:gd name="T35" fmla="*/ 373593097 h 4291"/>
              <a:gd name="T36" fmla="*/ 89882455 w 6190"/>
              <a:gd name="T37" fmla="*/ 369332432 h 4291"/>
              <a:gd name="T38" fmla="*/ 101816249 w 6190"/>
              <a:gd name="T39" fmla="*/ 365545482 h 4291"/>
              <a:gd name="T40" fmla="*/ 113939620 w 6190"/>
              <a:gd name="T41" fmla="*/ 362137135 h 4291"/>
              <a:gd name="T42" fmla="*/ 125967894 w 6190"/>
              <a:gd name="T43" fmla="*/ 359107390 h 4291"/>
              <a:gd name="T44" fmla="*/ 137901688 w 6190"/>
              <a:gd name="T45" fmla="*/ 356456556 h 4291"/>
              <a:gd name="T46" fmla="*/ 150025059 w 6190"/>
              <a:gd name="T47" fmla="*/ 354373626 h 4291"/>
              <a:gd name="T48" fmla="*/ 155992110 w 6190"/>
              <a:gd name="T49" fmla="*/ 340645740 h 4291"/>
              <a:gd name="T50" fmla="*/ 0 w 6190"/>
              <a:gd name="T51" fmla="*/ 340645740 h 4291"/>
              <a:gd name="T52" fmla="*/ 0 w 6190"/>
              <a:gd name="T53" fmla="*/ 65137202 h 4291"/>
              <a:gd name="T54" fmla="*/ 16953577 w 6190"/>
              <a:gd name="T55" fmla="*/ 48095465 h 4291"/>
              <a:gd name="T56" fmla="*/ 420335326 w 6190"/>
              <a:gd name="T57" fmla="*/ 406256349 h 4291"/>
              <a:gd name="T58" fmla="*/ 586272213 w 6190"/>
              <a:gd name="T59" fmla="*/ 0 h 4291"/>
              <a:gd name="T60" fmla="*/ 420335326 w 6190"/>
              <a:gd name="T61" fmla="*/ 406256349 h 4291"/>
              <a:gd name="T62" fmla="*/ 441266937 w 6190"/>
              <a:gd name="T63" fmla="*/ 35408890 h 4291"/>
              <a:gd name="T64" fmla="*/ 568276888 w 6190"/>
              <a:gd name="T65" fmla="*/ 74889145 h 4291"/>
              <a:gd name="T66" fmla="*/ 441266937 w 6190"/>
              <a:gd name="T67" fmla="*/ 35408890 h 4291"/>
              <a:gd name="T68" fmla="*/ 441266937 w 6190"/>
              <a:gd name="T69" fmla="*/ 97043248 h 4291"/>
              <a:gd name="T70" fmla="*/ 568276888 w 6190"/>
              <a:gd name="T71" fmla="*/ 136712804 h 4291"/>
              <a:gd name="T72" fmla="*/ 441266937 w 6190"/>
              <a:gd name="T73" fmla="*/ 97043248 h 4291"/>
              <a:gd name="T74" fmla="*/ 440604034 w 6190"/>
              <a:gd name="T75" fmla="*/ 170228065 h 4291"/>
              <a:gd name="T76" fmla="*/ 483224639 w 6190"/>
              <a:gd name="T77" fmla="*/ 200808694 h 4291"/>
              <a:gd name="T78" fmla="*/ 440604034 w 6190"/>
              <a:gd name="T79" fmla="*/ 170228065 h 4291"/>
              <a:gd name="T80" fmla="*/ 440604034 w 6190"/>
              <a:gd name="T81" fmla="*/ 219365150 h 4291"/>
              <a:gd name="T82" fmla="*/ 483224639 w 6190"/>
              <a:gd name="T83" fmla="*/ 249945779 h 4291"/>
              <a:gd name="T84" fmla="*/ 440604034 w 6190"/>
              <a:gd name="T85" fmla="*/ 219365150 h 4291"/>
              <a:gd name="T86" fmla="*/ 364360025 w 6190"/>
              <a:gd name="T87" fmla="*/ 82179246 h 4291"/>
              <a:gd name="T88" fmla="*/ 34001942 w 6190"/>
              <a:gd name="T89" fmla="*/ 306562266 h 4291"/>
              <a:gd name="T90" fmla="*/ 364360025 w 6190"/>
              <a:gd name="T91" fmla="*/ 82179246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46810" y="3241675"/>
            <a:ext cx="1550035" cy="155003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Model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任意多边形 12"/>
          <p:cNvSpPr/>
          <p:nvPr>
            <p:custDataLst>
              <p:tags r:id="rId5"/>
            </p:custDataLst>
          </p:nvPr>
        </p:nvSpPr>
        <p:spPr>
          <a:xfrm rot="10800000" flipH="1">
            <a:off x="1459865" y="2413000"/>
            <a:ext cx="923290" cy="1040765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752215" y="3390265"/>
            <a:ext cx="673735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View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" y="2022475"/>
            <a:ext cx="12162155" cy="47809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72410" y="413385"/>
            <a:ext cx="6648450" cy="1089025"/>
          </a:xfrm>
        </p:spPr>
        <p:txBody>
          <a:bodyPr>
            <a:normAutofit/>
          </a:bodyPr>
          <a:lstStyle/>
          <a:p>
            <a:r>
              <a:rPr lang="zh-CN" altLang="en-US" dirty="0"/>
              <a:t>案例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772410" y="1510348"/>
            <a:ext cx="6648450" cy="484187"/>
          </a:xfrm>
        </p:spPr>
        <p:txBody>
          <a:bodyPr/>
          <a:lstStyle/>
          <a:p>
            <a:r>
              <a:rPr lang="zh-CN" altLang="en-US" dirty="0"/>
              <a:t>http://open.kingdee.com/K3Cloud/DemoCenter/Index.aspx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170" name="图片 71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7978" y="0"/>
            <a:ext cx="874236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-464185" y="1387475"/>
            <a:ext cx="6816090" cy="512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Consolas" panose="020B0609020204030204" charset="0"/>
              </a:rPr>
              <a:t>    public class LogOnWindow : Window {</a:t>
            </a:r>
            <a:endParaRPr lang="zh-CN" altLang="en-US" sz="1600">
              <a:latin typeface="Consolas" panose="020B0609020204030204" charset="0"/>
            </a:endParaRPr>
          </a:p>
          <a:p>
            <a:r>
              <a:rPr lang="zh-CN" altLang="en-US" sz="1600">
                <a:latin typeface="Consolas" panose="020B0609020204030204" charset="0"/>
              </a:rPr>
              <a:t>        private TextBox txtUserName;</a:t>
            </a:r>
            <a:endParaRPr lang="zh-CN" altLang="en-US" sz="1600">
              <a:latin typeface="Consolas" panose="020B0609020204030204" charset="0"/>
            </a:endParaRPr>
          </a:p>
          <a:p>
            <a:r>
              <a:rPr lang="zh-CN" altLang="en-US" sz="1600">
                <a:latin typeface="Consolas" panose="020B0609020204030204" charset="0"/>
              </a:rPr>
              <a:t>        private ProgressBar progressBar;</a:t>
            </a:r>
            <a:endParaRPr lang="zh-CN" altLang="en-US" sz="1600">
              <a:latin typeface="Consolas" panose="020B0609020204030204" charset="0"/>
            </a:endParaRPr>
          </a:p>
          <a:p>
            <a:r>
              <a:rPr lang="zh-CN" altLang="en-US" sz="1600">
                <a:latin typeface="Consolas" panose="020B0609020204030204" charset="0"/>
              </a:rPr>
              <a:t>        private TextBox txtForPanel;</a:t>
            </a:r>
            <a:endParaRPr lang="zh-CN" altLang="en-US" sz="1600">
              <a:latin typeface="Consolas" panose="020B0609020204030204" charset="0"/>
            </a:endParaRPr>
          </a:p>
          <a:p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600">
                <a:latin typeface="Consolas" panose="020B0609020204030204" charset="0"/>
              </a:rPr>
              <a:t>        public LogOnWindow(string name) {</a:t>
            </a:r>
            <a:endParaRPr lang="zh-CN" altLang="en-US" sz="1600">
              <a:latin typeface="Consolas" panose="020B0609020204030204" charset="0"/>
            </a:endParaRPr>
          </a:p>
          <a:p>
            <a:r>
              <a:rPr lang="zh-CN" altLang="en-US" sz="1600">
                <a:latin typeface="Consolas" panose="020B0609020204030204" charset="0"/>
              </a:rPr>
              <a:t>            this.Name = name;</a:t>
            </a:r>
            <a:endParaRPr lang="zh-CN" altLang="en-US" sz="1600">
              <a:latin typeface="Consolas" panose="020B0609020204030204" charset="0"/>
            </a:endParaRPr>
          </a:p>
          <a:p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600">
                <a:latin typeface="Consolas" panose="020B0609020204030204" charset="0"/>
              </a:rPr>
              <a:t>            Label labUserName = new Label() { </a:t>
            </a:r>
            <a:endParaRPr lang="zh-CN" altLang="en-US" sz="1600">
              <a:latin typeface="Consolas" panose="020B0609020204030204" charset="0"/>
            </a:endParaRPr>
          </a:p>
          <a:p>
            <a:r>
              <a:rPr lang="en-US" altLang="zh-CN" sz="1600">
                <a:latin typeface="Consolas" panose="020B0609020204030204" charset="0"/>
              </a:rPr>
              <a:t>		</a:t>
            </a:r>
            <a:r>
              <a:rPr lang="zh-CN" altLang="en-US" sz="1600">
                <a:latin typeface="Consolas" panose="020B0609020204030204" charset="0"/>
              </a:rPr>
              <a:t>Text = "用户名：" };</a:t>
            </a:r>
            <a:endParaRPr lang="zh-CN" altLang="en-US" sz="1600">
              <a:latin typeface="Consolas" panose="020B0609020204030204" charset="0"/>
            </a:endParaRPr>
          </a:p>
          <a:p>
            <a:r>
              <a:rPr lang="zh-CN" altLang="en-US" sz="1600">
                <a:latin typeface="Consolas" panose="020B0609020204030204" charset="0"/>
              </a:rPr>
              <a:t>            Button btnLogoOn = new Button() { </a:t>
            </a:r>
            <a:endParaRPr lang="zh-CN" altLang="en-US" sz="1600">
              <a:latin typeface="Consolas" panose="020B0609020204030204" charset="0"/>
            </a:endParaRPr>
          </a:p>
          <a:p>
            <a:r>
              <a:rPr lang="en-US" altLang="zh-CN" sz="1600">
                <a:latin typeface="Consolas" panose="020B0609020204030204" charset="0"/>
              </a:rPr>
              <a:t>		</a:t>
            </a:r>
            <a:r>
              <a:rPr lang="zh-CN" altLang="en-US" sz="1600">
                <a:latin typeface="Consolas" panose="020B0609020204030204" charset="0"/>
              </a:rPr>
              <a:t>Width = 500, Height = 50, Text = "登录" };</a:t>
            </a:r>
            <a:endParaRPr lang="zh-CN" altLang="en-US" sz="1600">
              <a:latin typeface="Consolas" panose="020B0609020204030204" charset="0"/>
            </a:endParaRPr>
          </a:p>
          <a:p>
            <a:r>
              <a:rPr lang="zh-CN" altLang="en-US" sz="1600">
                <a:latin typeface="Consolas" panose="020B0609020204030204" charset="0"/>
              </a:rPr>
              <a:t>            txtUserName = new TextBox() { </a:t>
            </a:r>
            <a:endParaRPr lang="zh-CN" altLang="en-US" sz="1600">
              <a:latin typeface="Consolas" panose="020B0609020204030204" charset="0"/>
            </a:endParaRPr>
          </a:p>
          <a:p>
            <a:r>
              <a:rPr lang="en-US" altLang="zh-CN" sz="1600">
                <a:latin typeface="Consolas" panose="020B0609020204030204" charset="0"/>
              </a:rPr>
              <a:t>		</a:t>
            </a:r>
            <a:r>
              <a:rPr lang="zh-CN" altLang="en-US" sz="1600">
                <a:latin typeface="Consolas" panose="020B0609020204030204" charset="0"/>
              </a:rPr>
              <a:t>Text = "请输入用户名..." };</a:t>
            </a:r>
            <a:endParaRPr lang="zh-CN" altLang="en-US" sz="1600">
              <a:latin typeface="Consolas" panose="020B0609020204030204" charset="0"/>
            </a:endParaRPr>
          </a:p>
          <a:p>
            <a:endParaRPr lang="zh-CN" altLang="en-US" sz="1400">
              <a:latin typeface="Consolas" panose="020B0609020204030204" charset="0"/>
            </a:endParaRPr>
          </a:p>
          <a:p>
            <a:r>
              <a:rPr lang="zh-CN" altLang="en-US" sz="1600">
                <a:latin typeface="Consolas" panose="020B0609020204030204" charset="0"/>
              </a:rPr>
              <a:t>            this.Controls.Add(labUserName);</a:t>
            </a:r>
            <a:endParaRPr lang="zh-CN" altLang="en-US" sz="1600">
              <a:latin typeface="Consolas" panose="020B0609020204030204" charset="0"/>
            </a:endParaRPr>
          </a:p>
          <a:p>
            <a:r>
              <a:rPr lang="zh-CN" altLang="en-US" sz="1600">
                <a:latin typeface="Consolas" panose="020B0609020204030204" charset="0"/>
              </a:rPr>
              <a:t>            this.Controls.Add(txtUserName);</a:t>
            </a:r>
            <a:endParaRPr lang="zh-CN" altLang="en-US" sz="1600">
              <a:latin typeface="Consolas" panose="020B0609020204030204" charset="0"/>
            </a:endParaRPr>
          </a:p>
          <a:p>
            <a:r>
              <a:rPr lang="zh-CN" altLang="en-US" sz="1600">
                <a:latin typeface="Consolas" panose="020B0609020204030204" charset="0"/>
              </a:rPr>
              <a:t>            this.Controls.Add(btnLogoOn);</a:t>
            </a:r>
            <a:endParaRPr lang="zh-CN" altLang="en-US" sz="1600">
              <a:latin typeface="Consolas" panose="020B0609020204030204" charset="0"/>
            </a:endParaRPr>
          </a:p>
          <a:p>
            <a:r>
              <a:rPr lang="zh-CN" altLang="en-US" sz="1600">
                <a:latin typeface="Consolas" panose="020B0609020204030204" charset="0"/>
              </a:rPr>
              <a:t>            btnLogoOn.Click </a:t>
            </a:r>
            <a:r>
              <a:rPr lang="zh-CN" altLang="en-US" sz="1600">
                <a:solidFill>
                  <a:schemeClr val="accent1"/>
                </a:solidFill>
                <a:latin typeface="Consolas" panose="020B0609020204030204" charset="0"/>
              </a:rPr>
              <a:t>+=</a:t>
            </a:r>
            <a:r>
              <a:rPr lang="zh-CN" altLang="en-US" sz="1600">
                <a:latin typeface="Consolas" panose="020B0609020204030204" charset="0"/>
              </a:rPr>
              <a:t> btnLogoOn_Click;</a:t>
            </a:r>
            <a:endParaRPr lang="zh-CN" altLang="en-US" sz="1600">
              <a:latin typeface="Consolas" panose="020B0609020204030204" charset="0"/>
            </a:endParaRPr>
          </a:p>
          <a:p>
            <a:r>
              <a:rPr lang="zh-CN" altLang="en-US" sz="1600">
                <a:latin typeface="Consolas" panose="020B0609020204030204" charset="0"/>
              </a:rPr>
              <a:t>        </a:t>
            </a:r>
            <a:r>
              <a:rPr lang="en-US" altLang="zh-CN" sz="1600">
                <a:latin typeface="Consolas" panose="020B0609020204030204" charset="0"/>
              </a:rPr>
              <a:t>}</a:t>
            </a:r>
            <a:endParaRPr lang="en-US" altLang="zh-CN" sz="1600">
              <a:latin typeface="Consolas" panose="020B0609020204030204" charset="0"/>
            </a:endParaRPr>
          </a:p>
          <a:p>
            <a:endParaRPr lang="en-US" altLang="zh-CN" sz="1600">
              <a:latin typeface="Consolas" panose="020B0609020204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24245" y="1064260"/>
            <a:ext cx="5819775" cy="2286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/>
            <a:endParaRPr lang="zh-CN" altLang="en-US" sz="1600">
              <a:latin typeface="Consolas" panose="020B0609020204030204" charset="0"/>
              <a:sym typeface="+mn-ea"/>
            </a:endParaRPr>
          </a:p>
          <a:p>
            <a:pPr lvl="0" algn="l"/>
            <a:r>
              <a:rPr lang="zh-CN" altLang="en-US" sz="1600">
                <a:latin typeface="Consolas" panose="020B0609020204030204" charset="0"/>
                <a:sym typeface="+mn-ea"/>
              </a:rPr>
              <a:t>void btnLogoOn_Click(object sender, EventArgs e) {</a:t>
            </a:r>
            <a:endParaRPr lang="zh-CN" altLang="en-US" sz="1600">
              <a:latin typeface="Consolas" panose="020B0609020204030204" charset="0"/>
              <a:sym typeface="+mn-ea"/>
            </a:endParaRPr>
          </a:p>
          <a:p>
            <a:pPr lvl="0" algn="l"/>
            <a:r>
              <a:rPr lang="zh-CN" altLang="en-US" sz="1600">
                <a:latin typeface="Consolas" panose="020B0609020204030204" charset="0"/>
                <a:sym typeface="+mn-ea"/>
              </a:rPr>
              <a:t>   if (this.txtUserName.Text == "abc") {</a:t>
            </a:r>
            <a:endParaRPr lang="zh-CN" altLang="en-US" sz="1600">
              <a:latin typeface="Consolas" panose="020B0609020204030204" charset="0"/>
              <a:sym typeface="+mn-ea"/>
            </a:endParaRPr>
          </a:p>
          <a:p>
            <a:pPr lvl="0" algn="l"/>
            <a:r>
              <a:rPr lang="zh-CN" altLang="en-US" sz="1600">
                <a:latin typeface="Consolas" panose="020B0609020204030204" charset="0"/>
                <a:sym typeface="+mn-ea"/>
              </a:rPr>
              <a:t>      this.txtUserName.Text = "你竟敢点我！";</a:t>
            </a:r>
            <a:endParaRPr lang="zh-CN" altLang="en-US" sz="1600">
              <a:latin typeface="Consolas" panose="020B0609020204030204" charset="0"/>
              <a:sym typeface="+mn-ea"/>
            </a:endParaRPr>
          </a:p>
          <a:p>
            <a:pPr lvl="0" algn="l"/>
            <a:r>
              <a:rPr lang="zh-CN" altLang="en-US" sz="1600">
                <a:latin typeface="Consolas" panose="020B0609020204030204" charset="0"/>
                <a:sym typeface="+mn-ea"/>
              </a:rPr>
              <a:t>   }</a:t>
            </a:r>
            <a:endParaRPr lang="zh-CN" altLang="en-US" sz="1600">
              <a:latin typeface="Consolas" panose="020B0609020204030204" charset="0"/>
              <a:sym typeface="+mn-ea"/>
            </a:endParaRPr>
          </a:p>
          <a:p>
            <a:pPr lvl="0" algn="l"/>
            <a:r>
              <a:rPr lang="zh-CN" altLang="en-US" sz="1600">
                <a:latin typeface="Consolas" panose="020B0609020204030204" charset="0"/>
                <a:sym typeface="+mn-ea"/>
              </a:rPr>
              <a:t>   </a:t>
            </a:r>
            <a:r>
              <a:rPr lang="en-US" altLang="zh-CN" sz="1600">
                <a:latin typeface="Consolas" panose="020B0609020204030204" charset="0"/>
                <a:sym typeface="+mn-ea"/>
              </a:rPr>
              <a:t>else{</a:t>
            </a:r>
            <a:endParaRPr lang="en-US" altLang="zh-CN" sz="1600">
              <a:latin typeface="Consolas" panose="020B0609020204030204" charset="0"/>
              <a:sym typeface="+mn-ea"/>
            </a:endParaRPr>
          </a:p>
          <a:p>
            <a:pPr lvl="0" algn="l"/>
            <a:r>
              <a:rPr lang="zh-CN" altLang="en-US" sz="1600">
                <a:latin typeface="Consolas" panose="020B0609020204030204" charset="0"/>
                <a:sym typeface="+mn-ea"/>
              </a:rPr>
              <a:t>      this.txtUserName.Text = "你赢了！";</a:t>
            </a:r>
            <a:endParaRPr lang="zh-CN" altLang="en-US" sz="1600">
              <a:latin typeface="Consolas" panose="020B0609020204030204" charset="0"/>
              <a:sym typeface="+mn-ea"/>
            </a:endParaRPr>
          </a:p>
          <a:p>
            <a:pPr lvl="0" algn="l"/>
            <a:r>
              <a:rPr lang="en-US" altLang="zh-CN" sz="1600">
                <a:latin typeface="Consolas" panose="020B0609020204030204" charset="0"/>
                <a:sym typeface="+mn-ea"/>
              </a:rPr>
              <a:t>   }</a:t>
            </a:r>
            <a:endParaRPr lang="en-US" altLang="zh-CN" sz="1600">
              <a:latin typeface="Consolas" panose="020B0609020204030204" charset="0"/>
              <a:sym typeface="+mn-ea"/>
            </a:endParaRPr>
          </a:p>
          <a:p>
            <a:pPr lvl="0" algn="l"/>
            <a:r>
              <a:rPr lang="zh-CN" altLang="en-US" sz="1600">
                <a:latin typeface="Consolas" panose="020B0609020204030204" charset="0"/>
                <a:sym typeface="+mn-ea"/>
              </a:rPr>
              <a:t>}</a:t>
            </a:r>
            <a:endParaRPr lang="zh-CN" altLang="en-US" sz="1600">
              <a:latin typeface="Consolas" panose="020B0609020204030204" charset="0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6024245" y="290830"/>
            <a:ext cx="0" cy="650621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14705" y="156845"/>
            <a:ext cx="4258310" cy="1097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pPr algn="l"/>
            <a:r>
              <a:rPr lang="en-US" altLang="zh-CN" sz="6600">
                <a:solidFill>
                  <a:schemeClr val="accent6"/>
                </a:solidFill>
                <a:latin typeface="Eras Bold ITC" panose="020B0907030504020204" charset="0"/>
                <a:sym typeface="+mn-ea"/>
              </a:rPr>
              <a:t>Virtual UI</a:t>
            </a:r>
            <a:endParaRPr lang="en-US" altLang="zh-CN" sz="6600">
              <a:solidFill>
                <a:schemeClr val="accent6"/>
              </a:solidFill>
              <a:latin typeface="Eras Bold ITC" panose="020B0907030504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" name="直接连接符 7"/>
          <p:cNvCxnSpPr/>
          <p:nvPr/>
        </p:nvCxnSpPr>
        <p:spPr>
          <a:xfrm flipV="1">
            <a:off x="5251450" y="396875"/>
            <a:ext cx="0" cy="650621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14705" y="156845"/>
            <a:ext cx="4258310" cy="1097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pPr algn="l"/>
            <a:r>
              <a:rPr lang="en-US" altLang="zh-CN" sz="6600">
                <a:solidFill>
                  <a:schemeClr val="accent6"/>
                </a:solidFill>
                <a:latin typeface="Eras Bold ITC" panose="020B0907030504020204" charset="0"/>
                <a:sym typeface="+mn-ea"/>
              </a:rPr>
              <a:t>Virtual UI</a:t>
            </a:r>
            <a:endParaRPr lang="en-US" altLang="zh-CN" sz="6600">
              <a:solidFill>
                <a:schemeClr val="accent6"/>
              </a:solidFill>
              <a:latin typeface="Eras Bold ITC" panose="020B0907030504020204" charset="0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5725" y="1455420"/>
            <a:ext cx="5692775" cy="4724400"/>
            <a:chOff x="135" y="2292"/>
            <a:chExt cx="8965" cy="7440"/>
          </a:xfrm>
        </p:grpSpPr>
        <p:sp>
          <p:nvSpPr>
            <p:cNvPr id="6" name="文本框 5"/>
            <p:cNvSpPr txBox="1"/>
            <p:nvPr/>
          </p:nvSpPr>
          <p:spPr>
            <a:xfrm>
              <a:off x="615" y="2292"/>
              <a:ext cx="8485" cy="744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>
                  <a:latin typeface="Consolas" panose="020B0609020204030204" charset="0"/>
                </a:rPr>
                <a:t>...//</a:t>
              </a:r>
              <a:r>
                <a:rPr lang="zh-CN" altLang="en-US" sz="1600">
                  <a:latin typeface="Consolas" panose="020B0609020204030204" charset="0"/>
                </a:rPr>
                <a:t>创建新画面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&lt;Window Oid="1"&gt;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      &lt;Controls Length="2"&gt;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           &lt;Item Index="0"&gt;2&lt;/Item&gt;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           &lt;Item Index="1"&gt;3&lt;/Item&gt;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en-US" altLang="zh-CN" sz="1600">
                  <a:latin typeface="Consolas" panose="020B0609020204030204" charset="0"/>
                  <a:sym typeface="+mn-ea"/>
                </a:rPr>
                <a:t>	   </a:t>
              </a:r>
              <a:r>
                <a:rPr lang="zh-CN" altLang="en-US" sz="1600">
                  <a:latin typeface="Consolas" panose="020B0609020204030204" charset="0"/>
                  <a:sym typeface="+mn-ea"/>
                </a:rPr>
                <a:t>&lt;Item Index="</a:t>
              </a:r>
              <a:r>
                <a:rPr lang="en-US" altLang="zh-CN" sz="1600">
                  <a:latin typeface="Consolas" panose="020B0609020204030204" charset="0"/>
                  <a:sym typeface="+mn-ea"/>
                </a:rPr>
                <a:t>2</a:t>
              </a:r>
              <a:r>
                <a:rPr lang="zh-CN" altLang="en-US" sz="1600">
                  <a:latin typeface="Consolas" panose="020B0609020204030204" charset="0"/>
                  <a:sym typeface="+mn-ea"/>
                </a:rPr>
                <a:t>"&gt;</a:t>
              </a:r>
              <a:r>
                <a:rPr lang="en-US" altLang="zh-CN" sz="1600">
                  <a:latin typeface="Consolas" panose="020B0609020204030204" charset="0"/>
                  <a:sym typeface="+mn-ea"/>
                </a:rPr>
                <a:t>4</a:t>
              </a:r>
              <a:r>
                <a:rPr lang="zh-CN" altLang="en-US" sz="1600">
                  <a:latin typeface="Consolas" panose="020B0609020204030204" charset="0"/>
                  <a:sym typeface="+mn-ea"/>
                </a:rPr>
                <a:t>&lt;/Item&gt;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      &lt;/Controls&gt;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&lt;/Window&gt;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&lt;Label Oid="2"&gt;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     ...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&lt;/Label&gt;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&lt;TextBox Oid="3"&gt;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      ...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&lt;/TextBox&gt;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&lt;Button Oid="4"&gt;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      &lt;Click&gt;Post&lt;/Click&gt; 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      ...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zh-CN" altLang="en-US" sz="1600">
                  <a:latin typeface="Consolas" panose="020B0609020204030204" charset="0"/>
                </a:rPr>
                <a:t>&lt;/Button&gt;</a:t>
              </a:r>
              <a:endParaRPr lang="zh-CN" altLang="en-US" sz="1600">
                <a:latin typeface="Consolas" panose="020B0609020204030204" charset="0"/>
              </a:endParaRPr>
            </a:p>
            <a:p>
              <a:r>
                <a:rPr lang="en-US" altLang="zh-CN" sz="1600">
                  <a:latin typeface="Consolas" panose="020B0609020204030204" charset="0"/>
                </a:rPr>
                <a:t>...</a:t>
              </a:r>
              <a:endParaRPr lang="en-US" altLang="zh-CN" sz="1600">
                <a:latin typeface="Consolas" panose="020B0609020204030204" charset="0"/>
              </a:endParaRPr>
            </a:p>
          </p:txBody>
        </p:sp>
        <p:sp>
          <p:nvSpPr>
            <p:cNvPr id="3" name="下箭头 2"/>
            <p:cNvSpPr/>
            <p:nvPr/>
          </p:nvSpPr>
          <p:spPr>
            <a:xfrm>
              <a:off x="135" y="2292"/>
              <a:ext cx="578" cy="57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0">
            <a:off x="5387340" y="1594485"/>
            <a:ext cx="6407150" cy="2773680"/>
            <a:chOff x="8484" y="2511"/>
            <a:chExt cx="10090" cy="4368"/>
          </a:xfrm>
        </p:grpSpPr>
        <p:sp>
          <p:nvSpPr>
            <p:cNvPr id="7" name="文本框 6"/>
            <p:cNvSpPr txBox="1"/>
            <p:nvPr/>
          </p:nvSpPr>
          <p:spPr>
            <a:xfrm>
              <a:off x="8484" y="2511"/>
              <a:ext cx="10091" cy="436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lvl="0" algn="l"/>
              <a:r>
                <a:rPr lang="en-US" altLang="zh-CN" sz="1600">
                  <a:latin typeface="Consolas" panose="020B0609020204030204" charset="0"/>
                  <a:sym typeface="+mn-ea"/>
                </a:rPr>
                <a:t>... //</a:t>
              </a:r>
              <a:r>
                <a:rPr lang="zh-CN" altLang="en-US" sz="1600">
                  <a:latin typeface="Consolas" panose="020B0609020204030204" charset="0"/>
                  <a:sym typeface="+mn-ea"/>
                </a:rPr>
                <a:t>提交变更和事件</a:t>
              </a:r>
              <a:endParaRPr lang="zh-CN" altLang="en-US" sz="1600">
                <a:latin typeface="Consolas" panose="020B0609020204030204" charset="0"/>
                <a:sym typeface="+mn-ea"/>
              </a:endParaRPr>
            </a:p>
            <a:p>
              <a:pPr lvl="0" algn="l"/>
              <a:r>
                <a:rPr lang="zh-CN" altLang="en-US" sz="1600">
                  <a:latin typeface="Consolas" panose="020B0609020204030204" charset="0"/>
                  <a:sym typeface="+mn-ea"/>
                </a:rPr>
                <a:t>&lt;TextBox Oid="3" </a:t>
              </a:r>
              <a:r>
                <a:rPr lang="en-US" altLang="zh-CN" sz="1600">
                  <a:latin typeface="Consolas" panose="020B0609020204030204" charset="0"/>
                  <a:sym typeface="+mn-ea"/>
                </a:rPr>
                <a:t>Action=</a:t>
              </a:r>
              <a:r>
                <a:rPr lang="zh-CN" altLang="en-US" sz="1600">
                  <a:latin typeface="Consolas" panose="020B0609020204030204" charset="0"/>
                  <a:sym typeface="+mn-ea"/>
                </a:rPr>
                <a:t>"</a:t>
              </a:r>
              <a:r>
                <a:rPr lang="en-US" altLang="zh-CN" sz="1600">
                  <a:latin typeface="Consolas" panose="020B0609020204030204" charset="0"/>
                  <a:sym typeface="+mn-ea"/>
                </a:rPr>
                <a:t>Edit</a:t>
              </a:r>
              <a:r>
                <a:rPr lang="zh-CN" altLang="en-US" sz="1600">
                  <a:latin typeface="Consolas" panose="020B0609020204030204" charset="0"/>
                  <a:sym typeface="+mn-ea"/>
                </a:rPr>
                <a:t>"&gt;</a:t>
              </a:r>
              <a:endParaRPr lang="zh-CN" altLang="en-US" sz="1600">
                <a:latin typeface="Consolas" panose="020B0609020204030204" charset="0"/>
              </a:endParaRPr>
            </a:p>
            <a:p>
              <a:pPr lvl="0" algn="l"/>
              <a:r>
                <a:rPr lang="zh-CN" altLang="en-US" sz="1600">
                  <a:latin typeface="Consolas" panose="020B0609020204030204" charset="0"/>
                  <a:sym typeface="+mn-ea"/>
                </a:rPr>
                <a:t>   </a:t>
              </a:r>
              <a:r>
                <a:rPr lang="en-US" altLang="zh-CN" sz="1600">
                  <a:latin typeface="Consolas" panose="020B0609020204030204" charset="0"/>
                  <a:sym typeface="+mn-ea"/>
                </a:rPr>
                <a:t>&lt;Text&gt;abc&lt;/Text&gt;</a:t>
              </a:r>
              <a:endParaRPr lang="en-US" altLang="zh-CN" sz="1600">
                <a:latin typeface="Consolas" panose="020B0609020204030204" charset="0"/>
                <a:sym typeface="+mn-ea"/>
              </a:endParaRPr>
            </a:p>
            <a:p>
              <a:pPr lvl="0" algn="l"/>
              <a:r>
                <a:rPr lang="zh-CN" altLang="en-US" sz="1600">
                  <a:latin typeface="Consolas" panose="020B0609020204030204" charset="0"/>
                  <a:sym typeface="+mn-ea"/>
                </a:rPr>
                <a:t>&lt;/TextBox&gt;</a:t>
              </a:r>
              <a:endParaRPr lang="zh-CN" altLang="en-US" sz="1600">
                <a:latin typeface="Consolas" panose="020B0609020204030204" charset="0"/>
                <a:sym typeface="+mn-ea"/>
              </a:endParaRPr>
            </a:p>
            <a:p>
              <a:pPr lvl="0" algn="l"/>
              <a:r>
                <a:rPr lang="en-US" altLang="zh-CN" sz="1600">
                  <a:latin typeface="Consolas" panose="020B0609020204030204" charset="0"/>
                  <a:sym typeface="+mn-ea"/>
                </a:rPr>
                <a:t>...</a:t>
              </a:r>
              <a:endParaRPr lang="en-US" altLang="zh-CN" sz="1600">
                <a:latin typeface="Consolas" panose="020B0609020204030204" charset="0"/>
                <a:sym typeface="+mn-ea"/>
              </a:endParaRPr>
            </a:p>
            <a:p>
              <a:pPr lvl="0" algn="l"/>
              <a:r>
                <a:rPr lang="zh-CN" altLang="en-US" sz="1600">
                  <a:latin typeface="Consolas" panose="020B0609020204030204" charset="0"/>
                  <a:sym typeface="+mn-ea"/>
                </a:rPr>
                <a:t>&lt;Events&gt;</a:t>
              </a:r>
              <a:endParaRPr lang="zh-CN" altLang="en-US" sz="1600">
                <a:latin typeface="Consolas" panose="020B0609020204030204" charset="0"/>
                <a:sym typeface="+mn-ea"/>
              </a:endParaRPr>
            </a:p>
            <a:p>
              <a:pPr lvl="0" algn="l"/>
              <a:r>
                <a:rPr lang="zh-CN" altLang="en-US" sz="1600">
                  <a:latin typeface="Consolas" panose="020B0609020204030204" charset="0"/>
                  <a:sym typeface="+mn-ea"/>
                </a:rPr>
                <a:t>   &lt;EventArgs Oid="1" SenderId="6" EventName="Click"&gt;</a:t>
              </a:r>
              <a:endParaRPr lang="zh-CN" altLang="en-US" sz="1600">
                <a:latin typeface="Consolas" panose="020B0609020204030204" charset="0"/>
                <a:sym typeface="+mn-ea"/>
              </a:endParaRPr>
            </a:p>
            <a:p>
              <a:pPr lvl="0" algn="l"/>
              <a:r>
                <a:rPr lang="zh-CN" altLang="en-US" sz="1600">
                  <a:latin typeface="Consolas" panose="020B0609020204030204" charset="0"/>
                  <a:sym typeface="+mn-ea"/>
                </a:rPr>
                <a:t>   ...</a:t>
              </a:r>
              <a:endParaRPr lang="zh-CN" altLang="en-US" sz="1600">
                <a:latin typeface="Consolas" panose="020B0609020204030204" charset="0"/>
                <a:sym typeface="+mn-ea"/>
              </a:endParaRPr>
            </a:p>
            <a:p>
              <a:pPr lvl="0" algn="l"/>
              <a:r>
                <a:rPr lang="zh-CN" altLang="en-US" sz="1600">
                  <a:latin typeface="Consolas" panose="020B0609020204030204" charset="0"/>
                  <a:sym typeface="+mn-ea"/>
                </a:rPr>
                <a:t>   &lt;/EventArgs&gt;</a:t>
              </a:r>
              <a:endParaRPr lang="zh-CN" altLang="en-US" sz="1600">
                <a:latin typeface="Consolas" panose="020B0609020204030204" charset="0"/>
                <a:sym typeface="+mn-ea"/>
              </a:endParaRPr>
            </a:p>
            <a:p>
              <a:pPr lvl="0" algn="l"/>
              <a:r>
                <a:rPr lang="zh-CN" altLang="en-US" sz="1600">
                  <a:latin typeface="Consolas" panose="020B0609020204030204" charset="0"/>
                  <a:sym typeface="+mn-ea"/>
                </a:rPr>
                <a:t>   </a:t>
              </a:r>
              <a:r>
                <a:rPr lang="en-US" altLang="zh-CN" sz="1600">
                  <a:latin typeface="Consolas" panose="020B0609020204030204" charset="0"/>
                  <a:sym typeface="+mn-ea"/>
                </a:rPr>
                <a:t>.</a:t>
              </a:r>
              <a:r>
                <a:rPr lang="zh-CN" altLang="en-US" sz="1600">
                  <a:latin typeface="Consolas" panose="020B0609020204030204" charset="0"/>
                  <a:sym typeface="+mn-ea"/>
                </a:rPr>
                <a:t>..</a:t>
              </a:r>
              <a:endParaRPr lang="zh-CN" altLang="en-US" sz="1600">
                <a:latin typeface="Consolas" panose="020B0609020204030204" charset="0"/>
                <a:sym typeface="+mn-ea"/>
              </a:endParaRPr>
            </a:p>
            <a:p>
              <a:pPr lvl="0" algn="l"/>
              <a:r>
                <a:rPr lang="zh-CN" altLang="en-US" sz="1600">
                  <a:latin typeface="Consolas" panose="020B0609020204030204" charset="0"/>
                  <a:sym typeface="+mn-ea"/>
                </a:rPr>
                <a:t>&lt;/Events&gt;</a:t>
              </a:r>
              <a:endParaRPr lang="zh-CN" altLang="en-US" sz="1600">
                <a:latin typeface="Consolas" panose="020B0609020204030204" charset="0"/>
                <a:sym typeface="+mn-ea"/>
              </a:endParaRPr>
            </a:p>
          </p:txBody>
        </p:sp>
        <p:sp>
          <p:nvSpPr>
            <p:cNvPr id="5" name="上箭头 4"/>
            <p:cNvSpPr/>
            <p:nvPr/>
          </p:nvSpPr>
          <p:spPr>
            <a:xfrm>
              <a:off x="14334" y="2511"/>
              <a:ext cx="593" cy="684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87340" y="5426710"/>
            <a:ext cx="6407150" cy="1066800"/>
            <a:chOff x="8484" y="8546"/>
            <a:chExt cx="10090" cy="1680"/>
          </a:xfrm>
        </p:grpSpPr>
        <p:sp>
          <p:nvSpPr>
            <p:cNvPr id="2" name="文本框 1"/>
            <p:cNvSpPr txBox="1"/>
            <p:nvPr/>
          </p:nvSpPr>
          <p:spPr>
            <a:xfrm>
              <a:off x="8484" y="8546"/>
              <a:ext cx="10091" cy="16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lvl="0" algn="l"/>
              <a:r>
                <a:rPr lang="en-US" altLang="zh-CN" sz="1600">
                  <a:latin typeface="Consolas" panose="020B0609020204030204" charset="0"/>
                  <a:sym typeface="+mn-ea"/>
                </a:rPr>
                <a:t>... //</a:t>
              </a:r>
              <a:r>
                <a:rPr lang="zh-CN" altLang="en-US" sz="1600">
                  <a:latin typeface="Consolas" panose="020B0609020204030204" charset="0"/>
                  <a:sym typeface="+mn-ea"/>
                </a:rPr>
                <a:t>接收业务处理后的变更</a:t>
              </a:r>
              <a:endParaRPr lang="zh-CN" altLang="en-US" sz="1600">
                <a:latin typeface="Consolas" panose="020B0609020204030204" charset="0"/>
                <a:sym typeface="+mn-ea"/>
              </a:endParaRPr>
            </a:p>
            <a:p>
              <a:pPr lvl="0" algn="l"/>
              <a:r>
                <a:rPr lang="zh-CN" altLang="en-US" sz="1600">
                  <a:latin typeface="Consolas" panose="020B0609020204030204" charset="0"/>
                  <a:sym typeface="+mn-ea"/>
                </a:rPr>
                <a:t>&lt;TextBox Oid="3" </a:t>
              </a:r>
              <a:r>
                <a:rPr lang="en-US" altLang="zh-CN" sz="1600">
                  <a:latin typeface="Consolas" panose="020B0609020204030204" charset="0"/>
                  <a:sym typeface="+mn-ea"/>
                </a:rPr>
                <a:t>Action=</a:t>
              </a:r>
              <a:r>
                <a:rPr lang="zh-CN" altLang="en-US" sz="1600">
                  <a:latin typeface="Consolas" panose="020B0609020204030204" charset="0"/>
                  <a:sym typeface="+mn-ea"/>
                </a:rPr>
                <a:t>"</a:t>
              </a:r>
              <a:r>
                <a:rPr lang="en-US" altLang="zh-CN" sz="1600">
                  <a:latin typeface="Consolas" panose="020B0609020204030204" charset="0"/>
                  <a:sym typeface="+mn-ea"/>
                </a:rPr>
                <a:t>Edit</a:t>
              </a:r>
              <a:r>
                <a:rPr lang="zh-CN" altLang="en-US" sz="1600">
                  <a:latin typeface="Consolas" panose="020B0609020204030204" charset="0"/>
                  <a:sym typeface="+mn-ea"/>
                </a:rPr>
                <a:t>"&gt;</a:t>
              </a:r>
              <a:endParaRPr lang="zh-CN" altLang="en-US" sz="1600">
                <a:latin typeface="Consolas" panose="020B0609020204030204" charset="0"/>
              </a:endParaRPr>
            </a:p>
            <a:p>
              <a:pPr lvl="0" algn="l"/>
              <a:r>
                <a:rPr lang="zh-CN" altLang="en-US" sz="1600">
                  <a:latin typeface="Consolas" panose="020B0609020204030204" charset="0"/>
                  <a:sym typeface="+mn-ea"/>
                </a:rPr>
                <a:t>   </a:t>
              </a:r>
              <a:r>
                <a:rPr lang="en-US" altLang="zh-CN" sz="1600">
                  <a:latin typeface="Consolas" panose="020B0609020204030204" charset="0"/>
                  <a:sym typeface="+mn-ea"/>
                </a:rPr>
                <a:t>&lt;Text&gt;</a:t>
              </a:r>
              <a:r>
                <a:rPr lang="zh-CN" altLang="en-US" sz="1600">
                  <a:latin typeface="Consolas" panose="020B0609020204030204" charset="0"/>
                  <a:sym typeface="+mn-ea"/>
                </a:rPr>
                <a:t>你竟敢点我！</a:t>
              </a:r>
              <a:r>
                <a:rPr lang="en-US" altLang="zh-CN" sz="1600">
                  <a:latin typeface="Consolas" panose="020B0609020204030204" charset="0"/>
                  <a:sym typeface="+mn-ea"/>
                </a:rPr>
                <a:t>&lt;/Text&gt;</a:t>
              </a:r>
              <a:endParaRPr lang="en-US" altLang="zh-CN" sz="1600">
                <a:latin typeface="Consolas" panose="020B0609020204030204" charset="0"/>
                <a:sym typeface="+mn-ea"/>
              </a:endParaRPr>
            </a:p>
            <a:p>
              <a:pPr lvl="0" algn="l"/>
              <a:r>
                <a:rPr lang="zh-CN" altLang="en-US" sz="1600">
                  <a:latin typeface="Consolas" panose="020B0609020204030204" charset="0"/>
                  <a:sym typeface="+mn-ea"/>
                </a:rPr>
                <a:t>&lt;/TextBox&gt;</a:t>
              </a:r>
              <a:endParaRPr lang="zh-CN" altLang="en-US" sz="1600">
                <a:latin typeface="Consolas" panose="020B0609020204030204" charset="0"/>
                <a:sym typeface="+mn-ea"/>
              </a:endParaRPr>
            </a:p>
          </p:txBody>
        </p:sp>
        <p:sp>
          <p:nvSpPr>
            <p:cNvPr id="9" name="下箭头 8"/>
            <p:cNvSpPr/>
            <p:nvPr/>
          </p:nvSpPr>
          <p:spPr>
            <a:xfrm>
              <a:off x="14334" y="8676"/>
              <a:ext cx="578" cy="57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Virtual UI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885" y="1046480"/>
            <a:ext cx="8966835" cy="5267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谈少民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839470" y="2057400"/>
            <a:ext cx="6503035" cy="4330700"/>
          </a:xfrm>
        </p:spPr>
        <p:txBody>
          <a:bodyPr/>
          <a:lstStyle/>
          <a:p>
            <a:endParaRPr dirty="0"/>
          </a:p>
          <a:p>
            <a:r>
              <a:rPr dirty="0"/>
              <a:t>98年开始写程序的程序员一枚，主攻.net，网名编写人生，原金蝶K3 Cloud 主架构师，现任鼎捷E10 ERP技术总监。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图片占位符 4" descr="tansm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8187055" y="2057400"/>
            <a:ext cx="2400300" cy="32766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谢谢</a:t>
            </a:r>
            <a:endParaRPr lang="zh-CN" altLang="en-US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2" name="直接连接符 11"/>
          <p:cNvCxnSpPr/>
          <p:nvPr/>
        </p:nvCxnSpPr>
        <p:spPr>
          <a:xfrm>
            <a:off x="1756410" y="2618105"/>
            <a:ext cx="6940550" cy="0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875" y="2040890"/>
            <a:ext cx="4174490" cy="577215"/>
          </a:xfrm>
        </p:spPr>
        <p:txBody>
          <a:bodyPr>
            <a:normAutofit fontScale="90000"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代码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+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配置 （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千万行）</a:t>
            </a:r>
            <a:endParaRPr lang="zh-CN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联系 5"/>
          <p:cNvSpPr/>
          <p:nvPr/>
        </p:nvSpPr>
        <p:spPr>
          <a:xfrm>
            <a:off x="3011170" y="2512060"/>
            <a:ext cx="212090" cy="21209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流程图: 联系 6"/>
          <p:cNvSpPr/>
          <p:nvPr/>
        </p:nvSpPr>
        <p:spPr>
          <a:xfrm>
            <a:off x="4032250" y="2512060"/>
            <a:ext cx="212090" cy="21209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流程图: 联系 7"/>
          <p:cNvSpPr/>
          <p:nvPr/>
        </p:nvSpPr>
        <p:spPr>
          <a:xfrm>
            <a:off x="5053330" y="2512060"/>
            <a:ext cx="212090" cy="21209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流程图: 联系 8"/>
          <p:cNvSpPr/>
          <p:nvPr/>
        </p:nvSpPr>
        <p:spPr>
          <a:xfrm>
            <a:off x="6074410" y="2512060"/>
            <a:ext cx="212090" cy="21209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流程图: 联系 9"/>
          <p:cNvSpPr/>
          <p:nvPr/>
        </p:nvSpPr>
        <p:spPr>
          <a:xfrm>
            <a:off x="7095490" y="2512060"/>
            <a:ext cx="212090" cy="21209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流程图: 联系 10"/>
          <p:cNvSpPr/>
          <p:nvPr/>
        </p:nvSpPr>
        <p:spPr>
          <a:xfrm>
            <a:off x="8116570" y="2512060"/>
            <a:ext cx="212090" cy="21209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988310" y="2480945"/>
            <a:ext cx="25717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Consolas" panose="020B0609020204030204" charset="0"/>
              </a:rPr>
              <a:t>1</a:t>
            </a:r>
            <a:endParaRPr lang="en-US" altLang="zh-CN" sz="1200">
              <a:solidFill>
                <a:schemeClr val="bg1"/>
              </a:solidFill>
              <a:latin typeface="Consolas" panose="020B0609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10025" y="2480945"/>
            <a:ext cx="25717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Consolas" panose="020B0609020204030204" charset="0"/>
              </a:rPr>
              <a:t>2</a:t>
            </a:r>
            <a:endParaRPr lang="en-US" altLang="zh-CN" sz="1200">
              <a:solidFill>
                <a:schemeClr val="bg1"/>
              </a:solidFill>
              <a:latin typeface="Consolas" panose="020B060902020403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31105" y="2480945"/>
            <a:ext cx="25717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Consolas" panose="020B0609020204030204" charset="0"/>
              </a:rPr>
              <a:t>3</a:t>
            </a:r>
            <a:endParaRPr lang="en-US" altLang="zh-CN" sz="1200">
              <a:solidFill>
                <a:schemeClr val="bg1"/>
              </a:solidFill>
              <a:latin typeface="Consolas" panose="020B060902020403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51550" y="2480945"/>
            <a:ext cx="25717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Consolas" panose="020B0609020204030204" charset="0"/>
              </a:rPr>
              <a:t>4</a:t>
            </a:r>
            <a:endParaRPr lang="en-US" altLang="zh-CN" sz="1200">
              <a:solidFill>
                <a:schemeClr val="bg1"/>
              </a:solidFill>
              <a:latin typeface="Consolas" panose="020B060902020403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72630" y="2480945"/>
            <a:ext cx="25717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Consolas" panose="020B0609020204030204" charset="0"/>
              </a:rPr>
              <a:t>5</a:t>
            </a:r>
            <a:endParaRPr lang="en-US" altLang="zh-CN" sz="1200">
              <a:solidFill>
                <a:schemeClr val="bg1"/>
              </a:solidFill>
              <a:latin typeface="Consolas" panose="020B0609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94345" y="2480945"/>
            <a:ext cx="25717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Consolas" panose="020B0609020204030204" charset="0"/>
              </a:rPr>
              <a:t>6</a:t>
            </a:r>
            <a:endParaRPr lang="en-US" altLang="zh-CN" sz="1200">
              <a:solidFill>
                <a:schemeClr val="bg1"/>
              </a:solidFill>
              <a:latin typeface="Consolas" panose="020B060902020403020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69875" y="2887980"/>
            <a:ext cx="6891655" cy="609600"/>
            <a:chOff x="425" y="4548"/>
            <a:chExt cx="10853" cy="960"/>
          </a:xfrm>
        </p:grpSpPr>
        <p:sp>
          <p:nvSpPr>
            <p:cNvPr id="19" name="文本框 18"/>
            <p:cNvSpPr txBox="1"/>
            <p:nvPr/>
          </p:nvSpPr>
          <p:spPr>
            <a:xfrm>
              <a:off x="425" y="4548"/>
              <a:ext cx="2708" cy="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r"/>
              <a:r>
                <a:rPr lang="en-US" altLang="zh-CN" sz="2000">
                  <a:latin typeface="Consolas" panose="020B0609020204030204" charset="0"/>
                </a:rPr>
                <a:t>Digiwin E10</a:t>
              </a:r>
              <a:endParaRPr lang="en-US" altLang="zh-CN" sz="2000">
                <a:latin typeface="Consolas" panose="020B0609020204030204" charset="0"/>
              </a:endParaRPr>
            </a:p>
            <a:p>
              <a:pPr algn="r"/>
              <a:r>
                <a:rPr lang="en-US" altLang="zh-CN" sz="1400">
                  <a:solidFill>
                    <a:schemeClr val="bg1">
                      <a:lumMod val="65000"/>
                    </a:schemeClr>
                  </a:solidFill>
                </a:rPr>
                <a:t>ERP</a:t>
              </a:r>
              <a:endParaRPr lang="en-US" altLang="zh-CN" sz="1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283" y="4739"/>
              <a:ext cx="1424" cy="577"/>
            </a:xfrm>
            <a:prstGeom prst="rect">
              <a:avLst/>
            </a:prstGeom>
            <a:pattFill prst="dkUpDiag">
              <a:fgClr>
                <a:srgbClr val="DA5629"/>
              </a:fgClr>
              <a:bgClr>
                <a:srgbClr val="FFFF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4742" y="4741"/>
              <a:ext cx="6536" cy="577"/>
            </a:xfrm>
            <a:prstGeom prst="rect">
              <a:avLst/>
            </a:prstGeom>
            <a:pattFill prst="dkUpDiag">
              <a:fgClr>
                <a:schemeClr val="accent6"/>
              </a:fgClr>
              <a:bgClr>
                <a:srgbClr val="FFFF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-13970" y="5407660"/>
            <a:ext cx="7175500" cy="609600"/>
            <a:chOff x="-22" y="8515"/>
            <a:chExt cx="11300" cy="960"/>
          </a:xfrm>
        </p:grpSpPr>
        <p:sp>
          <p:nvSpPr>
            <p:cNvPr id="22" name="文本框 21"/>
            <p:cNvSpPr txBox="1"/>
            <p:nvPr/>
          </p:nvSpPr>
          <p:spPr>
            <a:xfrm>
              <a:off x="-22" y="8515"/>
              <a:ext cx="3148" cy="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r"/>
              <a:r>
                <a:rPr lang="en-US" altLang="zh-CN" sz="2000">
                  <a:latin typeface="Consolas" panose="020B0609020204030204" charset="0"/>
                </a:rPr>
                <a:t>Windows Vista</a:t>
              </a:r>
              <a:endParaRPr lang="en-US" altLang="zh-CN" sz="2000">
                <a:latin typeface="Consolas" panose="020B0609020204030204" charset="0"/>
              </a:endParaRPr>
            </a:p>
            <a:p>
              <a:pPr algn="r"/>
              <a:r>
                <a:rPr lang="en-US" altLang="zh-CN" sz="1400">
                  <a:solidFill>
                    <a:schemeClr val="bg1">
                      <a:lumMod val="65000"/>
                    </a:schemeClr>
                  </a:solidFill>
                </a:rPr>
                <a:t>2007</a:t>
              </a:r>
              <a:endParaRPr lang="en-US" altLang="zh-CN" sz="1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276" y="8706"/>
              <a:ext cx="8002" cy="577"/>
            </a:xfrm>
            <a:prstGeom prst="rect">
              <a:avLst/>
            </a:prstGeom>
            <a:pattFill prst="dkUpDiag">
              <a:fgClr>
                <a:srgbClr val="DA5629"/>
              </a:fgClr>
              <a:bgClr>
                <a:srgbClr val="FFFF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5430" y="4147820"/>
            <a:ext cx="6896100" cy="609600"/>
            <a:chOff x="425" y="6435"/>
            <a:chExt cx="10860" cy="960"/>
          </a:xfrm>
        </p:grpSpPr>
        <p:sp>
          <p:nvSpPr>
            <p:cNvPr id="25" name="文本框 24"/>
            <p:cNvSpPr txBox="1"/>
            <p:nvPr/>
          </p:nvSpPr>
          <p:spPr>
            <a:xfrm>
              <a:off x="425" y="6435"/>
              <a:ext cx="2708" cy="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r"/>
              <a:r>
                <a:rPr lang="en-US" altLang="zh-CN" sz="2000">
                  <a:latin typeface="Consolas" panose="020B0609020204030204" charset="0"/>
                </a:rPr>
                <a:t>Kingdee EAS</a:t>
              </a:r>
              <a:endParaRPr lang="en-US" altLang="zh-CN" sz="2000">
                <a:latin typeface="Consolas" panose="020B0609020204030204" charset="0"/>
              </a:endParaRPr>
            </a:p>
            <a:p>
              <a:pPr algn="r"/>
              <a:r>
                <a:rPr lang="en-US" altLang="zh-CN" sz="1400">
                  <a:solidFill>
                    <a:schemeClr val="bg1">
                      <a:lumMod val="65000"/>
                    </a:schemeClr>
                  </a:solidFill>
                </a:rPr>
                <a:t>2010</a:t>
              </a:r>
              <a:endParaRPr lang="en-US" altLang="zh-CN" sz="1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83" y="6626"/>
              <a:ext cx="8002" cy="577"/>
            </a:xfrm>
            <a:prstGeom prst="rect">
              <a:avLst/>
            </a:prstGeom>
            <a:pattFill prst="dkUpDiag">
              <a:fgClr>
                <a:srgbClr val="DA5629"/>
              </a:fgClr>
              <a:bgClr>
                <a:srgbClr val="FFFF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25205" y="2853690"/>
            <a:ext cx="3369945" cy="3162935"/>
            <a:chOff x="13583" y="4494"/>
            <a:chExt cx="5307" cy="4981"/>
          </a:xfrm>
        </p:grpSpPr>
        <p:sp>
          <p:nvSpPr>
            <p:cNvPr id="2050" name="人"/>
            <p:cNvSpPr/>
            <p:nvPr/>
          </p:nvSpPr>
          <p:spPr bwMode="auto">
            <a:xfrm flipH="1">
              <a:off x="13583" y="4494"/>
              <a:ext cx="419" cy="822"/>
            </a:xfrm>
            <a:custGeom>
              <a:avLst/>
              <a:gdLst/>
              <a:ahLst/>
              <a:cxnLst/>
              <a:rect l="0" t="0" r="r" b="b"/>
              <a:pathLst>
                <a:path w="1235075" h="3292476">
                  <a:moveTo>
                    <a:pt x="1011238" y="1751013"/>
                  </a:moveTo>
                  <a:lnTo>
                    <a:pt x="1011238" y="1860823"/>
                  </a:lnTo>
                  <a:lnTo>
                    <a:pt x="1011238" y="3112528"/>
                  </a:lnTo>
                  <a:lnTo>
                    <a:pt x="1010920" y="3121731"/>
                  </a:lnTo>
                  <a:lnTo>
                    <a:pt x="1010284" y="3130618"/>
                  </a:lnTo>
                  <a:lnTo>
                    <a:pt x="1009330" y="3139822"/>
                  </a:lnTo>
                  <a:lnTo>
                    <a:pt x="1007422" y="3148708"/>
                  </a:lnTo>
                  <a:lnTo>
                    <a:pt x="1005513" y="3157277"/>
                  </a:lnTo>
                  <a:lnTo>
                    <a:pt x="1002969" y="3165846"/>
                  </a:lnTo>
                  <a:lnTo>
                    <a:pt x="1000106" y="3174097"/>
                  </a:lnTo>
                  <a:lnTo>
                    <a:pt x="996925" y="3182666"/>
                  </a:lnTo>
                  <a:lnTo>
                    <a:pt x="993109" y="3190601"/>
                  </a:lnTo>
                  <a:lnTo>
                    <a:pt x="989292" y="3198217"/>
                  </a:lnTo>
                  <a:lnTo>
                    <a:pt x="984839" y="3205834"/>
                  </a:lnTo>
                  <a:lnTo>
                    <a:pt x="980386" y="3213134"/>
                  </a:lnTo>
                  <a:lnTo>
                    <a:pt x="975297" y="3220116"/>
                  </a:lnTo>
                  <a:lnTo>
                    <a:pt x="969890" y="3227098"/>
                  </a:lnTo>
                  <a:lnTo>
                    <a:pt x="964165" y="3233445"/>
                  </a:lnTo>
                  <a:lnTo>
                    <a:pt x="958440" y="3239793"/>
                  </a:lnTo>
                  <a:lnTo>
                    <a:pt x="952079" y="3245506"/>
                  </a:lnTo>
                  <a:lnTo>
                    <a:pt x="945718" y="3251218"/>
                  </a:lnTo>
                  <a:lnTo>
                    <a:pt x="938720" y="3256613"/>
                  </a:lnTo>
                  <a:lnTo>
                    <a:pt x="931723" y="3261691"/>
                  </a:lnTo>
                  <a:lnTo>
                    <a:pt x="924408" y="3266135"/>
                  </a:lnTo>
                  <a:lnTo>
                    <a:pt x="916774" y="3270578"/>
                  </a:lnTo>
                  <a:lnTo>
                    <a:pt x="909141" y="3274386"/>
                  </a:lnTo>
                  <a:lnTo>
                    <a:pt x="901189" y="3278195"/>
                  </a:lnTo>
                  <a:lnTo>
                    <a:pt x="892602" y="3281368"/>
                  </a:lnTo>
                  <a:lnTo>
                    <a:pt x="884332" y="3284225"/>
                  </a:lnTo>
                  <a:lnTo>
                    <a:pt x="876062" y="3286764"/>
                  </a:lnTo>
                  <a:lnTo>
                    <a:pt x="867157" y="3288668"/>
                  </a:lnTo>
                  <a:lnTo>
                    <a:pt x="858569" y="3290255"/>
                  </a:lnTo>
                  <a:lnTo>
                    <a:pt x="849345" y="3291524"/>
                  </a:lnTo>
                  <a:lnTo>
                    <a:pt x="840121" y="3292159"/>
                  </a:lnTo>
                  <a:lnTo>
                    <a:pt x="830898" y="3292476"/>
                  </a:lnTo>
                  <a:lnTo>
                    <a:pt x="821356" y="3292159"/>
                  </a:lnTo>
                  <a:lnTo>
                    <a:pt x="812450" y="3291524"/>
                  </a:lnTo>
                  <a:lnTo>
                    <a:pt x="803544" y="3290255"/>
                  </a:lnTo>
                  <a:lnTo>
                    <a:pt x="794639" y="3288668"/>
                  </a:lnTo>
                  <a:lnTo>
                    <a:pt x="785733" y="3286764"/>
                  </a:lnTo>
                  <a:lnTo>
                    <a:pt x="777145" y="3284225"/>
                  </a:lnTo>
                  <a:lnTo>
                    <a:pt x="768876" y="3281368"/>
                  </a:lnTo>
                  <a:lnTo>
                    <a:pt x="760606" y="3278195"/>
                  </a:lnTo>
                  <a:lnTo>
                    <a:pt x="752655" y="3274386"/>
                  </a:lnTo>
                  <a:lnTo>
                    <a:pt x="745021" y="3270578"/>
                  </a:lnTo>
                  <a:lnTo>
                    <a:pt x="737388" y="3266135"/>
                  </a:lnTo>
                  <a:lnTo>
                    <a:pt x="730072" y="3261691"/>
                  </a:lnTo>
                  <a:lnTo>
                    <a:pt x="723075" y="3256613"/>
                  </a:lnTo>
                  <a:lnTo>
                    <a:pt x="716396" y="3251218"/>
                  </a:lnTo>
                  <a:lnTo>
                    <a:pt x="709717" y="3245506"/>
                  </a:lnTo>
                  <a:lnTo>
                    <a:pt x="703355" y="3239793"/>
                  </a:lnTo>
                  <a:lnTo>
                    <a:pt x="697312" y="3233445"/>
                  </a:lnTo>
                  <a:lnTo>
                    <a:pt x="691587" y="3227098"/>
                  </a:lnTo>
                  <a:lnTo>
                    <a:pt x="686498" y="3220116"/>
                  </a:lnTo>
                  <a:lnTo>
                    <a:pt x="681409" y="3213134"/>
                  </a:lnTo>
                  <a:lnTo>
                    <a:pt x="676638" y="3205834"/>
                  </a:lnTo>
                  <a:lnTo>
                    <a:pt x="672503" y="3198217"/>
                  </a:lnTo>
                  <a:lnTo>
                    <a:pt x="668369" y="3190601"/>
                  </a:lnTo>
                  <a:lnTo>
                    <a:pt x="664870" y="3182666"/>
                  </a:lnTo>
                  <a:lnTo>
                    <a:pt x="661371" y="3174097"/>
                  </a:lnTo>
                  <a:lnTo>
                    <a:pt x="658827" y="3165846"/>
                  </a:lnTo>
                  <a:lnTo>
                    <a:pt x="656282" y="3157277"/>
                  </a:lnTo>
                  <a:lnTo>
                    <a:pt x="654374" y="3148708"/>
                  </a:lnTo>
                  <a:lnTo>
                    <a:pt x="652784" y="3139822"/>
                  </a:lnTo>
                  <a:lnTo>
                    <a:pt x="651511" y="3130618"/>
                  </a:lnTo>
                  <a:lnTo>
                    <a:pt x="650875" y="3121731"/>
                  </a:lnTo>
                  <a:lnTo>
                    <a:pt x="650875" y="3112528"/>
                  </a:lnTo>
                  <a:lnTo>
                    <a:pt x="650875" y="2028711"/>
                  </a:lnTo>
                  <a:lnTo>
                    <a:pt x="658509" y="2027125"/>
                  </a:lnTo>
                  <a:lnTo>
                    <a:pt x="666142" y="2025220"/>
                  </a:lnTo>
                  <a:lnTo>
                    <a:pt x="673776" y="2022999"/>
                  </a:lnTo>
                  <a:lnTo>
                    <a:pt x="681091" y="2019825"/>
                  </a:lnTo>
                  <a:lnTo>
                    <a:pt x="688406" y="2016651"/>
                  </a:lnTo>
                  <a:lnTo>
                    <a:pt x="695722" y="2012843"/>
                  </a:lnTo>
                  <a:lnTo>
                    <a:pt x="702401" y="2009035"/>
                  </a:lnTo>
                  <a:lnTo>
                    <a:pt x="709398" y="2004591"/>
                  </a:lnTo>
                  <a:lnTo>
                    <a:pt x="731027" y="1989040"/>
                  </a:lnTo>
                  <a:lnTo>
                    <a:pt x="752655" y="1973489"/>
                  </a:lnTo>
                  <a:lnTo>
                    <a:pt x="771102" y="1959525"/>
                  </a:lnTo>
                  <a:lnTo>
                    <a:pt x="789868" y="1945561"/>
                  </a:lnTo>
                  <a:lnTo>
                    <a:pt x="808315" y="1931596"/>
                  </a:lnTo>
                  <a:lnTo>
                    <a:pt x="825809" y="1917632"/>
                  </a:lnTo>
                  <a:lnTo>
                    <a:pt x="843620" y="1903668"/>
                  </a:lnTo>
                  <a:lnTo>
                    <a:pt x="860477" y="1889704"/>
                  </a:lnTo>
                  <a:lnTo>
                    <a:pt x="877017" y="1875739"/>
                  </a:lnTo>
                  <a:lnTo>
                    <a:pt x="893238" y="1861775"/>
                  </a:lnTo>
                  <a:lnTo>
                    <a:pt x="909459" y="1848128"/>
                  </a:lnTo>
                  <a:lnTo>
                    <a:pt x="925044" y="1834164"/>
                  </a:lnTo>
                  <a:lnTo>
                    <a:pt x="940311" y="1820200"/>
                  </a:lnTo>
                  <a:lnTo>
                    <a:pt x="955260" y="1806236"/>
                  </a:lnTo>
                  <a:lnTo>
                    <a:pt x="969572" y="1792589"/>
                  </a:lnTo>
                  <a:lnTo>
                    <a:pt x="983885" y="1778624"/>
                  </a:lnTo>
                  <a:lnTo>
                    <a:pt x="997562" y="1764660"/>
                  </a:lnTo>
                  <a:lnTo>
                    <a:pt x="1011238" y="1751013"/>
                  </a:lnTo>
                  <a:close/>
                  <a:moveTo>
                    <a:pt x="223837" y="1751013"/>
                  </a:moveTo>
                  <a:lnTo>
                    <a:pt x="237454" y="1764660"/>
                  </a:lnTo>
                  <a:lnTo>
                    <a:pt x="251070" y="1778624"/>
                  </a:lnTo>
                  <a:lnTo>
                    <a:pt x="265320" y="1792589"/>
                  </a:lnTo>
                  <a:lnTo>
                    <a:pt x="279569" y="1806236"/>
                  </a:lnTo>
                  <a:lnTo>
                    <a:pt x="294452" y="1820200"/>
                  </a:lnTo>
                  <a:lnTo>
                    <a:pt x="309652" y="1834164"/>
                  </a:lnTo>
                  <a:lnTo>
                    <a:pt x="325168" y="1848128"/>
                  </a:lnTo>
                  <a:lnTo>
                    <a:pt x="341001" y="1861775"/>
                  </a:lnTo>
                  <a:lnTo>
                    <a:pt x="357467" y="1875739"/>
                  </a:lnTo>
                  <a:lnTo>
                    <a:pt x="373934" y="1889704"/>
                  </a:lnTo>
                  <a:lnTo>
                    <a:pt x="390717" y="1903668"/>
                  </a:lnTo>
                  <a:lnTo>
                    <a:pt x="408450" y="1917632"/>
                  </a:lnTo>
                  <a:lnTo>
                    <a:pt x="425866" y="1931596"/>
                  </a:lnTo>
                  <a:lnTo>
                    <a:pt x="444232" y="1945561"/>
                  </a:lnTo>
                  <a:lnTo>
                    <a:pt x="462598" y="1959525"/>
                  </a:lnTo>
                  <a:lnTo>
                    <a:pt x="481281" y="1973489"/>
                  </a:lnTo>
                  <a:lnTo>
                    <a:pt x="502814" y="1989040"/>
                  </a:lnTo>
                  <a:lnTo>
                    <a:pt x="524347" y="2004591"/>
                  </a:lnTo>
                  <a:lnTo>
                    <a:pt x="531313" y="2009035"/>
                  </a:lnTo>
                  <a:lnTo>
                    <a:pt x="537963" y="2012843"/>
                  </a:lnTo>
                  <a:lnTo>
                    <a:pt x="545246" y="2016651"/>
                  </a:lnTo>
                  <a:lnTo>
                    <a:pt x="552530" y="2019825"/>
                  </a:lnTo>
                  <a:lnTo>
                    <a:pt x="559813" y="2022999"/>
                  </a:lnTo>
                  <a:lnTo>
                    <a:pt x="567413" y="2025220"/>
                  </a:lnTo>
                  <a:lnTo>
                    <a:pt x="575012" y="2027125"/>
                  </a:lnTo>
                  <a:lnTo>
                    <a:pt x="582612" y="2028711"/>
                  </a:lnTo>
                  <a:lnTo>
                    <a:pt x="582612" y="3112528"/>
                  </a:lnTo>
                  <a:lnTo>
                    <a:pt x="582612" y="3121731"/>
                  </a:lnTo>
                  <a:lnTo>
                    <a:pt x="581979" y="3130618"/>
                  </a:lnTo>
                  <a:lnTo>
                    <a:pt x="580712" y="3139822"/>
                  </a:lnTo>
                  <a:lnTo>
                    <a:pt x="579129" y="3148708"/>
                  </a:lnTo>
                  <a:lnTo>
                    <a:pt x="576912" y="3157277"/>
                  </a:lnTo>
                  <a:lnTo>
                    <a:pt x="574696" y="3165846"/>
                  </a:lnTo>
                  <a:lnTo>
                    <a:pt x="572162" y="3174097"/>
                  </a:lnTo>
                  <a:lnTo>
                    <a:pt x="568679" y="3182666"/>
                  </a:lnTo>
                  <a:lnTo>
                    <a:pt x="565196" y="3190601"/>
                  </a:lnTo>
                  <a:lnTo>
                    <a:pt x="561079" y="3198217"/>
                  </a:lnTo>
                  <a:lnTo>
                    <a:pt x="556963" y="3205834"/>
                  </a:lnTo>
                  <a:lnTo>
                    <a:pt x="552213" y="3213134"/>
                  </a:lnTo>
                  <a:lnTo>
                    <a:pt x="547146" y="3220116"/>
                  </a:lnTo>
                  <a:lnTo>
                    <a:pt x="541763" y="3227098"/>
                  </a:lnTo>
                  <a:lnTo>
                    <a:pt x="536380" y="3233445"/>
                  </a:lnTo>
                  <a:lnTo>
                    <a:pt x="530363" y="3239793"/>
                  </a:lnTo>
                  <a:lnTo>
                    <a:pt x="524030" y="3245506"/>
                  </a:lnTo>
                  <a:lnTo>
                    <a:pt x="517380" y="3251218"/>
                  </a:lnTo>
                  <a:lnTo>
                    <a:pt x="510731" y="3256613"/>
                  </a:lnTo>
                  <a:lnTo>
                    <a:pt x="503764" y="3261691"/>
                  </a:lnTo>
                  <a:lnTo>
                    <a:pt x="496481" y="3266135"/>
                  </a:lnTo>
                  <a:lnTo>
                    <a:pt x="488881" y="3270578"/>
                  </a:lnTo>
                  <a:lnTo>
                    <a:pt x="481281" y="3274386"/>
                  </a:lnTo>
                  <a:lnTo>
                    <a:pt x="473365" y="3278195"/>
                  </a:lnTo>
                  <a:lnTo>
                    <a:pt x="465132" y="3281368"/>
                  </a:lnTo>
                  <a:lnTo>
                    <a:pt x="456898" y="3284225"/>
                  </a:lnTo>
                  <a:lnTo>
                    <a:pt x="448032" y="3286764"/>
                  </a:lnTo>
                  <a:lnTo>
                    <a:pt x="439482" y="3288668"/>
                  </a:lnTo>
                  <a:lnTo>
                    <a:pt x="430616" y="3290255"/>
                  </a:lnTo>
                  <a:lnTo>
                    <a:pt x="421749" y="3291524"/>
                  </a:lnTo>
                  <a:lnTo>
                    <a:pt x="412566" y="3292159"/>
                  </a:lnTo>
                  <a:lnTo>
                    <a:pt x="403383" y="3292476"/>
                  </a:lnTo>
                  <a:lnTo>
                    <a:pt x="394200" y="3292159"/>
                  </a:lnTo>
                  <a:lnTo>
                    <a:pt x="384700" y="3291524"/>
                  </a:lnTo>
                  <a:lnTo>
                    <a:pt x="375834" y="3290255"/>
                  </a:lnTo>
                  <a:lnTo>
                    <a:pt x="367284" y="3288668"/>
                  </a:lnTo>
                  <a:lnTo>
                    <a:pt x="358417" y="3286764"/>
                  </a:lnTo>
                  <a:lnTo>
                    <a:pt x="350184" y="3284225"/>
                  </a:lnTo>
                  <a:lnTo>
                    <a:pt x="341635" y="3281368"/>
                  </a:lnTo>
                  <a:lnTo>
                    <a:pt x="333401" y="3278195"/>
                  </a:lnTo>
                  <a:lnTo>
                    <a:pt x="325485" y="3274386"/>
                  </a:lnTo>
                  <a:lnTo>
                    <a:pt x="317885" y="3270578"/>
                  </a:lnTo>
                  <a:lnTo>
                    <a:pt x="310285" y="3266135"/>
                  </a:lnTo>
                  <a:lnTo>
                    <a:pt x="303002" y="3261691"/>
                  </a:lnTo>
                  <a:lnTo>
                    <a:pt x="296036" y="3256613"/>
                  </a:lnTo>
                  <a:lnTo>
                    <a:pt x="289069" y="3251218"/>
                  </a:lnTo>
                  <a:lnTo>
                    <a:pt x="282736" y="3245506"/>
                  </a:lnTo>
                  <a:lnTo>
                    <a:pt x="276403" y="3239793"/>
                  </a:lnTo>
                  <a:lnTo>
                    <a:pt x="270386" y="3233445"/>
                  </a:lnTo>
                  <a:lnTo>
                    <a:pt x="265003" y="3227098"/>
                  </a:lnTo>
                  <a:lnTo>
                    <a:pt x="259620" y="3220116"/>
                  </a:lnTo>
                  <a:lnTo>
                    <a:pt x="254553" y="3213134"/>
                  </a:lnTo>
                  <a:lnTo>
                    <a:pt x="250120" y="3205834"/>
                  </a:lnTo>
                  <a:lnTo>
                    <a:pt x="245687" y="3198217"/>
                  </a:lnTo>
                  <a:lnTo>
                    <a:pt x="241570" y="3190601"/>
                  </a:lnTo>
                  <a:lnTo>
                    <a:pt x="238087" y="3182666"/>
                  </a:lnTo>
                  <a:lnTo>
                    <a:pt x="234604" y="3174097"/>
                  </a:lnTo>
                  <a:lnTo>
                    <a:pt x="232070" y="3165846"/>
                  </a:lnTo>
                  <a:lnTo>
                    <a:pt x="229537" y="3157277"/>
                  </a:lnTo>
                  <a:lnTo>
                    <a:pt x="227321" y="3148708"/>
                  </a:lnTo>
                  <a:lnTo>
                    <a:pt x="225737" y="3139822"/>
                  </a:lnTo>
                  <a:lnTo>
                    <a:pt x="224787" y="3130618"/>
                  </a:lnTo>
                  <a:lnTo>
                    <a:pt x="224154" y="3121731"/>
                  </a:lnTo>
                  <a:lnTo>
                    <a:pt x="223837" y="3112528"/>
                  </a:lnTo>
                  <a:lnTo>
                    <a:pt x="223837" y="1860823"/>
                  </a:lnTo>
                  <a:lnTo>
                    <a:pt x="223837" y="1751013"/>
                  </a:lnTo>
                  <a:close/>
                  <a:moveTo>
                    <a:pt x="330518" y="752475"/>
                  </a:moveTo>
                  <a:lnTo>
                    <a:pt x="336550" y="752475"/>
                  </a:lnTo>
                  <a:lnTo>
                    <a:pt x="898525" y="752475"/>
                  </a:lnTo>
                  <a:lnTo>
                    <a:pt x="904558" y="752475"/>
                  </a:lnTo>
                  <a:lnTo>
                    <a:pt x="910590" y="752793"/>
                  </a:lnTo>
                  <a:lnTo>
                    <a:pt x="916623" y="753745"/>
                  </a:lnTo>
                  <a:lnTo>
                    <a:pt x="922020" y="755015"/>
                  </a:lnTo>
                  <a:lnTo>
                    <a:pt x="928053" y="755650"/>
                  </a:lnTo>
                  <a:lnTo>
                    <a:pt x="934403" y="756920"/>
                  </a:lnTo>
                  <a:lnTo>
                    <a:pt x="940435" y="758190"/>
                  </a:lnTo>
                  <a:lnTo>
                    <a:pt x="946468" y="760095"/>
                  </a:lnTo>
                  <a:lnTo>
                    <a:pt x="952500" y="762318"/>
                  </a:lnTo>
                  <a:lnTo>
                    <a:pt x="958533" y="764858"/>
                  </a:lnTo>
                  <a:lnTo>
                    <a:pt x="964248" y="767398"/>
                  </a:lnTo>
                  <a:lnTo>
                    <a:pt x="969963" y="770890"/>
                  </a:lnTo>
                  <a:lnTo>
                    <a:pt x="975043" y="773748"/>
                  </a:lnTo>
                  <a:lnTo>
                    <a:pt x="984250" y="780098"/>
                  </a:lnTo>
                  <a:lnTo>
                    <a:pt x="997903" y="789305"/>
                  </a:lnTo>
                  <a:lnTo>
                    <a:pt x="1005523" y="795338"/>
                  </a:lnTo>
                  <a:lnTo>
                    <a:pt x="1014413" y="802005"/>
                  </a:lnTo>
                  <a:lnTo>
                    <a:pt x="1023938" y="809625"/>
                  </a:lnTo>
                  <a:lnTo>
                    <a:pt x="1033780" y="817880"/>
                  </a:lnTo>
                  <a:lnTo>
                    <a:pt x="1044575" y="827088"/>
                  </a:lnTo>
                  <a:lnTo>
                    <a:pt x="1055370" y="836930"/>
                  </a:lnTo>
                  <a:lnTo>
                    <a:pt x="1066800" y="848043"/>
                  </a:lnTo>
                  <a:lnTo>
                    <a:pt x="1078230" y="859473"/>
                  </a:lnTo>
                  <a:lnTo>
                    <a:pt x="1090295" y="872173"/>
                  </a:lnTo>
                  <a:lnTo>
                    <a:pt x="1102360" y="885508"/>
                  </a:lnTo>
                  <a:lnTo>
                    <a:pt x="1114108" y="899795"/>
                  </a:lnTo>
                  <a:lnTo>
                    <a:pt x="1126173" y="915035"/>
                  </a:lnTo>
                  <a:lnTo>
                    <a:pt x="1138238" y="930910"/>
                  </a:lnTo>
                  <a:lnTo>
                    <a:pt x="1149668" y="948373"/>
                  </a:lnTo>
                  <a:lnTo>
                    <a:pt x="1155700" y="956945"/>
                  </a:lnTo>
                  <a:lnTo>
                    <a:pt x="1161415" y="966153"/>
                  </a:lnTo>
                  <a:lnTo>
                    <a:pt x="1166813" y="975678"/>
                  </a:lnTo>
                  <a:lnTo>
                    <a:pt x="1172210" y="985203"/>
                  </a:lnTo>
                  <a:lnTo>
                    <a:pt x="1177608" y="995045"/>
                  </a:lnTo>
                  <a:lnTo>
                    <a:pt x="1182688" y="1005205"/>
                  </a:lnTo>
                  <a:lnTo>
                    <a:pt x="1187768" y="1015365"/>
                  </a:lnTo>
                  <a:lnTo>
                    <a:pt x="1192530" y="1026160"/>
                  </a:lnTo>
                  <a:lnTo>
                    <a:pt x="1197293" y="1036955"/>
                  </a:lnTo>
                  <a:lnTo>
                    <a:pt x="1201420" y="1048068"/>
                  </a:lnTo>
                  <a:lnTo>
                    <a:pt x="1205865" y="1059180"/>
                  </a:lnTo>
                  <a:lnTo>
                    <a:pt x="1209993" y="1070610"/>
                  </a:lnTo>
                  <a:lnTo>
                    <a:pt x="1213485" y="1082358"/>
                  </a:lnTo>
                  <a:lnTo>
                    <a:pt x="1217295" y="1094105"/>
                  </a:lnTo>
                  <a:lnTo>
                    <a:pt x="1220153" y="1106488"/>
                  </a:lnTo>
                  <a:lnTo>
                    <a:pt x="1223328" y="1118870"/>
                  </a:lnTo>
                  <a:lnTo>
                    <a:pt x="1225868" y="1131253"/>
                  </a:lnTo>
                  <a:lnTo>
                    <a:pt x="1228090" y="1144270"/>
                  </a:lnTo>
                  <a:lnTo>
                    <a:pt x="1229995" y="1157288"/>
                  </a:lnTo>
                  <a:lnTo>
                    <a:pt x="1232218" y="1170623"/>
                  </a:lnTo>
                  <a:lnTo>
                    <a:pt x="1233488" y="1183958"/>
                  </a:lnTo>
                  <a:lnTo>
                    <a:pt x="1234440" y="1197610"/>
                  </a:lnTo>
                  <a:lnTo>
                    <a:pt x="1234758" y="1211580"/>
                  </a:lnTo>
                  <a:lnTo>
                    <a:pt x="1235075" y="1225868"/>
                  </a:lnTo>
                  <a:lnTo>
                    <a:pt x="1235075" y="1236028"/>
                  </a:lnTo>
                  <a:lnTo>
                    <a:pt x="1234758" y="1246505"/>
                  </a:lnTo>
                  <a:lnTo>
                    <a:pt x="1234123" y="1256665"/>
                  </a:lnTo>
                  <a:lnTo>
                    <a:pt x="1233488" y="1267460"/>
                  </a:lnTo>
                  <a:lnTo>
                    <a:pt x="1232535" y="1277938"/>
                  </a:lnTo>
                  <a:lnTo>
                    <a:pt x="1231265" y="1288733"/>
                  </a:lnTo>
                  <a:lnTo>
                    <a:pt x="1229678" y="1299210"/>
                  </a:lnTo>
                  <a:lnTo>
                    <a:pt x="1228090" y="1310323"/>
                  </a:lnTo>
                  <a:lnTo>
                    <a:pt x="1226185" y="1320800"/>
                  </a:lnTo>
                  <a:lnTo>
                    <a:pt x="1223963" y="1331913"/>
                  </a:lnTo>
                  <a:lnTo>
                    <a:pt x="1221423" y="1342708"/>
                  </a:lnTo>
                  <a:lnTo>
                    <a:pt x="1218883" y="1353820"/>
                  </a:lnTo>
                  <a:lnTo>
                    <a:pt x="1215708" y="1364933"/>
                  </a:lnTo>
                  <a:lnTo>
                    <a:pt x="1212850" y="1376045"/>
                  </a:lnTo>
                  <a:lnTo>
                    <a:pt x="1209675" y="1387158"/>
                  </a:lnTo>
                  <a:lnTo>
                    <a:pt x="1205865" y="1398270"/>
                  </a:lnTo>
                  <a:lnTo>
                    <a:pt x="1202055" y="1409700"/>
                  </a:lnTo>
                  <a:lnTo>
                    <a:pt x="1197610" y="1420813"/>
                  </a:lnTo>
                  <a:lnTo>
                    <a:pt x="1193165" y="1432243"/>
                  </a:lnTo>
                  <a:lnTo>
                    <a:pt x="1188720" y="1443673"/>
                  </a:lnTo>
                  <a:lnTo>
                    <a:pt x="1183640" y="1455103"/>
                  </a:lnTo>
                  <a:lnTo>
                    <a:pt x="1178560" y="1466533"/>
                  </a:lnTo>
                  <a:lnTo>
                    <a:pt x="1172845" y="1477963"/>
                  </a:lnTo>
                  <a:lnTo>
                    <a:pt x="1167448" y="1489711"/>
                  </a:lnTo>
                  <a:lnTo>
                    <a:pt x="1161415" y="1500823"/>
                  </a:lnTo>
                  <a:lnTo>
                    <a:pt x="1155065" y="1512571"/>
                  </a:lnTo>
                  <a:lnTo>
                    <a:pt x="1148398" y="1524318"/>
                  </a:lnTo>
                  <a:lnTo>
                    <a:pt x="1141730" y="1535748"/>
                  </a:lnTo>
                  <a:lnTo>
                    <a:pt x="1134428" y="1547496"/>
                  </a:lnTo>
                  <a:lnTo>
                    <a:pt x="1127125" y="1559561"/>
                  </a:lnTo>
                  <a:lnTo>
                    <a:pt x="1119505" y="1570991"/>
                  </a:lnTo>
                  <a:lnTo>
                    <a:pt x="1111568" y="1582738"/>
                  </a:lnTo>
                  <a:lnTo>
                    <a:pt x="1100773" y="1597978"/>
                  </a:lnTo>
                  <a:lnTo>
                    <a:pt x="1089978" y="1613218"/>
                  </a:lnTo>
                  <a:lnTo>
                    <a:pt x="1078230" y="1628458"/>
                  </a:lnTo>
                  <a:lnTo>
                    <a:pt x="1066483" y="1643698"/>
                  </a:lnTo>
                  <a:lnTo>
                    <a:pt x="1053465" y="1659891"/>
                  </a:lnTo>
                  <a:lnTo>
                    <a:pt x="1039813" y="1675766"/>
                  </a:lnTo>
                  <a:lnTo>
                    <a:pt x="1025843" y="1691958"/>
                  </a:lnTo>
                  <a:lnTo>
                    <a:pt x="1011238" y="1707833"/>
                  </a:lnTo>
                  <a:lnTo>
                    <a:pt x="997903" y="1722756"/>
                  </a:lnTo>
                  <a:lnTo>
                    <a:pt x="983933" y="1737043"/>
                  </a:lnTo>
                  <a:lnTo>
                    <a:pt x="969645" y="1751331"/>
                  </a:lnTo>
                  <a:lnTo>
                    <a:pt x="955040" y="1765936"/>
                  </a:lnTo>
                  <a:lnTo>
                    <a:pt x="940118" y="1780541"/>
                  </a:lnTo>
                  <a:lnTo>
                    <a:pt x="924560" y="1795146"/>
                  </a:lnTo>
                  <a:lnTo>
                    <a:pt x="908368" y="1809751"/>
                  </a:lnTo>
                  <a:lnTo>
                    <a:pt x="891858" y="1824673"/>
                  </a:lnTo>
                  <a:lnTo>
                    <a:pt x="874713" y="1839278"/>
                  </a:lnTo>
                  <a:lnTo>
                    <a:pt x="857250" y="1854201"/>
                  </a:lnTo>
                  <a:lnTo>
                    <a:pt x="839470" y="1869123"/>
                  </a:lnTo>
                  <a:lnTo>
                    <a:pt x="820738" y="1884046"/>
                  </a:lnTo>
                  <a:lnTo>
                    <a:pt x="802005" y="1899286"/>
                  </a:lnTo>
                  <a:lnTo>
                    <a:pt x="782638" y="1914208"/>
                  </a:lnTo>
                  <a:lnTo>
                    <a:pt x="762318" y="1929766"/>
                  </a:lnTo>
                  <a:lnTo>
                    <a:pt x="741998" y="1945006"/>
                  </a:lnTo>
                  <a:lnTo>
                    <a:pt x="744220" y="1939926"/>
                  </a:lnTo>
                  <a:lnTo>
                    <a:pt x="746125" y="1934846"/>
                  </a:lnTo>
                  <a:lnTo>
                    <a:pt x="749300" y="1924686"/>
                  </a:lnTo>
                  <a:lnTo>
                    <a:pt x="752158" y="1914208"/>
                  </a:lnTo>
                  <a:lnTo>
                    <a:pt x="752793" y="1909128"/>
                  </a:lnTo>
                  <a:lnTo>
                    <a:pt x="753745" y="1903731"/>
                  </a:lnTo>
                  <a:lnTo>
                    <a:pt x="754380" y="1898333"/>
                  </a:lnTo>
                  <a:lnTo>
                    <a:pt x="754698" y="1892936"/>
                  </a:lnTo>
                  <a:lnTo>
                    <a:pt x="754698" y="1887856"/>
                  </a:lnTo>
                  <a:lnTo>
                    <a:pt x="754698" y="1882458"/>
                  </a:lnTo>
                  <a:lnTo>
                    <a:pt x="754380" y="1876743"/>
                  </a:lnTo>
                  <a:lnTo>
                    <a:pt x="754063" y="1871346"/>
                  </a:lnTo>
                  <a:lnTo>
                    <a:pt x="753428" y="1866266"/>
                  </a:lnTo>
                  <a:lnTo>
                    <a:pt x="752793" y="1860551"/>
                  </a:lnTo>
                  <a:lnTo>
                    <a:pt x="751523" y="1853566"/>
                  </a:lnTo>
                  <a:lnTo>
                    <a:pt x="749300" y="1846581"/>
                  </a:lnTo>
                  <a:lnTo>
                    <a:pt x="747395" y="1839596"/>
                  </a:lnTo>
                  <a:lnTo>
                    <a:pt x="745173" y="1832928"/>
                  </a:lnTo>
                  <a:lnTo>
                    <a:pt x="742315" y="1826261"/>
                  </a:lnTo>
                  <a:lnTo>
                    <a:pt x="739458" y="1819911"/>
                  </a:lnTo>
                  <a:lnTo>
                    <a:pt x="735965" y="1813561"/>
                  </a:lnTo>
                  <a:lnTo>
                    <a:pt x="732473" y="1807528"/>
                  </a:lnTo>
                  <a:lnTo>
                    <a:pt x="728345" y="1801813"/>
                  </a:lnTo>
                  <a:lnTo>
                    <a:pt x="724218" y="1796098"/>
                  </a:lnTo>
                  <a:lnTo>
                    <a:pt x="719773" y="1790383"/>
                  </a:lnTo>
                  <a:lnTo>
                    <a:pt x="715010" y="1784986"/>
                  </a:lnTo>
                  <a:lnTo>
                    <a:pt x="709930" y="1780223"/>
                  </a:lnTo>
                  <a:lnTo>
                    <a:pt x="704533" y="1775461"/>
                  </a:lnTo>
                  <a:lnTo>
                    <a:pt x="698818" y="1770698"/>
                  </a:lnTo>
                  <a:lnTo>
                    <a:pt x="693103" y="1766571"/>
                  </a:lnTo>
                  <a:lnTo>
                    <a:pt x="672783" y="1751966"/>
                  </a:lnTo>
                  <a:lnTo>
                    <a:pt x="651510" y="1736091"/>
                  </a:lnTo>
                  <a:lnTo>
                    <a:pt x="641350" y="1728788"/>
                  </a:lnTo>
                  <a:lnTo>
                    <a:pt x="651510" y="1721486"/>
                  </a:lnTo>
                  <a:lnTo>
                    <a:pt x="672783" y="1704341"/>
                  </a:lnTo>
                  <a:lnTo>
                    <a:pt x="693738" y="1687831"/>
                  </a:lnTo>
                  <a:lnTo>
                    <a:pt x="713105" y="1671003"/>
                  </a:lnTo>
                  <a:lnTo>
                    <a:pt x="732473" y="1654493"/>
                  </a:lnTo>
                  <a:lnTo>
                    <a:pt x="750888" y="1638301"/>
                  </a:lnTo>
                  <a:lnTo>
                    <a:pt x="768033" y="1622108"/>
                  </a:lnTo>
                  <a:lnTo>
                    <a:pt x="784860" y="1606551"/>
                  </a:lnTo>
                  <a:lnTo>
                    <a:pt x="801053" y="1590993"/>
                  </a:lnTo>
                  <a:lnTo>
                    <a:pt x="815975" y="1575753"/>
                  </a:lnTo>
                  <a:lnTo>
                    <a:pt x="830580" y="1560513"/>
                  </a:lnTo>
                  <a:lnTo>
                    <a:pt x="844233" y="1545591"/>
                  </a:lnTo>
                  <a:lnTo>
                    <a:pt x="857250" y="1530986"/>
                  </a:lnTo>
                  <a:lnTo>
                    <a:pt x="869633" y="1516698"/>
                  </a:lnTo>
                  <a:lnTo>
                    <a:pt x="881380" y="1502411"/>
                  </a:lnTo>
                  <a:lnTo>
                    <a:pt x="892175" y="1488441"/>
                  </a:lnTo>
                  <a:lnTo>
                    <a:pt x="902970" y="1474788"/>
                  </a:lnTo>
                  <a:lnTo>
                    <a:pt x="890270" y="1486218"/>
                  </a:lnTo>
                  <a:lnTo>
                    <a:pt x="876935" y="1498601"/>
                  </a:lnTo>
                  <a:lnTo>
                    <a:pt x="848678" y="1524001"/>
                  </a:lnTo>
                  <a:lnTo>
                    <a:pt x="818515" y="1550353"/>
                  </a:lnTo>
                  <a:lnTo>
                    <a:pt x="786130" y="1577341"/>
                  </a:lnTo>
                  <a:lnTo>
                    <a:pt x="753110" y="1604963"/>
                  </a:lnTo>
                  <a:lnTo>
                    <a:pt x="719138" y="1632268"/>
                  </a:lnTo>
                  <a:lnTo>
                    <a:pt x="684848" y="1659573"/>
                  </a:lnTo>
                  <a:lnTo>
                    <a:pt x="651510" y="1685291"/>
                  </a:lnTo>
                  <a:lnTo>
                    <a:pt x="617538" y="1711326"/>
                  </a:lnTo>
                  <a:lnTo>
                    <a:pt x="583565" y="1685291"/>
                  </a:lnTo>
                  <a:lnTo>
                    <a:pt x="549910" y="1659573"/>
                  </a:lnTo>
                  <a:lnTo>
                    <a:pt x="515938" y="1632268"/>
                  </a:lnTo>
                  <a:lnTo>
                    <a:pt x="481965" y="1604963"/>
                  </a:lnTo>
                  <a:lnTo>
                    <a:pt x="448628" y="1577341"/>
                  </a:lnTo>
                  <a:lnTo>
                    <a:pt x="416560" y="1550353"/>
                  </a:lnTo>
                  <a:lnTo>
                    <a:pt x="386398" y="1524001"/>
                  </a:lnTo>
                  <a:lnTo>
                    <a:pt x="358140" y="1498601"/>
                  </a:lnTo>
                  <a:lnTo>
                    <a:pt x="344805" y="1486218"/>
                  </a:lnTo>
                  <a:lnTo>
                    <a:pt x="332105" y="1474788"/>
                  </a:lnTo>
                  <a:lnTo>
                    <a:pt x="342900" y="1488441"/>
                  </a:lnTo>
                  <a:lnTo>
                    <a:pt x="353695" y="1502411"/>
                  </a:lnTo>
                  <a:lnTo>
                    <a:pt x="365443" y="1516698"/>
                  </a:lnTo>
                  <a:lnTo>
                    <a:pt x="377508" y="1530986"/>
                  </a:lnTo>
                  <a:lnTo>
                    <a:pt x="390843" y="1545591"/>
                  </a:lnTo>
                  <a:lnTo>
                    <a:pt x="404495" y="1560513"/>
                  </a:lnTo>
                  <a:lnTo>
                    <a:pt x="419100" y="1575753"/>
                  </a:lnTo>
                  <a:lnTo>
                    <a:pt x="434023" y="1590993"/>
                  </a:lnTo>
                  <a:lnTo>
                    <a:pt x="450215" y="1606551"/>
                  </a:lnTo>
                  <a:lnTo>
                    <a:pt x="467043" y="1622108"/>
                  </a:lnTo>
                  <a:lnTo>
                    <a:pt x="484188" y="1638301"/>
                  </a:lnTo>
                  <a:lnTo>
                    <a:pt x="502603" y="1654493"/>
                  </a:lnTo>
                  <a:lnTo>
                    <a:pt x="521970" y="1671003"/>
                  </a:lnTo>
                  <a:lnTo>
                    <a:pt x="541338" y="1687831"/>
                  </a:lnTo>
                  <a:lnTo>
                    <a:pt x="562293" y="1704341"/>
                  </a:lnTo>
                  <a:lnTo>
                    <a:pt x="583565" y="1721486"/>
                  </a:lnTo>
                  <a:lnTo>
                    <a:pt x="593725" y="1728788"/>
                  </a:lnTo>
                  <a:lnTo>
                    <a:pt x="617538" y="1747203"/>
                  </a:lnTo>
                  <a:lnTo>
                    <a:pt x="651510" y="1771968"/>
                  </a:lnTo>
                  <a:lnTo>
                    <a:pt x="676275" y="1790066"/>
                  </a:lnTo>
                  <a:lnTo>
                    <a:pt x="681355" y="1793558"/>
                  </a:lnTo>
                  <a:lnTo>
                    <a:pt x="685483" y="1797686"/>
                  </a:lnTo>
                  <a:lnTo>
                    <a:pt x="689928" y="1801813"/>
                  </a:lnTo>
                  <a:lnTo>
                    <a:pt x="694373" y="1805623"/>
                  </a:lnTo>
                  <a:lnTo>
                    <a:pt x="697865" y="1810068"/>
                  </a:lnTo>
                  <a:lnTo>
                    <a:pt x="701675" y="1814196"/>
                  </a:lnTo>
                  <a:lnTo>
                    <a:pt x="704850" y="1818958"/>
                  </a:lnTo>
                  <a:lnTo>
                    <a:pt x="708343" y="1824038"/>
                  </a:lnTo>
                  <a:lnTo>
                    <a:pt x="710883" y="1828483"/>
                  </a:lnTo>
                  <a:lnTo>
                    <a:pt x="713423" y="1833563"/>
                  </a:lnTo>
                  <a:lnTo>
                    <a:pt x="715963" y="1838961"/>
                  </a:lnTo>
                  <a:lnTo>
                    <a:pt x="718185" y="1844041"/>
                  </a:lnTo>
                  <a:lnTo>
                    <a:pt x="719773" y="1849121"/>
                  </a:lnTo>
                  <a:lnTo>
                    <a:pt x="721360" y="1854518"/>
                  </a:lnTo>
                  <a:lnTo>
                    <a:pt x="722948" y="1860233"/>
                  </a:lnTo>
                  <a:lnTo>
                    <a:pt x="723900" y="1865631"/>
                  </a:lnTo>
                  <a:lnTo>
                    <a:pt x="724853" y="1871028"/>
                  </a:lnTo>
                  <a:lnTo>
                    <a:pt x="725488" y="1876743"/>
                  </a:lnTo>
                  <a:lnTo>
                    <a:pt x="725488" y="1882141"/>
                  </a:lnTo>
                  <a:lnTo>
                    <a:pt x="725488" y="1887856"/>
                  </a:lnTo>
                  <a:lnTo>
                    <a:pt x="725488" y="1893253"/>
                  </a:lnTo>
                  <a:lnTo>
                    <a:pt x="724853" y="1898968"/>
                  </a:lnTo>
                  <a:lnTo>
                    <a:pt x="724218" y="1904683"/>
                  </a:lnTo>
                  <a:lnTo>
                    <a:pt x="723265" y="1910398"/>
                  </a:lnTo>
                  <a:lnTo>
                    <a:pt x="721360" y="1915796"/>
                  </a:lnTo>
                  <a:lnTo>
                    <a:pt x="720090" y="1921193"/>
                  </a:lnTo>
                  <a:lnTo>
                    <a:pt x="718185" y="1926591"/>
                  </a:lnTo>
                  <a:lnTo>
                    <a:pt x="715963" y="1931988"/>
                  </a:lnTo>
                  <a:lnTo>
                    <a:pt x="713423" y="1937386"/>
                  </a:lnTo>
                  <a:lnTo>
                    <a:pt x="710883" y="1942466"/>
                  </a:lnTo>
                  <a:lnTo>
                    <a:pt x="707390" y="1947546"/>
                  </a:lnTo>
                  <a:lnTo>
                    <a:pt x="704215" y="1952626"/>
                  </a:lnTo>
                  <a:lnTo>
                    <a:pt x="700088" y="1958341"/>
                  </a:lnTo>
                  <a:lnTo>
                    <a:pt x="695643" y="1963421"/>
                  </a:lnTo>
                  <a:lnTo>
                    <a:pt x="690563" y="1968501"/>
                  </a:lnTo>
                  <a:lnTo>
                    <a:pt x="685483" y="1973263"/>
                  </a:lnTo>
                  <a:lnTo>
                    <a:pt x="681673" y="1976438"/>
                  </a:lnTo>
                  <a:lnTo>
                    <a:pt x="677545" y="1979613"/>
                  </a:lnTo>
                  <a:lnTo>
                    <a:pt x="673735" y="1982471"/>
                  </a:lnTo>
                  <a:lnTo>
                    <a:pt x="669290" y="1985011"/>
                  </a:lnTo>
                  <a:lnTo>
                    <a:pt x="665163" y="1987551"/>
                  </a:lnTo>
                  <a:lnTo>
                    <a:pt x="660400" y="1989773"/>
                  </a:lnTo>
                  <a:lnTo>
                    <a:pt x="655638" y="1991996"/>
                  </a:lnTo>
                  <a:lnTo>
                    <a:pt x="651510" y="1993901"/>
                  </a:lnTo>
                  <a:lnTo>
                    <a:pt x="642938" y="1996758"/>
                  </a:lnTo>
                  <a:lnTo>
                    <a:pt x="634683" y="1998663"/>
                  </a:lnTo>
                  <a:lnTo>
                    <a:pt x="626110" y="2000568"/>
                  </a:lnTo>
                  <a:lnTo>
                    <a:pt x="617538" y="2001521"/>
                  </a:lnTo>
                  <a:lnTo>
                    <a:pt x="613093" y="2001838"/>
                  </a:lnTo>
                  <a:lnTo>
                    <a:pt x="609283" y="2001838"/>
                  </a:lnTo>
                  <a:lnTo>
                    <a:pt x="602933" y="2001838"/>
                  </a:lnTo>
                  <a:lnTo>
                    <a:pt x="596265" y="2001203"/>
                  </a:lnTo>
                  <a:lnTo>
                    <a:pt x="589915" y="1999933"/>
                  </a:lnTo>
                  <a:lnTo>
                    <a:pt x="583565" y="1998663"/>
                  </a:lnTo>
                  <a:lnTo>
                    <a:pt x="578168" y="1997393"/>
                  </a:lnTo>
                  <a:lnTo>
                    <a:pt x="573088" y="1995806"/>
                  </a:lnTo>
                  <a:lnTo>
                    <a:pt x="567690" y="1993901"/>
                  </a:lnTo>
                  <a:lnTo>
                    <a:pt x="562293" y="1991678"/>
                  </a:lnTo>
                  <a:lnTo>
                    <a:pt x="556895" y="1989456"/>
                  </a:lnTo>
                  <a:lnTo>
                    <a:pt x="552133" y="1986916"/>
                  </a:lnTo>
                  <a:lnTo>
                    <a:pt x="547053" y="1983741"/>
                  </a:lnTo>
                  <a:lnTo>
                    <a:pt x="541973" y="1980566"/>
                  </a:lnTo>
                  <a:lnTo>
                    <a:pt x="531813" y="1973263"/>
                  </a:lnTo>
                  <a:lnTo>
                    <a:pt x="512128" y="1958976"/>
                  </a:lnTo>
                  <a:lnTo>
                    <a:pt x="493078" y="1945006"/>
                  </a:lnTo>
                  <a:lnTo>
                    <a:pt x="472758" y="1929766"/>
                  </a:lnTo>
                  <a:lnTo>
                    <a:pt x="452755" y="1914208"/>
                  </a:lnTo>
                  <a:lnTo>
                    <a:pt x="433070" y="1899286"/>
                  </a:lnTo>
                  <a:lnTo>
                    <a:pt x="414338" y="1884046"/>
                  </a:lnTo>
                  <a:lnTo>
                    <a:pt x="395605" y="1869123"/>
                  </a:lnTo>
                  <a:lnTo>
                    <a:pt x="377508" y="1854201"/>
                  </a:lnTo>
                  <a:lnTo>
                    <a:pt x="360363" y="1839278"/>
                  </a:lnTo>
                  <a:lnTo>
                    <a:pt x="343218" y="1824673"/>
                  </a:lnTo>
                  <a:lnTo>
                    <a:pt x="326708" y="1809751"/>
                  </a:lnTo>
                  <a:lnTo>
                    <a:pt x="310515" y="1795146"/>
                  </a:lnTo>
                  <a:lnTo>
                    <a:pt x="294958" y="1780541"/>
                  </a:lnTo>
                  <a:lnTo>
                    <a:pt x="280035" y="1765936"/>
                  </a:lnTo>
                  <a:lnTo>
                    <a:pt x="265430" y="1751331"/>
                  </a:lnTo>
                  <a:lnTo>
                    <a:pt x="251143" y="1737043"/>
                  </a:lnTo>
                  <a:lnTo>
                    <a:pt x="237173" y="1722756"/>
                  </a:lnTo>
                  <a:lnTo>
                    <a:pt x="223838" y="1707833"/>
                  </a:lnTo>
                  <a:lnTo>
                    <a:pt x="209233" y="1691958"/>
                  </a:lnTo>
                  <a:lnTo>
                    <a:pt x="195263" y="1675766"/>
                  </a:lnTo>
                  <a:lnTo>
                    <a:pt x="181610" y="1659891"/>
                  </a:lnTo>
                  <a:lnTo>
                    <a:pt x="168593" y="1643698"/>
                  </a:lnTo>
                  <a:lnTo>
                    <a:pt x="156845" y="1628458"/>
                  </a:lnTo>
                  <a:lnTo>
                    <a:pt x="145098" y="1613218"/>
                  </a:lnTo>
                  <a:lnTo>
                    <a:pt x="133985" y="1597978"/>
                  </a:lnTo>
                  <a:lnTo>
                    <a:pt x="123508" y="1582738"/>
                  </a:lnTo>
                  <a:lnTo>
                    <a:pt x="115570" y="1570991"/>
                  </a:lnTo>
                  <a:lnTo>
                    <a:pt x="107950" y="1559561"/>
                  </a:lnTo>
                  <a:lnTo>
                    <a:pt x="100648" y="1547496"/>
                  </a:lnTo>
                  <a:lnTo>
                    <a:pt x="93345" y="1535748"/>
                  </a:lnTo>
                  <a:lnTo>
                    <a:pt x="86678" y="1524318"/>
                  </a:lnTo>
                  <a:lnTo>
                    <a:pt x="80010" y="1512571"/>
                  </a:lnTo>
                  <a:lnTo>
                    <a:pt x="73660" y="1500823"/>
                  </a:lnTo>
                  <a:lnTo>
                    <a:pt x="67628" y="1489711"/>
                  </a:lnTo>
                  <a:lnTo>
                    <a:pt x="61913" y="1477963"/>
                  </a:lnTo>
                  <a:lnTo>
                    <a:pt x="56515" y="1466533"/>
                  </a:lnTo>
                  <a:lnTo>
                    <a:pt x="51435" y="1455103"/>
                  </a:lnTo>
                  <a:lnTo>
                    <a:pt x="46355" y="1443673"/>
                  </a:lnTo>
                  <a:lnTo>
                    <a:pt x="41593" y="1432243"/>
                  </a:lnTo>
                  <a:lnTo>
                    <a:pt x="37465" y="1420813"/>
                  </a:lnTo>
                  <a:lnTo>
                    <a:pt x="33020" y="1409700"/>
                  </a:lnTo>
                  <a:lnTo>
                    <a:pt x="29210" y="1398270"/>
                  </a:lnTo>
                  <a:lnTo>
                    <a:pt x="25400" y="1387158"/>
                  </a:lnTo>
                  <a:lnTo>
                    <a:pt x="22225" y="1376045"/>
                  </a:lnTo>
                  <a:lnTo>
                    <a:pt x="19050" y="1364933"/>
                  </a:lnTo>
                  <a:lnTo>
                    <a:pt x="16193" y="1353820"/>
                  </a:lnTo>
                  <a:lnTo>
                    <a:pt x="13653" y="1342708"/>
                  </a:lnTo>
                  <a:lnTo>
                    <a:pt x="11113" y="1331913"/>
                  </a:lnTo>
                  <a:lnTo>
                    <a:pt x="8890" y="1320800"/>
                  </a:lnTo>
                  <a:lnTo>
                    <a:pt x="6985" y="1310323"/>
                  </a:lnTo>
                  <a:lnTo>
                    <a:pt x="5080" y="1299210"/>
                  </a:lnTo>
                  <a:lnTo>
                    <a:pt x="3810" y="1288733"/>
                  </a:lnTo>
                  <a:lnTo>
                    <a:pt x="2540" y="1277938"/>
                  </a:lnTo>
                  <a:lnTo>
                    <a:pt x="1588" y="1267460"/>
                  </a:lnTo>
                  <a:lnTo>
                    <a:pt x="953" y="1256665"/>
                  </a:lnTo>
                  <a:lnTo>
                    <a:pt x="318" y="1246505"/>
                  </a:lnTo>
                  <a:lnTo>
                    <a:pt x="0" y="1236028"/>
                  </a:lnTo>
                  <a:lnTo>
                    <a:pt x="0" y="1225868"/>
                  </a:lnTo>
                  <a:lnTo>
                    <a:pt x="318" y="1211580"/>
                  </a:lnTo>
                  <a:lnTo>
                    <a:pt x="635" y="1197610"/>
                  </a:lnTo>
                  <a:lnTo>
                    <a:pt x="1588" y="1183958"/>
                  </a:lnTo>
                  <a:lnTo>
                    <a:pt x="2858" y="1170623"/>
                  </a:lnTo>
                  <a:lnTo>
                    <a:pt x="4763" y="1157288"/>
                  </a:lnTo>
                  <a:lnTo>
                    <a:pt x="6985" y="1144270"/>
                  </a:lnTo>
                  <a:lnTo>
                    <a:pt x="9208" y="1131253"/>
                  </a:lnTo>
                  <a:lnTo>
                    <a:pt x="11748" y="1118870"/>
                  </a:lnTo>
                  <a:lnTo>
                    <a:pt x="14923" y="1106488"/>
                  </a:lnTo>
                  <a:lnTo>
                    <a:pt x="17780" y="1094105"/>
                  </a:lnTo>
                  <a:lnTo>
                    <a:pt x="21590" y="1082358"/>
                  </a:lnTo>
                  <a:lnTo>
                    <a:pt x="25083" y="1070610"/>
                  </a:lnTo>
                  <a:lnTo>
                    <a:pt x="29210" y="1059180"/>
                  </a:lnTo>
                  <a:lnTo>
                    <a:pt x="33338" y="1048068"/>
                  </a:lnTo>
                  <a:lnTo>
                    <a:pt x="37783" y="1036955"/>
                  </a:lnTo>
                  <a:lnTo>
                    <a:pt x="42545" y="1026160"/>
                  </a:lnTo>
                  <a:lnTo>
                    <a:pt x="47308" y="1015365"/>
                  </a:lnTo>
                  <a:lnTo>
                    <a:pt x="52388" y="1005205"/>
                  </a:lnTo>
                  <a:lnTo>
                    <a:pt x="57468" y="995045"/>
                  </a:lnTo>
                  <a:lnTo>
                    <a:pt x="62548" y="985203"/>
                  </a:lnTo>
                  <a:lnTo>
                    <a:pt x="68263" y="975678"/>
                  </a:lnTo>
                  <a:lnTo>
                    <a:pt x="73660" y="966153"/>
                  </a:lnTo>
                  <a:lnTo>
                    <a:pt x="79375" y="956945"/>
                  </a:lnTo>
                  <a:lnTo>
                    <a:pt x="85408" y="948373"/>
                  </a:lnTo>
                  <a:lnTo>
                    <a:pt x="96838" y="930910"/>
                  </a:lnTo>
                  <a:lnTo>
                    <a:pt x="108903" y="915035"/>
                  </a:lnTo>
                  <a:lnTo>
                    <a:pt x="120968" y="899795"/>
                  </a:lnTo>
                  <a:lnTo>
                    <a:pt x="132715" y="885508"/>
                  </a:lnTo>
                  <a:lnTo>
                    <a:pt x="144780" y="872173"/>
                  </a:lnTo>
                  <a:lnTo>
                    <a:pt x="156845" y="859473"/>
                  </a:lnTo>
                  <a:lnTo>
                    <a:pt x="168275" y="848043"/>
                  </a:lnTo>
                  <a:lnTo>
                    <a:pt x="179705" y="836930"/>
                  </a:lnTo>
                  <a:lnTo>
                    <a:pt x="190500" y="827088"/>
                  </a:lnTo>
                  <a:lnTo>
                    <a:pt x="201295" y="817880"/>
                  </a:lnTo>
                  <a:lnTo>
                    <a:pt x="211138" y="809625"/>
                  </a:lnTo>
                  <a:lnTo>
                    <a:pt x="220345" y="802005"/>
                  </a:lnTo>
                  <a:lnTo>
                    <a:pt x="229553" y="795338"/>
                  </a:lnTo>
                  <a:lnTo>
                    <a:pt x="237490" y="789305"/>
                  </a:lnTo>
                  <a:lnTo>
                    <a:pt x="250825" y="780098"/>
                  </a:lnTo>
                  <a:lnTo>
                    <a:pt x="260033" y="773748"/>
                  </a:lnTo>
                  <a:lnTo>
                    <a:pt x="265113" y="770890"/>
                  </a:lnTo>
                  <a:lnTo>
                    <a:pt x="270510" y="767398"/>
                  </a:lnTo>
                  <a:lnTo>
                    <a:pt x="276543" y="764858"/>
                  </a:lnTo>
                  <a:lnTo>
                    <a:pt x="282575" y="762318"/>
                  </a:lnTo>
                  <a:lnTo>
                    <a:pt x="288608" y="760095"/>
                  </a:lnTo>
                  <a:lnTo>
                    <a:pt x="294640" y="758190"/>
                  </a:lnTo>
                  <a:lnTo>
                    <a:pt x="300673" y="756920"/>
                  </a:lnTo>
                  <a:lnTo>
                    <a:pt x="307023" y="755650"/>
                  </a:lnTo>
                  <a:lnTo>
                    <a:pt x="312738" y="755015"/>
                  </a:lnTo>
                  <a:lnTo>
                    <a:pt x="318453" y="753745"/>
                  </a:lnTo>
                  <a:lnTo>
                    <a:pt x="324485" y="752793"/>
                  </a:lnTo>
                  <a:lnTo>
                    <a:pt x="330518" y="752475"/>
                  </a:lnTo>
                  <a:close/>
                  <a:moveTo>
                    <a:pt x="609121" y="0"/>
                  </a:moveTo>
                  <a:lnTo>
                    <a:pt x="617062" y="0"/>
                  </a:lnTo>
                  <a:lnTo>
                    <a:pt x="625321" y="0"/>
                  </a:lnTo>
                  <a:lnTo>
                    <a:pt x="633262" y="317"/>
                  </a:lnTo>
                  <a:lnTo>
                    <a:pt x="641521" y="951"/>
                  </a:lnTo>
                  <a:lnTo>
                    <a:pt x="650098" y="1585"/>
                  </a:lnTo>
                  <a:lnTo>
                    <a:pt x="658039" y="2536"/>
                  </a:lnTo>
                  <a:lnTo>
                    <a:pt x="666298" y="3487"/>
                  </a:lnTo>
                  <a:lnTo>
                    <a:pt x="674557" y="4755"/>
                  </a:lnTo>
                  <a:lnTo>
                    <a:pt x="682816" y="6658"/>
                  </a:lnTo>
                  <a:lnTo>
                    <a:pt x="691075" y="8243"/>
                  </a:lnTo>
                  <a:lnTo>
                    <a:pt x="699017" y="10462"/>
                  </a:lnTo>
                  <a:lnTo>
                    <a:pt x="707593" y="12364"/>
                  </a:lnTo>
                  <a:lnTo>
                    <a:pt x="715535" y="14901"/>
                  </a:lnTo>
                  <a:lnTo>
                    <a:pt x="723476" y="17437"/>
                  </a:lnTo>
                  <a:lnTo>
                    <a:pt x="731100" y="20607"/>
                  </a:lnTo>
                  <a:lnTo>
                    <a:pt x="738723" y="23461"/>
                  </a:lnTo>
                  <a:lnTo>
                    <a:pt x="746347" y="26314"/>
                  </a:lnTo>
                  <a:lnTo>
                    <a:pt x="753653" y="29801"/>
                  </a:lnTo>
                  <a:lnTo>
                    <a:pt x="761277" y="33289"/>
                  </a:lnTo>
                  <a:lnTo>
                    <a:pt x="768265" y="37093"/>
                  </a:lnTo>
                  <a:lnTo>
                    <a:pt x="775571" y="40581"/>
                  </a:lnTo>
                  <a:lnTo>
                    <a:pt x="782560" y="44702"/>
                  </a:lnTo>
                  <a:lnTo>
                    <a:pt x="796219" y="53262"/>
                  </a:lnTo>
                  <a:lnTo>
                    <a:pt x="809560" y="62139"/>
                  </a:lnTo>
                  <a:lnTo>
                    <a:pt x="822266" y="71968"/>
                  </a:lnTo>
                  <a:lnTo>
                    <a:pt x="834020" y="82113"/>
                  </a:lnTo>
                  <a:lnTo>
                    <a:pt x="845773" y="92892"/>
                  </a:lnTo>
                  <a:lnTo>
                    <a:pt x="856573" y="103988"/>
                  </a:lnTo>
                  <a:lnTo>
                    <a:pt x="867056" y="116036"/>
                  </a:lnTo>
                  <a:lnTo>
                    <a:pt x="876903" y="128400"/>
                  </a:lnTo>
                  <a:lnTo>
                    <a:pt x="886433" y="140765"/>
                  </a:lnTo>
                  <a:lnTo>
                    <a:pt x="895009" y="154080"/>
                  </a:lnTo>
                  <a:lnTo>
                    <a:pt x="902951" y="167396"/>
                  </a:lnTo>
                  <a:lnTo>
                    <a:pt x="910257" y="181346"/>
                  </a:lnTo>
                  <a:lnTo>
                    <a:pt x="916927" y="195612"/>
                  </a:lnTo>
                  <a:lnTo>
                    <a:pt x="922963" y="210196"/>
                  </a:lnTo>
                  <a:lnTo>
                    <a:pt x="928045" y="225097"/>
                  </a:lnTo>
                  <a:lnTo>
                    <a:pt x="932810" y="239998"/>
                  </a:lnTo>
                  <a:lnTo>
                    <a:pt x="936622" y="255850"/>
                  </a:lnTo>
                  <a:lnTo>
                    <a:pt x="939481" y="271385"/>
                  </a:lnTo>
                  <a:lnTo>
                    <a:pt x="941704" y="286920"/>
                  </a:lnTo>
                  <a:lnTo>
                    <a:pt x="943610" y="302771"/>
                  </a:lnTo>
                  <a:lnTo>
                    <a:pt x="944246" y="311014"/>
                  </a:lnTo>
                  <a:lnTo>
                    <a:pt x="944246" y="318940"/>
                  </a:lnTo>
                  <a:lnTo>
                    <a:pt x="944563" y="327183"/>
                  </a:lnTo>
                  <a:lnTo>
                    <a:pt x="944246" y="335426"/>
                  </a:lnTo>
                  <a:lnTo>
                    <a:pt x="943928" y="343352"/>
                  </a:lnTo>
                  <a:lnTo>
                    <a:pt x="943610" y="351595"/>
                  </a:lnTo>
                  <a:lnTo>
                    <a:pt x="942657" y="359838"/>
                  </a:lnTo>
                  <a:lnTo>
                    <a:pt x="941704" y="368081"/>
                  </a:lnTo>
                  <a:lnTo>
                    <a:pt x="940434" y="376324"/>
                  </a:lnTo>
                  <a:lnTo>
                    <a:pt x="939163" y="384567"/>
                  </a:lnTo>
                  <a:lnTo>
                    <a:pt x="937575" y="392810"/>
                  </a:lnTo>
                  <a:lnTo>
                    <a:pt x="935669" y="401053"/>
                  </a:lnTo>
                  <a:lnTo>
                    <a:pt x="933763" y="408979"/>
                  </a:lnTo>
                  <a:lnTo>
                    <a:pt x="931539" y="417222"/>
                  </a:lnTo>
                  <a:lnTo>
                    <a:pt x="929316" y="425148"/>
                  </a:lnTo>
                  <a:lnTo>
                    <a:pt x="926457" y="433391"/>
                  </a:lnTo>
                  <a:lnTo>
                    <a:pt x="923916" y="441000"/>
                  </a:lnTo>
                  <a:lnTo>
                    <a:pt x="920739" y="448609"/>
                  </a:lnTo>
                  <a:lnTo>
                    <a:pt x="917563" y="456218"/>
                  </a:lnTo>
                  <a:lnTo>
                    <a:pt x="914068" y="463827"/>
                  </a:lnTo>
                  <a:lnTo>
                    <a:pt x="910892" y="471119"/>
                  </a:lnTo>
                  <a:lnTo>
                    <a:pt x="907080" y="478411"/>
                  </a:lnTo>
                  <a:lnTo>
                    <a:pt x="903268" y="485385"/>
                  </a:lnTo>
                  <a:lnTo>
                    <a:pt x="899139" y="492360"/>
                  </a:lnTo>
                  <a:lnTo>
                    <a:pt x="890880" y="505993"/>
                  </a:lnTo>
                  <a:lnTo>
                    <a:pt x="881668" y="519309"/>
                  </a:lnTo>
                  <a:lnTo>
                    <a:pt x="872138" y="531673"/>
                  </a:lnTo>
                  <a:lnTo>
                    <a:pt x="861656" y="543721"/>
                  </a:lnTo>
                  <a:lnTo>
                    <a:pt x="851173" y="555451"/>
                  </a:lnTo>
                  <a:lnTo>
                    <a:pt x="839737" y="566230"/>
                  </a:lnTo>
                  <a:lnTo>
                    <a:pt x="827667" y="577010"/>
                  </a:lnTo>
                  <a:lnTo>
                    <a:pt x="815596" y="586521"/>
                  </a:lnTo>
                  <a:lnTo>
                    <a:pt x="802890" y="595715"/>
                  </a:lnTo>
                  <a:lnTo>
                    <a:pt x="789866" y="604592"/>
                  </a:lnTo>
                  <a:lnTo>
                    <a:pt x="776207" y="612518"/>
                  </a:lnTo>
                  <a:lnTo>
                    <a:pt x="762230" y="619810"/>
                  </a:lnTo>
                  <a:lnTo>
                    <a:pt x="747935" y="626468"/>
                  </a:lnTo>
                  <a:lnTo>
                    <a:pt x="733323" y="632491"/>
                  </a:lnTo>
                  <a:lnTo>
                    <a:pt x="718711" y="637564"/>
                  </a:lnTo>
                  <a:lnTo>
                    <a:pt x="703464" y="642319"/>
                  </a:lnTo>
                  <a:lnTo>
                    <a:pt x="688216" y="645807"/>
                  </a:lnTo>
                  <a:lnTo>
                    <a:pt x="672651" y="649294"/>
                  </a:lnTo>
                  <a:lnTo>
                    <a:pt x="656451" y="651513"/>
                  </a:lnTo>
                  <a:lnTo>
                    <a:pt x="640568" y="652782"/>
                  </a:lnTo>
                  <a:lnTo>
                    <a:pt x="632627" y="653733"/>
                  </a:lnTo>
                  <a:lnTo>
                    <a:pt x="624368" y="654050"/>
                  </a:lnTo>
                  <a:lnTo>
                    <a:pt x="616427" y="654050"/>
                  </a:lnTo>
                  <a:lnTo>
                    <a:pt x="608485" y="654050"/>
                  </a:lnTo>
                  <a:lnTo>
                    <a:pt x="600226" y="653733"/>
                  </a:lnTo>
                  <a:lnTo>
                    <a:pt x="591650" y="652782"/>
                  </a:lnTo>
                  <a:lnTo>
                    <a:pt x="583708" y="652148"/>
                  </a:lnTo>
                  <a:lnTo>
                    <a:pt x="575449" y="651196"/>
                  </a:lnTo>
                  <a:lnTo>
                    <a:pt x="567190" y="650245"/>
                  </a:lnTo>
                  <a:lnTo>
                    <a:pt x="558931" y="648660"/>
                  </a:lnTo>
                  <a:lnTo>
                    <a:pt x="550672" y="647392"/>
                  </a:lnTo>
                  <a:lnTo>
                    <a:pt x="542731" y="645173"/>
                  </a:lnTo>
                  <a:lnTo>
                    <a:pt x="534154" y="643270"/>
                  </a:lnTo>
                  <a:lnTo>
                    <a:pt x="525895" y="641051"/>
                  </a:lnTo>
                  <a:lnTo>
                    <a:pt x="517954" y="638515"/>
                  </a:lnTo>
                  <a:lnTo>
                    <a:pt x="510330" y="635979"/>
                  </a:lnTo>
                  <a:lnTo>
                    <a:pt x="502389" y="633442"/>
                  </a:lnTo>
                  <a:lnTo>
                    <a:pt x="494765" y="630272"/>
                  </a:lnTo>
                  <a:lnTo>
                    <a:pt x="487141" y="627419"/>
                  </a:lnTo>
                  <a:lnTo>
                    <a:pt x="479835" y="623931"/>
                  </a:lnTo>
                  <a:lnTo>
                    <a:pt x="472529" y="620444"/>
                  </a:lnTo>
                  <a:lnTo>
                    <a:pt x="465223" y="616639"/>
                  </a:lnTo>
                  <a:lnTo>
                    <a:pt x="457917" y="613152"/>
                  </a:lnTo>
                  <a:lnTo>
                    <a:pt x="450929" y="609030"/>
                  </a:lnTo>
                  <a:lnTo>
                    <a:pt x="437270" y="600470"/>
                  </a:lnTo>
                  <a:lnTo>
                    <a:pt x="423928" y="591593"/>
                  </a:lnTo>
                  <a:lnTo>
                    <a:pt x="411222" y="581765"/>
                  </a:lnTo>
                  <a:lnTo>
                    <a:pt x="399469" y="571620"/>
                  </a:lnTo>
                  <a:lnTo>
                    <a:pt x="387716" y="560524"/>
                  </a:lnTo>
                  <a:lnTo>
                    <a:pt x="376598" y="549427"/>
                  </a:lnTo>
                  <a:lnTo>
                    <a:pt x="366433" y="537697"/>
                  </a:lnTo>
                  <a:lnTo>
                    <a:pt x="356586" y="525649"/>
                  </a:lnTo>
                  <a:lnTo>
                    <a:pt x="347056" y="512968"/>
                  </a:lnTo>
                  <a:lnTo>
                    <a:pt x="338479" y="499652"/>
                  </a:lnTo>
                  <a:lnTo>
                    <a:pt x="330538" y="486020"/>
                  </a:lnTo>
                  <a:lnTo>
                    <a:pt x="323232" y="472070"/>
                  </a:lnTo>
                  <a:lnTo>
                    <a:pt x="316561" y="457803"/>
                  </a:lnTo>
                  <a:lnTo>
                    <a:pt x="310526" y="443536"/>
                  </a:lnTo>
                  <a:lnTo>
                    <a:pt x="305126" y="428636"/>
                  </a:lnTo>
                  <a:lnTo>
                    <a:pt x="300678" y="413418"/>
                  </a:lnTo>
                  <a:lnTo>
                    <a:pt x="296867" y="398200"/>
                  </a:lnTo>
                  <a:lnTo>
                    <a:pt x="294008" y="382348"/>
                  </a:lnTo>
                  <a:lnTo>
                    <a:pt x="291784" y="366496"/>
                  </a:lnTo>
                  <a:lnTo>
                    <a:pt x="289878" y="350644"/>
                  </a:lnTo>
                  <a:lnTo>
                    <a:pt x="289243" y="342718"/>
                  </a:lnTo>
                  <a:lnTo>
                    <a:pt x="289243" y="334792"/>
                  </a:lnTo>
                  <a:lnTo>
                    <a:pt x="288925" y="326549"/>
                  </a:lnTo>
                  <a:lnTo>
                    <a:pt x="289243" y="318306"/>
                  </a:lnTo>
                  <a:lnTo>
                    <a:pt x="289561" y="310063"/>
                  </a:lnTo>
                  <a:lnTo>
                    <a:pt x="289878" y="302137"/>
                  </a:lnTo>
                  <a:lnTo>
                    <a:pt x="290514" y="293894"/>
                  </a:lnTo>
                  <a:lnTo>
                    <a:pt x="291784" y="285651"/>
                  </a:lnTo>
                  <a:lnTo>
                    <a:pt x="293055" y="277408"/>
                  </a:lnTo>
                  <a:lnTo>
                    <a:pt x="294325" y="268848"/>
                  </a:lnTo>
                  <a:lnTo>
                    <a:pt x="295914" y="260922"/>
                  </a:lnTo>
                  <a:lnTo>
                    <a:pt x="297502" y="252679"/>
                  </a:lnTo>
                  <a:lnTo>
                    <a:pt x="299725" y="244436"/>
                  </a:lnTo>
                  <a:lnTo>
                    <a:pt x="301949" y="236510"/>
                  </a:lnTo>
                  <a:lnTo>
                    <a:pt x="304173" y="228584"/>
                  </a:lnTo>
                  <a:lnTo>
                    <a:pt x="307032" y="220659"/>
                  </a:lnTo>
                  <a:lnTo>
                    <a:pt x="309573" y="212733"/>
                  </a:lnTo>
                  <a:lnTo>
                    <a:pt x="312432" y="204807"/>
                  </a:lnTo>
                  <a:lnTo>
                    <a:pt x="315926" y="197198"/>
                  </a:lnTo>
                  <a:lnTo>
                    <a:pt x="319102" y="189906"/>
                  </a:lnTo>
                  <a:lnTo>
                    <a:pt x="322597" y="182614"/>
                  </a:lnTo>
                  <a:lnTo>
                    <a:pt x="326091" y="175322"/>
                  </a:lnTo>
                  <a:lnTo>
                    <a:pt x="330220" y="168347"/>
                  </a:lnTo>
                  <a:lnTo>
                    <a:pt x="334032" y="161055"/>
                  </a:lnTo>
                  <a:lnTo>
                    <a:pt x="342609" y="147423"/>
                  </a:lnTo>
                  <a:lnTo>
                    <a:pt x="351821" y="134741"/>
                  </a:lnTo>
                  <a:lnTo>
                    <a:pt x="361350" y="122060"/>
                  </a:lnTo>
                  <a:lnTo>
                    <a:pt x="371833" y="109695"/>
                  </a:lnTo>
                  <a:lnTo>
                    <a:pt x="382316" y="97965"/>
                  </a:lnTo>
                  <a:lnTo>
                    <a:pt x="393751" y="87185"/>
                  </a:lnTo>
                  <a:lnTo>
                    <a:pt x="405504" y="76723"/>
                  </a:lnTo>
                  <a:lnTo>
                    <a:pt x="417893" y="66895"/>
                  </a:lnTo>
                  <a:lnTo>
                    <a:pt x="430599" y="58018"/>
                  </a:lnTo>
                  <a:lnTo>
                    <a:pt x="443623" y="49458"/>
                  </a:lnTo>
                  <a:lnTo>
                    <a:pt x="457282" y="41215"/>
                  </a:lnTo>
                  <a:lnTo>
                    <a:pt x="471259" y="33606"/>
                  </a:lnTo>
                  <a:lnTo>
                    <a:pt x="485553" y="26948"/>
                  </a:lnTo>
                  <a:lnTo>
                    <a:pt x="500165" y="21241"/>
                  </a:lnTo>
                  <a:lnTo>
                    <a:pt x="514777" y="16169"/>
                  </a:lnTo>
                  <a:lnTo>
                    <a:pt x="530025" y="11413"/>
                  </a:lnTo>
                  <a:lnTo>
                    <a:pt x="545272" y="7609"/>
                  </a:lnTo>
                  <a:lnTo>
                    <a:pt x="560837" y="4438"/>
                  </a:lnTo>
                  <a:lnTo>
                    <a:pt x="576720" y="2219"/>
                  </a:lnTo>
                  <a:lnTo>
                    <a:pt x="592920" y="634"/>
                  </a:lnTo>
                  <a:lnTo>
                    <a:pt x="600862" y="317"/>
                  </a:lnTo>
                  <a:lnTo>
                    <a:pt x="609121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4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188" y="4741"/>
              <a:ext cx="854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50</a:t>
              </a:r>
              <a:endParaRPr lang="en-US" altLang="zh-CN"/>
            </a:p>
          </p:txBody>
        </p:sp>
        <p:sp>
          <p:nvSpPr>
            <p:cNvPr id="28" name="人"/>
            <p:cNvSpPr/>
            <p:nvPr/>
          </p:nvSpPr>
          <p:spPr bwMode="auto">
            <a:xfrm flipH="1">
              <a:off x="13583" y="6573"/>
              <a:ext cx="419" cy="822"/>
            </a:xfrm>
            <a:custGeom>
              <a:avLst/>
              <a:gdLst/>
              <a:ahLst/>
              <a:cxnLst/>
              <a:rect l="0" t="0" r="r" b="b"/>
              <a:pathLst>
                <a:path w="1235075" h="3292476">
                  <a:moveTo>
                    <a:pt x="1011238" y="1751013"/>
                  </a:moveTo>
                  <a:lnTo>
                    <a:pt x="1011238" y="1860823"/>
                  </a:lnTo>
                  <a:lnTo>
                    <a:pt x="1011238" y="3112528"/>
                  </a:lnTo>
                  <a:lnTo>
                    <a:pt x="1010920" y="3121731"/>
                  </a:lnTo>
                  <a:lnTo>
                    <a:pt x="1010284" y="3130618"/>
                  </a:lnTo>
                  <a:lnTo>
                    <a:pt x="1009330" y="3139822"/>
                  </a:lnTo>
                  <a:lnTo>
                    <a:pt x="1007422" y="3148708"/>
                  </a:lnTo>
                  <a:lnTo>
                    <a:pt x="1005513" y="3157277"/>
                  </a:lnTo>
                  <a:lnTo>
                    <a:pt x="1002969" y="3165846"/>
                  </a:lnTo>
                  <a:lnTo>
                    <a:pt x="1000106" y="3174097"/>
                  </a:lnTo>
                  <a:lnTo>
                    <a:pt x="996925" y="3182666"/>
                  </a:lnTo>
                  <a:lnTo>
                    <a:pt x="993109" y="3190601"/>
                  </a:lnTo>
                  <a:lnTo>
                    <a:pt x="989292" y="3198217"/>
                  </a:lnTo>
                  <a:lnTo>
                    <a:pt x="984839" y="3205834"/>
                  </a:lnTo>
                  <a:lnTo>
                    <a:pt x="980386" y="3213134"/>
                  </a:lnTo>
                  <a:lnTo>
                    <a:pt x="975297" y="3220116"/>
                  </a:lnTo>
                  <a:lnTo>
                    <a:pt x="969890" y="3227098"/>
                  </a:lnTo>
                  <a:lnTo>
                    <a:pt x="964165" y="3233445"/>
                  </a:lnTo>
                  <a:lnTo>
                    <a:pt x="958440" y="3239793"/>
                  </a:lnTo>
                  <a:lnTo>
                    <a:pt x="952079" y="3245506"/>
                  </a:lnTo>
                  <a:lnTo>
                    <a:pt x="945718" y="3251218"/>
                  </a:lnTo>
                  <a:lnTo>
                    <a:pt x="938720" y="3256613"/>
                  </a:lnTo>
                  <a:lnTo>
                    <a:pt x="931723" y="3261691"/>
                  </a:lnTo>
                  <a:lnTo>
                    <a:pt x="924408" y="3266135"/>
                  </a:lnTo>
                  <a:lnTo>
                    <a:pt x="916774" y="3270578"/>
                  </a:lnTo>
                  <a:lnTo>
                    <a:pt x="909141" y="3274386"/>
                  </a:lnTo>
                  <a:lnTo>
                    <a:pt x="901189" y="3278195"/>
                  </a:lnTo>
                  <a:lnTo>
                    <a:pt x="892602" y="3281368"/>
                  </a:lnTo>
                  <a:lnTo>
                    <a:pt x="884332" y="3284225"/>
                  </a:lnTo>
                  <a:lnTo>
                    <a:pt x="876062" y="3286764"/>
                  </a:lnTo>
                  <a:lnTo>
                    <a:pt x="867157" y="3288668"/>
                  </a:lnTo>
                  <a:lnTo>
                    <a:pt x="858569" y="3290255"/>
                  </a:lnTo>
                  <a:lnTo>
                    <a:pt x="849345" y="3291524"/>
                  </a:lnTo>
                  <a:lnTo>
                    <a:pt x="840121" y="3292159"/>
                  </a:lnTo>
                  <a:lnTo>
                    <a:pt x="830898" y="3292476"/>
                  </a:lnTo>
                  <a:lnTo>
                    <a:pt x="821356" y="3292159"/>
                  </a:lnTo>
                  <a:lnTo>
                    <a:pt x="812450" y="3291524"/>
                  </a:lnTo>
                  <a:lnTo>
                    <a:pt x="803544" y="3290255"/>
                  </a:lnTo>
                  <a:lnTo>
                    <a:pt x="794639" y="3288668"/>
                  </a:lnTo>
                  <a:lnTo>
                    <a:pt x="785733" y="3286764"/>
                  </a:lnTo>
                  <a:lnTo>
                    <a:pt x="777145" y="3284225"/>
                  </a:lnTo>
                  <a:lnTo>
                    <a:pt x="768876" y="3281368"/>
                  </a:lnTo>
                  <a:lnTo>
                    <a:pt x="760606" y="3278195"/>
                  </a:lnTo>
                  <a:lnTo>
                    <a:pt x="752655" y="3274386"/>
                  </a:lnTo>
                  <a:lnTo>
                    <a:pt x="745021" y="3270578"/>
                  </a:lnTo>
                  <a:lnTo>
                    <a:pt x="737388" y="3266135"/>
                  </a:lnTo>
                  <a:lnTo>
                    <a:pt x="730072" y="3261691"/>
                  </a:lnTo>
                  <a:lnTo>
                    <a:pt x="723075" y="3256613"/>
                  </a:lnTo>
                  <a:lnTo>
                    <a:pt x="716396" y="3251218"/>
                  </a:lnTo>
                  <a:lnTo>
                    <a:pt x="709717" y="3245506"/>
                  </a:lnTo>
                  <a:lnTo>
                    <a:pt x="703355" y="3239793"/>
                  </a:lnTo>
                  <a:lnTo>
                    <a:pt x="697312" y="3233445"/>
                  </a:lnTo>
                  <a:lnTo>
                    <a:pt x="691587" y="3227098"/>
                  </a:lnTo>
                  <a:lnTo>
                    <a:pt x="686498" y="3220116"/>
                  </a:lnTo>
                  <a:lnTo>
                    <a:pt x="681409" y="3213134"/>
                  </a:lnTo>
                  <a:lnTo>
                    <a:pt x="676638" y="3205834"/>
                  </a:lnTo>
                  <a:lnTo>
                    <a:pt x="672503" y="3198217"/>
                  </a:lnTo>
                  <a:lnTo>
                    <a:pt x="668369" y="3190601"/>
                  </a:lnTo>
                  <a:lnTo>
                    <a:pt x="664870" y="3182666"/>
                  </a:lnTo>
                  <a:lnTo>
                    <a:pt x="661371" y="3174097"/>
                  </a:lnTo>
                  <a:lnTo>
                    <a:pt x="658827" y="3165846"/>
                  </a:lnTo>
                  <a:lnTo>
                    <a:pt x="656282" y="3157277"/>
                  </a:lnTo>
                  <a:lnTo>
                    <a:pt x="654374" y="3148708"/>
                  </a:lnTo>
                  <a:lnTo>
                    <a:pt x="652784" y="3139822"/>
                  </a:lnTo>
                  <a:lnTo>
                    <a:pt x="651511" y="3130618"/>
                  </a:lnTo>
                  <a:lnTo>
                    <a:pt x="650875" y="3121731"/>
                  </a:lnTo>
                  <a:lnTo>
                    <a:pt x="650875" y="3112528"/>
                  </a:lnTo>
                  <a:lnTo>
                    <a:pt x="650875" y="2028711"/>
                  </a:lnTo>
                  <a:lnTo>
                    <a:pt x="658509" y="2027125"/>
                  </a:lnTo>
                  <a:lnTo>
                    <a:pt x="666142" y="2025220"/>
                  </a:lnTo>
                  <a:lnTo>
                    <a:pt x="673776" y="2022999"/>
                  </a:lnTo>
                  <a:lnTo>
                    <a:pt x="681091" y="2019825"/>
                  </a:lnTo>
                  <a:lnTo>
                    <a:pt x="688406" y="2016651"/>
                  </a:lnTo>
                  <a:lnTo>
                    <a:pt x="695722" y="2012843"/>
                  </a:lnTo>
                  <a:lnTo>
                    <a:pt x="702401" y="2009035"/>
                  </a:lnTo>
                  <a:lnTo>
                    <a:pt x="709398" y="2004591"/>
                  </a:lnTo>
                  <a:lnTo>
                    <a:pt x="731027" y="1989040"/>
                  </a:lnTo>
                  <a:lnTo>
                    <a:pt x="752655" y="1973489"/>
                  </a:lnTo>
                  <a:lnTo>
                    <a:pt x="771102" y="1959525"/>
                  </a:lnTo>
                  <a:lnTo>
                    <a:pt x="789868" y="1945561"/>
                  </a:lnTo>
                  <a:lnTo>
                    <a:pt x="808315" y="1931596"/>
                  </a:lnTo>
                  <a:lnTo>
                    <a:pt x="825809" y="1917632"/>
                  </a:lnTo>
                  <a:lnTo>
                    <a:pt x="843620" y="1903668"/>
                  </a:lnTo>
                  <a:lnTo>
                    <a:pt x="860477" y="1889704"/>
                  </a:lnTo>
                  <a:lnTo>
                    <a:pt x="877017" y="1875739"/>
                  </a:lnTo>
                  <a:lnTo>
                    <a:pt x="893238" y="1861775"/>
                  </a:lnTo>
                  <a:lnTo>
                    <a:pt x="909459" y="1848128"/>
                  </a:lnTo>
                  <a:lnTo>
                    <a:pt x="925044" y="1834164"/>
                  </a:lnTo>
                  <a:lnTo>
                    <a:pt x="940311" y="1820200"/>
                  </a:lnTo>
                  <a:lnTo>
                    <a:pt x="955260" y="1806236"/>
                  </a:lnTo>
                  <a:lnTo>
                    <a:pt x="969572" y="1792589"/>
                  </a:lnTo>
                  <a:lnTo>
                    <a:pt x="983885" y="1778624"/>
                  </a:lnTo>
                  <a:lnTo>
                    <a:pt x="997562" y="1764660"/>
                  </a:lnTo>
                  <a:lnTo>
                    <a:pt x="1011238" y="1751013"/>
                  </a:lnTo>
                  <a:close/>
                  <a:moveTo>
                    <a:pt x="223837" y="1751013"/>
                  </a:moveTo>
                  <a:lnTo>
                    <a:pt x="237454" y="1764660"/>
                  </a:lnTo>
                  <a:lnTo>
                    <a:pt x="251070" y="1778624"/>
                  </a:lnTo>
                  <a:lnTo>
                    <a:pt x="265320" y="1792589"/>
                  </a:lnTo>
                  <a:lnTo>
                    <a:pt x="279569" y="1806236"/>
                  </a:lnTo>
                  <a:lnTo>
                    <a:pt x="294452" y="1820200"/>
                  </a:lnTo>
                  <a:lnTo>
                    <a:pt x="309652" y="1834164"/>
                  </a:lnTo>
                  <a:lnTo>
                    <a:pt x="325168" y="1848128"/>
                  </a:lnTo>
                  <a:lnTo>
                    <a:pt x="341001" y="1861775"/>
                  </a:lnTo>
                  <a:lnTo>
                    <a:pt x="357467" y="1875739"/>
                  </a:lnTo>
                  <a:lnTo>
                    <a:pt x="373934" y="1889704"/>
                  </a:lnTo>
                  <a:lnTo>
                    <a:pt x="390717" y="1903668"/>
                  </a:lnTo>
                  <a:lnTo>
                    <a:pt x="408450" y="1917632"/>
                  </a:lnTo>
                  <a:lnTo>
                    <a:pt x="425866" y="1931596"/>
                  </a:lnTo>
                  <a:lnTo>
                    <a:pt x="444232" y="1945561"/>
                  </a:lnTo>
                  <a:lnTo>
                    <a:pt x="462598" y="1959525"/>
                  </a:lnTo>
                  <a:lnTo>
                    <a:pt x="481281" y="1973489"/>
                  </a:lnTo>
                  <a:lnTo>
                    <a:pt x="502814" y="1989040"/>
                  </a:lnTo>
                  <a:lnTo>
                    <a:pt x="524347" y="2004591"/>
                  </a:lnTo>
                  <a:lnTo>
                    <a:pt x="531313" y="2009035"/>
                  </a:lnTo>
                  <a:lnTo>
                    <a:pt x="537963" y="2012843"/>
                  </a:lnTo>
                  <a:lnTo>
                    <a:pt x="545246" y="2016651"/>
                  </a:lnTo>
                  <a:lnTo>
                    <a:pt x="552530" y="2019825"/>
                  </a:lnTo>
                  <a:lnTo>
                    <a:pt x="559813" y="2022999"/>
                  </a:lnTo>
                  <a:lnTo>
                    <a:pt x="567413" y="2025220"/>
                  </a:lnTo>
                  <a:lnTo>
                    <a:pt x="575012" y="2027125"/>
                  </a:lnTo>
                  <a:lnTo>
                    <a:pt x="582612" y="2028711"/>
                  </a:lnTo>
                  <a:lnTo>
                    <a:pt x="582612" y="3112528"/>
                  </a:lnTo>
                  <a:lnTo>
                    <a:pt x="582612" y="3121731"/>
                  </a:lnTo>
                  <a:lnTo>
                    <a:pt x="581979" y="3130618"/>
                  </a:lnTo>
                  <a:lnTo>
                    <a:pt x="580712" y="3139822"/>
                  </a:lnTo>
                  <a:lnTo>
                    <a:pt x="579129" y="3148708"/>
                  </a:lnTo>
                  <a:lnTo>
                    <a:pt x="576912" y="3157277"/>
                  </a:lnTo>
                  <a:lnTo>
                    <a:pt x="574696" y="3165846"/>
                  </a:lnTo>
                  <a:lnTo>
                    <a:pt x="572162" y="3174097"/>
                  </a:lnTo>
                  <a:lnTo>
                    <a:pt x="568679" y="3182666"/>
                  </a:lnTo>
                  <a:lnTo>
                    <a:pt x="565196" y="3190601"/>
                  </a:lnTo>
                  <a:lnTo>
                    <a:pt x="561079" y="3198217"/>
                  </a:lnTo>
                  <a:lnTo>
                    <a:pt x="556963" y="3205834"/>
                  </a:lnTo>
                  <a:lnTo>
                    <a:pt x="552213" y="3213134"/>
                  </a:lnTo>
                  <a:lnTo>
                    <a:pt x="547146" y="3220116"/>
                  </a:lnTo>
                  <a:lnTo>
                    <a:pt x="541763" y="3227098"/>
                  </a:lnTo>
                  <a:lnTo>
                    <a:pt x="536380" y="3233445"/>
                  </a:lnTo>
                  <a:lnTo>
                    <a:pt x="530363" y="3239793"/>
                  </a:lnTo>
                  <a:lnTo>
                    <a:pt x="524030" y="3245506"/>
                  </a:lnTo>
                  <a:lnTo>
                    <a:pt x="517380" y="3251218"/>
                  </a:lnTo>
                  <a:lnTo>
                    <a:pt x="510731" y="3256613"/>
                  </a:lnTo>
                  <a:lnTo>
                    <a:pt x="503764" y="3261691"/>
                  </a:lnTo>
                  <a:lnTo>
                    <a:pt x="496481" y="3266135"/>
                  </a:lnTo>
                  <a:lnTo>
                    <a:pt x="488881" y="3270578"/>
                  </a:lnTo>
                  <a:lnTo>
                    <a:pt x="481281" y="3274386"/>
                  </a:lnTo>
                  <a:lnTo>
                    <a:pt x="473365" y="3278195"/>
                  </a:lnTo>
                  <a:lnTo>
                    <a:pt x="465132" y="3281368"/>
                  </a:lnTo>
                  <a:lnTo>
                    <a:pt x="456898" y="3284225"/>
                  </a:lnTo>
                  <a:lnTo>
                    <a:pt x="448032" y="3286764"/>
                  </a:lnTo>
                  <a:lnTo>
                    <a:pt x="439482" y="3288668"/>
                  </a:lnTo>
                  <a:lnTo>
                    <a:pt x="430616" y="3290255"/>
                  </a:lnTo>
                  <a:lnTo>
                    <a:pt x="421749" y="3291524"/>
                  </a:lnTo>
                  <a:lnTo>
                    <a:pt x="412566" y="3292159"/>
                  </a:lnTo>
                  <a:lnTo>
                    <a:pt x="403383" y="3292476"/>
                  </a:lnTo>
                  <a:lnTo>
                    <a:pt x="394200" y="3292159"/>
                  </a:lnTo>
                  <a:lnTo>
                    <a:pt x="384700" y="3291524"/>
                  </a:lnTo>
                  <a:lnTo>
                    <a:pt x="375834" y="3290255"/>
                  </a:lnTo>
                  <a:lnTo>
                    <a:pt x="367284" y="3288668"/>
                  </a:lnTo>
                  <a:lnTo>
                    <a:pt x="358417" y="3286764"/>
                  </a:lnTo>
                  <a:lnTo>
                    <a:pt x="350184" y="3284225"/>
                  </a:lnTo>
                  <a:lnTo>
                    <a:pt x="341635" y="3281368"/>
                  </a:lnTo>
                  <a:lnTo>
                    <a:pt x="333401" y="3278195"/>
                  </a:lnTo>
                  <a:lnTo>
                    <a:pt x="325485" y="3274386"/>
                  </a:lnTo>
                  <a:lnTo>
                    <a:pt x="317885" y="3270578"/>
                  </a:lnTo>
                  <a:lnTo>
                    <a:pt x="310285" y="3266135"/>
                  </a:lnTo>
                  <a:lnTo>
                    <a:pt x="303002" y="3261691"/>
                  </a:lnTo>
                  <a:lnTo>
                    <a:pt x="296036" y="3256613"/>
                  </a:lnTo>
                  <a:lnTo>
                    <a:pt x="289069" y="3251218"/>
                  </a:lnTo>
                  <a:lnTo>
                    <a:pt x="282736" y="3245506"/>
                  </a:lnTo>
                  <a:lnTo>
                    <a:pt x="276403" y="3239793"/>
                  </a:lnTo>
                  <a:lnTo>
                    <a:pt x="270386" y="3233445"/>
                  </a:lnTo>
                  <a:lnTo>
                    <a:pt x="265003" y="3227098"/>
                  </a:lnTo>
                  <a:lnTo>
                    <a:pt x="259620" y="3220116"/>
                  </a:lnTo>
                  <a:lnTo>
                    <a:pt x="254553" y="3213134"/>
                  </a:lnTo>
                  <a:lnTo>
                    <a:pt x="250120" y="3205834"/>
                  </a:lnTo>
                  <a:lnTo>
                    <a:pt x="245687" y="3198217"/>
                  </a:lnTo>
                  <a:lnTo>
                    <a:pt x="241570" y="3190601"/>
                  </a:lnTo>
                  <a:lnTo>
                    <a:pt x="238087" y="3182666"/>
                  </a:lnTo>
                  <a:lnTo>
                    <a:pt x="234604" y="3174097"/>
                  </a:lnTo>
                  <a:lnTo>
                    <a:pt x="232070" y="3165846"/>
                  </a:lnTo>
                  <a:lnTo>
                    <a:pt x="229537" y="3157277"/>
                  </a:lnTo>
                  <a:lnTo>
                    <a:pt x="227321" y="3148708"/>
                  </a:lnTo>
                  <a:lnTo>
                    <a:pt x="225737" y="3139822"/>
                  </a:lnTo>
                  <a:lnTo>
                    <a:pt x="224787" y="3130618"/>
                  </a:lnTo>
                  <a:lnTo>
                    <a:pt x="224154" y="3121731"/>
                  </a:lnTo>
                  <a:lnTo>
                    <a:pt x="223837" y="3112528"/>
                  </a:lnTo>
                  <a:lnTo>
                    <a:pt x="223837" y="1860823"/>
                  </a:lnTo>
                  <a:lnTo>
                    <a:pt x="223837" y="1751013"/>
                  </a:lnTo>
                  <a:close/>
                  <a:moveTo>
                    <a:pt x="330518" y="752475"/>
                  </a:moveTo>
                  <a:lnTo>
                    <a:pt x="336550" y="752475"/>
                  </a:lnTo>
                  <a:lnTo>
                    <a:pt x="898525" y="752475"/>
                  </a:lnTo>
                  <a:lnTo>
                    <a:pt x="904558" y="752475"/>
                  </a:lnTo>
                  <a:lnTo>
                    <a:pt x="910590" y="752793"/>
                  </a:lnTo>
                  <a:lnTo>
                    <a:pt x="916623" y="753745"/>
                  </a:lnTo>
                  <a:lnTo>
                    <a:pt x="922020" y="755015"/>
                  </a:lnTo>
                  <a:lnTo>
                    <a:pt x="928053" y="755650"/>
                  </a:lnTo>
                  <a:lnTo>
                    <a:pt x="934403" y="756920"/>
                  </a:lnTo>
                  <a:lnTo>
                    <a:pt x="940435" y="758190"/>
                  </a:lnTo>
                  <a:lnTo>
                    <a:pt x="946468" y="760095"/>
                  </a:lnTo>
                  <a:lnTo>
                    <a:pt x="952500" y="762318"/>
                  </a:lnTo>
                  <a:lnTo>
                    <a:pt x="958533" y="764858"/>
                  </a:lnTo>
                  <a:lnTo>
                    <a:pt x="964248" y="767398"/>
                  </a:lnTo>
                  <a:lnTo>
                    <a:pt x="969963" y="770890"/>
                  </a:lnTo>
                  <a:lnTo>
                    <a:pt x="975043" y="773748"/>
                  </a:lnTo>
                  <a:lnTo>
                    <a:pt x="984250" y="780098"/>
                  </a:lnTo>
                  <a:lnTo>
                    <a:pt x="997903" y="789305"/>
                  </a:lnTo>
                  <a:lnTo>
                    <a:pt x="1005523" y="795338"/>
                  </a:lnTo>
                  <a:lnTo>
                    <a:pt x="1014413" y="802005"/>
                  </a:lnTo>
                  <a:lnTo>
                    <a:pt x="1023938" y="809625"/>
                  </a:lnTo>
                  <a:lnTo>
                    <a:pt x="1033780" y="817880"/>
                  </a:lnTo>
                  <a:lnTo>
                    <a:pt x="1044575" y="827088"/>
                  </a:lnTo>
                  <a:lnTo>
                    <a:pt x="1055370" y="836930"/>
                  </a:lnTo>
                  <a:lnTo>
                    <a:pt x="1066800" y="848043"/>
                  </a:lnTo>
                  <a:lnTo>
                    <a:pt x="1078230" y="859473"/>
                  </a:lnTo>
                  <a:lnTo>
                    <a:pt x="1090295" y="872173"/>
                  </a:lnTo>
                  <a:lnTo>
                    <a:pt x="1102360" y="885508"/>
                  </a:lnTo>
                  <a:lnTo>
                    <a:pt x="1114108" y="899795"/>
                  </a:lnTo>
                  <a:lnTo>
                    <a:pt x="1126173" y="915035"/>
                  </a:lnTo>
                  <a:lnTo>
                    <a:pt x="1138238" y="930910"/>
                  </a:lnTo>
                  <a:lnTo>
                    <a:pt x="1149668" y="948373"/>
                  </a:lnTo>
                  <a:lnTo>
                    <a:pt x="1155700" y="956945"/>
                  </a:lnTo>
                  <a:lnTo>
                    <a:pt x="1161415" y="966153"/>
                  </a:lnTo>
                  <a:lnTo>
                    <a:pt x="1166813" y="975678"/>
                  </a:lnTo>
                  <a:lnTo>
                    <a:pt x="1172210" y="985203"/>
                  </a:lnTo>
                  <a:lnTo>
                    <a:pt x="1177608" y="995045"/>
                  </a:lnTo>
                  <a:lnTo>
                    <a:pt x="1182688" y="1005205"/>
                  </a:lnTo>
                  <a:lnTo>
                    <a:pt x="1187768" y="1015365"/>
                  </a:lnTo>
                  <a:lnTo>
                    <a:pt x="1192530" y="1026160"/>
                  </a:lnTo>
                  <a:lnTo>
                    <a:pt x="1197293" y="1036955"/>
                  </a:lnTo>
                  <a:lnTo>
                    <a:pt x="1201420" y="1048068"/>
                  </a:lnTo>
                  <a:lnTo>
                    <a:pt x="1205865" y="1059180"/>
                  </a:lnTo>
                  <a:lnTo>
                    <a:pt x="1209993" y="1070610"/>
                  </a:lnTo>
                  <a:lnTo>
                    <a:pt x="1213485" y="1082358"/>
                  </a:lnTo>
                  <a:lnTo>
                    <a:pt x="1217295" y="1094105"/>
                  </a:lnTo>
                  <a:lnTo>
                    <a:pt x="1220153" y="1106488"/>
                  </a:lnTo>
                  <a:lnTo>
                    <a:pt x="1223328" y="1118870"/>
                  </a:lnTo>
                  <a:lnTo>
                    <a:pt x="1225868" y="1131253"/>
                  </a:lnTo>
                  <a:lnTo>
                    <a:pt x="1228090" y="1144270"/>
                  </a:lnTo>
                  <a:lnTo>
                    <a:pt x="1229995" y="1157288"/>
                  </a:lnTo>
                  <a:lnTo>
                    <a:pt x="1232218" y="1170623"/>
                  </a:lnTo>
                  <a:lnTo>
                    <a:pt x="1233488" y="1183958"/>
                  </a:lnTo>
                  <a:lnTo>
                    <a:pt x="1234440" y="1197610"/>
                  </a:lnTo>
                  <a:lnTo>
                    <a:pt x="1234758" y="1211580"/>
                  </a:lnTo>
                  <a:lnTo>
                    <a:pt x="1235075" y="1225868"/>
                  </a:lnTo>
                  <a:lnTo>
                    <a:pt x="1235075" y="1236028"/>
                  </a:lnTo>
                  <a:lnTo>
                    <a:pt x="1234758" y="1246505"/>
                  </a:lnTo>
                  <a:lnTo>
                    <a:pt x="1234123" y="1256665"/>
                  </a:lnTo>
                  <a:lnTo>
                    <a:pt x="1233488" y="1267460"/>
                  </a:lnTo>
                  <a:lnTo>
                    <a:pt x="1232535" y="1277938"/>
                  </a:lnTo>
                  <a:lnTo>
                    <a:pt x="1231265" y="1288733"/>
                  </a:lnTo>
                  <a:lnTo>
                    <a:pt x="1229678" y="1299210"/>
                  </a:lnTo>
                  <a:lnTo>
                    <a:pt x="1228090" y="1310323"/>
                  </a:lnTo>
                  <a:lnTo>
                    <a:pt x="1226185" y="1320800"/>
                  </a:lnTo>
                  <a:lnTo>
                    <a:pt x="1223963" y="1331913"/>
                  </a:lnTo>
                  <a:lnTo>
                    <a:pt x="1221423" y="1342708"/>
                  </a:lnTo>
                  <a:lnTo>
                    <a:pt x="1218883" y="1353820"/>
                  </a:lnTo>
                  <a:lnTo>
                    <a:pt x="1215708" y="1364933"/>
                  </a:lnTo>
                  <a:lnTo>
                    <a:pt x="1212850" y="1376045"/>
                  </a:lnTo>
                  <a:lnTo>
                    <a:pt x="1209675" y="1387158"/>
                  </a:lnTo>
                  <a:lnTo>
                    <a:pt x="1205865" y="1398270"/>
                  </a:lnTo>
                  <a:lnTo>
                    <a:pt x="1202055" y="1409700"/>
                  </a:lnTo>
                  <a:lnTo>
                    <a:pt x="1197610" y="1420813"/>
                  </a:lnTo>
                  <a:lnTo>
                    <a:pt x="1193165" y="1432243"/>
                  </a:lnTo>
                  <a:lnTo>
                    <a:pt x="1188720" y="1443673"/>
                  </a:lnTo>
                  <a:lnTo>
                    <a:pt x="1183640" y="1455103"/>
                  </a:lnTo>
                  <a:lnTo>
                    <a:pt x="1178560" y="1466533"/>
                  </a:lnTo>
                  <a:lnTo>
                    <a:pt x="1172845" y="1477963"/>
                  </a:lnTo>
                  <a:lnTo>
                    <a:pt x="1167448" y="1489711"/>
                  </a:lnTo>
                  <a:lnTo>
                    <a:pt x="1161415" y="1500823"/>
                  </a:lnTo>
                  <a:lnTo>
                    <a:pt x="1155065" y="1512571"/>
                  </a:lnTo>
                  <a:lnTo>
                    <a:pt x="1148398" y="1524318"/>
                  </a:lnTo>
                  <a:lnTo>
                    <a:pt x="1141730" y="1535748"/>
                  </a:lnTo>
                  <a:lnTo>
                    <a:pt x="1134428" y="1547496"/>
                  </a:lnTo>
                  <a:lnTo>
                    <a:pt x="1127125" y="1559561"/>
                  </a:lnTo>
                  <a:lnTo>
                    <a:pt x="1119505" y="1570991"/>
                  </a:lnTo>
                  <a:lnTo>
                    <a:pt x="1111568" y="1582738"/>
                  </a:lnTo>
                  <a:lnTo>
                    <a:pt x="1100773" y="1597978"/>
                  </a:lnTo>
                  <a:lnTo>
                    <a:pt x="1089978" y="1613218"/>
                  </a:lnTo>
                  <a:lnTo>
                    <a:pt x="1078230" y="1628458"/>
                  </a:lnTo>
                  <a:lnTo>
                    <a:pt x="1066483" y="1643698"/>
                  </a:lnTo>
                  <a:lnTo>
                    <a:pt x="1053465" y="1659891"/>
                  </a:lnTo>
                  <a:lnTo>
                    <a:pt x="1039813" y="1675766"/>
                  </a:lnTo>
                  <a:lnTo>
                    <a:pt x="1025843" y="1691958"/>
                  </a:lnTo>
                  <a:lnTo>
                    <a:pt x="1011238" y="1707833"/>
                  </a:lnTo>
                  <a:lnTo>
                    <a:pt x="997903" y="1722756"/>
                  </a:lnTo>
                  <a:lnTo>
                    <a:pt x="983933" y="1737043"/>
                  </a:lnTo>
                  <a:lnTo>
                    <a:pt x="969645" y="1751331"/>
                  </a:lnTo>
                  <a:lnTo>
                    <a:pt x="955040" y="1765936"/>
                  </a:lnTo>
                  <a:lnTo>
                    <a:pt x="940118" y="1780541"/>
                  </a:lnTo>
                  <a:lnTo>
                    <a:pt x="924560" y="1795146"/>
                  </a:lnTo>
                  <a:lnTo>
                    <a:pt x="908368" y="1809751"/>
                  </a:lnTo>
                  <a:lnTo>
                    <a:pt x="891858" y="1824673"/>
                  </a:lnTo>
                  <a:lnTo>
                    <a:pt x="874713" y="1839278"/>
                  </a:lnTo>
                  <a:lnTo>
                    <a:pt x="857250" y="1854201"/>
                  </a:lnTo>
                  <a:lnTo>
                    <a:pt x="839470" y="1869123"/>
                  </a:lnTo>
                  <a:lnTo>
                    <a:pt x="820738" y="1884046"/>
                  </a:lnTo>
                  <a:lnTo>
                    <a:pt x="802005" y="1899286"/>
                  </a:lnTo>
                  <a:lnTo>
                    <a:pt x="782638" y="1914208"/>
                  </a:lnTo>
                  <a:lnTo>
                    <a:pt x="762318" y="1929766"/>
                  </a:lnTo>
                  <a:lnTo>
                    <a:pt x="741998" y="1945006"/>
                  </a:lnTo>
                  <a:lnTo>
                    <a:pt x="744220" y="1939926"/>
                  </a:lnTo>
                  <a:lnTo>
                    <a:pt x="746125" y="1934846"/>
                  </a:lnTo>
                  <a:lnTo>
                    <a:pt x="749300" y="1924686"/>
                  </a:lnTo>
                  <a:lnTo>
                    <a:pt x="752158" y="1914208"/>
                  </a:lnTo>
                  <a:lnTo>
                    <a:pt x="752793" y="1909128"/>
                  </a:lnTo>
                  <a:lnTo>
                    <a:pt x="753745" y="1903731"/>
                  </a:lnTo>
                  <a:lnTo>
                    <a:pt x="754380" y="1898333"/>
                  </a:lnTo>
                  <a:lnTo>
                    <a:pt x="754698" y="1892936"/>
                  </a:lnTo>
                  <a:lnTo>
                    <a:pt x="754698" y="1887856"/>
                  </a:lnTo>
                  <a:lnTo>
                    <a:pt x="754698" y="1882458"/>
                  </a:lnTo>
                  <a:lnTo>
                    <a:pt x="754380" y="1876743"/>
                  </a:lnTo>
                  <a:lnTo>
                    <a:pt x="754063" y="1871346"/>
                  </a:lnTo>
                  <a:lnTo>
                    <a:pt x="753428" y="1866266"/>
                  </a:lnTo>
                  <a:lnTo>
                    <a:pt x="752793" y="1860551"/>
                  </a:lnTo>
                  <a:lnTo>
                    <a:pt x="751523" y="1853566"/>
                  </a:lnTo>
                  <a:lnTo>
                    <a:pt x="749300" y="1846581"/>
                  </a:lnTo>
                  <a:lnTo>
                    <a:pt x="747395" y="1839596"/>
                  </a:lnTo>
                  <a:lnTo>
                    <a:pt x="745173" y="1832928"/>
                  </a:lnTo>
                  <a:lnTo>
                    <a:pt x="742315" y="1826261"/>
                  </a:lnTo>
                  <a:lnTo>
                    <a:pt x="739458" y="1819911"/>
                  </a:lnTo>
                  <a:lnTo>
                    <a:pt x="735965" y="1813561"/>
                  </a:lnTo>
                  <a:lnTo>
                    <a:pt x="732473" y="1807528"/>
                  </a:lnTo>
                  <a:lnTo>
                    <a:pt x="728345" y="1801813"/>
                  </a:lnTo>
                  <a:lnTo>
                    <a:pt x="724218" y="1796098"/>
                  </a:lnTo>
                  <a:lnTo>
                    <a:pt x="719773" y="1790383"/>
                  </a:lnTo>
                  <a:lnTo>
                    <a:pt x="715010" y="1784986"/>
                  </a:lnTo>
                  <a:lnTo>
                    <a:pt x="709930" y="1780223"/>
                  </a:lnTo>
                  <a:lnTo>
                    <a:pt x="704533" y="1775461"/>
                  </a:lnTo>
                  <a:lnTo>
                    <a:pt x="698818" y="1770698"/>
                  </a:lnTo>
                  <a:lnTo>
                    <a:pt x="693103" y="1766571"/>
                  </a:lnTo>
                  <a:lnTo>
                    <a:pt x="672783" y="1751966"/>
                  </a:lnTo>
                  <a:lnTo>
                    <a:pt x="651510" y="1736091"/>
                  </a:lnTo>
                  <a:lnTo>
                    <a:pt x="641350" y="1728788"/>
                  </a:lnTo>
                  <a:lnTo>
                    <a:pt x="651510" y="1721486"/>
                  </a:lnTo>
                  <a:lnTo>
                    <a:pt x="672783" y="1704341"/>
                  </a:lnTo>
                  <a:lnTo>
                    <a:pt x="693738" y="1687831"/>
                  </a:lnTo>
                  <a:lnTo>
                    <a:pt x="713105" y="1671003"/>
                  </a:lnTo>
                  <a:lnTo>
                    <a:pt x="732473" y="1654493"/>
                  </a:lnTo>
                  <a:lnTo>
                    <a:pt x="750888" y="1638301"/>
                  </a:lnTo>
                  <a:lnTo>
                    <a:pt x="768033" y="1622108"/>
                  </a:lnTo>
                  <a:lnTo>
                    <a:pt x="784860" y="1606551"/>
                  </a:lnTo>
                  <a:lnTo>
                    <a:pt x="801053" y="1590993"/>
                  </a:lnTo>
                  <a:lnTo>
                    <a:pt x="815975" y="1575753"/>
                  </a:lnTo>
                  <a:lnTo>
                    <a:pt x="830580" y="1560513"/>
                  </a:lnTo>
                  <a:lnTo>
                    <a:pt x="844233" y="1545591"/>
                  </a:lnTo>
                  <a:lnTo>
                    <a:pt x="857250" y="1530986"/>
                  </a:lnTo>
                  <a:lnTo>
                    <a:pt x="869633" y="1516698"/>
                  </a:lnTo>
                  <a:lnTo>
                    <a:pt x="881380" y="1502411"/>
                  </a:lnTo>
                  <a:lnTo>
                    <a:pt x="892175" y="1488441"/>
                  </a:lnTo>
                  <a:lnTo>
                    <a:pt x="902970" y="1474788"/>
                  </a:lnTo>
                  <a:lnTo>
                    <a:pt x="890270" y="1486218"/>
                  </a:lnTo>
                  <a:lnTo>
                    <a:pt x="876935" y="1498601"/>
                  </a:lnTo>
                  <a:lnTo>
                    <a:pt x="848678" y="1524001"/>
                  </a:lnTo>
                  <a:lnTo>
                    <a:pt x="818515" y="1550353"/>
                  </a:lnTo>
                  <a:lnTo>
                    <a:pt x="786130" y="1577341"/>
                  </a:lnTo>
                  <a:lnTo>
                    <a:pt x="753110" y="1604963"/>
                  </a:lnTo>
                  <a:lnTo>
                    <a:pt x="719138" y="1632268"/>
                  </a:lnTo>
                  <a:lnTo>
                    <a:pt x="684848" y="1659573"/>
                  </a:lnTo>
                  <a:lnTo>
                    <a:pt x="651510" y="1685291"/>
                  </a:lnTo>
                  <a:lnTo>
                    <a:pt x="617538" y="1711326"/>
                  </a:lnTo>
                  <a:lnTo>
                    <a:pt x="583565" y="1685291"/>
                  </a:lnTo>
                  <a:lnTo>
                    <a:pt x="549910" y="1659573"/>
                  </a:lnTo>
                  <a:lnTo>
                    <a:pt x="515938" y="1632268"/>
                  </a:lnTo>
                  <a:lnTo>
                    <a:pt x="481965" y="1604963"/>
                  </a:lnTo>
                  <a:lnTo>
                    <a:pt x="448628" y="1577341"/>
                  </a:lnTo>
                  <a:lnTo>
                    <a:pt x="416560" y="1550353"/>
                  </a:lnTo>
                  <a:lnTo>
                    <a:pt x="386398" y="1524001"/>
                  </a:lnTo>
                  <a:lnTo>
                    <a:pt x="358140" y="1498601"/>
                  </a:lnTo>
                  <a:lnTo>
                    <a:pt x="344805" y="1486218"/>
                  </a:lnTo>
                  <a:lnTo>
                    <a:pt x="332105" y="1474788"/>
                  </a:lnTo>
                  <a:lnTo>
                    <a:pt x="342900" y="1488441"/>
                  </a:lnTo>
                  <a:lnTo>
                    <a:pt x="353695" y="1502411"/>
                  </a:lnTo>
                  <a:lnTo>
                    <a:pt x="365443" y="1516698"/>
                  </a:lnTo>
                  <a:lnTo>
                    <a:pt x="377508" y="1530986"/>
                  </a:lnTo>
                  <a:lnTo>
                    <a:pt x="390843" y="1545591"/>
                  </a:lnTo>
                  <a:lnTo>
                    <a:pt x="404495" y="1560513"/>
                  </a:lnTo>
                  <a:lnTo>
                    <a:pt x="419100" y="1575753"/>
                  </a:lnTo>
                  <a:lnTo>
                    <a:pt x="434023" y="1590993"/>
                  </a:lnTo>
                  <a:lnTo>
                    <a:pt x="450215" y="1606551"/>
                  </a:lnTo>
                  <a:lnTo>
                    <a:pt x="467043" y="1622108"/>
                  </a:lnTo>
                  <a:lnTo>
                    <a:pt x="484188" y="1638301"/>
                  </a:lnTo>
                  <a:lnTo>
                    <a:pt x="502603" y="1654493"/>
                  </a:lnTo>
                  <a:lnTo>
                    <a:pt x="521970" y="1671003"/>
                  </a:lnTo>
                  <a:lnTo>
                    <a:pt x="541338" y="1687831"/>
                  </a:lnTo>
                  <a:lnTo>
                    <a:pt x="562293" y="1704341"/>
                  </a:lnTo>
                  <a:lnTo>
                    <a:pt x="583565" y="1721486"/>
                  </a:lnTo>
                  <a:lnTo>
                    <a:pt x="593725" y="1728788"/>
                  </a:lnTo>
                  <a:lnTo>
                    <a:pt x="617538" y="1747203"/>
                  </a:lnTo>
                  <a:lnTo>
                    <a:pt x="651510" y="1771968"/>
                  </a:lnTo>
                  <a:lnTo>
                    <a:pt x="676275" y="1790066"/>
                  </a:lnTo>
                  <a:lnTo>
                    <a:pt x="681355" y="1793558"/>
                  </a:lnTo>
                  <a:lnTo>
                    <a:pt x="685483" y="1797686"/>
                  </a:lnTo>
                  <a:lnTo>
                    <a:pt x="689928" y="1801813"/>
                  </a:lnTo>
                  <a:lnTo>
                    <a:pt x="694373" y="1805623"/>
                  </a:lnTo>
                  <a:lnTo>
                    <a:pt x="697865" y="1810068"/>
                  </a:lnTo>
                  <a:lnTo>
                    <a:pt x="701675" y="1814196"/>
                  </a:lnTo>
                  <a:lnTo>
                    <a:pt x="704850" y="1818958"/>
                  </a:lnTo>
                  <a:lnTo>
                    <a:pt x="708343" y="1824038"/>
                  </a:lnTo>
                  <a:lnTo>
                    <a:pt x="710883" y="1828483"/>
                  </a:lnTo>
                  <a:lnTo>
                    <a:pt x="713423" y="1833563"/>
                  </a:lnTo>
                  <a:lnTo>
                    <a:pt x="715963" y="1838961"/>
                  </a:lnTo>
                  <a:lnTo>
                    <a:pt x="718185" y="1844041"/>
                  </a:lnTo>
                  <a:lnTo>
                    <a:pt x="719773" y="1849121"/>
                  </a:lnTo>
                  <a:lnTo>
                    <a:pt x="721360" y="1854518"/>
                  </a:lnTo>
                  <a:lnTo>
                    <a:pt x="722948" y="1860233"/>
                  </a:lnTo>
                  <a:lnTo>
                    <a:pt x="723900" y="1865631"/>
                  </a:lnTo>
                  <a:lnTo>
                    <a:pt x="724853" y="1871028"/>
                  </a:lnTo>
                  <a:lnTo>
                    <a:pt x="725488" y="1876743"/>
                  </a:lnTo>
                  <a:lnTo>
                    <a:pt x="725488" y="1882141"/>
                  </a:lnTo>
                  <a:lnTo>
                    <a:pt x="725488" y="1887856"/>
                  </a:lnTo>
                  <a:lnTo>
                    <a:pt x="725488" y="1893253"/>
                  </a:lnTo>
                  <a:lnTo>
                    <a:pt x="724853" y="1898968"/>
                  </a:lnTo>
                  <a:lnTo>
                    <a:pt x="724218" y="1904683"/>
                  </a:lnTo>
                  <a:lnTo>
                    <a:pt x="723265" y="1910398"/>
                  </a:lnTo>
                  <a:lnTo>
                    <a:pt x="721360" y="1915796"/>
                  </a:lnTo>
                  <a:lnTo>
                    <a:pt x="720090" y="1921193"/>
                  </a:lnTo>
                  <a:lnTo>
                    <a:pt x="718185" y="1926591"/>
                  </a:lnTo>
                  <a:lnTo>
                    <a:pt x="715963" y="1931988"/>
                  </a:lnTo>
                  <a:lnTo>
                    <a:pt x="713423" y="1937386"/>
                  </a:lnTo>
                  <a:lnTo>
                    <a:pt x="710883" y="1942466"/>
                  </a:lnTo>
                  <a:lnTo>
                    <a:pt x="707390" y="1947546"/>
                  </a:lnTo>
                  <a:lnTo>
                    <a:pt x="704215" y="1952626"/>
                  </a:lnTo>
                  <a:lnTo>
                    <a:pt x="700088" y="1958341"/>
                  </a:lnTo>
                  <a:lnTo>
                    <a:pt x="695643" y="1963421"/>
                  </a:lnTo>
                  <a:lnTo>
                    <a:pt x="690563" y="1968501"/>
                  </a:lnTo>
                  <a:lnTo>
                    <a:pt x="685483" y="1973263"/>
                  </a:lnTo>
                  <a:lnTo>
                    <a:pt x="681673" y="1976438"/>
                  </a:lnTo>
                  <a:lnTo>
                    <a:pt x="677545" y="1979613"/>
                  </a:lnTo>
                  <a:lnTo>
                    <a:pt x="673735" y="1982471"/>
                  </a:lnTo>
                  <a:lnTo>
                    <a:pt x="669290" y="1985011"/>
                  </a:lnTo>
                  <a:lnTo>
                    <a:pt x="665163" y="1987551"/>
                  </a:lnTo>
                  <a:lnTo>
                    <a:pt x="660400" y="1989773"/>
                  </a:lnTo>
                  <a:lnTo>
                    <a:pt x="655638" y="1991996"/>
                  </a:lnTo>
                  <a:lnTo>
                    <a:pt x="651510" y="1993901"/>
                  </a:lnTo>
                  <a:lnTo>
                    <a:pt x="642938" y="1996758"/>
                  </a:lnTo>
                  <a:lnTo>
                    <a:pt x="634683" y="1998663"/>
                  </a:lnTo>
                  <a:lnTo>
                    <a:pt x="626110" y="2000568"/>
                  </a:lnTo>
                  <a:lnTo>
                    <a:pt x="617538" y="2001521"/>
                  </a:lnTo>
                  <a:lnTo>
                    <a:pt x="613093" y="2001838"/>
                  </a:lnTo>
                  <a:lnTo>
                    <a:pt x="609283" y="2001838"/>
                  </a:lnTo>
                  <a:lnTo>
                    <a:pt x="602933" y="2001838"/>
                  </a:lnTo>
                  <a:lnTo>
                    <a:pt x="596265" y="2001203"/>
                  </a:lnTo>
                  <a:lnTo>
                    <a:pt x="589915" y="1999933"/>
                  </a:lnTo>
                  <a:lnTo>
                    <a:pt x="583565" y="1998663"/>
                  </a:lnTo>
                  <a:lnTo>
                    <a:pt x="578168" y="1997393"/>
                  </a:lnTo>
                  <a:lnTo>
                    <a:pt x="573088" y="1995806"/>
                  </a:lnTo>
                  <a:lnTo>
                    <a:pt x="567690" y="1993901"/>
                  </a:lnTo>
                  <a:lnTo>
                    <a:pt x="562293" y="1991678"/>
                  </a:lnTo>
                  <a:lnTo>
                    <a:pt x="556895" y="1989456"/>
                  </a:lnTo>
                  <a:lnTo>
                    <a:pt x="552133" y="1986916"/>
                  </a:lnTo>
                  <a:lnTo>
                    <a:pt x="547053" y="1983741"/>
                  </a:lnTo>
                  <a:lnTo>
                    <a:pt x="541973" y="1980566"/>
                  </a:lnTo>
                  <a:lnTo>
                    <a:pt x="531813" y="1973263"/>
                  </a:lnTo>
                  <a:lnTo>
                    <a:pt x="512128" y="1958976"/>
                  </a:lnTo>
                  <a:lnTo>
                    <a:pt x="493078" y="1945006"/>
                  </a:lnTo>
                  <a:lnTo>
                    <a:pt x="472758" y="1929766"/>
                  </a:lnTo>
                  <a:lnTo>
                    <a:pt x="452755" y="1914208"/>
                  </a:lnTo>
                  <a:lnTo>
                    <a:pt x="433070" y="1899286"/>
                  </a:lnTo>
                  <a:lnTo>
                    <a:pt x="414338" y="1884046"/>
                  </a:lnTo>
                  <a:lnTo>
                    <a:pt x="395605" y="1869123"/>
                  </a:lnTo>
                  <a:lnTo>
                    <a:pt x="377508" y="1854201"/>
                  </a:lnTo>
                  <a:lnTo>
                    <a:pt x="360363" y="1839278"/>
                  </a:lnTo>
                  <a:lnTo>
                    <a:pt x="343218" y="1824673"/>
                  </a:lnTo>
                  <a:lnTo>
                    <a:pt x="326708" y="1809751"/>
                  </a:lnTo>
                  <a:lnTo>
                    <a:pt x="310515" y="1795146"/>
                  </a:lnTo>
                  <a:lnTo>
                    <a:pt x="294958" y="1780541"/>
                  </a:lnTo>
                  <a:lnTo>
                    <a:pt x="280035" y="1765936"/>
                  </a:lnTo>
                  <a:lnTo>
                    <a:pt x="265430" y="1751331"/>
                  </a:lnTo>
                  <a:lnTo>
                    <a:pt x="251143" y="1737043"/>
                  </a:lnTo>
                  <a:lnTo>
                    <a:pt x="237173" y="1722756"/>
                  </a:lnTo>
                  <a:lnTo>
                    <a:pt x="223838" y="1707833"/>
                  </a:lnTo>
                  <a:lnTo>
                    <a:pt x="209233" y="1691958"/>
                  </a:lnTo>
                  <a:lnTo>
                    <a:pt x="195263" y="1675766"/>
                  </a:lnTo>
                  <a:lnTo>
                    <a:pt x="181610" y="1659891"/>
                  </a:lnTo>
                  <a:lnTo>
                    <a:pt x="168593" y="1643698"/>
                  </a:lnTo>
                  <a:lnTo>
                    <a:pt x="156845" y="1628458"/>
                  </a:lnTo>
                  <a:lnTo>
                    <a:pt x="145098" y="1613218"/>
                  </a:lnTo>
                  <a:lnTo>
                    <a:pt x="133985" y="1597978"/>
                  </a:lnTo>
                  <a:lnTo>
                    <a:pt x="123508" y="1582738"/>
                  </a:lnTo>
                  <a:lnTo>
                    <a:pt x="115570" y="1570991"/>
                  </a:lnTo>
                  <a:lnTo>
                    <a:pt x="107950" y="1559561"/>
                  </a:lnTo>
                  <a:lnTo>
                    <a:pt x="100648" y="1547496"/>
                  </a:lnTo>
                  <a:lnTo>
                    <a:pt x="93345" y="1535748"/>
                  </a:lnTo>
                  <a:lnTo>
                    <a:pt x="86678" y="1524318"/>
                  </a:lnTo>
                  <a:lnTo>
                    <a:pt x="80010" y="1512571"/>
                  </a:lnTo>
                  <a:lnTo>
                    <a:pt x="73660" y="1500823"/>
                  </a:lnTo>
                  <a:lnTo>
                    <a:pt x="67628" y="1489711"/>
                  </a:lnTo>
                  <a:lnTo>
                    <a:pt x="61913" y="1477963"/>
                  </a:lnTo>
                  <a:lnTo>
                    <a:pt x="56515" y="1466533"/>
                  </a:lnTo>
                  <a:lnTo>
                    <a:pt x="51435" y="1455103"/>
                  </a:lnTo>
                  <a:lnTo>
                    <a:pt x="46355" y="1443673"/>
                  </a:lnTo>
                  <a:lnTo>
                    <a:pt x="41593" y="1432243"/>
                  </a:lnTo>
                  <a:lnTo>
                    <a:pt x="37465" y="1420813"/>
                  </a:lnTo>
                  <a:lnTo>
                    <a:pt x="33020" y="1409700"/>
                  </a:lnTo>
                  <a:lnTo>
                    <a:pt x="29210" y="1398270"/>
                  </a:lnTo>
                  <a:lnTo>
                    <a:pt x="25400" y="1387158"/>
                  </a:lnTo>
                  <a:lnTo>
                    <a:pt x="22225" y="1376045"/>
                  </a:lnTo>
                  <a:lnTo>
                    <a:pt x="19050" y="1364933"/>
                  </a:lnTo>
                  <a:lnTo>
                    <a:pt x="16193" y="1353820"/>
                  </a:lnTo>
                  <a:lnTo>
                    <a:pt x="13653" y="1342708"/>
                  </a:lnTo>
                  <a:lnTo>
                    <a:pt x="11113" y="1331913"/>
                  </a:lnTo>
                  <a:lnTo>
                    <a:pt x="8890" y="1320800"/>
                  </a:lnTo>
                  <a:lnTo>
                    <a:pt x="6985" y="1310323"/>
                  </a:lnTo>
                  <a:lnTo>
                    <a:pt x="5080" y="1299210"/>
                  </a:lnTo>
                  <a:lnTo>
                    <a:pt x="3810" y="1288733"/>
                  </a:lnTo>
                  <a:lnTo>
                    <a:pt x="2540" y="1277938"/>
                  </a:lnTo>
                  <a:lnTo>
                    <a:pt x="1588" y="1267460"/>
                  </a:lnTo>
                  <a:lnTo>
                    <a:pt x="953" y="1256665"/>
                  </a:lnTo>
                  <a:lnTo>
                    <a:pt x="318" y="1246505"/>
                  </a:lnTo>
                  <a:lnTo>
                    <a:pt x="0" y="1236028"/>
                  </a:lnTo>
                  <a:lnTo>
                    <a:pt x="0" y="1225868"/>
                  </a:lnTo>
                  <a:lnTo>
                    <a:pt x="318" y="1211580"/>
                  </a:lnTo>
                  <a:lnTo>
                    <a:pt x="635" y="1197610"/>
                  </a:lnTo>
                  <a:lnTo>
                    <a:pt x="1588" y="1183958"/>
                  </a:lnTo>
                  <a:lnTo>
                    <a:pt x="2858" y="1170623"/>
                  </a:lnTo>
                  <a:lnTo>
                    <a:pt x="4763" y="1157288"/>
                  </a:lnTo>
                  <a:lnTo>
                    <a:pt x="6985" y="1144270"/>
                  </a:lnTo>
                  <a:lnTo>
                    <a:pt x="9208" y="1131253"/>
                  </a:lnTo>
                  <a:lnTo>
                    <a:pt x="11748" y="1118870"/>
                  </a:lnTo>
                  <a:lnTo>
                    <a:pt x="14923" y="1106488"/>
                  </a:lnTo>
                  <a:lnTo>
                    <a:pt x="17780" y="1094105"/>
                  </a:lnTo>
                  <a:lnTo>
                    <a:pt x="21590" y="1082358"/>
                  </a:lnTo>
                  <a:lnTo>
                    <a:pt x="25083" y="1070610"/>
                  </a:lnTo>
                  <a:lnTo>
                    <a:pt x="29210" y="1059180"/>
                  </a:lnTo>
                  <a:lnTo>
                    <a:pt x="33338" y="1048068"/>
                  </a:lnTo>
                  <a:lnTo>
                    <a:pt x="37783" y="1036955"/>
                  </a:lnTo>
                  <a:lnTo>
                    <a:pt x="42545" y="1026160"/>
                  </a:lnTo>
                  <a:lnTo>
                    <a:pt x="47308" y="1015365"/>
                  </a:lnTo>
                  <a:lnTo>
                    <a:pt x="52388" y="1005205"/>
                  </a:lnTo>
                  <a:lnTo>
                    <a:pt x="57468" y="995045"/>
                  </a:lnTo>
                  <a:lnTo>
                    <a:pt x="62548" y="985203"/>
                  </a:lnTo>
                  <a:lnTo>
                    <a:pt x="68263" y="975678"/>
                  </a:lnTo>
                  <a:lnTo>
                    <a:pt x="73660" y="966153"/>
                  </a:lnTo>
                  <a:lnTo>
                    <a:pt x="79375" y="956945"/>
                  </a:lnTo>
                  <a:lnTo>
                    <a:pt x="85408" y="948373"/>
                  </a:lnTo>
                  <a:lnTo>
                    <a:pt x="96838" y="930910"/>
                  </a:lnTo>
                  <a:lnTo>
                    <a:pt x="108903" y="915035"/>
                  </a:lnTo>
                  <a:lnTo>
                    <a:pt x="120968" y="899795"/>
                  </a:lnTo>
                  <a:lnTo>
                    <a:pt x="132715" y="885508"/>
                  </a:lnTo>
                  <a:lnTo>
                    <a:pt x="144780" y="872173"/>
                  </a:lnTo>
                  <a:lnTo>
                    <a:pt x="156845" y="859473"/>
                  </a:lnTo>
                  <a:lnTo>
                    <a:pt x="168275" y="848043"/>
                  </a:lnTo>
                  <a:lnTo>
                    <a:pt x="179705" y="836930"/>
                  </a:lnTo>
                  <a:lnTo>
                    <a:pt x="190500" y="827088"/>
                  </a:lnTo>
                  <a:lnTo>
                    <a:pt x="201295" y="817880"/>
                  </a:lnTo>
                  <a:lnTo>
                    <a:pt x="211138" y="809625"/>
                  </a:lnTo>
                  <a:lnTo>
                    <a:pt x="220345" y="802005"/>
                  </a:lnTo>
                  <a:lnTo>
                    <a:pt x="229553" y="795338"/>
                  </a:lnTo>
                  <a:lnTo>
                    <a:pt x="237490" y="789305"/>
                  </a:lnTo>
                  <a:lnTo>
                    <a:pt x="250825" y="780098"/>
                  </a:lnTo>
                  <a:lnTo>
                    <a:pt x="260033" y="773748"/>
                  </a:lnTo>
                  <a:lnTo>
                    <a:pt x="265113" y="770890"/>
                  </a:lnTo>
                  <a:lnTo>
                    <a:pt x="270510" y="767398"/>
                  </a:lnTo>
                  <a:lnTo>
                    <a:pt x="276543" y="764858"/>
                  </a:lnTo>
                  <a:lnTo>
                    <a:pt x="282575" y="762318"/>
                  </a:lnTo>
                  <a:lnTo>
                    <a:pt x="288608" y="760095"/>
                  </a:lnTo>
                  <a:lnTo>
                    <a:pt x="294640" y="758190"/>
                  </a:lnTo>
                  <a:lnTo>
                    <a:pt x="300673" y="756920"/>
                  </a:lnTo>
                  <a:lnTo>
                    <a:pt x="307023" y="755650"/>
                  </a:lnTo>
                  <a:lnTo>
                    <a:pt x="312738" y="755015"/>
                  </a:lnTo>
                  <a:lnTo>
                    <a:pt x="318453" y="753745"/>
                  </a:lnTo>
                  <a:lnTo>
                    <a:pt x="324485" y="752793"/>
                  </a:lnTo>
                  <a:lnTo>
                    <a:pt x="330518" y="752475"/>
                  </a:lnTo>
                  <a:close/>
                  <a:moveTo>
                    <a:pt x="609121" y="0"/>
                  </a:moveTo>
                  <a:lnTo>
                    <a:pt x="617062" y="0"/>
                  </a:lnTo>
                  <a:lnTo>
                    <a:pt x="625321" y="0"/>
                  </a:lnTo>
                  <a:lnTo>
                    <a:pt x="633262" y="317"/>
                  </a:lnTo>
                  <a:lnTo>
                    <a:pt x="641521" y="951"/>
                  </a:lnTo>
                  <a:lnTo>
                    <a:pt x="650098" y="1585"/>
                  </a:lnTo>
                  <a:lnTo>
                    <a:pt x="658039" y="2536"/>
                  </a:lnTo>
                  <a:lnTo>
                    <a:pt x="666298" y="3487"/>
                  </a:lnTo>
                  <a:lnTo>
                    <a:pt x="674557" y="4755"/>
                  </a:lnTo>
                  <a:lnTo>
                    <a:pt x="682816" y="6658"/>
                  </a:lnTo>
                  <a:lnTo>
                    <a:pt x="691075" y="8243"/>
                  </a:lnTo>
                  <a:lnTo>
                    <a:pt x="699017" y="10462"/>
                  </a:lnTo>
                  <a:lnTo>
                    <a:pt x="707593" y="12364"/>
                  </a:lnTo>
                  <a:lnTo>
                    <a:pt x="715535" y="14901"/>
                  </a:lnTo>
                  <a:lnTo>
                    <a:pt x="723476" y="17437"/>
                  </a:lnTo>
                  <a:lnTo>
                    <a:pt x="731100" y="20607"/>
                  </a:lnTo>
                  <a:lnTo>
                    <a:pt x="738723" y="23461"/>
                  </a:lnTo>
                  <a:lnTo>
                    <a:pt x="746347" y="26314"/>
                  </a:lnTo>
                  <a:lnTo>
                    <a:pt x="753653" y="29801"/>
                  </a:lnTo>
                  <a:lnTo>
                    <a:pt x="761277" y="33289"/>
                  </a:lnTo>
                  <a:lnTo>
                    <a:pt x="768265" y="37093"/>
                  </a:lnTo>
                  <a:lnTo>
                    <a:pt x="775571" y="40581"/>
                  </a:lnTo>
                  <a:lnTo>
                    <a:pt x="782560" y="44702"/>
                  </a:lnTo>
                  <a:lnTo>
                    <a:pt x="796219" y="53262"/>
                  </a:lnTo>
                  <a:lnTo>
                    <a:pt x="809560" y="62139"/>
                  </a:lnTo>
                  <a:lnTo>
                    <a:pt x="822266" y="71968"/>
                  </a:lnTo>
                  <a:lnTo>
                    <a:pt x="834020" y="82113"/>
                  </a:lnTo>
                  <a:lnTo>
                    <a:pt x="845773" y="92892"/>
                  </a:lnTo>
                  <a:lnTo>
                    <a:pt x="856573" y="103988"/>
                  </a:lnTo>
                  <a:lnTo>
                    <a:pt x="867056" y="116036"/>
                  </a:lnTo>
                  <a:lnTo>
                    <a:pt x="876903" y="128400"/>
                  </a:lnTo>
                  <a:lnTo>
                    <a:pt x="886433" y="140765"/>
                  </a:lnTo>
                  <a:lnTo>
                    <a:pt x="895009" y="154080"/>
                  </a:lnTo>
                  <a:lnTo>
                    <a:pt x="902951" y="167396"/>
                  </a:lnTo>
                  <a:lnTo>
                    <a:pt x="910257" y="181346"/>
                  </a:lnTo>
                  <a:lnTo>
                    <a:pt x="916927" y="195612"/>
                  </a:lnTo>
                  <a:lnTo>
                    <a:pt x="922963" y="210196"/>
                  </a:lnTo>
                  <a:lnTo>
                    <a:pt x="928045" y="225097"/>
                  </a:lnTo>
                  <a:lnTo>
                    <a:pt x="932810" y="239998"/>
                  </a:lnTo>
                  <a:lnTo>
                    <a:pt x="936622" y="255850"/>
                  </a:lnTo>
                  <a:lnTo>
                    <a:pt x="939481" y="271385"/>
                  </a:lnTo>
                  <a:lnTo>
                    <a:pt x="941704" y="286920"/>
                  </a:lnTo>
                  <a:lnTo>
                    <a:pt x="943610" y="302771"/>
                  </a:lnTo>
                  <a:lnTo>
                    <a:pt x="944246" y="311014"/>
                  </a:lnTo>
                  <a:lnTo>
                    <a:pt x="944246" y="318940"/>
                  </a:lnTo>
                  <a:lnTo>
                    <a:pt x="944563" y="327183"/>
                  </a:lnTo>
                  <a:lnTo>
                    <a:pt x="944246" y="335426"/>
                  </a:lnTo>
                  <a:lnTo>
                    <a:pt x="943928" y="343352"/>
                  </a:lnTo>
                  <a:lnTo>
                    <a:pt x="943610" y="351595"/>
                  </a:lnTo>
                  <a:lnTo>
                    <a:pt x="942657" y="359838"/>
                  </a:lnTo>
                  <a:lnTo>
                    <a:pt x="941704" y="368081"/>
                  </a:lnTo>
                  <a:lnTo>
                    <a:pt x="940434" y="376324"/>
                  </a:lnTo>
                  <a:lnTo>
                    <a:pt x="939163" y="384567"/>
                  </a:lnTo>
                  <a:lnTo>
                    <a:pt x="937575" y="392810"/>
                  </a:lnTo>
                  <a:lnTo>
                    <a:pt x="935669" y="401053"/>
                  </a:lnTo>
                  <a:lnTo>
                    <a:pt x="933763" y="408979"/>
                  </a:lnTo>
                  <a:lnTo>
                    <a:pt x="931539" y="417222"/>
                  </a:lnTo>
                  <a:lnTo>
                    <a:pt x="929316" y="425148"/>
                  </a:lnTo>
                  <a:lnTo>
                    <a:pt x="926457" y="433391"/>
                  </a:lnTo>
                  <a:lnTo>
                    <a:pt x="923916" y="441000"/>
                  </a:lnTo>
                  <a:lnTo>
                    <a:pt x="920739" y="448609"/>
                  </a:lnTo>
                  <a:lnTo>
                    <a:pt x="917563" y="456218"/>
                  </a:lnTo>
                  <a:lnTo>
                    <a:pt x="914068" y="463827"/>
                  </a:lnTo>
                  <a:lnTo>
                    <a:pt x="910892" y="471119"/>
                  </a:lnTo>
                  <a:lnTo>
                    <a:pt x="907080" y="478411"/>
                  </a:lnTo>
                  <a:lnTo>
                    <a:pt x="903268" y="485385"/>
                  </a:lnTo>
                  <a:lnTo>
                    <a:pt x="899139" y="492360"/>
                  </a:lnTo>
                  <a:lnTo>
                    <a:pt x="890880" y="505993"/>
                  </a:lnTo>
                  <a:lnTo>
                    <a:pt x="881668" y="519309"/>
                  </a:lnTo>
                  <a:lnTo>
                    <a:pt x="872138" y="531673"/>
                  </a:lnTo>
                  <a:lnTo>
                    <a:pt x="861656" y="543721"/>
                  </a:lnTo>
                  <a:lnTo>
                    <a:pt x="851173" y="555451"/>
                  </a:lnTo>
                  <a:lnTo>
                    <a:pt x="839737" y="566230"/>
                  </a:lnTo>
                  <a:lnTo>
                    <a:pt x="827667" y="577010"/>
                  </a:lnTo>
                  <a:lnTo>
                    <a:pt x="815596" y="586521"/>
                  </a:lnTo>
                  <a:lnTo>
                    <a:pt x="802890" y="595715"/>
                  </a:lnTo>
                  <a:lnTo>
                    <a:pt x="789866" y="604592"/>
                  </a:lnTo>
                  <a:lnTo>
                    <a:pt x="776207" y="612518"/>
                  </a:lnTo>
                  <a:lnTo>
                    <a:pt x="762230" y="619810"/>
                  </a:lnTo>
                  <a:lnTo>
                    <a:pt x="747935" y="626468"/>
                  </a:lnTo>
                  <a:lnTo>
                    <a:pt x="733323" y="632491"/>
                  </a:lnTo>
                  <a:lnTo>
                    <a:pt x="718711" y="637564"/>
                  </a:lnTo>
                  <a:lnTo>
                    <a:pt x="703464" y="642319"/>
                  </a:lnTo>
                  <a:lnTo>
                    <a:pt x="688216" y="645807"/>
                  </a:lnTo>
                  <a:lnTo>
                    <a:pt x="672651" y="649294"/>
                  </a:lnTo>
                  <a:lnTo>
                    <a:pt x="656451" y="651513"/>
                  </a:lnTo>
                  <a:lnTo>
                    <a:pt x="640568" y="652782"/>
                  </a:lnTo>
                  <a:lnTo>
                    <a:pt x="632627" y="653733"/>
                  </a:lnTo>
                  <a:lnTo>
                    <a:pt x="624368" y="654050"/>
                  </a:lnTo>
                  <a:lnTo>
                    <a:pt x="616427" y="654050"/>
                  </a:lnTo>
                  <a:lnTo>
                    <a:pt x="608485" y="654050"/>
                  </a:lnTo>
                  <a:lnTo>
                    <a:pt x="600226" y="653733"/>
                  </a:lnTo>
                  <a:lnTo>
                    <a:pt x="591650" y="652782"/>
                  </a:lnTo>
                  <a:lnTo>
                    <a:pt x="583708" y="652148"/>
                  </a:lnTo>
                  <a:lnTo>
                    <a:pt x="575449" y="651196"/>
                  </a:lnTo>
                  <a:lnTo>
                    <a:pt x="567190" y="650245"/>
                  </a:lnTo>
                  <a:lnTo>
                    <a:pt x="558931" y="648660"/>
                  </a:lnTo>
                  <a:lnTo>
                    <a:pt x="550672" y="647392"/>
                  </a:lnTo>
                  <a:lnTo>
                    <a:pt x="542731" y="645173"/>
                  </a:lnTo>
                  <a:lnTo>
                    <a:pt x="534154" y="643270"/>
                  </a:lnTo>
                  <a:lnTo>
                    <a:pt x="525895" y="641051"/>
                  </a:lnTo>
                  <a:lnTo>
                    <a:pt x="517954" y="638515"/>
                  </a:lnTo>
                  <a:lnTo>
                    <a:pt x="510330" y="635979"/>
                  </a:lnTo>
                  <a:lnTo>
                    <a:pt x="502389" y="633442"/>
                  </a:lnTo>
                  <a:lnTo>
                    <a:pt x="494765" y="630272"/>
                  </a:lnTo>
                  <a:lnTo>
                    <a:pt x="487141" y="627419"/>
                  </a:lnTo>
                  <a:lnTo>
                    <a:pt x="479835" y="623931"/>
                  </a:lnTo>
                  <a:lnTo>
                    <a:pt x="472529" y="620444"/>
                  </a:lnTo>
                  <a:lnTo>
                    <a:pt x="465223" y="616639"/>
                  </a:lnTo>
                  <a:lnTo>
                    <a:pt x="457917" y="613152"/>
                  </a:lnTo>
                  <a:lnTo>
                    <a:pt x="450929" y="609030"/>
                  </a:lnTo>
                  <a:lnTo>
                    <a:pt x="437270" y="600470"/>
                  </a:lnTo>
                  <a:lnTo>
                    <a:pt x="423928" y="591593"/>
                  </a:lnTo>
                  <a:lnTo>
                    <a:pt x="411222" y="581765"/>
                  </a:lnTo>
                  <a:lnTo>
                    <a:pt x="399469" y="571620"/>
                  </a:lnTo>
                  <a:lnTo>
                    <a:pt x="387716" y="560524"/>
                  </a:lnTo>
                  <a:lnTo>
                    <a:pt x="376598" y="549427"/>
                  </a:lnTo>
                  <a:lnTo>
                    <a:pt x="366433" y="537697"/>
                  </a:lnTo>
                  <a:lnTo>
                    <a:pt x="356586" y="525649"/>
                  </a:lnTo>
                  <a:lnTo>
                    <a:pt x="347056" y="512968"/>
                  </a:lnTo>
                  <a:lnTo>
                    <a:pt x="338479" y="499652"/>
                  </a:lnTo>
                  <a:lnTo>
                    <a:pt x="330538" y="486020"/>
                  </a:lnTo>
                  <a:lnTo>
                    <a:pt x="323232" y="472070"/>
                  </a:lnTo>
                  <a:lnTo>
                    <a:pt x="316561" y="457803"/>
                  </a:lnTo>
                  <a:lnTo>
                    <a:pt x="310526" y="443536"/>
                  </a:lnTo>
                  <a:lnTo>
                    <a:pt x="305126" y="428636"/>
                  </a:lnTo>
                  <a:lnTo>
                    <a:pt x="300678" y="413418"/>
                  </a:lnTo>
                  <a:lnTo>
                    <a:pt x="296867" y="398200"/>
                  </a:lnTo>
                  <a:lnTo>
                    <a:pt x="294008" y="382348"/>
                  </a:lnTo>
                  <a:lnTo>
                    <a:pt x="291784" y="366496"/>
                  </a:lnTo>
                  <a:lnTo>
                    <a:pt x="289878" y="350644"/>
                  </a:lnTo>
                  <a:lnTo>
                    <a:pt x="289243" y="342718"/>
                  </a:lnTo>
                  <a:lnTo>
                    <a:pt x="289243" y="334792"/>
                  </a:lnTo>
                  <a:lnTo>
                    <a:pt x="288925" y="326549"/>
                  </a:lnTo>
                  <a:lnTo>
                    <a:pt x="289243" y="318306"/>
                  </a:lnTo>
                  <a:lnTo>
                    <a:pt x="289561" y="310063"/>
                  </a:lnTo>
                  <a:lnTo>
                    <a:pt x="289878" y="302137"/>
                  </a:lnTo>
                  <a:lnTo>
                    <a:pt x="290514" y="293894"/>
                  </a:lnTo>
                  <a:lnTo>
                    <a:pt x="291784" y="285651"/>
                  </a:lnTo>
                  <a:lnTo>
                    <a:pt x="293055" y="277408"/>
                  </a:lnTo>
                  <a:lnTo>
                    <a:pt x="294325" y="268848"/>
                  </a:lnTo>
                  <a:lnTo>
                    <a:pt x="295914" y="260922"/>
                  </a:lnTo>
                  <a:lnTo>
                    <a:pt x="297502" y="252679"/>
                  </a:lnTo>
                  <a:lnTo>
                    <a:pt x="299725" y="244436"/>
                  </a:lnTo>
                  <a:lnTo>
                    <a:pt x="301949" y="236510"/>
                  </a:lnTo>
                  <a:lnTo>
                    <a:pt x="304173" y="228584"/>
                  </a:lnTo>
                  <a:lnTo>
                    <a:pt x="307032" y="220659"/>
                  </a:lnTo>
                  <a:lnTo>
                    <a:pt x="309573" y="212733"/>
                  </a:lnTo>
                  <a:lnTo>
                    <a:pt x="312432" y="204807"/>
                  </a:lnTo>
                  <a:lnTo>
                    <a:pt x="315926" y="197198"/>
                  </a:lnTo>
                  <a:lnTo>
                    <a:pt x="319102" y="189906"/>
                  </a:lnTo>
                  <a:lnTo>
                    <a:pt x="322597" y="182614"/>
                  </a:lnTo>
                  <a:lnTo>
                    <a:pt x="326091" y="175322"/>
                  </a:lnTo>
                  <a:lnTo>
                    <a:pt x="330220" y="168347"/>
                  </a:lnTo>
                  <a:lnTo>
                    <a:pt x="334032" y="161055"/>
                  </a:lnTo>
                  <a:lnTo>
                    <a:pt x="342609" y="147423"/>
                  </a:lnTo>
                  <a:lnTo>
                    <a:pt x="351821" y="134741"/>
                  </a:lnTo>
                  <a:lnTo>
                    <a:pt x="361350" y="122060"/>
                  </a:lnTo>
                  <a:lnTo>
                    <a:pt x="371833" y="109695"/>
                  </a:lnTo>
                  <a:lnTo>
                    <a:pt x="382316" y="97965"/>
                  </a:lnTo>
                  <a:lnTo>
                    <a:pt x="393751" y="87185"/>
                  </a:lnTo>
                  <a:lnTo>
                    <a:pt x="405504" y="76723"/>
                  </a:lnTo>
                  <a:lnTo>
                    <a:pt x="417893" y="66895"/>
                  </a:lnTo>
                  <a:lnTo>
                    <a:pt x="430599" y="58018"/>
                  </a:lnTo>
                  <a:lnTo>
                    <a:pt x="443623" y="49458"/>
                  </a:lnTo>
                  <a:lnTo>
                    <a:pt x="457282" y="41215"/>
                  </a:lnTo>
                  <a:lnTo>
                    <a:pt x="471259" y="33606"/>
                  </a:lnTo>
                  <a:lnTo>
                    <a:pt x="485553" y="26948"/>
                  </a:lnTo>
                  <a:lnTo>
                    <a:pt x="500165" y="21241"/>
                  </a:lnTo>
                  <a:lnTo>
                    <a:pt x="514777" y="16169"/>
                  </a:lnTo>
                  <a:lnTo>
                    <a:pt x="530025" y="11413"/>
                  </a:lnTo>
                  <a:lnTo>
                    <a:pt x="545272" y="7609"/>
                  </a:lnTo>
                  <a:lnTo>
                    <a:pt x="560837" y="4438"/>
                  </a:lnTo>
                  <a:lnTo>
                    <a:pt x="576720" y="2219"/>
                  </a:lnTo>
                  <a:lnTo>
                    <a:pt x="592920" y="634"/>
                  </a:lnTo>
                  <a:lnTo>
                    <a:pt x="600862" y="317"/>
                  </a:lnTo>
                  <a:lnTo>
                    <a:pt x="609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188" y="6819"/>
              <a:ext cx="1242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100</a:t>
              </a:r>
              <a:endParaRPr lang="en-US" altLang="zh-CN"/>
            </a:p>
          </p:txBody>
        </p:sp>
        <p:sp>
          <p:nvSpPr>
            <p:cNvPr id="30" name="人"/>
            <p:cNvSpPr/>
            <p:nvPr/>
          </p:nvSpPr>
          <p:spPr bwMode="auto">
            <a:xfrm flipH="1">
              <a:off x="13583" y="8653"/>
              <a:ext cx="419" cy="822"/>
            </a:xfrm>
            <a:custGeom>
              <a:avLst/>
              <a:gdLst/>
              <a:ahLst/>
              <a:cxnLst/>
              <a:rect l="0" t="0" r="r" b="b"/>
              <a:pathLst>
                <a:path w="1235075" h="3292476">
                  <a:moveTo>
                    <a:pt x="1011238" y="1751013"/>
                  </a:moveTo>
                  <a:lnTo>
                    <a:pt x="1011238" y="1860823"/>
                  </a:lnTo>
                  <a:lnTo>
                    <a:pt x="1011238" y="3112528"/>
                  </a:lnTo>
                  <a:lnTo>
                    <a:pt x="1010920" y="3121731"/>
                  </a:lnTo>
                  <a:lnTo>
                    <a:pt x="1010284" y="3130618"/>
                  </a:lnTo>
                  <a:lnTo>
                    <a:pt x="1009330" y="3139822"/>
                  </a:lnTo>
                  <a:lnTo>
                    <a:pt x="1007422" y="3148708"/>
                  </a:lnTo>
                  <a:lnTo>
                    <a:pt x="1005513" y="3157277"/>
                  </a:lnTo>
                  <a:lnTo>
                    <a:pt x="1002969" y="3165846"/>
                  </a:lnTo>
                  <a:lnTo>
                    <a:pt x="1000106" y="3174097"/>
                  </a:lnTo>
                  <a:lnTo>
                    <a:pt x="996925" y="3182666"/>
                  </a:lnTo>
                  <a:lnTo>
                    <a:pt x="993109" y="3190601"/>
                  </a:lnTo>
                  <a:lnTo>
                    <a:pt x="989292" y="3198217"/>
                  </a:lnTo>
                  <a:lnTo>
                    <a:pt x="984839" y="3205834"/>
                  </a:lnTo>
                  <a:lnTo>
                    <a:pt x="980386" y="3213134"/>
                  </a:lnTo>
                  <a:lnTo>
                    <a:pt x="975297" y="3220116"/>
                  </a:lnTo>
                  <a:lnTo>
                    <a:pt x="969890" y="3227098"/>
                  </a:lnTo>
                  <a:lnTo>
                    <a:pt x="964165" y="3233445"/>
                  </a:lnTo>
                  <a:lnTo>
                    <a:pt x="958440" y="3239793"/>
                  </a:lnTo>
                  <a:lnTo>
                    <a:pt x="952079" y="3245506"/>
                  </a:lnTo>
                  <a:lnTo>
                    <a:pt x="945718" y="3251218"/>
                  </a:lnTo>
                  <a:lnTo>
                    <a:pt x="938720" y="3256613"/>
                  </a:lnTo>
                  <a:lnTo>
                    <a:pt x="931723" y="3261691"/>
                  </a:lnTo>
                  <a:lnTo>
                    <a:pt x="924408" y="3266135"/>
                  </a:lnTo>
                  <a:lnTo>
                    <a:pt x="916774" y="3270578"/>
                  </a:lnTo>
                  <a:lnTo>
                    <a:pt x="909141" y="3274386"/>
                  </a:lnTo>
                  <a:lnTo>
                    <a:pt x="901189" y="3278195"/>
                  </a:lnTo>
                  <a:lnTo>
                    <a:pt x="892602" y="3281368"/>
                  </a:lnTo>
                  <a:lnTo>
                    <a:pt x="884332" y="3284225"/>
                  </a:lnTo>
                  <a:lnTo>
                    <a:pt x="876062" y="3286764"/>
                  </a:lnTo>
                  <a:lnTo>
                    <a:pt x="867157" y="3288668"/>
                  </a:lnTo>
                  <a:lnTo>
                    <a:pt x="858569" y="3290255"/>
                  </a:lnTo>
                  <a:lnTo>
                    <a:pt x="849345" y="3291524"/>
                  </a:lnTo>
                  <a:lnTo>
                    <a:pt x="840121" y="3292159"/>
                  </a:lnTo>
                  <a:lnTo>
                    <a:pt x="830898" y="3292476"/>
                  </a:lnTo>
                  <a:lnTo>
                    <a:pt x="821356" y="3292159"/>
                  </a:lnTo>
                  <a:lnTo>
                    <a:pt x="812450" y="3291524"/>
                  </a:lnTo>
                  <a:lnTo>
                    <a:pt x="803544" y="3290255"/>
                  </a:lnTo>
                  <a:lnTo>
                    <a:pt x="794639" y="3288668"/>
                  </a:lnTo>
                  <a:lnTo>
                    <a:pt x="785733" y="3286764"/>
                  </a:lnTo>
                  <a:lnTo>
                    <a:pt x="777145" y="3284225"/>
                  </a:lnTo>
                  <a:lnTo>
                    <a:pt x="768876" y="3281368"/>
                  </a:lnTo>
                  <a:lnTo>
                    <a:pt x="760606" y="3278195"/>
                  </a:lnTo>
                  <a:lnTo>
                    <a:pt x="752655" y="3274386"/>
                  </a:lnTo>
                  <a:lnTo>
                    <a:pt x="745021" y="3270578"/>
                  </a:lnTo>
                  <a:lnTo>
                    <a:pt x="737388" y="3266135"/>
                  </a:lnTo>
                  <a:lnTo>
                    <a:pt x="730072" y="3261691"/>
                  </a:lnTo>
                  <a:lnTo>
                    <a:pt x="723075" y="3256613"/>
                  </a:lnTo>
                  <a:lnTo>
                    <a:pt x="716396" y="3251218"/>
                  </a:lnTo>
                  <a:lnTo>
                    <a:pt x="709717" y="3245506"/>
                  </a:lnTo>
                  <a:lnTo>
                    <a:pt x="703355" y="3239793"/>
                  </a:lnTo>
                  <a:lnTo>
                    <a:pt x="697312" y="3233445"/>
                  </a:lnTo>
                  <a:lnTo>
                    <a:pt x="691587" y="3227098"/>
                  </a:lnTo>
                  <a:lnTo>
                    <a:pt x="686498" y="3220116"/>
                  </a:lnTo>
                  <a:lnTo>
                    <a:pt x="681409" y="3213134"/>
                  </a:lnTo>
                  <a:lnTo>
                    <a:pt x="676638" y="3205834"/>
                  </a:lnTo>
                  <a:lnTo>
                    <a:pt x="672503" y="3198217"/>
                  </a:lnTo>
                  <a:lnTo>
                    <a:pt x="668369" y="3190601"/>
                  </a:lnTo>
                  <a:lnTo>
                    <a:pt x="664870" y="3182666"/>
                  </a:lnTo>
                  <a:lnTo>
                    <a:pt x="661371" y="3174097"/>
                  </a:lnTo>
                  <a:lnTo>
                    <a:pt x="658827" y="3165846"/>
                  </a:lnTo>
                  <a:lnTo>
                    <a:pt x="656282" y="3157277"/>
                  </a:lnTo>
                  <a:lnTo>
                    <a:pt x="654374" y="3148708"/>
                  </a:lnTo>
                  <a:lnTo>
                    <a:pt x="652784" y="3139822"/>
                  </a:lnTo>
                  <a:lnTo>
                    <a:pt x="651511" y="3130618"/>
                  </a:lnTo>
                  <a:lnTo>
                    <a:pt x="650875" y="3121731"/>
                  </a:lnTo>
                  <a:lnTo>
                    <a:pt x="650875" y="3112528"/>
                  </a:lnTo>
                  <a:lnTo>
                    <a:pt x="650875" y="2028711"/>
                  </a:lnTo>
                  <a:lnTo>
                    <a:pt x="658509" y="2027125"/>
                  </a:lnTo>
                  <a:lnTo>
                    <a:pt x="666142" y="2025220"/>
                  </a:lnTo>
                  <a:lnTo>
                    <a:pt x="673776" y="2022999"/>
                  </a:lnTo>
                  <a:lnTo>
                    <a:pt x="681091" y="2019825"/>
                  </a:lnTo>
                  <a:lnTo>
                    <a:pt x="688406" y="2016651"/>
                  </a:lnTo>
                  <a:lnTo>
                    <a:pt x="695722" y="2012843"/>
                  </a:lnTo>
                  <a:lnTo>
                    <a:pt x="702401" y="2009035"/>
                  </a:lnTo>
                  <a:lnTo>
                    <a:pt x="709398" y="2004591"/>
                  </a:lnTo>
                  <a:lnTo>
                    <a:pt x="731027" y="1989040"/>
                  </a:lnTo>
                  <a:lnTo>
                    <a:pt x="752655" y="1973489"/>
                  </a:lnTo>
                  <a:lnTo>
                    <a:pt x="771102" y="1959525"/>
                  </a:lnTo>
                  <a:lnTo>
                    <a:pt x="789868" y="1945561"/>
                  </a:lnTo>
                  <a:lnTo>
                    <a:pt x="808315" y="1931596"/>
                  </a:lnTo>
                  <a:lnTo>
                    <a:pt x="825809" y="1917632"/>
                  </a:lnTo>
                  <a:lnTo>
                    <a:pt x="843620" y="1903668"/>
                  </a:lnTo>
                  <a:lnTo>
                    <a:pt x="860477" y="1889704"/>
                  </a:lnTo>
                  <a:lnTo>
                    <a:pt x="877017" y="1875739"/>
                  </a:lnTo>
                  <a:lnTo>
                    <a:pt x="893238" y="1861775"/>
                  </a:lnTo>
                  <a:lnTo>
                    <a:pt x="909459" y="1848128"/>
                  </a:lnTo>
                  <a:lnTo>
                    <a:pt x="925044" y="1834164"/>
                  </a:lnTo>
                  <a:lnTo>
                    <a:pt x="940311" y="1820200"/>
                  </a:lnTo>
                  <a:lnTo>
                    <a:pt x="955260" y="1806236"/>
                  </a:lnTo>
                  <a:lnTo>
                    <a:pt x="969572" y="1792589"/>
                  </a:lnTo>
                  <a:lnTo>
                    <a:pt x="983885" y="1778624"/>
                  </a:lnTo>
                  <a:lnTo>
                    <a:pt x="997562" y="1764660"/>
                  </a:lnTo>
                  <a:lnTo>
                    <a:pt x="1011238" y="1751013"/>
                  </a:lnTo>
                  <a:close/>
                  <a:moveTo>
                    <a:pt x="223837" y="1751013"/>
                  </a:moveTo>
                  <a:lnTo>
                    <a:pt x="237454" y="1764660"/>
                  </a:lnTo>
                  <a:lnTo>
                    <a:pt x="251070" y="1778624"/>
                  </a:lnTo>
                  <a:lnTo>
                    <a:pt x="265320" y="1792589"/>
                  </a:lnTo>
                  <a:lnTo>
                    <a:pt x="279569" y="1806236"/>
                  </a:lnTo>
                  <a:lnTo>
                    <a:pt x="294452" y="1820200"/>
                  </a:lnTo>
                  <a:lnTo>
                    <a:pt x="309652" y="1834164"/>
                  </a:lnTo>
                  <a:lnTo>
                    <a:pt x="325168" y="1848128"/>
                  </a:lnTo>
                  <a:lnTo>
                    <a:pt x="341001" y="1861775"/>
                  </a:lnTo>
                  <a:lnTo>
                    <a:pt x="357467" y="1875739"/>
                  </a:lnTo>
                  <a:lnTo>
                    <a:pt x="373934" y="1889704"/>
                  </a:lnTo>
                  <a:lnTo>
                    <a:pt x="390717" y="1903668"/>
                  </a:lnTo>
                  <a:lnTo>
                    <a:pt x="408450" y="1917632"/>
                  </a:lnTo>
                  <a:lnTo>
                    <a:pt x="425866" y="1931596"/>
                  </a:lnTo>
                  <a:lnTo>
                    <a:pt x="444232" y="1945561"/>
                  </a:lnTo>
                  <a:lnTo>
                    <a:pt x="462598" y="1959525"/>
                  </a:lnTo>
                  <a:lnTo>
                    <a:pt x="481281" y="1973489"/>
                  </a:lnTo>
                  <a:lnTo>
                    <a:pt x="502814" y="1989040"/>
                  </a:lnTo>
                  <a:lnTo>
                    <a:pt x="524347" y="2004591"/>
                  </a:lnTo>
                  <a:lnTo>
                    <a:pt x="531313" y="2009035"/>
                  </a:lnTo>
                  <a:lnTo>
                    <a:pt x="537963" y="2012843"/>
                  </a:lnTo>
                  <a:lnTo>
                    <a:pt x="545246" y="2016651"/>
                  </a:lnTo>
                  <a:lnTo>
                    <a:pt x="552530" y="2019825"/>
                  </a:lnTo>
                  <a:lnTo>
                    <a:pt x="559813" y="2022999"/>
                  </a:lnTo>
                  <a:lnTo>
                    <a:pt x="567413" y="2025220"/>
                  </a:lnTo>
                  <a:lnTo>
                    <a:pt x="575012" y="2027125"/>
                  </a:lnTo>
                  <a:lnTo>
                    <a:pt x="582612" y="2028711"/>
                  </a:lnTo>
                  <a:lnTo>
                    <a:pt x="582612" y="3112528"/>
                  </a:lnTo>
                  <a:lnTo>
                    <a:pt x="582612" y="3121731"/>
                  </a:lnTo>
                  <a:lnTo>
                    <a:pt x="581979" y="3130618"/>
                  </a:lnTo>
                  <a:lnTo>
                    <a:pt x="580712" y="3139822"/>
                  </a:lnTo>
                  <a:lnTo>
                    <a:pt x="579129" y="3148708"/>
                  </a:lnTo>
                  <a:lnTo>
                    <a:pt x="576912" y="3157277"/>
                  </a:lnTo>
                  <a:lnTo>
                    <a:pt x="574696" y="3165846"/>
                  </a:lnTo>
                  <a:lnTo>
                    <a:pt x="572162" y="3174097"/>
                  </a:lnTo>
                  <a:lnTo>
                    <a:pt x="568679" y="3182666"/>
                  </a:lnTo>
                  <a:lnTo>
                    <a:pt x="565196" y="3190601"/>
                  </a:lnTo>
                  <a:lnTo>
                    <a:pt x="561079" y="3198217"/>
                  </a:lnTo>
                  <a:lnTo>
                    <a:pt x="556963" y="3205834"/>
                  </a:lnTo>
                  <a:lnTo>
                    <a:pt x="552213" y="3213134"/>
                  </a:lnTo>
                  <a:lnTo>
                    <a:pt x="547146" y="3220116"/>
                  </a:lnTo>
                  <a:lnTo>
                    <a:pt x="541763" y="3227098"/>
                  </a:lnTo>
                  <a:lnTo>
                    <a:pt x="536380" y="3233445"/>
                  </a:lnTo>
                  <a:lnTo>
                    <a:pt x="530363" y="3239793"/>
                  </a:lnTo>
                  <a:lnTo>
                    <a:pt x="524030" y="3245506"/>
                  </a:lnTo>
                  <a:lnTo>
                    <a:pt x="517380" y="3251218"/>
                  </a:lnTo>
                  <a:lnTo>
                    <a:pt x="510731" y="3256613"/>
                  </a:lnTo>
                  <a:lnTo>
                    <a:pt x="503764" y="3261691"/>
                  </a:lnTo>
                  <a:lnTo>
                    <a:pt x="496481" y="3266135"/>
                  </a:lnTo>
                  <a:lnTo>
                    <a:pt x="488881" y="3270578"/>
                  </a:lnTo>
                  <a:lnTo>
                    <a:pt x="481281" y="3274386"/>
                  </a:lnTo>
                  <a:lnTo>
                    <a:pt x="473365" y="3278195"/>
                  </a:lnTo>
                  <a:lnTo>
                    <a:pt x="465132" y="3281368"/>
                  </a:lnTo>
                  <a:lnTo>
                    <a:pt x="456898" y="3284225"/>
                  </a:lnTo>
                  <a:lnTo>
                    <a:pt x="448032" y="3286764"/>
                  </a:lnTo>
                  <a:lnTo>
                    <a:pt x="439482" y="3288668"/>
                  </a:lnTo>
                  <a:lnTo>
                    <a:pt x="430616" y="3290255"/>
                  </a:lnTo>
                  <a:lnTo>
                    <a:pt x="421749" y="3291524"/>
                  </a:lnTo>
                  <a:lnTo>
                    <a:pt x="412566" y="3292159"/>
                  </a:lnTo>
                  <a:lnTo>
                    <a:pt x="403383" y="3292476"/>
                  </a:lnTo>
                  <a:lnTo>
                    <a:pt x="394200" y="3292159"/>
                  </a:lnTo>
                  <a:lnTo>
                    <a:pt x="384700" y="3291524"/>
                  </a:lnTo>
                  <a:lnTo>
                    <a:pt x="375834" y="3290255"/>
                  </a:lnTo>
                  <a:lnTo>
                    <a:pt x="367284" y="3288668"/>
                  </a:lnTo>
                  <a:lnTo>
                    <a:pt x="358417" y="3286764"/>
                  </a:lnTo>
                  <a:lnTo>
                    <a:pt x="350184" y="3284225"/>
                  </a:lnTo>
                  <a:lnTo>
                    <a:pt x="341635" y="3281368"/>
                  </a:lnTo>
                  <a:lnTo>
                    <a:pt x="333401" y="3278195"/>
                  </a:lnTo>
                  <a:lnTo>
                    <a:pt x="325485" y="3274386"/>
                  </a:lnTo>
                  <a:lnTo>
                    <a:pt x="317885" y="3270578"/>
                  </a:lnTo>
                  <a:lnTo>
                    <a:pt x="310285" y="3266135"/>
                  </a:lnTo>
                  <a:lnTo>
                    <a:pt x="303002" y="3261691"/>
                  </a:lnTo>
                  <a:lnTo>
                    <a:pt x="296036" y="3256613"/>
                  </a:lnTo>
                  <a:lnTo>
                    <a:pt x="289069" y="3251218"/>
                  </a:lnTo>
                  <a:lnTo>
                    <a:pt x="282736" y="3245506"/>
                  </a:lnTo>
                  <a:lnTo>
                    <a:pt x="276403" y="3239793"/>
                  </a:lnTo>
                  <a:lnTo>
                    <a:pt x="270386" y="3233445"/>
                  </a:lnTo>
                  <a:lnTo>
                    <a:pt x="265003" y="3227098"/>
                  </a:lnTo>
                  <a:lnTo>
                    <a:pt x="259620" y="3220116"/>
                  </a:lnTo>
                  <a:lnTo>
                    <a:pt x="254553" y="3213134"/>
                  </a:lnTo>
                  <a:lnTo>
                    <a:pt x="250120" y="3205834"/>
                  </a:lnTo>
                  <a:lnTo>
                    <a:pt x="245687" y="3198217"/>
                  </a:lnTo>
                  <a:lnTo>
                    <a:pt x="241570" y="3190601"/>
                  </a:lnTo>
                  <a:lnTo>
                    <a:pt x="238087" y="3182666"/>
                  </a:lnTo>
                  <a:lnTo>
                    <a:pt x="234604" y="3174097"/>
                  </a:lnTo>
                  <a:lnTo>
                    <a:pt x="232070" y="3165846"/>
                  </a:lnTo>
                  <a:lnTo>
                    <a:pt x="229537" y="3157277"/>
                  </a:lnTo>
                  <a:lnTo>
                    <a:pt x="227321" y="3148708"/>
                  </a:lnTo>
                  <a:lnTo>
                    <a:pt x="225737" y="3139822"/>
                  </a:lnTo>
                  <a:lnTo>
                    <a:pt x="224787" y="3130618"/>
                  </a:lnTo>
                  <a:lnTo>
                    <a:pt x="224154" y="3121731"/>
                  </a:lnTo>
                  <a:lnTo>
                    <a:pt x="223837" y="3112528"/>
                  </a:lnTo>
                  <a:lnTo>
                    <a:pt x="223837" y="1860823"/>
                  </a:lnTo>
                  <a:lnTo>
                    <a:pt x="223837" y="1751013"/>
                  </a:lnTo>
                  <a:close/>
                  <a:moveTo>
                    <a:pt x="330518" y="752475"/>
                  </a:moveTo>
                  <a:lnTo>
                    <a:pt x="336550" y="752475"/>
                  </a:lnTo>
                  <a:lnTo>
                    <a:pt x="898525" y="752475"/>
                  </a:lnTo>
                  <a:lnTo>
                    <a:pt x="904558" y="752475"/>
                  </a:lnTo>
                  <a:lnTo>
                    <a:pt x="910590" y="752793"/>
                  </a:lnTo>
                  <a:lnTo>
                    <a:pt x="916623" y="753745"/>
                  </a:lnTo>
                  <a:lnTo>
                    <a:pt x="922020" y="755015"/>
                  </a:lnTo>
                  <a:lnTo>
                    <a:pt x="928053" y="755650"/>
                  </a:lnTo>
                  <a:lnTo>
                    <a:pt x="934403" y="756920"/>
                  </a:lnTo>
                  <a:lnTo>
                    <a:pt x="940435" y="758190"/>
                  </a:lnTo>
                  <a:lnTo>
                    <a:pt x="946468" y="760095"/>
                  </a:lnTo>
                  <a:lnTo>
                    <a:pt x="952500" y="762318"/>
                  </a:lnTo>
                  <a:lnTo>
                    <a:pt x="958533" y="764858"/>
                  </a:lnTo>
                  <a:lnTo>
                    <a:pt x="964248" y="767398"/>
                  </a:lnTo>
                  <a:lnTo>
                    <a:pt x="969963" y="770890"/>
                  </a:lnTo>
                  <a:lnTo>
                    <a:pt x="975043" y="773748"/>
                  </a:lnTo>
                  <a:lnTo>
                    <a:pt x="984250" y="780098"/>
                  </a:lnTo>
                  <a:lnTo>
                    <a:pt x="997903" y="789305"/>
                  </a:lnTo>
                  <a:lnTo>
                    <a:pt x="1005523" y="795338"/>
                  </a:lnTo>
                  <a:lnTo>
                    <a:pt x="1014413" y="802005"/>
                  </a:lnTo>
                  <a:lnTo>
                    <a:pt x="1023938" y="809625"/>
                  </a:lnTo>
                  <a:lnTo>
                    <a:pt x="1033780" y="817880"/>
                  </a:lnTo>
                  <a:lnTo>
                    <a:pt x="1044575" y="827088"/>
                  </a:lnTo>
                  <a:lnTo>
                    <a:pt x="1055370" y="836930"/>
                  </a:lnTo>
                  <a:lnTo>
                    <a:pt x="1066800" y="848043"/>
                  </a:lnTo>
                  <a:lnTo>
                    <a:pt x="1078230" y="859473"/>
                  </a:lnTo>
                  <a:lnTo>
                    <a:pt x="1090295" y="872173"/>
                  </a:lnTo>
                  <a:lnTo>
                    <a:pt x="1102360" y="885508"/>
                  </a:lnTo>
                  <a:lnTo>
                    <a:pt x="1114108" y="899795"/>
                  </a:lnTo>
                  <a:lnTo>
                    <a:pt x="1126173" y="915035"/>
                  </a:lnTo>
                  <a:lnTo>
                    <a:pt x="1138238" y="930910"/>
                  </a:lnTo>
                  <a:lnTo>
                    <a:pt x="1149668" y="948373"/>
                  </a:lnTo>
                  <a:lnTo>
                    <a:pt x="1155700" y="956945"/>
                  </a:lnTo>
                  <a:lnTo>
                    <a:pt x="1161415" y="966153"/>
                  </a:lnTo>
                  <a:lnTo>
                    <a:pt x="1166813" y="975678"/>
                  </a:lnTo>
                  <a:lnTo>
                    <a:pt x="1172210" y="985203"/>
                  </a:lnTo>
                  <a:lnTo>
                    <a:pt x="1177608" y="995045"/>
                  </a:lnTo>
                  <a:lnTo>
                    <a:pt x="1182688" y="1005205"/>
                  </a:lnTo>
                  <a:lnTo>
                    <a:pt x="1187768" y="1015365"/>
                  </a:lnTo>
                  <a:lnTo>
                    <a:pt x="1192530" y="1026160"/>
                  </a:lnTo>
                  <a:lnTo>
                    <a:pt x="1197293" y="1036955"/>
                  </a:lnTo>
                  <a:lnTo>
                    <a:pt x="1201420" y="1048068"/>
                  </a:lnTo>
                  <a:lnTo>
                    <a:pt x="1205865" y="1059180"/>
                  </a:lnTo>
                  <a:lnTo>
                    <a:pt x="1209993" y="1070610"/>
                  </a:lnTo>
                  <a:lnTo>
                    <a:pt x="1213485" y="1082358"/>
                  </a:lnTo>
                  <a:lnTo>
                    <a:pt x="1217295" y="1094105"/>
                  </a:lnTo>
                  <a:lnTo>
                    <a:pt x="1220153" y="1106488"/>
                  </a:lnTo>
                  <a:lnTo>
                    <a:pt x="1223328" y="1118870"/>
                  </a:lnTo>
                  <a:lnTo>
                    <a:pt x="1225868" y="1131253"/>
                  </a:lnTo>
                  <a:lnTo>
                    <a:pt x="1228090" y="1144270"/>
                  </a:lnTo>
                  <a:lnTo>
                    <a:pt x="1229995" y="1157288"/>
                  </a:lnTo>
                  <a:lnTo>
                    <a:pt x="1232218" y="1170623"/>
                  </a:lnTo>
                  <a:lnTo>
                    <a:pt x="1233488" y="1183958"/>
                  </a:lnTo>
                  <a:lnTo>
                    <a:pt x="1234440" y="1197610"/>
                  </a:lnTo>
                  <a:lnTo>
                    <a:pt x="1234758" y="1211580"/>
                  </a:lnTo>
                  <a:lnTo>
                    <a:pt x="1235075" y="1225868"/>
                  </a:lnTo>
                  <a:lnTo>
                    <a:pt x="1235075" y="1236028"/>
                  </a:lnTo>
                  <a:lnTo>
                    <a:pt x="1234758" y="1246505"/>
                  </a:lnTo>
                  <a:lnTo>
                    <a:pt x="1234123" y="1256665"/>
                  </a:lnTo>
                  <a:lnTo>
                    <a:pt x="1233488" y="1267460"/>
                  </a:lnTo>
                  <a:lnTo>
                    <a:pt x="1232535" y="1277938"/>
                  </a:lnTo>
                  <a:lnTo>
                    <a:pt x="1231265" y="1288733"/>
                  </a:lnTo>
                  <a:lnTo>
                    <a:pt x="1229678" y="1299210"/>
                  </a:lnTo>
                  <a:lnTo>
                    <a:pt x="1228090" y="1310323"/>
                  </a:lnTo>
                  <a:lnTo>
                    <a:pt x="1226185" y="1320800"/>
                  </a:lnTo>
                  <a:lnTo>
                    <a:pt x="1223963" y="1331913"/>
                  </a:lnTo>
                  <a:lnTo>
                    <a:pt x="1221423" y="1342708"/>
                  </a:lnTo>
                  <a:lnTo>
                    <a:pt x="1218883" y="1353820"/>
                  </a:lnTo>
                  <a:lnTo>
                    <a:pt x="1215708" y="1364933"/>
                  </a:lnTo>
                  <a:lnTo>
                    <a:pt x="1212850" y="1376045"/>
                  </a:lnTo>
                  <a:lnTo>
                    <a:pt x="1209675" y="1387158"/>
                  </a:lnTo>
                  <a:lnTo>
                    <a:pt x="1205865" y="1398270"/>
                  </a:lnTo>
                  <a:lnTo>
                    <a:pt x="1202055" y="1409700"/>
                  </a:lnTo>
                  <a:lnTo>
                    <a:pt x="1197610" y="1420813"/>
                  </a:lnTo>
                  <a:lnTo>
                    <a:pt x="1193165" y="1432243"/>
                  </a:lnTo>
                  <a:lnTo>
                    <a:pt x="1188720" y="1443673"/>
                  </a:lnTo>
                  <a:lnTo>
                    <a:pt x="1183640" y="1455103"/>
                  </a:lnTo>
                  <a:lnTo>
                    <a:pt x="1178560" y="1466533"/>
                  </a:lnTo>
                  <a:lnTo>
                    <a:pt x="1172845" y="1477963"/>
                  </a:lnTo>
                  <a:lnTo>
                    <a:pt x="1167448" y="1489711"/>
                  </a:lnTo>
                  <a:lnTo>
                    <a:pt x="1161415" y="1500823"/>
                  </a:lnTo>
                  <a:lnTo>
                    <a:pt x="1155065" y="1512571"/>
                  </a:lnTo>
                  <a:lnTo>
                    <a:pt x="1148398" y="1524318"/>
                  </a:lnTo>
                  <a:lnTo>
                    <a:pt x="1141730" y="1535748"/>
                  </a:lnTo>
                  <a:lnTo>
                    <a:pt x="1134428" y="1547496"/>
                  </a:lnTo>
                  <a:lnTo>
                    <a:pt x="1127125" y="1559561"/>
                  </a:lnTo>
                  <a:lnTo>
                    <a:pt x="1119505" y="1570991"/>
                  </a:lnTo>
                  <a:lnTo>
                    <a:pt x="1111568" y="1582738"/>
                  </a:lnTo>
                  <a:lnTo>
                    <a:pt x="1100773" y="1597978"/>
                  </a:lnTo>
                  <a:lnTo>
                    <a:pt x="1089978" y="1613218"/>
                  </a:lnTo>
                  <a:lnTo>
                    <a:pt x="1078230" y="1628458"/>
                  </a:lnTo>
                  <a:lnTo>
                    <a:pt x="1066483" y="1643698"/>
                  </a:lnTo>
                  <a:lnTo>
                    <a:pt x="1053465" y="1659891"/>
                  </a:lnTo>
                  <a:lnTo>
                    <a:pt x="1039813" y="1675766"/>
                  </a:lnTo>
                  <a:lnTo>
                    <a:pt x="1025843" y="1691958"/>
                  </a:lnTo>
                  <a:lnTo>
                    <a:pt x="1011238" y="1707833"/>
                  </a:lnTo>
                  <a:lnTo>
                    <a:pt x="997903" y="1722756"/>
                  </a:lnTo>
                  <a:lnTo>
                    <a:pt x="983933" y="1737043"/>
                  </a:lnTo>
                  <a:lnTo>
                    <a:pt x="969645" y="1751331"/>
                  </a:lnTo>
                  <a:lnTo>
                    <a:pt x="955040" y="1765936"/>
                  </a:lnTo>
                  <a:lnTo>
                    <a:pt x="940118" y="1780541"/>
                  </a:lnTo>
                  <a:lnTo>
                    <a:pt x="924560" y="1795146"/>
                  </a:lnTo>
                  <a:lnTo>
                    <a:pt x="908368" y="1809751"/>
                  </a:lnTo>
                  <a:lnTo>
                    <a:pt x="891858" y="1824673"/>
                  </a:lnTo>
                  <a:lnTo>
                    <a:pt x="874713" y="1839278"/>
                  </a:lnTo>
                  <a:lnTo>
                    <a:pt x="857250" y="1854201"/>
                  </a:lnTo>
                  <a:lnTo>
                    <a:pt x="839470" y="1869123"/>
                  </a:lnTo>
                  <a:lnTo>
                    <a:pt x="820738" y="1884046"/>
                  </a:lnTo>
                  <a:lnTo>
                    <a:pt x="802005" y="1899286"/>
                  </a:lnTo>
                  <a:lnTo>
                    <a:pt x="782638" y="1914208"/>
                  </a:lnTo>
                  <a:lnTo>
                    <a:pt x="762318" y="1929766"/>
                  </a:lnTo>
                  <a:lnTo>
                    <a:pt x="741998" y="1945006"/>
                  </a:lnTo>
                  <a:lnTo>
                    <a:pt x="744220" y="1939926"/>
                  </a:lnTo>
                  <a:lnTo>
                    <a:pt x="746125" y="1934846"/>
                  </a:lnTo>
                  <a:lnTo>
                    <a:pt x="749300" y="1924686"/>
                  </a:lnTo>
                  <a:lnTo>
                    <a:pt x="752158" y="1914208"/>
                  </a:lnTo>
                  <a:lnTo>
                    <a:pt x="752793" y="1909128"/>
                  </a:lnTo>
                  <a:lnTo>
                    <a:pt x="753745" y="1903731"/>
                  </a:lnTo>
                  <a:lnTo>
                    <a:pt x="754380" y="1898333"/>
                  </a:lnTo>
                  <a:lnTo>
                    <a:pt x="754698" y="1892936"/>
                  </a:lnTo>
                  <a:lnTo>
                    <a:pt x="754698" y="1887856"/>
                  </a:lnTo>
                  <a:lnTo>
                    <a:pt x="754698" y="1882458"/>
                  </a:lnTo>
                  <a:lnTo>
                    <a:pt x="754380" y="1876743"/>
                  </a:lnTo>
                  <a:lnTo>
                    <a:pt x="754063" y="1871346"/>
                  </a:lnTo>
                  <a:lnTo>
                    <a:pt x="753428" y="1866266"/>
                  </a:lnTo>
                  <a:lnTo>
                    <a:pt x="752793" y="1860551"/>
                  </a:lnTo>
                  <a:lnTo>
                    <a:pt x="751523" y="1853566"/>
                  </a:lnTo>
                  <a:lnTo>
                    <a:pt x="749300" y="1846581"/>
                  </a:lnTo>
                  <a:lnTo>
                    <a:pt x="747395" y="1839596"/>
                  </a:lnTo>
                  <a:lnTo>
                    <a:pt x="745173" y="1832928"/>
                  </a:lnTo>
                  <a:lnTo>
                    <a:pt x="742315" y="1826261"/>
                  </a:lnTo>
                  <a:lnTo>
                    <a:pt x="739458" y="1819911"/>
                  </a:lnTo>
                  <a:lnTo>
                    <a:pt x="735965" y="1813561"/>
                  </a:lnTo>
                  <a:lnTo>
                    <a:pt x="732473" y="1807528"/>
                  </a:lnTo>
                  <a:lnTo>
                    <a:pt x="728345" y="1801813"/>
                  </a:lnTo>
                  <a:lnTo>
                    <a:pt x="724218" y="1796098"/>
                  </a:lnTo>
                  <a:lnTo>
                    <a:pt x="719773" y="1790383"/>
                  </a:lnTo>
                  <a:lnTo>
                    <a:pt x="715010" y="1784986"/>
                  </a:lnTo>
                  <a:lnTo>
                    <a:pt x="709930" y="1780223"/>
                  </a:lnTo>
                  <a:lnTo>
                    <a:pt x="704533" y="1775461"/>
                  </a:lnTo>
                  <a:lnTo>
                    <a:pt x="698818" y="1770698"/>
                  </a:lnTo>
                  <a:lnTo>
                    <a:pt x="693103" y="1766571"/>
                  </a:lnTo>
                  <a:lnTo>
                    <a:pt x="672783" y="1751966"/>
                  </a:lnTo>
                  <a:lnTo>
                    <a:pt x="651510" y="1736091"/>
                  </a:lnTo>
                  <a:lnTo>
                    <a:pt x="641350" y="1728788"/>
                  </a:lnTo>
                  <a:lnTo>
                    <a:pt x="651510" y="1721486"/>
                  </a:lnTo>
                  <a:lnTo>
                    <a:pt x="672783" y="1704341"/>
                  </a:lnTo>
                  <a:lnTo>
                    <a:pt x="693738" y="1687831"/>
                  </a:lnTo>
                  <a:lnTo>
                    <a:pt x="713105" y="1671003"/>
                  </a:lnTo>
                  <a:lnTo>
                    <a:pt x="732473" y="1654493"/>
                  </a:lnTo>
                  <a:lnTo>
                    <a:pt x="750888" y="1638301"/>
                  </a:lnTo>
                  <a:lnTo>
                    <a:pt x="768033" y="1622108"/>
                  </a:lnTo>
                  <a:lnTo>
                    <a:pt x="784860" y="1606551"/>
                  </a:lnTo>
                  <a:lnTo>
                    <a:pt x="801053" y="1590993"/>
                  </a:lnTo>
                  <a:lnTo>
                    <a:pt x="815975" y="1575753"/>
                  </a:lnTo>
                  <a:lnTo>
                    <a:pt x="830580" y="1560513"/>
                  </a:lnTo>
                  <a:lnTo>
                    <a:pt x="844233" y="1545591"/>
                  </a:lnTo>
                  <a:lnTo>
                    <a:pt x="857250" y="1530986"/>
                  </a:lnTo>
                  <a:lnTo>
                    <a:pt x="869633" y="1516698"/>
                  </a:lnTo>
                  <a:lnTo>
                    <a:pt x="881380" y="1502411"/>
                  </a:lnTo>
                  <a:lnTo>
                    <a:pt x="892175" y="1488441"/>
                  </a:lnTo>
                  <a:lnTo>
                    <a:pt x="902970" y="1474788"/>
                  </a:lnTo>
                  <a:lnTo>
                    <a:pt x="890270" y="1486218"/>
                  </a:lnTo>
                  <a:lnTo>
                    <a:pt x="876935" y="1498601"/>
                  </a:lnTo>
                  <a:lnTo>
                    <a:pt x="848678" y="1524001"/>
                  </a:lnTo>
                  <a:lnTo>
                    <a:pt x="818515" y="1550353"/>
                  </a:lnTo>
                  <a:lnTo>
                    <a:pt x="786130" y="1577341"/>
                  </a:lnTo>
                  <a:lnTo>
                    <a:pt x="753110" y="1604963"/>
                  </a:lnTo>
                  <a:lnTo>
                    <a:pt x="719138" y="1632268"/>
                  </a:lnTo>
                  <a:lnTo>
                    <a:pt x="684848" y="1659573"/>
                  </a:lnTo>
                  <a:lnTo>
                    <a:pt x="651510" y="1685291"/>
                  </a:lnTo>
                  <a:lnTo>
                    <a:pt x="617538" y="1711326"/>
                  </a:lnTo>
                  <a:lnTo>
                    <a:pt x="583565" y="1685291"/>
                  </a:lnTo>
                  <a:lnTo>
                    <a:pt x="549910" y="1659573"/>
                  </a:lnTo>
                  <a:lnTo>
                    <a:pt x="515938" y="1632268"/>
                  </a:lnTo>
                  <a:lnTo>
                    <a:pt x="481965" y="1604963"/>
                  </a:lnTo>
                  <a:lnTo>
                    <a:pt x="448628" y="1577341"/>
                  </a:lnTo>
                  <a:lnTo>
                    <a:pt x="416560" y="1550353"/>
                  </a:lnTo>
                  <a:lnTo>
                    <a:pt x="386398" y="1524001"/>
                  </a:lnTo>
                  <a:lnTo>
                    <a:pt x="358140" y="1498601"/>
                  </a:lnTo>
                  <a:lnTo>
                    <a:pt x="344805" y="1486218"/>
                  </a:lnTo>
                  <a:lnTo>
                    <a:pt x="332105" y="1474788"/>
                  </a:lnTo>
                  <a:lnTo>
                    <a:pt x="342900" y="1488441"/>
                  </a:lnTo>
                  <a:lnTo>
                    <a:pt x="353695" y="1502411"/>
                  </a:lnTo>
                  <a:lnTo>
                    <a:pt x="365443" y="1516698"/>
                  </a:lnTo>
                  <a:lnTo>
                    <a:pt x="377508" y="1530986"/>
                  </a:lnTo>
                  <a:lnTo>
                    <a:pt x="390843" y="1545591"/>
                  </a:lnTo>
                  <a:lnTo>
                    <a:pt x="404495" y="1560513"/>
                  </a:lnTo>
                  <a:lnTo>
                    <a:pt x="419100" y="1575753"/>
                  </a:lnTo>
                  <a:lnTo>
                    <a:pt x="434023" y="1590993"/>
                  </a:lnTo>
                  <a:lnTo>
                    <a:pt x="450215" y="1606551"/>
                  </a:lnTo>
                  <a:lnTo>
                    <a:pt x="467043" y="1622108"/>
                  </a:lnTo>
                  <a:lnTo>
                    <a:pt x="484188" y="1638301"/>
                  </a:lnTo>
                  <a:lnTo>
                    <a:pt x="502603" y="1654493"/>
                  </a:lnTo>
                  <a:lnTo>
                    <a:pt x="521970" y="1671003"/>
                  </a:lnTo>
                  <a:lnTo>
                    <a:pt x="541338" y="1687831"/>
                  </a:lnTo>
                  <a:lnTo>
                    <a:pt x="562293" y="1704341"/>
                  </a:lnTo>
                  <a:lnTo>
                    <a:pt x="583565" y="1721486"/>
                  </a:lnTo>
                  <a:lnTo>
                    <a:pt x="593725" y="1728788"/>
                  </a:lnTo>
                  <a:lnTo>
                    <a:pt x="617538" y="1747203"/>
                  </a:lnTo>
                  <a:lnTo>
                    <a:pt x="651510" y="1771968"/>
                  </a:lnTo>
                  <a:lnTo>
                    <a:pt x="676275" y="1790066"/>
                  </a:lnTo>
                  <a:lnTo>
                    <a:pt x="681355" y="1793558"/>
                  </a:lnTo>
                  <a:lnTo>
                    <a:pt x="685483" y="1797686"/>
                  </a:lnTo>
                  <a:lnTo>
                    <a:pt x="689928" y="1801813"/>
                  </a:lnTo>
                  <a:lnTo>
                    <a:pt x="694373" y="1805623"/>
                  </a:lnTo>
                  <a:lnTo>
                    <a:pt x="697865" y="1810068"/>
                  </a:lnTo>
                  <a:lnTo>
                    <a:pt x="701675" y="1814196"/>
                  </a:lnTo>
                  <a:lnTo>
                    <a:pt x="704850" y="1818958"/>
                  </a:lnTo>
                  <a:lnTo>
                    <a:pt x="708343" y="1824038"/>
                  </a:lnTo>
                  <a:lnTo>
                    <a:pt x="710883" y="1828483"/>
                  </a:lnTo>
                  <a:lnTo>
                    <a:pt x="713423" y="1833563"/>
                  </a:lnTo>
                  <a:lnTo>
                    <a:pt x="715963" y="1838961"/>
                  </a:lnTo>
                  <a:lnTo>
                    <a:pt x="718185" y="1844041"/>
                  </a:lnTo>
                  <a:lnTo>
                    <a:pt x="719773" y="1849121"/>
                  </a:lnTo>
                  <a:lnTo>
                    <a:pt x="721360" y="1854518"/>
                  </a:lnTo>
                  <a:lnTo>
                    <a:pt x="722948" y="1860233"/>
                  </a:lnTo>
                  <a:lnTo>
                    <a:pt x="723900" y="1865631"/>
                  </a:lnTo>
                  <a:lnTo>
                    <a:pt x="724853" y="1871028"/>
                  </a:lnTo>
                  <a:lnTo>
                    <a:pt x="725488" y="1876743"/>
                  </a:lnTo>
                  <a:lnTo>
                    <a:pt x="725488" y="1882141"/>
                  </a:lnTo>
                  <a:lnTo>
                    <a:pt x="725488" y="1887856"/>
                  </a:lnTo>
                  <a:lnTo>
                    <a:pt x="725488" y="1893253"/>
                  </a:lnTo>
                  <a:lnTo>
                    <a:pt x="724853" y="1898968"/>
                  </a:lnTo>
                  <a:lnTo>
                    <a:pt x="724218" y="1904683"/>
                  </a:lnTo>
                  <a:lnTo>
                    <a:pt x="723265" y="1910398"/>
                  </a:lnTo>
                  <a:lnTo>
                    <a:pt x="721360" y="1915796"/>
                  </a:lnTo>
                  <a:lnTo>
                    <a:pt x="720090" y="1921193"/>
                  </a:lnTo>
                  <a:lnTo>
                    <a:pt x="718185" y="1926591"/>
                  </a:lnTo>
                  <a:lnTo>
                    <a:pt x="715963" y="1931988"/>
                  </a:lnTo>
                  <a:lnTo>
                    <a:pt x="713423" y="1937386"/>
                  </a:lnTo>
                  <a:lnTo>
                    <a:pt x="710883" y="1942466"/>
                  </a:lnTo>
                  <a:lnTo>
                    <a:pt x="707390" y="1947546"/>
                  </a:lnTo>
                  <a:lnTo>
                    <a:pt x="704215" y="1952626"/>
                  </a:lnTo>
                  <a:lnTo>
                    <a:pt x="700088" y="1958341"/>
                  </a:lnTo>
                  <a:lnTo>
                    <a:pt x="695643" y="1963421"/>
                  </a:lnTo>
                  <a:lnTo>
                    <a:pt x="690563" y="1968501"/>
                  </a:lnTo>
                  <a:lnTo>
                    <a:pt x="685483" y="1973263"/>
                  </a:lnTo>
                  <a:lnTo>
                    <a:pt x="681673" y="1976438"/>
                  </a:lnTo>
                  <a:lnTo>
                    <a:pt x="677545" y="1979613"/>
                  </a:lnTo>
                  <a:lnTo>
                    <a:pt x="673735" y="1982471"/>
                  </a:lnTo>
                  <a:lnTo>
                    <a:pt x="669290" y="1985011"/>
                  </a:lnTo>
                  <a:lnTo>
                    <a:pt x="665163" y="1987551"/>
                  </a:lnTo>
                  <a:lnTo>
                    <a:pt x="660400" y="1989773"/>
                  </a:lnTo>
                  <a:lnTo>
                    <a:pt x="655638" y="1991996"/>
                  </a:lnTo>
                  <a:lnTo>
                    <a:pt x="651510" y="1993901"/>
                  </a:lnTo>
                  <a:lnTo>
                    <a:pt x="642938" y="1996758"/>
                  </a:lnTo>
                  <a:lnTo>
                    <a:pt x="634683" y="1998663"/>
                  </a:lnTo>
                  <a:lnTo>
                    <a:pt x="626110" y="2000568"/>
                  </a:lnTo>
                  <a:lnTo>
                    <a:pt x="617538" y="2001521"/>
                  </a:lnTo>
                  <a:lnTo>
                    <a:pt x="613093" y="2001838"/>
                  </a:lnTo>
                  <a:lnTo>
                    <a:pt x="609283" y="2001838"/>
                  </a:lnTo>
                  <a:lnTo>
                    <a:pt x="602933" y="2001838"/>
                  </a:lnTo>
                  <a:lnTo>
                    <a:pt x="596265" y="2001203"/>
                  </a:lnTo>
                  <a:lnTo>
                    <a:pt x="589915" y="1999933"/>
                  </a:lnTo>
                  <a:lnTo>
                    <a:pt x="583565" y="1998663"/>
                  </a:lnTo>
                  <a:lnTo>
                    <a:pt x="578168" y="1997393"/>
                  </a:lnTo>
                  <a:lnTo>
                    <a:pt x="573088" y="1995806"/>
                  </a:lnTo>
                  <a:lnTo>
                    <a:pt x="567690" y="1993901"/>
                  </a:lnTo>
                  <a:lnTo>
                    <a:pt x="562293" y="1991678"/>
                  </a:lnTo>
                  <a:lnTo>
                    <a:pt x="556895" y="1989456"/>
                  </a:lnTo>
                  <a:lnTo>
                    <a:pt x="552133" y="1986916"/>
                  </a:lnTo>
                  <a:lnTo>
                    <a:pt x="547053" y="1983741"/>
                  </a:lnTo>
                  <a:lnTo>
                    <a:pt x="541973" y="1980566"/>
                  </a:lnTo>
                  <a:lnTo>
                    <a:pt x="531813" y="1973263"/>
                  </a:lnTo>
                  <a:lnTo>
                    <a:pt x="512128" y="1958976"/>
                  </a:lnTo>
                  <a:lnTo>
                    <a:pt x="493078" y="1945006"/>
                  </a:lnTo>
                  <a:lnTo>
                    <a:pt x="472758" y="1929766"/>
                  </a:lnTo>
                  <a:lnTo>
                    <a:pt x="452755" y="1914208"/>
                  </a:lnTo>
                  <a:lnTo>
                    <a:pt x="433070" y="1899286"/>
                  </a:lnTo>
                  <a:lnTo>
                    <a:pt x="414338" y="1884046"/>
                  </a:lnTo>
                  <a:lnTo>
                    <a:pt x="395605" y="1869123"/>
                  </a:lnTo>
                  <a:lnTo>
                    <a:pt x="377508" y="1854201"/>
                  </a:lnTo>
                  <a:lnTo>
                    <a:pt x="360363" y="1839278"/>
                  </a:lnTo>
                  <a:lnTo>
                    <a:pt x="343218" y="1824673"/>
                  </a:lnTo>
                  <a:lnTo>
                    <a:pt x="326708" y="1809751"/>
                  </a:lnTo>
                  <a:lnTo>
                    <a:pt x="310515" y="1795146"/>
                  </a:lnTo>
                  <a:lnTo>
                    <a:pt x="294958" y="1780541"/>
                  </a:lnTo>
                  <a:lnTo>
                    <a:pt x="280035" y="1765936"/>
                  </a:lnTo>
                  <a:lnTo>
                    <a:pt x="265430" y="1751331"/>
                  </a:lnTo>
                  <a:lnTo>
                    <a:pt x="251143" y="1737043"/>
                  </a:lnTo>
                  <a:lnTo>
                    <a:pt x="237173" y="1722756"/>
                  </a:lnTo>
                  <a:lnTo>
                    <a:pt x="223838" y="1707833"/>
                  </a:lnTo>
                  <a:lnTo>
                    <a:pt x="209233" y="1691958"/>
                  </a:lnTo>
                  <a:lnTo>
                    <a:pt x="195263" y="1675766"/>
                  </a:lnTo>
                  <a:lnTo>
                    <a:pt x="181610" y="1659891"/>
                  </a:lnTo>
                  <a:lnTo>
                    <a:pt x="168593" y="1643698"/>
                  </a:lnTo>
                  <a:lnTo>
                    <a:pt x="156845" y="1628458"/>
                  </a:lnTo>
                  <a:lnTo>
                    <a:pt x="145098" y="1613218"/>
                  </a:lnTo>
                  <a:lnTo>
                    <a:pt x="133985" y="1597978"/>
                  </a:lnTo>
                  <a:lnTo>
                    <a:pt x="123508" y="1582738"/>
                  </a:lnTo>
                  <a:lnTo>
                    <a:pt x="115570" y="1570991"/>
                  </a:lnTo>
                  <a:lnTo>
                    <a:pt x="107950" y="1559561"/>
                  </a:lnTo>
                  <a:lnTo>
                    <a:pt x="100648" y="1547496"/>
                  </a:lnTo>
                  <a:lnTo>
                    <a:pt x="93345" y="1535748"/>
                  </a:lnTo>
                  <a:lnTo>
                    <a:pt x="86678" y="1524318"/>
                  </a:lnTo>
                  <a:lnTo>
                    <a:pt x="80010" y="1512571"/>
                  </a:lnTo>
                  <a:lnTo>
                    <a:pt x="73660" y="1500823"/>
                  </a:lnTo>
                  <a:lnTo>
                    <a:pt x="67628" y="1489711"/>
                  </a:lnTo>
                  <a:lnTo>
                    <a:pt x="61913" y="1477963"/>
                  </a:lnTo>
                  <a:lnTo>
                    <a:pt x="56515" y="1466533"/>
                  </a:lnTo>
                  <a:lnTo>
                    <a:pt x="51435" y="1455103"/>
                  </a:lnTo>
                  <a:lnTo>
                    <a:pt x="46355" y="1443673"/>
                  </a:lnTo>
                  <a:lnTo>
                    <a:pt x="41593" y="1432243"/>
                  </a:lnTo>
                  <a:lnTo>
                    <a:pt x="37465" y="1420813"/>
                  </a:lnTo>
                  <a:lnTo>
                    <a:pt x="33020" y="1409700"/>
                  </a:lnTo>
                  <a:lnTo>
                    <a:pt x="29210" y="1398270"/>
                  </a:lnTo>
                  <a:lnTo>
                    <a:pt x="25400" y="1387158"/>
                  </a:lnTo>
                  <a:lnTo>
                    <a:pt x="22225" y="1376045"/>
                  </a:lnTo>
                  <a:lnTo>
                    <a:pt x="19050" y="1364933"/>
                  </a:lnTo>
                  <a:lnTo>
                    <a:pt x="16193" y="1353820"/>
                  </a:lnTo>
                  <a:lnTo>
                    <a:pt x="13653" y="1342708"/>
                  </a:lnTo>
                  <a:lnTo>
                    <a:pt x="11113" y="1331913"/>
                  </a:lnTo>
                  <a:lnTo>
                    <a:pt x="8890" y="1320800"/>
                  </a:lnTo>
                  <a:lnTo>
                    <a:pt x="6985" y="1310323"/>
                  </a:lnTo>
                  <a:lnTo>
                    <a:pt x="5080" y="1299210"/>
                  </a:lnTo>
                  <a:lnTo>
                    <a:pt x="3810" y="1288733"/>
                  </a:lnTo>
                  <a:lnTo>
                    <a:pt x="2540" y="1277938"/>
                  </a:lnTo>
                  <a:lnTo>
                    <a:pt x="1588" y="1267460"/>
                  </a:lnTo>
                  <a:lnTo>
                    <a:pt x="953" y="1256665"/>
                  </a:lnTo>
                  <a:lnTo>
                    <a:pt x="318" y="1246505"/>
                  </a:lnTo>
                  <a:lnTo>
                    <a:pt x="0" y="1236028"/>
                  </a:lnTo>
                  <a:lnTo>
                    <a:pt x="0" y="1225868"/>
                  </a:lnTo>
                  <a:lnTo>
                    <a:pt x="318" y="1211580"/>
                  </a:lnTo>
                  <a:lnTo>
                    <a:pt x="635" y="1197610"/>
                  </a:lnTo>
                  <a:lnTo>
                    <a:pt x="1588" y="1183958"/>
                  </a:lnTo>
                  <a:lnTo>
                    <a:pt x="2858" y="1170623"/>
                  </a:lnTo>
                  <a:lnTo>
                    <a:pt x="4763" y="1157288"/>
                  </a:lnTo>
                  <a:lnTo>
                    <a:pt x="6985" y="1144270"/>
                  </a:lnTo>
                  <a:lnTo>
                    <a:pt x="9208" y="1131253"/>
                  </a:lnTo>
                  <a:lnTo>
                    <a:pt x="11748" y="1118870"/>
                  </a:lnTo>
                  <a:lnTo>
                    <a:pt x="14923" y="1106488"/>
                  </a:lnTo>
                  <a:lnTo>
                    <a:pt x="17780" y="1094105"/>
                  </a:lnTo>
                  <a:lnTo>
                    <a:pt x="21590" y="1082358"/>
                  </a:lnTo>
                  <a:lnTo>
                    <a:pt x="25083" y="1070610"/>
                  </a:lnTo>
                  <a:lnTo>
                    <a:pt x="29210" y="1059180"/>
                  </a:lnTo>
                  <a:lnTo>
                    <a:pt x="33338" y="1048068"/>
                  </a:lnTo>
                  <a:lnTo>
                    <a:pt x="37783" y="1036955"/>
                  </a:lnTo>
                  <a:lnTo>
                    <a:pt x="42545" y="1026160"/>
                  </a:lnTo>
                  <a:lnTo>
                    <a:pt x="47308" y="1015365"/>
                  </a:lnTo>
                  <a:lnTo>
                    <a:pt x="52388" y="1005205"/>
                  </a:lnTo>
                  <a:lnTo>
                    <a:pt x="57468" y="995045"/>
                  </a:lnTo>
                  <a:lnTo>
                    <a:pt x="62548" y="985203"/>
                  </a:lnTo>
                  <a:lnTo>
                    <a:pt x="68263" y="975678"/>
                  </a:lnTo>
                  <a:lnTo>
                    <a:pt x="73660" y="966153"/>
                  </a:lnTo>
                  <a:lnTo>
                    <a:pt x="79375" y="956945"/>
                  </a:lnTo>
                  <a:lnTo>
                    <a:pt x="85408" y="948373"/>
                  </a:lnTo>
                  <a:lnTo>
                    <a:pt x="96838" y="930910"/>
                  </a:lnTo>
                  <a:lnTo>
                    <a:pt x="108903" y="915035"/>
                  </a:lnTo>
                  <a:lnTo>
                    <a:pt x="120968" y="899795"/>
                  </a:lnTo>
                  <a:lnTo>
                    <a:pt x="132715" y="885508"/>
                  </a:lnTo>
                  <a:lnTo>
                    <a:pt x="144780" y="872173"/>
                  </a:lnTo>
                  <a:lnTo>
                    <a:pt x="156845" y="859473"/>
                  </a:lnTo>
                  <a:lnTo>
                    <a:pt x="168275" y="848043"/>
                  </a:lnTo>
                  <a:lnTo>
                    <a:pt x="179705" y="836930"/>
                  </a:lnTo>
                  <a:lnTo>
                    <a:pt x="190500" y="827088"/>
                  </a:lnTo>
                  <a:lnTo>
                    <a:pt x="201295" y="817880"/>
                  </a:lnTo>
                  <a:lnTo>
                    <a:pt x="211138" y="809625"/>
                  </a:lnTo>
                  <a:lnTo>
                    <a:pt x="220345" y="802005"/>
                  </a:lnTo>
                  <a:lnTo>
                    <a:pt x="229553" y="795338"/>
                  </a:lnTo>
                  <a:lnTo>
                    <a:pt x="237490" y="789305"/>
                  </a:lnTo>
                  <a:lnTo>
                    <a:pt x="250825" y="780098"/>
                  </a:lnTo>
                  <a:lnTo>
                    <a:pt x="260033" y="773748"/>
                  </a:lnTo>
                  <a:lnTo>
                    <a:pt x="265113" y="770890"/>
                  </a:lnTo>
                  <a:lnTo>
                    <a:pt x="270510" y="767398"/>
                  </a:lnTo>
                  <a:lnTo>
                    <a:pt x="276543" y="764858"/>
                  </a:lnTo>
                  <a:lnTo>
                    <a:pt x="282575" y="762318"/>
                  </a:lnTo>
                  <a:lnTo>
                    <a:pt x="288608" y="760095"/>
                  </a:lnTo>
                  <a:lnTo>
                    <a:pt x="294640" y="758190"/>
                  </a:lnTo>
                  <a:lnTo>
                    <a:pt x="300673" y="756920"/>
                  </a:lnTo>
                  <a:lnTo>
                    <a:pt x="307023" y="755650"/>
                  </a:lnTo>
                  <a:lnTo>
                    <a:pt x="312738" y="755015"/>
                  </a:lnTo>
                  <a:lnTo>
                    <a:pt x="318453" y="753745"/>
                  </a:lnTo>
                  <a:lnTo>
                    <a:pt x="324485" y="752793"/>
                  </a:lnTo>
                  <a:lnTo>
                    <a:pt x="330518" y="752475"/>
                  </a:lnTo>
                  <a:close/>
                  <a:moveTo>
                    <a:pt x="609121" y="0"/>
                  </a:moveTo>
                  <a:lnTo>
                    <a:pt x="617062" y="0"/>
                  </a:lnTo>
                  <a:lnTo>
                    <a:pt x="625321" y="0"/>
                  </a:lnTo>
                  <a:lnTo>
                    <a:pt x="633262" y="317"/>
                  </a:lnTo>
                  <a:lnTo>
                    <a:pt x="641521" y="951"/>
                  </a:lnTo>
                  <a:lnTo>
                    <a:pt x="650098" y="1585"/>
                  </a:lnTo>
                  <a:lnTo>
                    <a:pt x="658039" y="2536"/>
                  </a:lnTo>
                  <a:lnTo>
                    <a:pt x="666298" y="3487"/>
                  </a:lnTo>
                  <a:lnTo>
                    <a:pt x="674557" y="4755"/>
                  </a:lnTo>
                  <a:lnTo>
                    <a:pt x="682816" y="6658"/>
                  </a:lnTo>
                  <a:lnTo>
                    <a:pt x="691075" y="8243"/>
                  </a:lnTo>
                  <a:lnTo>
                    <a:pt x="699017" y="10462"/>
                  </a:lnTo>
                  <a:lnTo>
                    <a:pt x="707593" y="12364"/>
                  </a:lnTo>
                  <a:lnTo>
                    <a:pt x="715535" y="14901"/>
                  </a:lnTo>
                  <a:lnTo>
                    <a:pt x="723476" y="17437"/>
                  </a:lnTo>
                  <a:lnTo>
                    <a:pt x="731100" y="20607"/>
                  </a:lnTo>
                  <a:lnTo>
                    <a:pt x="738723" y="23461"/>
                  </a:lnTo>
                  <a:lnTo>
                    <a:pt x="746347" y="26314"/>
                  </a:lnTo>
                  <a:lnTo>
                    <a:pt x="753653" y="29801"/>
                  </a:lnTo>
                  <a:lnTo>
                    <a:pt x="761277" y="33289"/>
                  </a:lnTo>
                  <a:lnTo>
                    <a:pt x="768265" y="37093"/>
                  </a:lnTo>
                  <a:lnTo>
                    <a:pt x="775571" y="40581"/>
                  </a:lnTo>
                  <a:lnTo>
                    <a:pt x="782560" y="44702"/>
                  </a:lnTo>
                  <a:lnTo>
                    <a:pt x="796219" y="53262"/>
                  </a:lnTo>
                  <a:lnTo>
                    <a:pt x="809560" y="62139"/>
                  </a:lnTo>
                  <a:lnTo>
                    <a:pt x="822266" y="71968"/>
                  </a:lnTo>
                  <a:lnTo>
                    <a:pt x="834020" y="82113"/>
                  </a:lnTo>
                  <a:lnTo>
                    <a:pt x="845773" y="92892"/>
                  </a:lnTo>
                  <a:lnTo>
                    <a:pt x="856573" y="103988"/>
                  </a:lnTo>
                  <a:lnTo>
                    <a:pt x="867056" y="116036"/>
                  </a:lnTo>
                  <a:lnTo>
                    <a:pt x="876903" y="128400"/>
                  </a:lnTo>
                  <a:lnTo>
                    <a:pt x="886433" y="140765"/>
                  </a:lnTo>
                  <a:lnTo>
                    <a:pt x="895009" y="154080"/>
                  </a:lnTo>
                  <a:lnTo>
                    <a:pt x="902951" y="167396"/>
                  </a:lnTo>
                  <a:lnTo>
                    <a:pt x="910257" y="181346"/>
                  </a:lnTo>
                  <a:lnTo>
                    <a:pt x="916927" y="195612"/>
                  </a:lnTo>
                  <a:lnTo>
                    <a:pt x="922963" y="210196"/>
                  </a:lnTo>
                  <a:lnTo>
                    <a:pt x="928045" y="225097"/>
                  </a:lnTo>
                  <a:lnTo>
                    <a:pt x="932810" y="239998"/>
                  </a:lnTo>
                  <a:lnTo>
                    <a:pt x="936622" y="255850"/>
                  </a:lnTo>
                  <a:lnTo>
                    <a:pt x="939481" y="271385"/>
                  </a:lnTo>
                  <a:lnTo>
                    <a:pt x="941704" y="286920"/>
                  </a:lnTo>
                  <a:lnTo>
                    <a:pt x="943610" y="302771"/>
                  </a:lnTo>
                  <a:lnTo>
                    <a:pt x="944246" y="311014"/>
                  </a:lnTo>
                  <a:lnTo>
                    <a:pt x="944246" y="318940"/>
                  </a:lnTo>
                  <a:lnTo>
                    <a:pt x="944563" y="327183"/>
                  </a:lnTo>
                  <a:lnTo>
                    <a:pt x="944246" y="335426"/>
                  </a:lnTo>
                  <a:lnTo>
                    <a:pt x="943928" y="343352"/>
                  </a:lnTo>
                  <a:lnTo>
                    <a:pt x="943610" y="351595"/>
                  </a:lnTo>
                  <a:lnTo>
                    <a:pt x="942657" y="359838"/>
                  </a:lnTo>
                  <a:lnTo>
                    <a:pt x="941704" y="368081"/>
                  </a:lnTo>
                  <a:lnTo>
                    <a:pt x="940434" y="376324"/>
                  </a:lnTo>
                  <a:lnTo>
                    <a:pt x="939163" y="384567"/>
                  </a:lnTo>
                  <a:lnTo>
                    <a:pt x="937575" y="392810"/>
                  </a:lnTo>
                  <a:lnTo>
                    <a:pt x="935669" y="401053"/>
                  </a:lnTo>
                  <a:lnTo>
                    <a:pt x="933763" y="408979"/>
                  </a:lnTo>
                  <a:lnTo>
                    <a:pt x="931539" y="417222"/>
                  </a:lnTo>
                  <a:lnTo>
                    <a:pt x="929316" y="425148"/>
                  </a:lnTo>
                  <a:lnTo>
                    <a:pt x="926457" y="433391"/>
                  </a:lnTo>
                  <a:lnTo>
                    <a:pt x="923916" y="441000"/>
                  </a:lnTo>
                  <a:lnTo>
                    <a:pt x="920739" y="448609"/>
                  </a:lnTo>
                  <a:lnTo>
                    <a:pt x="917563" y="456218"/>
                  </a:lnTo>
                  <a:lnTo>
                    <a:pt x="914068" y="463827"/>
                  </a:lnTo>
                  <a:lnTo>
                    <a:pt x="910892" y="471119"/>
                  </a:lnTo>
                  <a:lnTo>
                    <a:pt x="907080" y="478411"/>
                  </a:lnTo>
                  <a:lnTo>
                    <a:pt x="903268" y="485385"/>
                  </a:lnTo>
                  <a:lnTo>
                    <a:pt x="899139" y="492360"/>
                  </a:lnTo>
                  <a:lnTo>
                    <a:pt x="890880" y="505993"/>
                  </a:lnTo>
                  <a:lnTo>
                    <a:pt x="881668" y="519309"/>
                  </a:lnTo>
                  <a:lnTo>
                    <a:pt x="872138" y="531673"/>
                  </a:lnTo>
                  <a:lnTo>
                    <a:pt x="861656" y="543721"/>
                  </a:lnTo>
                  <a:lnTo>
                    <a:pt x="851173" y="555451"/>
                  </a:lnTo>
                  <a:lnTo>
                    <a:pt x="839737" y="566230"/>
                  </a:lnTo>
                  <a:lnTo>
                    <a:pt x="827667" y="577010"/>
                  </a:lnTo>
                  <a:lnTo>
                    <a:pt x="815596" y="586521"/>
                  </a:lnTo>
                  <a:lnTo>
                    <a:pt x="802890" y="595715"/>
                  </a:lnTo>
                  <a:lnTo>
                    <a:pt x="789866" y="604592"/>
                  </a:lnTo>
                  <a:lnTo>
                    <a:pt x="776207" y="612518"/>
                  </a:lnTo>
                  <a:lnTo>
                    <a:pt x="762230" y="619810"/>
                  </a:lnTo>
                  <a:lnTo>
                    <a:pt x="747935" y="626468"/>
                  </a:lnTo>
                  <a:lnTo>
                    <a:pt x="733323" y="632491"/>
                  </a:lnTo>
                  <a:lnTo>
                    <a:pt x="718711" y="637564"/>
                  </a:lnTo>
                  <a:lnTo>
                    <a:pt x="703464" y="642319"/>
                  </a:lnTo>
                  <a:lnTo>
                    <a:pt x="688216" y="645807"/>
                  </a:lnTo>
                  <a:lnTo>
                    <a:pt x="672651" y="649294"/>
                  </a:lnTo>
                  <a:lnTo>
                    <a:pt x="656451" y="651513"/>
                  </a:lnTo>
                  <a:lnTo>
                    <a:pt x="640568" y="652782"/>
                  </a:lnTo>
                  <a:lnTo>
                    <a:pt x="632627" y="653733"/>
                  </a:lnTo>
                  <a:lnTo>
                    <a:pt x="624368" y="654050"/>
                  </a:lnTo>
                  <a:lnTo>
                    <a:pt x="616427" y="654050"/>
                  </a:lnTo>
                  <a:lnTo>
                    <a:pt x="608485" y="654050"/>
                  </a:lnTo>
                  <a:lnTo>
                    <a:pt x="600226" y="653733"/>
                  </a:lnTo>
                  <a:lnTo>
                    <a:pt x="591650" y="652782"/>
                  </a:lnTo>
                  <a:lnTo>
                    <a:pt x="583708" y="652148"/>
                  </a:lnTo>
                  <a:lnTo>
                    <a:pt x="575449" y="651196"/>
                  </a:lnTo>
                  <a:lnTo>
                    <a:pt x="567190" y="650245"/>
                  </a:lnTo>
                  <a:lnTo>
                    <a:pt x="558931" y="648660"/>
                  </a:lnTo>
                  <a:lnTo>
                    <a:pt x="550672" y="647392"/>
                  </a:lnTo>
                  <a:lnTo>
                    <a:pt x="542731" y="645173"/>
                  </a:lnTo>
                  <a:lnTo>
                    <a:pt x="534154" y="643270"/>
                  </a:lnTo>
                  <a:lnTo>
                    <a:pt x="525895" y="641051"/>
                  </a:lnTo>
                  <a:lnTo>
                    <a:pt x="517954" y="638515"/>
                  </a:lnTo>
                  <a:lnTo>
                    <a:pt x="510330" y="635979"/>
                  </a:lnTo>
                  <a:lnTo>
                    <a:pt x="502389" y="633442"/>
                  </a:lnTo>
                  <a:lnTo>
                    <a:pt x="494765" y="630272"/>
                  </a:lnTo>
                  <a:lnTo>
                    <a:pt x="487141" y="627419"/>
                  </a:lnTo>
                  <a:lnTo>
                    <a:pt x="479835" y="623931"/>
                  </a:lnTo>
                  <a:lnTo>
                    <a:pt x="472529" y="620444"/>
                  </a:lnTo>
                  <a:lnTo>
                    <a:pt x="465223" y="616639"/>
                  </a:lnTo>
                  <a:lnTo>
                    <a:pt x="457917" y="613152"/>
                  </a:lnTo>
                  <a:lnTo>
                    <a:pt x="450929" y="609030"/>
                  </a:lnTo>
                  <a:lnTo>
                    <a:pt x="437270" y="600470"/>
                  </a:lnTo>
                  <a:lnTo>
                    <a:pt x="423928" y="591593"/>
                  </a:lnTo>
                  <a:lnTo>
                    <a:pt x="411222" y="581765"/>
                  </a:lnTo>
                  <a:lnTo>
                    <a:pt x="399469" y="571620"/>
                  </a:lnTo>
                  <a:lnTo>
                    <a:pt x="387716" y="560524"/>
                  </a:lnTo>
                  <a:lnTo>
                    <a:pt x="376598" y="549427"/>
                  </a:lnTo>
                  <a:lnTo>
                    <a:pt x="366433" y="537697"/>
                  </a:lnTo>
                  <a:lnTo>
                    <a:pt x="356586" y="525649"/>
                  </a:lnTo>
                  <a:lnTo>
                    <a:pt x="347056" y="512968"/>
                  </a:lnTo>
                  <a:lnTo>
                    <a:pt x="338479" y="499652"/>
                  </a:lnTo>
                  <a:lnTo>
                    <a:pt x="330538" y="486020"/>
                  </a:lnTo>
                  <a:lnTo>
                    <a:pt x="323232" y="472070"/>
                  </a:lnTo>
                  <a:lnTo>
                    <a:pt x="316561" y="457803"/>
                  </a:lnTo>
                  <a:lnTo>
                    <a:pt x="310526" y="443536"/>
                  </a:lnTo>
                  <a:lnTo>
                    <a:pt x="305126" y="428636"/>
                  </a:lnTo>
                  <a:lnTo>
                    <a:pt x="300678" y="413418"/>
                  </a:lnTo>
                  <a:lnTo>
                    <a:pt x="296867" y="398200"/>
                  </a:lnTo>
                  <a:lnTo>
                    <a:pt x="294008" y="382348"/>
                  </a:lnTo>
                  <a:lnTo>
                    <a:pt x="291784" y="366496"/>
                  </a:lnTo>
                  <a:lnTo>
                    <a:pt x="289878" y="350644"/>
                  </a:lnTo>
                  <a:lnTo>
                    <a:pt x="289243" y="342718"/>
                  </a:lnTo>
                  <a:lnTo>
                    <a:pt x="289243" y="334792"/>
                  </a:lnTo>
                  <a:lnTo>
                    <a:pt x="288925" y="326549"/>
                  </a:lnTo>
                  <a:lnTo>
                    <a:pt x="289243" y="318306"/>
                  </a:lnTo>
                  <a:lnTo>
                    <a:pt x="289561" y="310063"/>
                  </a:lnTo>
                  <a:lnTo>
                    <a:pt x="289878" y="302137"/>
                  </a:lnTo>
                  <a:lnTo>
                    <a:pt x="290514" y="293894"/>
                  </a:lnTo>
                  <a:lnTo>
                    <a:pt x="291784" y="285651"/>
                  </a:lnTo>
                  <a:lnTo>
                    <a:pt x="293055" y="277408"/>
                  </a:lnTo>
                  <a:lnTo>
                    <a:pt x="294325" y="268848"/>
                  </a:lnTo>
                  <a:lnTo>
                    <a:pt x="295914" y="260922"/>
                  </a:lnTo>
                  <a:lnTo>
                    <a:pt x="297502" y="252679"/>
                  </a:lnTo>
                  <a:lnTo>
                    <a:pt x="299725" y="244436"/>
                  </a:lnTo>
                  <a:lnTo>
                    <a:pt x="301949" y="236510"/>
                  </a:lnTo>
                  <a:lnTo>
                    <a:pt x="304173" y="228584"/>
                  </a:lnTo>
                  <a:lnTo>
                    <a:pt x="307032" y="220659"/>
                  </a:lnTo>
                  <a:lnTo>
                    <a:pt x="309573" y="212733"/>
                  </a:lnTo>
                  <a:lnTo>
                    <a:pt x="312432" y="204807"/>
                  </a:lnTo>
                  <a:lnTo>
                    <a:pt x="315926" y="197198"/>
                  </a:lnTo>
                  <a:lnTo>
                    <a:pt x="319102" y="189906"/>
                  </a:lnTo>
                  <a:lnTo>
                    <a:pt x="322597" y="182614"/>
                  </a:lnTo>
                  <a:lnTo>
                    <a:pt x="326091" y="175322"/>
                  </a:lnTo>
                  <a:lnTo>
                    <a:pt x="330220" y="168347"/>
                  </a:lnTo>
                  <a:lnTo>
                    <a:pt x="334032" y="161055"/>
                  </a:lnTo>
                  <a:lnTo>
                    <a:pt x="342609" y="147423"/>
                  </a:lnTo>
                  <a:lnTo>
                    <a:pt x="351821" y="134741"/>
                  </a:lnTo>
                  <a:lnTo>
                    <a:pt x="361350" y="122060"/>
                  </a:lnTo>
                  <a:lnTo>
                    <a:pt x="371833" y="109695"/>
                  </a:lnTo>
                  <a:lnTo>
                    <a:pt x="382316" y="97965"/>
                  </a:lnTo>
                  <a:lnTo>
                    <a:pt x="393751" y="87185"/>
                  </a:lnTo>
                  <a:lnTo>
                    <a:pt x="405504" y="76723"/>
                  </a:lnTo>
                  <a:lnTo>
                    <a:pt x="417893" y="66895"/>
                  </a:lnTo>
                  <a:lnTo>
                    <a:pt x="430599" y="58018"/>
                  </a:lnTo>
                  <a:lnTo>
                    <a:pt x="443623" y="49458"/>
                  </a:lnTo>
                  <a:lnTo>
                    <a:pt x="457282" y="41215"/>
                  </a:lnTo>
                  <a:lnTo>
                    <a:pt x="471259" y="33606"/>
                  </a:lnTo>
                  <a:lnTo>
                    <a:pt x="485553" y="26948"/>
                  </a:lnTo>
                  <a:lnTo>
                    <a:pt x="500165" y="21241"/>
                  </a:lnTo>
                  <a:lnTo>
                    <a:pt x="514777" y="16169"/>
                  </a:lnTo>
                  <a:lnTo>
                    <a:pt x="530025" y="11413"/>
                  </a:lnTo>
                  <a:lnTo>
                    <a:pt x="545272" y="7609"/>
                  </a:lnTo>
                  <a:lnTo>
                    <a:pt x="560837" y="4438"/>
                  </a:lnTo>
                  <a:lnTo>
                    <a:pt x="576720" y="2219"/>
                  </a:lnTo>
                  <a:lnTo>
                    <a:pt x="592920" y="634"/>
                  </a:lnTo>
                  <a:lnTo>
                    <a:pt x="600862" y="317"/>
                  </a:lnTo>
                  <a:lnTo>
                    <a:pt x="609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648" y="8899"/>
              <a:ext cx="1242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1000</a:t>
              </a:r>
              <a:endParaRPr lang="en-US" altLang="zh-CN"/>
            </a:p>
          </p:txBody>
        </p:sp>
        <p:sp>
          <p:nvSpPr>
            <p:cNvPr id="32" name="人"/>
            <p:cNvSpPr/>
            <p:nvPr/>
          </p:nvSpPr>
          <p:spPr bwMode="auto">
            <a:xfrm flipH="1">
              <a:off x="13963" y="8653"/>
              <a:ext cx="419" cy="822"/>
            </a:xfrm>
            <a:custGeom>
              <a:avLst/>
              <a:gdLst/>
              <a:ahLst/>
              <a:cxnLst/>
              <a:rect l="0" t="0" r="r" b="b"/>
              <a:pathLst>
                <a:path w="1235075" h="3292476">
                  <a:moveTo>
                    <a:pt x="1011238" y="1751013"/>
                  </a:moveTo>
                  <a:lnTo>
                    <a:pt x="1011238" y="1860823"/>
                  </a:lnTo>
                  <a:lnTo>
                    <a:pt x="1011238" y="3112528"/>
                  </a:lnTo>
                  <a:lnTo>
                    <a:pt x="1010920" y="3121731"/>
                  </a:lnTo>
                  <a:lnTo>
                    <a:pt x="1010284" y="3130618"/>
                  </a:lnTo>
                  <a:lnTo>
                    <a:pt x="1009330" y="3139822"/>
                  </a:lnTo>
                  <a:lnTo>
                    <a:pt x="1007422" y="3148708"/>
                  </a:lnTo>
                  <a:lnTo>
                    <a:pt x="1005513" y="3157277"/>
                  </a:lnTo>
                  <a:lnTo>
                    <a:pt x="1002969" y="3165846"/>
                  </a:lnTo>
                  <a:lnTo>
                    <a:pt x="1000106" y="3174097"/>
                  </a:lnTo>
                  <a:lnTo>
                    <a:pt x="996925" y="3182666"/>
                  </a:lnTo>
                  <a:lnTo>
                    <a:pt x="993109" y="3190601"/>
                  </a:lnTo>
                  <a:lnTo>
                    <a:pt x="989292" y="3198217"/>
                  </a:lnTo>
                  <a:lnTo>
                    <a:pt x="984839" y="3205834"/>
                  </a:lnTo>
                  <a:lnTo>
                    <a:pt x="980386" y="3213134"/>
                  </a:lnTo>
                  <a:lnTo>
                    <a:pt x="975297" y="3220116"/>
                  </a:lnTo>
                  <a:lnTo>
                    <a:pt x="969890" y="3227098"/>
                  </a:lnTo>
                  <a:lnTo>
                    <a:pt x="964165" y="3233445"/>
                  </a:lnTo>
                  <a:lnTo>
                    <a:pt x="958440" y="3239793"/>
                  </a:lnTo>
                  <a:lnTo>
                    <a:pt x="952079" y="3245506"/>
                  </a:lnTo>
                  <a:lnTo>
                    <a:pt x="945718" y="3251218"/>
                  </a:lnTo>
                  <a:lnTo>
                    <a:pt x="938720" y="3256613"/>
                  </a:lnTo>
                  <a:lnTo>
                    <a:pt x="931723" y="3261691"/>
                  </a:lnTo>
                  <a:lnTo>
                    <a:pt x="924408" y="3266135"/>
                  </a:lnTo>
                  <a:lnTo>
                    <a:pt x="916774" y="3270578"/>
                  </a:lnTo>
                  <a:lnTo>
                    <a:pt x="909141" y="3274386"/>
                  </a:lnTo>
                  <a:lnTo>
                    <a:pt x="901189" y="3278195"/>
                  </a:lnTo>
                  <a:lnTo>
                    <a:pt x="892602" y="3281368"/>
                  </a:lnTo>
                  <a:lnTo>
                    <a:pt x="884332" y="3284225"/>
                  </a:lnTo>
                  <a:lnTo>
                    <a:pt x="876062" y="3286764"/>
                  </a:lnTo>
                  <a:lnTo>
                    <a:pt x="867157" y="3288668"/>
                  </a:lnTo>
                  <a:lnTo>
                    <a:pt x="858569" y="3290255"/>
                  </a:lnTo>
                  <a:lnTo>
                    <a:pt x="849345" y="3291524"/>
                  </a:lnTo>
                  <a:lnTo>
                    <a:pt x="840121" y="3292159"/>
                  </a:lnTo>
                  <a:lnTo>
                    <a:pt x="830898" y="3292476"/>
                  </a:lnTo>
                  <a:lnTo>
                    <a:pt x="821356" y="3292159"/>
                  </a:lnTo>
                  <a:lnTo>
                    <a:pt x="812450" y="3291524"/>
                  </a:lnTo>
                  <a:lnTo>
                    <a:pt x="803544" y="3290255"/>
                  </a:lnTo>
                  <a:lnTo>
                    <a:pt x="794639" y="3288668"/>
                  </a:lnTo>
                  <a:lnTo>
                    <a:pt x="785733" y="3286764"/>
                  </a:lnTo>
                  <a:lnTo>
                    <a:pt x="777145" y="3284225"/>
                  </a:lnTo>
                  <a:lnTo>
                    <a:pt x="768876" y="3281368"/>
                  </a:lnTo>
                  <a:lnTo>
                    <a:pt x="760606" y="3278195"/>
                  </a:lnTo>
                  <a:lnTo>
                    <a:pt x="752655" y="3274386"/>
                  </a:lnTo>
                  <a:lnTo>
                    <a:pt x="745021" y="3270578"/>
                  </a:lnTo>
                  <a:lnTo>
                    <a:pt x="737388" y="3266135"/>
                  </a:lnTo>
                  <a:lnTo>
                    <a:pt x="730072" y="3261691"/>
                  </a:lnTo>
                  <a:lnTo>
                    <a:pt x="723075" y="3256613"/>
                  </a:lnTo>
                  <a:lnTo>
                    <a:pt x="716396" y="3251218"/>
                  </a:lnTo>
                  <a:lnTo>
                    <a:pt x="709717" y="3245506"/>
                  </a:lnTo>
                  <a:lnTo>
                    <a:pt x="703355" y="3239793"/>
                  </a:lnTo>
                  <a:lnTo>
                    <a:pt x="697312" y="3233445"/>
                  </a:lnTo>
                  <a:lnTo>
                    <a:pt x="691587" y="3227098"/>
                  </a:lnTo>
                  <a:lnTo>
                    <a:pt x="686498" y="3220116"/>
                  </a:lnTo>
                  <a:lnTo>
                    <a:pt x="681409" y="3213134"/>
                  </a:lnTo>
                  <a:lnTo>
                    <a:pt x="676638" y="3205834"/>
                  </a:lnTo>
                  <a:lnTo>
                    <a:pt x="672503" y="3198217"/>
                  </a:lnTo>
                  <a:lnTo>
                    <a:pt x="668369" y="3190601"/>
                  </a:lnTo>
                  <a:lnTo>
                    <a:pt x="664870" y="3182666"/>
                  </a:lnTo>
                  <a:lnTo>
                    <a:pt x="661371" y="3174097"/>
                  </a:lnTo>
                  <a:lnTo>
                    <a:pt x="658827" y="3165846"/>
                  </a:lnTo>
                  <a:lnTo>
                    <a:pt x="656282" y="3157277"/>
                  </a:lnTo>
                  <a:lnTo>
                    <a:pt x="654374" y="3148708"/>
                  </a:lnTo>
                  <a:lnTo>
                    <a:pt x="652784" y="3139822"/>
                  </a:lnTo>
                  <a:lnTo>
                    <a:pt x="651511" y="3130618"/>
                  </a:lnTo>
                  <a:lnTo>
                    <a:pt x="650875" y="3121731"/>
                  </a:lnTo>
                  <a:lnTo>
                    <a:pt x="650875" y="3112528"/>
                  </a:lnTo>
                  <a:lnTo>
                    <a:pt x="650875" y="2028711"/>
                  </a:lnTo>
                  <a:lnTo>
                    <a:pt x="658509" y="2027125"/>
                  </a:lnTo>
                  <a:lnTo>
                    <a:pt x="666142" y="2025220"/>
                  </a:lnTo>
                  <a:lnTo>
                    <a:pt x="673776" y="2022999"/>
                  </a:lnTo>
                  <a:lnTo>
                    <a:pt x="681091" y="2019825"/>
                  </a:lnTo>
                  <a:lnTo>
                    <a:pt x="688406" y="2016651"/>
                  </a:lnTo>
                  <a:lnTo>
                    <a:pt x="695722" y="2012843"/>
                  </a:lnTo>
                  <a:lnTo>
                    <a:pt x="702401" y="2009035"/>
                  </a:lnTo>
                  <a:lnTo>
                    <a:pt x="709398" y="2004591"/>
                  </a:lnTo>
                  <a:lnTo>
                    <a:pt x="731027" y="1989040"/>
                  </a:lnTo>
                  <a:lnTo>
                    <a:pt x="752655" y="1973489"/>
                  </a:lnTo>
                  <a:lnTo>
                    <a:pt x="771102" y="1959525"/>
                  </a:lnTo>
                  <a:lnTo>
                    <a:pt x="789868" y="1945561"/>
                  </a:lnTo>
                  <a:lnTo>
                    <a:pt x="808315" y="1931596"/>
                  </a:lnTo>
                  <a:lnTo>
                    <a:pt x="825809" y="1917632"/>
                  </a:lnTo>
                  <a:lnTo>
                    <a:pt x="843620" y="1903668"/>
                  </a:lnTo>
                  <a:lnTo>
                    <a:pt x="860477" y="1889704"/>
                  </a:lnTo>
                  <a:lnTo>
                    <a:pt x="877017" y="1875739"/>
                  </a:lnTo>
                  <a:lnTo>
                    <a:pt x="893238" y="1861775"/>
                  </a:lnTo>
                  <a:lnTo>
                    <a:pt x="909459" y="1848128"/>
                  </a:lnTo>
                  <a:lnTo>
                    <a:pt x="925044" y="1834164"/>
                  </a:lnTo>
                  <a:lnTo>
                    <a:pt x="940311" y="1820200"/>
                  </a:lnTo>
                  <a:lnTo>
                    <a:pt x="955260" y="1806236"/>
                  </a:lnTo>
                  <a:lnTo>
                    <a:pt x="969572" y="1792589"/>
                  </a:lnTo>
                  <a:lnTo>
                    <a:pt x="983885" y="1778624"/>
                  </a:lnTo>
                  <a:lnTo>
                    <a:pt x="997562" y="1764660"/>
                  </a:lnTo>
                  <a:lnTo>
                    <a:pt x="1011238" y="1751013"/>
                  </a:lnTo>
                  <a:close/>
                  <a:moveTo>
                    <a:pt x="223837" y="1751013"/>
                  </a:moveTo>
                  <a:lnTo>
                    <a:pt x="237454" y="1764660"/>
                  </a:lnTo>
                  <a:lnTo>
                    <a:pt x="251070" y="1778624"/>
                  </a:lnTo>
                  <a:lnTo>
                    <a:pt x="265320" y="1792589"/>
                  </a:lnTo>
                  <a:lnTo>
                    <a:pt x="279569" y="1806236"/>
                  </a:lnTo>
                  <a:lnTo>
                    <a:pt x="294452" y="1820200"/>
                  </a:lnTo>
                  <a:lnTo>
                    <a:pt x="309652" y="1834164"/>
                  </a:lnTo>
                  <a:lnTo>
                    <a:pt x="325168" y="1848128"/>
                  </a:lnTo>
                  <a:lnTo>
                    <a:pt x="341001" y="1861775"/>
                  </a:lnTo>
                  <a:lnTo>
                    <a:pt x="357467" y="1875739"/>
                  </a:lnTo>
                  <a:lnTo>
                    <a:pt x="373934" y="1889704"/>
                  </a:lnTo>
                  <a:lnTo>
                    <a:pt x="390717" y="1903668"/>
                  </a:lnTo>
                  <a:lnTo>
                    <a:pt x="408450" y="1917632"/>
                  </a:lnTo>
                  <a:lnTo>
                    <a:pt x="425866" y="1931596"/>
                  </a:lnTo>
                  <a:lnTo>
                    <a:pt x="444232" y="1945561"/>
                  </a:lnTo>
                  <a:lnTo>
                    <a:pt x="462598" y="1959525"/>
                  </a:lnTo>
                  <a:lnTo>
                    <a:pt x="481281" y="1973489"/>
                  </a:lnTo>
                  <a:lnTo>
                    <a:pt x="502814" y="1989040"/>
                  </a:lnTo>
                  <a:lnTo>
                    <a:pt x="524347" y="2004591"/>
                  </a:lnTo>
                  <a:lnTo>
                    <a:pt x="531313" y="2009035"/>
                  </a:lnTo>
                  <a:lnTo>
                    <a:pt x="537963" y="2012843"/>
                  </a:lnTo>
                  <a:lnTo>
                    <a:pt x="545246" y="2016651"/>
                  </a:lnTo>
                  <a:lnTo>
                    <a:pt x="552530" y="2019825"/>
                  </a:lnTo>
                  <a:lnTo>
                    <a:pt x="559813" y="2022999"/>
                  </a:lnTo>
                  <a:lnTo>
                    <a:pt x="567413" y="2025220"/>
                  </a:lnTo>
                  <a:lnTo>
                    <a:pt x="575012" y="2027125"/>
                  </a:lnTo>
                  <a:lnTo>
                    <a:pt x="582612" y="2028711"/>
                  </a:lnTo>
                  <a:lnTo>
                    <a:pt x="582612" y="3112528"/>
                  </a:lnTo>
                  <a:lnTo>
                    <a:pt x="582612" y="3121731"/>
                  </a:lnTo>
                  <a:lnTo>
                    <a:pt x="581979" y="3130618"/>
                  </a:lnTo>
                  <a:lnTo>
                    <a:pt x="580712" y="3139822"/>
                  </a:lnTo>
                  <a:lnTo>
                    <a:pt x="579129" y="3148708"/>
                  </a:lnTo>
                  <a:lnTo>
                    <a:pt x="576912" y="3157277"/>
                  </a:lnTo>
                  <a:lnTo>
                    <a:pt x="574696" y="3165846"/>
                  </a:lnTo>
                  <a:lnTo>
                    <a:pt x="572162" y="3174097"/>
                  </a:lnTo>
                  <a:lnTo>
                    <a:pt x="568679" y="3182666"/>
                  </a:lnTo>
                  <a:lnTo>
                    <a:pt x="565196" y="3190601"/>
                  </a:lnTo>
                  <a:lnTo>
                    <a:pt x="561079" y="3198217"/>
                  </a:lnTo>
                  <a:lnTo>
                    <a:pt x="556963" y="3205834"/>
                  </a:lnTo>
                  <a:lnTo>
                    <a:pt x="552213" y="3213134"/>
                  </a:lnTo>
                  <a:lnTo>
                    <a:pt x="547146" y="3220116"/>
                  </a:lnTo>
                  <a:lnTo>
                    <a:pt x="541763" y="3227098"/>
                  </a:lnTo>
                  <a:lnTo>
                    <a:pt x="536380" y="3233445"/>
                  </a:lnTo>
                  <a:lnTo>
                    <a:pt x="530363" y="3239793"/>
                  </a:lnTo>
                  <a:lnTo>
                    <a:pt x="524030" y="3245506"/>
                  </a:lnTo>
                  <a:lnTo>
                    <a:pt x="517380" y="3251218"/>
                  </a:lnTo>
                  <a:lnTo>
                    <a:pt x="510731" y="3256613"/>
                  </a:lnTo>
                  <a:lnTo>
                    <a:pt x="503764" y="3261691"/>
                  </a:lnTo>
                  <a:lnTo>
                    <a:pt x="496481" y="3266135"/>
                  </a:lnTo>
                  <a:lnTo>
                    <a:pt x="488881" y="3270578"/>
                  </a:lnTo>
                  <a:lnTo>
                    <a:pt x="481281" y="3274386"/>
                  </a:lnTo>
                  <a:lnTo>
                    <a:pt x="473365" y="3278195"/>
                  </a:lnTo>
                  <a:lnTo>
                    <a:pt x="465132" y="3281368"/>
                  </a:lnTo>
                  <a:lnTo>
                    <a:pt x="456898" y="3284225"/>
                  </a:lnTo>
                  <a:lnTo>
                    <a:pt x="448032" y="3286764"/>
                  </a:lnTo>
                  <a:lnTo>
                    <a:pt x="439482" y="3288668"/>
                  </a:lnTo>
                  <a:lnTo>
                    <a:pt x="430616" y="3290255"/>
                  </a:lnTo>
                  <a:lnTo>
                    <a:pt x="421749" y="3291524"/>
                  </a:lnTo>
                  <a:lnTo>
                    <a:pt x="412566" y="3292159"/>
                  </a:lnTo>
                  <a:lnTo>
                    <a:pt x="403383" y="3292476"/>
                  </a:lnTo>
                  <a:lnTo>
                    <a:pt x="394200" y="3292159"/>
                  </a:lnTo>
                  <a:lnTo>
                    <a:pt x="384700" y="3291524"/>
                  </a:lnTo>
                  <a:lnTo>
                    <a:pt x="375834" y="3290255"/>
                  </a:lnTo>
                  <a:lnTo>
                    <a:pt x="367284" y="3288668"/>
                  </a:lnTo>
                  <a:lnTo>
                    <a:pt x="358417" y="3286764"/>
                  </a:lnTo>
                  <a:lnTo>
                    <a:pt x="350184" y="3284225"/>
                  </a:lnTo>
                  <a:lnTo>
                    <a:pt x="341635" y="3281368"/>
                  </a:lnTo>
                  <a:lnTo>
                    <a:pt x="333401" y="3278195"/>
                  </a:lnTo>
                  <a:lnTo>
                    <a:pt x="325485" y="3274386"/>
                  </a:lnTo>
                  <a:lnTo>
                    <a:pt x="317885" y="3270578"/>
                  </a:lnTo>
                  <a:lnTo>
                    <a:pt x="310285" y="3266135"/>
                  </a:lnTo>
                  <a:lnTo>
                    <a:pt x="303002" y="3261691"/>
                  </a:lnTo>
                  <a:lnTo>
                    <a:pt x="296036" y="3256613"/>
                  </a:lnTo>
                  <a:lnTo>
                    <a:pt x="289069" y="3251218"/>
                  </a:lnTo>
                  <a:lnTo>
                    <a:pt x="282736" y="3245506"/>
                  </a:lnTo>
                  <a:lnTo>
                    <a:pt x="276403" y="3239793"/>
                  </a:lnTo>
                  <a:lnTo>
                    <a:pt x="270386" y="3233445"/>
                  </a:lnTo>
                  <a:lnTo>
                    <a:pt x="265003" y="3227098"/>
                  </a:lnTo>
                  <a:lnTo>
                    <a:pt x="259620" y="3220116"/>
                  </a:lnTo>
                  <a:lnTo>
                    <a:pt x="254553" y="3213134"/>
                  </a:lnTo>
                  <a:lnTo>
                    <a:pt x="250120" y="3205834"/>
                  </a:lnTo>
                  <a:lnTo>
                    <a:pt x="245687" y="3198217"/>
                  </a:lnTo>
                  <a:lnTo>
                    <a:pt x="241570" y="3190601"/>
                  </a:lnTo>
                  <a:lnTo>
                    <a:pt x="238087" y="3182666"/>
                  </a:lnTo>
                  <a:lnTo>
                    <a:pt x="234604" y="3174097"/>
                  </a:lnTo>
                  <a:lnTo>
                    <a:pt x="232070" y="3165846"/>
                  </a:lnTo>
                  <a:lnTo>
                    <a:pt x="229537" y="3157277"/>
                  </a:lnTo>
                  <a:lnTo>
                    <a:pt x="227321" y="3148708"/>
                  </a:lnTo>
                  <a:lnTo>
                    <a:pt x="225737" y="3139822"/>
                  </a:lnTo>
                  <a:lnTo>
                    <a:pt x="224787" y="3130618"/>
                  </a:lnTo>
                  <a:lnTo>
                    <a:pt x="224154" y="3121731"/>
                  </a:lnTo>
                  <a:lnTo>
                    <a:pt x="223837" y="3112528"/>
                  </a:lnTo>
                  <a:lnTo>
                    <a:pt x="223837" y="1860823"/>
                  </a:lnTo>
                  <a:lnTo>
                    <a:pt x="223837" y="1751013"/>
                  </a:lnTo>
                  <a:close/>
                  <a:moveTo>
                    <a:pt x="330518" y="752475"/>
                  </a:moveTo>
                  <a:lnTo>
                    <a:pt x="336550" y="752475"/>
                  </a:lnTo>
                  <a:lnTo>
                    <a:pt x="898525" y="752475"/>
                  </a:lnTo>
                  <a:lnTo>
                    <a:pt x="904558" y="752475"/>
                  </a:lnTo>
                  <a:lnTo>
                    <a:pt x="910590" y="752793"/>
                  </a:lnTo>
                  <a:lnTo>
                    <a:pt x="916623" y="753745"/>
                  </a:lnTo>
                  <a:lnTo>
                    <a:pt x="922020" y="755015"/>
                  </a:lnTo>
                  <a:lnTo>
                    <a:pt x="928053" y="755650"/>
                  </a:lnTo>
                  <a:lnTo>
                    <a:pt x="934403" y="756920"/>
                  </a:lnTo>
                  <a:lnTo>
                    <a:pt x="940435" y="758190"/>
                  </a:lnTo>
                  <a:lnTo>
                    <a:pt x="946468" y="760095"/>
                  </a:lnTo>
                  <a:lnTo>
                    <a:pt x="952500" y="762318"/>
                  </a:lnTo>
                  <a:lnTo>
                    <a:pt x="958533" y="764858"/>
                  </a:lnTo>
                  <a:lnTo>
                    <a:pt x="964248" y="767398"/>
                  </a:lnTo>
                  <a:lnTo>
                    <a:pt x="969963" y="770890"/>
                  </a:lnTo>
                  <a:lnTo>
                    <a:pt x="975043" y="773748"/>
                  </a:lnTo>
                  <a:lnTo>
                    <a:pt x="984250" y="780098"/>
                  </a:lnTo>
                  <a:lnTo>
                    <a:pt x="997903" y="789305"/>
                  </a:lnTo>
                  <a:lnTo>
                    <a:pt x="1005523" y="795338"/>
                  </a:lnTo>
                  <a:lnTo>
                    <a:pt x="1014413" y="802005"/>
                  </a:lnTo>
                  <a:lnTo>
                    <a:pt x="1023938" y="809625"/>
                  </a:lnTo>
                  <a:lnTo>
                    <a:pt x="1033780" y="817880"/>
                  </a:lnTo>
                  <a:lnTo>
                    <a:pt x="1044575" y="827088"/>
                  </a:lnTo>
                  <a:lnTo>
                    <a:pt x="1055370" y="836930"/>
                  </a:lnTo>
                  <a:lnTo>
                    <a:pt x="1066800" y="848043"/>
                  </a:lnTo>
                  <a:lnTo>
                    <a:pt x="1078230" y="859473"/>
                  </a:lnTo>
                  <a:lnTo>
                    <a:pt x="1090295" y="872173"/>
                  </a:lnTo>
                  <a:lnTo>
                    <a:pt x="1102360" y="885508"/>
                  </a:lnTo>
                  <a:lnTo>
                    <a:pt x="1114108" y="899795"/>
                  </a:lnTo>
                  <a:lnTo>
                    <a:pt x="1126173" y="915035"/>
                  </a:lnTo>
                  <a:lnTo>
                    <a:pt x="1138238" y="930910"/>
                  </a:lnTo>
                  <a:lnTo>
                    <a:pt x="1149668" y="948373"/>
                  </a:lnTo>
                  <a:lnTo>
                    <a:pt x="1155700" y="956945"/>
                  </a:lnTo>
                  <a:lnTo>
                    <a:pt x="1161415" y="966153"/>
                  </a:lnTo>
                  <a:lnTo>
                    <a:pt x="1166813" y="975678"/>
                  </a:lnTo>
                  <a:lnTo>
                    <a:pt x="1172210" y="985203"/>
                  </a:lnTo>
                  <a:lnTo>
                    <a:pt x="1177608" y="995045"/>
                  </a:lnTo>
                  <a:lnTo>
                    <a:pt x="1182688" y="1005205"/>
                  </a:lnTo>
                  <a:lnTo>
                    <a:pt x="1187768" y="1015365"/>
                  </a:lnTo>
                  <a:lnTo>
                    <a:pt x="1192530" y="1026160"/>
                  </a:lnTo>
                  <a:lnTo>
                    <a:pt x="1197293" y="1036955"/>
                  </a:lnTo>
                  <a:lnTo>
                    <a:pt x="1201420" y="1048068"/>
                  </a:lnTo>
                  <a:lnTo>
                    <a:pt x="1205865" y="1059180"/>
                  </a:lnTo>
                  <a:lnTo>
                    <a:pt x="1209993" y="1070610"/>
                  </a:lnTo>
                  <a:lnTo>
                    <a:pt x="1213485" y="1082358"/>
                  </a:lnTo>
                  <a:lnTo>
                    <a:pt x="1217295" y="1094105"/>
                  </a:lnTo>
                  <a:lnTo>
                    <a:pt x="1220153" y="1106488"/>
                  </a:lnTo>
                  <a:lnTo>
                    <a:pt x="1223328" y="1118870"/>
                  </a:lnTo>
                  <a:lnTo>
                    <a:pt x="1225868" y="1131253"/>
                  </a:lnTo>
                  <a:lnTo>
                    <a:pt x="1228090" y="1144270"/>
                  </a:lnTo>
                  <a:lnTo>
                    <a:pt x="1229995" y="1157288"/>
                  </a:lnTo>
                  <a:lnTo>
                    <a:pt x="1232218" y="1170623"/>
                  </a:lnTo>
                  <a:lnTo>
                    <a:pt x="1233488" y="1183958"/>
                  </a:lnTo>
                  <a:lnTo>
                    <a:pt x="1234440" y="1197610"/>
                  </a:lnTo>
                  <a:lnTo>
                    <a:pt x="1234758" y="1211580"/>
                  </a:lnTo>
                  <a:lnTo>
                    <a:pt x="1235075" y="1225868"/>
                  </a:lnTo>
                  <a:lnTo>
                    <a:pt x="1235075" y="1236028"/>
                  </a:lnTo>
                  <a:lnTo>
                    <a:pt x="1234758" y="1246505"/>
                  </a:lnTo>
                  <a:lnTo>
                    <a:pt x="1234123" y="1256665"/>
                  </a:lnTo>
                  <a:lnTo>
                    <a:pt x="1233488" y="1267460"/>
                  </a:lnTo>
                  <a:lnTo>
                    <a:pt x="1232535" y="1277938"/>
                  </a:lnTo>
                  <a:lnTo>
                    <a:pt x="1231265" y="1288733"/>
                  </a:lnTo>
                  <a:lnTo>
                    <a:pt x="1229678" y="1299210"/>
                  </a:lnTo>
                  <a:lnTo>
                    <a:pt x="1228090" y="1310323"/>
                  </a:lnTo>
                  <a:lnTo>
                    <a:pt x="1226185" y="1320800"/>
                  </a:lnTo>
                  <a:lnTo>
                    <a:pt x="1223963" y="1331913"/>
                  </a:lnTo>
                  <a:lnTo>
                    <a:pt x="1221423" y="1342708"/>
                  </a:lnTo>
                  <a:lnTo>
                    <a:pt x="1218883" y="1353820"/>
                  </a:lnTo>
                  <a:lnTo>
                    <a:pt x="1215708" y="1364933"/>
                  </a:lnTo>
                  <a:lnTo>
                    <a:pt x="1212850" y="1376045"/>
                  </a:lnTo>
                  <a:lnTo>
                    <a:pt x="1209675" y="1387158"/>
                  </a:lnTo>
                  <a:lnTo>
                    <a:pt x="1205865" y="1398270"/>
                  </a:lnTo>
                  <a:lnTo>
                    <a:pt x="1202055" y="1409700"/>
                  </a:lnTo>
                  <a:lnTo>
                    <a:pt x="1197610" y="1420813"/>
                  </a:lnTo>
                  <a:lnTo>
                    <a:pt x="1193165" y="1432243"/>
                  </a:lnTo>
                  <a:lnTo>
                    <a:pt x="1188720" y="1443673"/>
                  </a:lnTo>
                  <a:lnTo>
                    <a:pt x="1183640" y="1455103"/>
                  </a:lnTo>
                  <a:lnTo>
                    <a:pt x="1178560" y="1466533"/>
                  </a:lnTo>
                  <a:lnTo>
                    <a:pt x="1172845" y="1477963"/>
                  </a:lnTo>
                  <a:lnTo>
                    <a:pt x="1167448" y="1489711"/>
                  </a:lnTo>
                  <a:lnTo>
                    <a:pt x="1161415" y="1500823"/>
                  </a:lnTo>
                  <a:lnTo>
                    <a:pt x="1155065" y="1512571"/>
                  </a:lnTo>
                  <a:lnTo>
                    <a:pt x="1148398" y="1524318"/>
                  </a:lnTo>
                  <a:lnTo>
                    <a:pt x="1141730" y="1535748"/>
                  </a:lnTo>
                  <a:lnTo>
                    <a:pt x="1134428" y="1547496"/>
                  </a:lnTo>
                  <a:lnTo>
                    <a:pt x="1127125" y="1559561"/>
                  </a:lnTo>
                  <a:lnTo>
                    <a:pt x="1119505" y="1570991"/>
                  </a:lnTo>
                  <a:lnTo>
                    <a:pt x="1111568" y="1582738"/>
                  </a:lnTo>
                  <a:lnTo>
                    <a:pt x="1100773" y="1597978"/>
                  </a:lnTo>
                  <a:lnTo>
                    <a:pt x="1089978" y="1613218"/>
                  </a:lnTo>
                  <a:lnTo>
                    <a:pt x="1078230" y="1628458"/>
                  </a:lnTo>
                  <a:lnTo>
                    <a:pt x="1066483" y="1643698"/>
                  </a:lnTo>
                  <a:lnTo>
                    <a:pt x="1053465" y="1659891"/>
                  </a:lnTo>
                  <a:lnTo>
                    <a:pt x="1039813" y="1675766"/>
                  </a:lnTo>
                  <a:lnTo>
                    <a:pt x="1025843" y="1691958"/>
                  </a:lnTo>
                  <a:lnTo>
                    <a:pt x="1011238" y="1707833"/>
                  </a:lnTo>
                  <a:lnTo>
                    <a:pt x="997903" y="1722756"/>
                  </a:lnTo>
                  <a:lnTo>
                    <a:pt x="983933" y="1737043"/>
                  </a:lnTo>
                  <a:lnTo>
                    <a:pt x="969645" y="1751331"/>
                  </a:lnTo>
                  <a:lnTo>
                    <a:pt x="955040" y="1765936"/>
                  </a:lnTo>
                  <a:lnTo>
                    <a:pt x="940118" y="1780541"/>
                  </a:lnTo>
                  <a:lnTo>
                    <a:pt x="924560" y="1795146"/>
                  </a:lnTo>
                  <a:lnTo>
                    <a:pt x="908368" y="1809751"/>
                  </a:lnTo>
                  <a:lnTo>
                    <a:pt x="891858" y="1824673"/>
                  </a:lnTo>
                  <a:lnTo>
                    <a:pt x="874713" y="1839278"/>
                  </a:lnTo>
                  <a:lnTo>
                    <a:pt x="857250" y="1854201"/>
                  </a:lnTo>
                  <a:lnTo>
                    <a:pt x="839470" y="1869123"/>
                  </a:lnTo>
                  <a:lnTo>
                    <a:pt x="820738" y="1884046"/>
                  </a:lnTo>
                  <a:lnTo>
                    <a:pt x="802005" y="1899286"/>
                  </a:lnTo>
                  <a:lnTo>
                    <a:pt x="782638" y="1914208"/>
                  </a:lnTo>
                  <a:lnTo>
                    <a:pt x="762318" y="1929766"/>
                  </a:lnTo>
                  <a:lnTo>
                    <a:pt x="741998" y="1945006"/>
                  </a:lnTo>
                  <a:lnTo>
                    <a:pt x="744220" y="1939926"/>
                  </a:lnTo>
                  <a:lnTo>
                    <a:pt x="746125" y="1934846"/>
                  </a:lnTo>
                  <a:lnTo>
                    <a:pt x="749300" y="1924686"/>
                  </a:lnTo>
                  <a:lnTo>
                    <a:pt x="752158" y="1914208"/>
                  </a:lnTo>
                  <a:lnTo>
                    <a:pt x="752793" y="1909128"/>
                  </a:lnTo>
                  <a:lnTo>
                    <a:pt x="753745" y="1903731"/>
                  </a:lnTo>
                  <a:lnTo>
                    <a:pt x="754380" y="1898333"/>
                  </a:lnTo>
                  <a:lnTo>
                    <a:pt x="754698" y="1892936"/>
                  </a:lnTo>
                  <a:lnTo>
                    <a:pt x="754698" y="1887856"/>
                  </a:lnTo>
                  <a:lnTo>
                    <a:pt x="754698" y="1882458"/>
                  </a:lnTo>
                  <a:lnTo>
                    <a:pt x="754380" y="1876743"/>
                  </a:lnTo>
                  <a:lnTo>
                    <a:pt x="754063" y="1871346"/>
                  </a:lnTo>
                  <a:lnTo>
                    <a:pt x="753428" y="1866266"/>
                  </a:lnTo>
                  <a:lnTo>
                    <a:pt x="752793" y="1860551"/>
                  </a:lnTo>
                  <a:lnTo>
                    <a:pt x="751523" y="1853566"/>
                  </a:lnTo>
                  <a:lnTo>
                    <a:pt x="749300" y="1846581"/>
                  </a:lnTo>
                  <a:lnTo>
                    <a:pt x="747395" y="1839596"/>
                  </a:lnTo>
                  <a:lnTo>
                    <a:pt x="745173" y="1832928"/>
                  </a:lnTo>
                  <a:lnTo>
                    <a:pt x="742315" y="1826261"/>
                  </a:lnTo>
                  <a:lnTo>
                    <a:pt x="739458" y="1819911"/>
                  </a:lnTo>
                  <a:lnTo>
                    <a:pt x="735965" y="1813561"/>
                  </a:lnTo>
                  <a:lnTo>
                    <a:pt x="732473" y="1807528"/>
                  </a:lnTo>
                  <a:lnTo>
                    <a:pt x="728345" y="1801813"/>
                  </a:lnTo>
                  <a:lnTo>
                    <a:pt x="724218" y="1796098"/>
                  </a:lnTo>
                  <a:lnTo>
                    <a:pt x="719773" y="1790383"/>
                  </a:lnTo>
                  <a:lnTo>
                    <a:pt x="715010" y="1784986"/>
                  </a:lnTo>
                  <a:lnTo>
                    <a:pt x="709930" y="1780223"/>
                  </a:lnTo>
                  <a:lnTo>
                    <a:pt x="704533" y="1775461"/>
                  </a:lnTo>
                  <a:lnTo>
                    <a:pt x="698818" y="1770698"/>
                  </a:lnTo>
                  <a:lnTo>
                    <a:pt x="693103" y="1766571"/>
                  </a:lnTo>
                  <a:lnTo>
                    <a:pt x="672783" y="1751966"/>
                  </a:lnTo>
                  <a:lnTo>
                    <a:pt x="651510" y="1736091"/>
                  </a:lnTo>
                  <a:lnTo>
                    <a:pt x="641350" y="1728788"/>
                  </a:lnTo>
                  <a:lnTo>
                    <a:pt x="651510" y="1721486"/>
                  </a:lnTo>
                  <a:lnTo>
                    <a:pt x="672783" y="1704341"/>
                  </a:lnTo>
                  <a:lnTo>
                    <a:pt x="693738" y="1687831"/>
                  </a:lnTo>
                  <a:lnTo>
                    <a:pt x="713105" y="1671003"/>
                  </a:lnTo>
                  <a:lnTo>
                    <a:pt x="732473" y="1654493"/>
                  </a:lnTo>
                  <a:lnTo>
                    <a:pt x="750888" y="1638301"/>
                  </a:lnTo>
                  <a:lnTo>
                    <a:pt x="768033" y="1622108"/>
                  </a:lnTo>
                  <a:lnTo>
                    <a:pt x="784860" y="1606551"/>
                  </a:lnTo>
                  <a:lnTo>
                    <a:pt x="801053" y="1590993"/>
                  </a:lnTo>
                  <a:lnTo>
                    <a:pt x="815975" y="1575753"/>
                  </a:lnTo>
                  <a:lnTo>
                    <a:pt x="830580" y="1560513"/>
                  </a:lnTo>
                  <a:lnTo>
                    <a:pt x="844233" y="1545591"/>
                  </a:lnTo>
                  <a:lnTo>
                    <a:pt x="857250" y="1530986"/>
                  </a:lnTo>
                  <a:lnTo>
                    <a:pt x="869633" y="1516698"/>
                  </a:lnTo>
                  <a:lnTo>
                    <a:pt x="881380" y="1502411"/>
                  </a:lnTo>
                  <a:lnTo>
                    <a:pt x="892175" y="1488441"/>
                  </a:lnTo>
                  <a:lnTo>
                    <a:pt x="902970" y="1474788"/>
                  </a:lnTo>
                  <a:lnTo>
                    <a:pt x="890270" y="1486218"/>
                  </a:lnTo>
                  <a:lnTo>
                    <a:pt x="876935" y="1498601"/>
                  </a:lnTo>
                  <a:lnTo>
                    <a:pt x="848678" y="1524001"/>
                  </a:lnTo>
                  <a:lnTo>
                    <a:pt x="818515" y="1550353"/>
                  </a:lnTo>
                  <a:lnTo>
                    <a:pt x="786130" y="1577341"/>
                  </a:lnTo>
                  <a:lnTo>
                    <a:pt x="753110" y="1604963"/>
                  </a:lnTo>
                  <a:lnTo>
                    <a:pt x="719138" y="1632268"/>
                  </a:lnTo>
                  <a:lnTo>
                    <a:pt x="684848" y="1659573"/>
                  </a:lnTo>
                  <a:lnTo>
                    <a:pt x="651510" y="1685291"/>
                  </a:lnTo>
                  <a:lnTo>
                    <a:pt x="617538" y="1711326"/>
                  </a:lnTo>
                  <a:lnTo>
                    <a:pt x="583565" y="1685291"/>
                  </a:lnTo>
                  <a:lnTo>
                    <a:pt x="549910" y="1659573"/>
                  </a:lnTo>
                  <a:lnTo>
                    <a:pt x="515938" y="1632268"/>
                  </a:lnTo>
                  <a:lnTo>
                    <a:pt x="481965" y="1604963"/>
                  </a:lnTo>
                  <a:lnTo>
                    <a:pt x="448628" y="1577341"/>
                  </a:lnTo>
                  <a:lnTo>
                    <a:pt x="416560" y="1550353"/>
                  </a:lnTo>
                  <a:lnTo>
                    <a:pt x="386398" y="1524001"/>
                  </a:lnTo>
                  <a:lnTo>
                    <a:pt x="358140" y="1498601"/>
                  </a:lnTo>
                  <a:lnTo>
                    <a:pt x="344805" y="1486218"/>
                  </a:lnTo>
                  <a:lnTo>
                    <a:pt x="332105" y="1474788"/>
                  </a:lnTo>
                  <a:lnTo>
                    <a:pt x="342900" y="1488441"/>
                  </a:lnTo>
                  <a:lnTo>
                    <a:pt x="353695" y="1502411"/>
                  </a:lnTo>
                  <a:lnTo>
                    <a:pt x="365443" y="1516698"/>
                  </a:lnTo>
                  <a:lnTo>
                    <a:pt x="377508" y="1530986"/>
                  </a:lnTo>
                  <a:lnTo>
                    <a:pt x="390843" y="1545591"/>
                  </a:lnTo>
                  <a:lnTo>
                    <a:pt x="404495" y="1560513"/>
                  </a:lnTo>
                  <a:lnTo>
                    <a:pt x="419100" y="1575753"/>
                  </a:lnTo>
                  <a:lnTo>
                    <a:pt x="434023" y="1590993"/>
                  </a:lnTo>
                  <a:lnTo>
                    <a:pt x="450215" y="1606551"/>
                  </a:lnTo>
                  <a:lnTo>
                    <a:pt x="467043" y="1622108"/>
                  </a:lnTo>
                  <a:lnTo>
                    <a:pt x="484188" y="1638301"/>
                  </a:lnTo>
                  <a:lnTo>
                    <a:pt x="502603" y="1654493"/>
                  </a:lnTo>
                  <a:lnTo>
                    <a:pt x="521970" y="1671003"/>
                  </a:lnTo>
                  <a:lnTo>
                    <a:pt x="541338" y="1687831"/>
                  </a:lnTo>
                  <a:lnTo>
                    <a:pt x="562293" y="1704341"/>
                  </a:lnTo>
                  <a:lnTo>
                    <a:pt x="583565" y="1721486"/>
                  </a:lnTo>
                  <a:lnTo>
                    <a:pt x="593725" y="1728788"/>
                  </a:lnTo>
                  <a:lnTo>
                    <a:pt x="617538" y="1747203"/>
                  </a:lnTo>
                  <a:lnTo>
                    <a:pt x="651510" y="1771968"/>
                  </a:lnTo>
                  <a:lnTo>
                    <a:pt x="676275" y="1790066"/>
                  </a:lnTo>
                  <a:lnTo>
                    <a:pt x="681355" y="1793558"/>
                  </a:lnTo>
                  <a:lnTo>
                    <a:pt x="685483" y="1797686"/>
                  </a:lnTo>
                  <a:lnTo>
                    <a:pt x="689928" y="1801813"/>
                  </a:lnTo>
                  <a:lnTo>
                    <a:pt x="694373" y="1805623"/>
                  </a:lnTo>
                  <a:lnTo>
                    <a:pt x="697865" y="1810068"/>
                  </a:lnTo>
                  <a:lnTo>
                    <a:pt x="701675" y="1814196"/>
                  </a:lnTo>
                  <a:lnTo>
                    <a:pt x="704850" y="1818958"/>
                  </a:lnTo>
                  <a:lnTo>
                    <a:pt x="708343" y="1824038"/>
                  </a:lnTo>
                  <a:lnTo>
                    <a:pt x="710883" y="1828483"/>
                  </a:lnTo>
                  <a:lnTo>
                    <a:pt x="713423" y="1833563"/>
                  </a:lnTo>
                  <a:lnTo>
                    <a:pt x="715963" y="1838961"/>
                  </a:lnTo>
                  <a:lnTo>
                    <a:pt x="718185" y="1844041"/>
                  </a:lnTo>
                  <a:lnTo>
                    <a:pt x="719773" y="1849121"/>
                  </a:lnTo>
                  <a:lnTo>
                    <a:pt x="721360" y="1854518"/>
                  </a:lnTo>
                  <a:lnTo>
                    <a:pt x="722948" y="1860233"/>
                  </a:lnTo>
                  <a:lnTo>
                    <a:pt x="723900" y="1865631"/>
                  </a:lnTo>
                  <a:lnTo>
                    <a:pt x="724853" y="1871028"/>
                  </a:lnTo>
                  <a:lnTo>
                    <a:pt x="725488" y="1876743"/>
                  </a:lnTo>
                  <a:lnTo>
                    <a:pt x="725488" y="1882141"/>
                  </a:lnTo>
                  <a:lnTo>
                    <a:pt x="725488" y="1887856"/>
                  </a:lnTo>
                  <a:lnTo>
                    <a:pt x="725488" y="1893253"/>
                  </a:lnTo>
                  <a:lnTo>
                    <a:pt x="724853" y="1898968"/>
                  </a:lnTo>
                  <a:lnTo>
                    <a:pt x="724218" y="1904683"/>
                  </a:lnTo>
                  <a:lnTo>
                    <a:pt x="723265" y="1910398"/>
                  </a:lnTo>
                  <a:lnTo>
                    <a:pt x="721360" y="1915796"/>
                  </a:lnTo>
                  <a:lnTo>
                    <a:pt x="720090" y="1921193"/>
                  </a:lnTo>
                  <a:lnTo>
                    <a:pt x="718185" y="1926591"/>
                  </a:lnTo>
                  <a:lnTo>
                    <a:pt x="715963" y="1931988"/>
                  </a:lnTo>
                  <a:lnTo>
                    <a:pt x="713423" y="1937386"/>
                  </a:lnTo>
                  <a:lnTo>
                    <a:pt x="710883" y="1942466"/>
                  </a:lnTo>
                  <a:lnTo>
                    <a:pt x="707390" y="1947546"/>
                  </a:lnTo>
                  <a:lnTo>
                    <a:pt x="704215" y="1952626"/>
                  </a:lnTo>
                  <a:lnTo>
                    <a:pt x="700088" y="1958341"/>
                  </a:lnTo>
                  <a:lnTo>
                    <a:pt x="695643" y="1963421"/>
                  </a:lnTo>
                  <a:lnTo>
                    <a:pt x="690563" y="1968501"/>
                  </a:lnTo>
                  <a:lnTo>
                    <a:pt x="685483" y="1973263"/>
                  </a:lnTo>
                  <a:lnTo>
                    <a:pt x="681673" y="1976438"/>
                  </a:lnTo>
                  <a:lnTo>
                    <a:pt x="677545" y="1979613"/>
                  </a:lnTo>
                  <a:lnTo>
                    <a:pt x="673735" y="1982471"/>
                  </a:lnTo>
                  <a:lnTo>
                    <a:pt x="669290" y="1985011"/>
                  </a:lnTo>
                  <a:lnTo>
                    <a:pt x="665163" y="1987551"/>
                  </a:lnTo>
                  <a:lnTo>
                    <a:pt x="660400" y="1989773"/>
                  </a:lnTo>
                  <a:lnTo>
                    <a:pt x="655638" y="1991996"/>
                  </a:lnTo>
                  <a:lnTo>
                    <a:pt x="651510" y="1993901"/>
                  </a:lnTo>
                  <a:lnTo>
                    <a:pt x="642938" y="1996758"/>
                  </a:lnTo>
                  <a:lnTo>
                    <a:pt x="634683" y="1998663"/>
                  </a:lnTo>
                  <a:lnTo>
                    <a:pt x="626110" y="2000568"/>
                  </a:lnTo>
                  <a:lnTo>
                    <a:pt x="617538" y="2001521"/>
                  </a:lnTo>
                  <a:lnTo>
                    <a:pt x="613093" y="2001838"/>
                  </a:lnTo>
                  <a:lnTo>
                    <a:pt x="609283" y="2001838"/>
                  </a:lnTo>
                  <a:lnTo>
                    <a:pt x="602933" y="2001838"/>
                  </a:lnTo>
                  <a:lnTo>
                    <a:pt x="596265" y="2001203"/>
                  </a:lnTo>
                  <a:lnTo>
                    <a:pt x="589915" y="1999933"/>
                  </a:lnTo>
                  <a:lnTo>
                    <a:pt x="583565" y="1998663"/>
                  </a:lnTo>
                  <a:lnTo>
                    <a:pt x="578168" y="1997393"/>
                  </a:lnTo>
                  <a:lnTo>
                    <a:pt x="573088" y="1995806"/>
                  </a:lnTo>
                  <a:lnTo>
                    <a:pt x="567690" y="1993901"/>
                  </a:lnTo>
                  <a:lnTo>
                    <a:pt x="562293" y="1991678"/>
                  </a:lnTo>
                  <a:lnTo>
                    <a:pt x="556895" y="1989456"/>
                  </a:lnTo>
                  <a:lnTo>
                    <a:pt x="552133" y="1986916"/>
                  </a:lnTo>
                  <a:lnTo>
                    <a:pt x="547053" y="1983741"/>
                  </a:lnTo>
                  <a:lnTo>
                    <a:pt x="541973" y="1980566"/>
                  </a:lnTo>
                  <a:lnTo>
                    <a:pt x="531813" y="1973263"/>
                  </a:lnTo>
                  <a:lnTo>
                    <a:pt x="512128" y="1958976"/>
                  </a:lnTo>
                  <a:lnTo>
                    <a:pt x="493078" y="1945006"/>
                  </a:lnTo>
                  <a:lnTo>
                    <a:pt x="472758" y="1929766"/>
                  </a:lnTo>
                  <a:lnTo>
                    <a:pt x="452755" y="1914208"/>
                  </a:lnTo>
                  <a:lnTo>
                    <a:pt x="433070" y="1899286"/>
                  </a:lnTo>
                  <a:lnTo>
                    <a:pt x="414338" y="1884046"/>
                  </a:lnTo>
                  <a:lnTo>
                    <a:pt x="395605" y="1869123"/>
                  </a:lnTo>
                  <a:lnTo>
                    <a:pt x="377508" y="1854201"/>
                  </a:lnTo>
                  <a:lnTo>
                    <a:pt x="360363" y="1839278"/>
                  </a:lnTo>
                  <a:lnTo>
                    <a:pt x="343218" y="1824673"/>
                  </a:lnTo>
                  <a:lnTo>
                    <a:pt x="326708" y="1809751"/>
                  </a:lnTo>
                  <a:lnTo>
                    <a:pt x="310515" y="1795146"/>
                  </a:lnTo>
                  <a:lnTo>
                    <a:pt x="294958" y="1780541"/>
                  </a:lnTo>
                  <a:lnTo>
                    <a:pt x="280035" y="1765936"/>
                  </a:lnTo>
                  <a:lnTo>
                    <a:pt x="265430" y="1751331"/>
                  </a:lnTo>
                  <a:lnTo>
                    <a:pt x="251143" y="1737043"/>
                  </a:lnTo>
                  <a:lnTo>
                    <a:pt x="237173" y="1722756"/>
                  </a:lnTo>
                  <a:lnTo>
                    <a:pt x="223838" y="1707833"/>
                  </a:lnTo>
                  <a:lnTo>
                    <a:pt x="209233" y="1691958"/>
                  </a:lnTo>
                  <a:lnTo>
                    <a:pt x="195263" y="1675766"/>
                  </a:lnTo>
                  <a:lnTo>
                    <a:pt x="181610" y="1659891"/>
                  </a:lnTo>
                  <a:lnTo>
                    <a:pt x="168593" y="1643698"/>
                  </a:lnTo>
                  <a:lnTo>
                    <a:pt x="156845" y="1628458"/>
                  </a:lnTo>
                  <a:lnTo>
                    <a:pt x="145098" y="1613218"/>
                  </a:lnTo>
                  <a:lnTo>
                    <a:pt x="133985" y="1597978"/>
                  </a:lnTo>
                  <a:lnTo>
                    <a:pt x="123508" y="1582738"/>
                  </a:lnTo>
                  <a:lnTo>
                    <a:pt x="115570" y="1570991"/>
                  </a:lnTo>
                  <a:lnTo>
                    <a:pt x="107950" y="1559561"/>
                  </a:lnTo>
                  <a:lnTo>
                    <a:pt x="100648" y="1547496"/>
                  </a:lnTo>
                  <a:lnTo>
                    <a:pt x="93345" y="1535748"/>
                  </a:lnTo>
                  <a:lnTo>
                    <a:pt x="86678" y="1524318"/>
                  </a:lnTo>
                  <a:lnTo>
                    <a:pt x="80010" y="1512571"/>
                  </a:lnTo>
                  <a:lnTo>
                    <a:pt x="73660" y="1500823"/>
                  </a:lnTo>
                  <a:lnTo>
                    <a:pt x="67628" y="1489711"/>
                  </a:lnTo>
                  <a:lnTo>
                    <a:pt x="61913" y="1477963"/>
                  </a:lnTo>
                  <a:lnTo>
                    <a:pt x="56515" y="1466533"/>
                  </a:lnTo>
                  <a:lnTo>
                    <a:pt x="51435" y="1455103"/>
                  </a:lnTo>
                  <a:lnTo>
                    <a:pt x="46355" y="1443673"/>
                  </a:lnTo>
                  <a:lnTo>
                    <a:pt x="41593" y="1432243"/>
                  </a:lnTo>
                  <a:lnTo>
                    <a:pt x="37465" y="1420813"/>
                  </a:lnTo>
                  <a:lnTo>
                    <a:pt x="33020" y="1409700"/>
                  </a:lnTo>
                  <a:lnTo>
                    <a:pt x="29210" y="1398270"/>
                  </a:lnTo>
                  <a:lnTo>
                    <a:pt x="25400" y="1387158"/>
                  </a:lnTo>
                  <a:lnTo>
                    <a:pt x="22225" y="1376045"/>
                  </a:lnTo>
                  <a:lnTo>
                    <a:pt x="19050" y="1364933"/>
                  </a:lnTo>
                  <a:lnTo>
                    <a:pt x="16193" y="1353820"/>
                  </a:lnTo>
                  <a:lnTo>
                    <a:pt x="13653" y="1342708"/>
                  </a:lnTo>
                  <a:lnTo>
                    <a:pt x="11113" y="1331913"/>
                  </a:lnTo>
                  <a:lnTo>
                    <a:pt x="8890" y="1320800"/>
                  </a:lnTo>
                  <a:lnTo>
                    <a:pt x="6985" y="1310323"/>
                  </a:lnTo>
                  <a:lnTo>
                    <a:pt x="5080" y="1299210"/>
                  </a:lnTo>
                  <a:lnTo>
                    <a:pt x="3810" y="1288733"/>
                  </a:lnTo>
                  <a:lnTo>
                    <a:pt x="2540" y="1277938"/>
                  </a:lnTo>
                  <a:lnTo>
                    <a:pt x="1588" y="1267460"/>
                  </a:lnTo>
                  <a:lnTo>
                    <a:pt x="953" y="1256665"/>
                  </a:lnTo>
                  <a:lnTo>
                    <a:pt x="318" y="1246505"/>
                  </a:lnTo>
                  <a:lnTo>
                    <a:pt x="0" y="1236028"/>
                  </a:lnTo>
                  <a:lnTo>
                    <a:pt x="0" y="1225868"/>
                  </a:lnTo>
                  <a:lnTo>
                    <a:pt x="318" y="1211580"/>
                  </a:lnTo>
                  <a:lnTo>
                    <a:pt x="635" y="1197610"/>
                  </a:lnTo>
                  <a:lnTo>
                    <a:pt x="1588" y="1183958"/>
                  </a:lnTo>
                  <a:lnTo>
                    <a:pt x="2858" y="1170623"/>
                  </a:lnTo>
                  <a:lnTo>
                    <a:pt x="4763" y="1157288"/>
                  </a:lnTo>
                  <a:lnTo>
                    <a:pt x="6985" y="1144270"/>
                  </a:lnTo>
                  <a:lnTo>
                    <a:pt x="9208" y="1131253"/>
                  </a:lnTo>
                  <a:lnTo>
                    <a:pt x="11748" y="1118870"/>
                  </a:lnTo>
                  <a:lnTo>
                    <a:pt x="14923" y="1106488"/>
                  </a:lnTo>
                  <a:lnTo>
                    <a:pt x="17780" y="1094105"/>
                  </a:lnTo>
                  <a:lnTo>
                    <a:pt x="21590" y="1082358"/>
                  </a:lnTo>
                  <a:lnTo>
                    <a:pt x="25083" y="1070610"/>
                  </a:lnTo>
                  <a:lnTo>
                    <a:pt x="29210" y="1059180"/>
                  </a:lnTo>
                  <a:lnTo>
                    <a:pt x="33338" y="1048068"/>
                  </a:lnTo>
                  <a:lnTo>
                    <a:pt x="37783" y="1036955"/>
                  </a:lnTo>
                  <a:lnTo>
                    <a:pt x="42545" y="1026160"/>
                  </a:lnTo>
                  <a:lnTo>
                    <a:pt x="47308" y="1015365"/>
                  </a:lnTo>
                  <a:lnTo>
                    <a:pt x="52388" y="1005205"/>
                  </a:lnTo>
                  <a:lnTo>
                    <a:pt x="57468" y="995045"/>
                  </a:lnTo>
                  <a:lnTo>
                    <a:pt x="62548" y="985203"/>
                  </a:lnTo>
                  <a:lnTo>
                    <a:pt x="68263" y="975678"/>
                  </a:lnTo>
                  <a:lnTo>
                    <a:pt x="73660" y="966153"/>
                  </a:lnTo>
                  <a:lnTo>
                    <a:pt x="79375" y="956945"/>
                  </a:lnTo>
                  <a:lnTo>
                    <a:pt x="85408" y="948373"/>
                  </a:lnTo>
                  <a:lnTo>
                    <a:pt x="96838" y="930910"/>
                  </a:lnTo>
                  <a:lnTo>
                    <a:pt x="108903" y="915035"/>
                  </a:lnTo>
                  <a:lnTo>
                    <a:pt x="120968" y="899795"/>
                  </a:lnTo>
                  <a:lnTo>
                    <a:pt x="132715" y="885508"/>
                  </a:lnTo>
                  <a:lnTo>
                    <a:pt x="144780" y="872173"/>
                  </a:lnTo>
                  <a:lnTo>
                    <a:pt x="156845" y="859473"/>
                  </a:lnTo>
                  <a:lnTo>
                    <a:pt x="168275" y="848043"/>
                  </a:lnTo>
                  <a:lnTo>
                    <a:pt x="179705" y="836930"/>
                  </a:lnTo>
                  <a:lnTo>
                    <a:pt x="190500" y="827088"/>
                  </a:lnTo>
                  <a:lnTo>
                    <a:pt x="201295" y="817880"/>
                  </a:lnTo>
                  <a:lnTo>
                    <a:pt x="211138" y="809625"/>
                  </a:lnTo>
                  <a:lnTo>
                    <a:pt x="220345" y="802005"/>
                  </a:lnTo>
                  <a:lnTo>
                    <a:pt x="229553" y="795338"/>
                  </a:lnTo>
                  <a:lnTo>
                    <a:pt x="237490" y="789305"/>
                  </a:lnTo>
                  <a:lnTo>
                    <a:pt x="250825" y="780098"/>
                  </a:lnTo>
                  <a:lnTo>
                    <a:pt x="260033" y="773748"/>
                  </a:lnTo>
                  <a:lnTo>
                    <a:pt x="265113" y="770890"/>
                  </a:lnTo>
                  <a:lnTo>
                    <a:pt x="270510" y="767398"/>
                  </a:lnTo>
                  <a:lnTo>
                    <a:pt x="276543" y="764858"/>
                  </a:lnTo>
                  <a:lnTo>
                    <a:pt x="282575" y="762318"/>
                  </a:lnTo>
                  <a:lnTo>
                    <a:pt x="288608" y="760095"/>
                  </a:lnTo>
                  <a:lnTo>
                    <a:pt x="294640" y="758190"/>
                  </a:lnTo>
                  <a:lnTo>
                    <a:pt x="300673" y="756920"/>
                  </a:lnTo>
                  <a:lnTo>
                    <a:pt x="307023" y="755650"/>
                  </a:lnTo>
                  <a:lnTo>
                    <a:pt x="312738" y="755015"/>
                  </a:lnTo>
                  <a:lnTo>
                    <a:pt x="318453" y="753745"/>
                  </a:lnTo>
                  <a:lnTo>
                    <a:pt x="324485" y="752793"/>
                  </a:lnTo>
                  <a:lnTo>
                    <a:pt x="330518" y="752475"/>
                  </a:lnTo>
                  <a:close/>
                  <a:moveTo>
                    <a:pt x="609121" y="0"/>
                  </a:moveTo>
                  <a:lnTo>
                    <a:pt x="617062" y="0"/>
                  </a:lnTo>
                  <a:lnTo>
                    <a:pt x="625321" y="0"/>
                  </a:lnTo>
                  <a:lnTo>
                    <a:pt x="633262" y="317"/>
                  </a:lnTo>
                  <a:lnTo>
                    <a:pt x="641521" y="951"/>
                  </a:lnTo>
                  <a:lnTo>
                    <a:pt x="650098" y="1585"/>
                  </a:lnTo>
                  <a:lnTo>
                    <a:pt x="658039" y="2536"/>
                  </a:lnTo>
                  <a:lnTo>
                    <a:pt x="666298" y="3487"/>
                  </a:lnTo>
                  <a:lnTo>
                    <a:pt x="674557" y="4755"/>
                  </a:lnTo>
                  <a:lnTo>
                    <a:pt x="682816" y="6658"/>
                  </a:lnTo>
                  <a:lnTo>
                    <a:pt x="691075" y="8243"/>
                  </a:lnTo>
                  <a:lnTo>
                    <a:pt x="699017" y="10462"/>
                  </a:lnTo>
                  <a:lnTo>
                    <a:pt x="707593" y="12364"/>
                  </a:lnTo>
                  <a:lnTo>
                    <a:pt x="715535" y="14901"/>
                  </a:lnTo>
                  <a:lnTo>
                    <a:pt x="723476" y="17437"/>
                  </a:lnTo>
                  <a:lnTo>
                    <a:pt x="731100" y="20607"/>
                  </a:lnTo>
                  <a:lnTo>
                    <a:pt x="738723" y="23461"/>
                  </a:lnTo>
                  <a:lnTo>
                    <a:pt x="746347" y="26314"/>
                  </a:lnTo>
                  <a:lnTo>
                    <a:pt x="753653" y="29801"/>
                  </a:lnTo>
                  <a:lnTo>
                    <a:pt x="761277" y="33289"/>
                  </a:lnTo>
                  <a:lnTo>
                    <a:pt x="768265" y="37093"/>
                  </a:lnTo>
                  <a:lnTo>
                    <a:pt x="775571" y="40581"/>
                  </a:lnTo>
                  <a:lnTo>
                    <a:pt x="782560" y="44702"/>
                  </a:lnTo>
                  <a:lnTo>
                    <a:pt x="796219" y="53262"/>
                  </a:lnTo>
                  <a:lnTo>
                    <a:pt x="809560" y="62139"/>
                  </a:lnTo>
                  <a:lnTo>
                    <a:pt x="822266" y="71968"/>
                  </a:lnTo>
                  <a:lnTo>
                    <a:pt x="834020" y="82113"/>
                  </a:lnTo>
                  <a:lnTo>
                    <a:pt x="845773" y="92892"/>
                  </a:lnTo>
                  <a:lnTo>
                    <a:pt x="856573" y="103988"/>
                  </a:lnTo>
                  <a:lnTo>
                    <a:pt x="867056" y="116036"/>
                  </a:lnTo>
                  <a:lnTo>
                    <a:pt x="876903" y="128400"/>
                  </a:lnTo>
                  <a:lnTo>
                    <a:pt x="886433" y="140765"/>
                  </a:lnTo>
                  <a:lnTo>
                    <a:pt x="895009" y="154080"/>
                  </a:lnTo>
                  <a:lnTo>
                    <a:pt x="902951" y="167396"/>
                  </a:lnTo>
                  <a:lnTo>
                    <a:pt x="910257" y="181346"/>
                  </a:lnTo>
                  <a:lnTo>
                    <a:pt x="916927" y="195612"/>
                  </a:lnTo>
                  <a:lnTo>
                    <a:pt x="922963" y="210196"/>
                  </a:lnTo>
                  <a:lnTo>
                    <a:pt x="928045" y="225097"/>
                  </a:lnTo>
                  <a:lnTo>
                    <a:pt x="932810" y="239998"/>
                  </a:lnTo>
                  <a:lnTo>
                    <a:pt x="936622" y="255850"/>
                  </a:lnTo>
                  <a:lnTo>
                    <a:pt x="939481" y="271385"/>
                  </a:lnTo>
                  <a:lnTo>
                    <a:pt x="941704" y="286920"/>
                  </a:lnTo>
                  <a:lnTo>
                    <a:pt x="943610" y="302771"/>
                  </a:lnTo>
                  <a:lnTo>
                    <a:pt x="944246" y="311014"/>
                  </a:lnTo>
                  <a:lnTo>
                    <a:pt x="944246" y="318940"/>
                  </a:lnTo>
                  <a:lnTo>
                    <a:pt x="944563" y="327183"/>
                  </a:lnTo>
                  <a:lnTo>
                    <a:pt x="944246" y="335426"/>
                  </a:lnTo>
                  <a:lnTo>
                    <a:pt x="943928" y="343352"/>
                  </a:lnTo>
                  <a:lnTo>
                    <a:pt x="943610" y="351595"/>
                  </a:lnTo>
                  <a:lnTo>
                    <a:pt x="942657" y="359838"/>
                  </a:lnTo>
                  <a:lnTo>
                    <a:pt x="941704" y="368081"/>
                  </a:lnTo>
                  <a:lnTo>
                    <a:pt x="940434" y="376324"/>
                  </a:lnTo>
                  <a:lnTo>
                    <a:pt x="939163" y="384567"/>
                  </a:lnTo>
                  <a:lnTo>
                    <a:pt x="937575" y="392810"/>
                  </a:lnTo>
                  <a:lnTo>
                    <a:pt x="935669" y="401053"/>
                  </a:lnTo>
                  <a:lnTo>
                    <a:pt x="933763" y="408979"/>
                  </a:lnTo>
                  <a:lnTo>
                    <a:pt x="931539" y="417222"/>
                  </a:lnTo>
                  <a:lnTo>
                    <a:pt x="929316" y="425148"/>
                  </a:lnTo>
                  <a:lnTo>
                    <a:pt x="926457" y="433391"/>
                  </a:lnTo>
                  <a:lnTo>
                    <a:pt x="923916" y="441000"/>
                  </a:lnTo>
                  <a:lnTo>
                    <a:pt x="920739" y="448609"/>
                  </a:lnTo>
                  <a:lnTo>
                    <a:pt x="917563" y="456218"/>
                  </a:lnTo>
                  <a:lnTo>
                    <a:pt x="914068" y="463827"/>
                  </a:lnTo>
                  <a:lnTo>
                    <a:pt x="910892" y="471119"/>
                  </a:lnTo>
                  <a:lnTo>
                    <a:pt x="907080" y="478411"/>
                  </a:lnTo>
                  <a:lnTo>
                    <a:pt x="903268" y="485385"/>
                  </a:lnTo>
                  <a:lnTo>
                    <a:pt x="899139" y="492360"/>
                  </a:lnTo>
                  <a:lnTo>
                    <a:pt x="890880" y="505993"/>
                  </a:lnTo>
                  <a:lnTo>
                    <a:pt x="881668" y="519309"/>
                  </a:lnTo>
                  <a:lnTo>
                    <a:pt x="872138" y="531673"/>
                  </a:lnTo>
                  <a:lnTo>
                    <a:pt x="861656" y="543721"/>
                  </a:lnTo>
                  <a:lnTo>
                    <a:pt x="851173" y="555451"/>
                  </a:lnTo>
                  <a:lnTo>
                    <a:pt x="839737" y="566230"/>
                  </a:lnTo>
                  <a:lnTo>
                    <a:pt x="827667" y="577010"/>
                  </a:lnTo>
                  <a:lnTo>
                    <a:pt x="815596" y="586521"/>
                  </a:lnTo>
                  <a:lnTo>
                    <a:pt x="802890" y="595715"/>
                  </a:lnTo>
                  <a:lnTo>
                    <a:pt x="789866" y="604592"/>
                  </a:lnTo>
                  <a:lnTo>
                    <a:pt x="776207" y="612518"/>
                  </a:lnTo>
                  <a:lnTo>
                    <a:pt x="762230" y="619810"/>
                  </a:lnTo>
                  <a:lnTo>
                    <a:pt x="747935" y="626468"/>
                  </a:lnTo>
                  <a:lnTo>
                    <a:pt x="733323" y="632491"/>
                  </a:lnTo>
                  <a:lnTo>
                    <a:pt x="718711" y="637564"/>
                  </a:lnTo>
                  <a:lnTo>
                    <a:pt x="703464" y="642319"/>
                  </a:lnTo>
                  <a:lnTo>
                    <a:pt x="688216" y="645807"/>
                  </a:lnTo>
                  <a:lnTo>
                    <a:pt x="672651" y="649294"/>
                  </a:lnTo>
                  <a:lnTo>
                    <a:pt x="656451" y="651513"/>
                  </a:lnTo>
                  <a:lnTo>
                    <a:pt x="640568" y="652782"/>
                  </a:lnTo>
                  <a:lnTo>
                    <a:pt x="632627" y="653733"/>
                  </a:lnTo>
                  <a:lnTo>
                    <a:pt x="624368" y="654050"/>
                  </a:lnTo>
                  <a:lnTo>
                    <a:pt x="616427" y="654050"/>
                  </a:lnTo>
                  <a:lnTo>
                    <a:pt x="608485" y="654050"/>
                  </a:lnTo>
                  <a:lnTo>
                    <a:pt x="600226" y="653733"/>
                  </a:lnTo>
                  <a:lnTo>
                    <a:pt x="591650" y="652782"/>
                  </a:lnTo>
                  <a:lnTo>
                    <a:pt x="583708" y="652148"/>
                  </a:lnTo>
                  <a:lnTo>
                    <a:pt x="575449" y="651196"/>
                  </a:lnTo>
                  <a:lnTo>
                    <a:pt x="567190" y="650245"/>
                  </a:lnTo>
                  <a:lnTo>
                    <a:pt x="558931" y="648660"/>
                  </a:lnTo>
                  <a:lnTo>
                    <a:pt x="550672" y="647392"/>
                  </a:lnTo>
                  <a:lnTo>
                    <a:pt x="542731" y="645173"/>
                  </a:lnTo>
                  <a:lnTo>
                    <a:pt x="534154" y="643270"/>
                  </a:lnTo>
                  <a:lnTo>
                    <a:pt x="525895" y="641051"/>
                  </a:lnTo>
                  <a:lnTo>
                    <a:pt x="517954" y="638515"/>
                  </a:lnTo>
                  <a:lnTo>
                    <a:pt x="510330" y="635979"/>
                  </a:lnTo>
                  <a:lnTo>
                    <a:pt x="502389" y="633442"/>
                  </a:lnTo>
                  <a:lnTo>
                    <a:pt x="494765" y="630272"/>
                  </a:lnTo>
                  <a:lnTo>
                    <a:pt x="487141" y="627419"/>
                  </a:lnTo>
                  <a:lnTo>
                    <a:pt x="479835" y="623931"/>
                  </a:lnTo>
                  <a:lnTo>
                    <a:pt x="472529" y="620444"/>
                  </a:lnTo>
                  <a:lnTo>
                    <a:pt x="465223" y="616639"/>
                  </a:lnTo>
                  <a:lnTo>
                    <a:pt x="457917" y="613152"/>
                  </a:lnTo>
                  <a:lnTo>
                    <a:pt x="450929" y="609030"/>
                  </a:lnTo>
                  <a:lnTo>
                    <a:pt x="437270" y="600470"/>
                  </a:lnTo>
                  <a:lnTo>
                    <a:pt x="423928" y="591593"/>
                  </a:lnTo>
                  <a:lnTo>
                    <a:pt x="411222" y="581765"/>
                  </a:lnTo>
                  <a:lnTo>
                    <a:pt x="399469" y="571620"/>
                  </a:lnTo>
                  <a:lnTo>
                    <a:pt x="387716" y="560524"/>
                  </a:lnTo>
                  <a:lnTo>
                    <a:pt x="376598" y="549427"/>
                  </a:lnTo>
                  <a:lnTo>
                    <a:pt x="366433" y="537697"/>
                  </a:lnTo>
                  <a:lnTo>
                    <a:pt x="356586" y="525649"/>
                  </a:lnTo>
                  <a:lnTo>
                    <a:pt x="347056" y="512968"/>
                  </a:lnTo>
                  <a:lnTo>
                    <a:pt x="338479" y="499652"/>
                  </a:lnTo>
                  <a:lnTo>
                    <a:pt x="330538" y="486020"/>
                  </a:lnTo>
                  <a:lnTo>
                    <a:pt x="323232" y="472070"/>
                  </a:lnTo>
                  <a:lnTo>
                    <a:pt x="316561" y="457803"/>
                  </a:lnTo>
                  <a:lnTo>
                    <a:pt x="310526" y="443536"/>
                  </a:lnTo>
                  <a:lnTo>
                    <a:pt x="305126" y="428636"/>
                  </a:lnTo>
                  <a:lnTo>
                    <a:pt x="300678" y="413418"/>
                  </a:lnTo>
                  <a:lnTo>
                    <a:pt x="296867" y="398200"/>
                  </a:lnTo>
                  <a:lnTo>
                    <a:pt x="294008" y="382348"/>
                  </a:lnTo>
                  <a:lnTo>
                    <a:pt x="291784" y="366496"/>
                  </a:lnTo>
                  <a:lnTo>
                    <a:pt x="289878" y="350644"/>
                  </a:lnTo>
                  <a:lnTo>
                    <a:pt x="289243" y="342718"/>
                  </a:lnTo>
                  <a:lnTo>
                    <a:pt x="289243" y="334792"/>
                  </a:lnTo>
                  <a:lnTo>
                    <a:pt x="288925" y="326549"/>
                  </a:lnTo>
                  <a:lnTo>
                    <a:pt x="289243" y="318306"/>
                  </a:lnTo>
                  <a:lnTo>
                    <a:pt x="289561" y="310063"/>
                  </a:lnTo>
                  <a:lnTo>
                    <a:pt x="289878" y="302137"/>
                  </a:lnTo>
                  <a:lnTo>
                    <a:pt x="290514" y="293894"/>
                  </a:lnTo>
                  <a:lnTo>
                    <a:pt x="291784" y="285651"/>
                  </a:lnTo>
                  <a:lnTo>
                    <a:pt x="293055" y="277408"/>
                  </a:lnTo>
                  <a:lnTo>
                    <a:pt x="294325" y="268848"/>
                  </a:lnTo>
                  <a:lnTo>
                    <a:pt x="295914" y="260922"/>
                  </a:lnTo>
                  <a:lnTo>
                    <a:pt x="297502" y="252679"/>
                  </a:lnTo>
                  <a:lnTo>
                    <a:pt x="299725" y="244436"/>
                  </a:lnTo>
                  <a:lnTo>
                    <a:pt x="301949" y="236510"/>
                  </a:lnTo>
                  <a:lnTo>
                    <a:pt x="304173" y="228584"/>
                  </a:lnTo>
                  <a:lnTo>
                    <a:pt x="307032" y="220659"/>
                  </a:lnTo>
                  <a:lnTo>
                    <a:pt x="309573" y="212733"/>
                  </a:lnTo>
                  <a:lnTo>
                    <a:pt x="312432" y="204807"/>
                  </a:lnTo>
                  <a:lnTo>
                    <a:pt x="315926" y="197198"/>
                  </a:lnTo>
                  <a:lnTo>
                    <a:pt x="319102" y="189906"/>
                  </a:lnTo>
                  <a:lnTo>
                    <a:pt x="322597" y="182614"/>
                  </a:lnTo>
                  <a:lnTo>
                    <a:pt x="326091" y="175322"/>
                  </a:lnTo>
                  <a:lnTo>
                    <a:pt x="330220" y="168347"/>
                  </a:lnTo>
                  <a:lnTo>
                    <a:pt x="334032" y="161055"/>
                  </a:lnTo>
                  <a:lnTo>
                    <a:pt x="342609" y="147423"/>
                  </a:lnTo>
                  <a:lnTo>
                    <a:pt x="351821" y="134741"/>
                  </a:lnTo>
                  <a:lnTo>
                    <a:pt x="361350" y="122060"/>
                  </a:lnTo>
                  <a:lnTo>
                    <a:pt x="371833" y="109695"/>
                  </a:lnTo>
                  <a:lnTo>
                    <a:pt x="382316" y="97965"/>
                  </a:lnTo>
                  <a:lnTo>
                    <a:pt x="393751" y="87185"/>
                  </a:lnTo>
                  <a:lnTo>
                    <a:pt x="405504" y="76723"/>
                  </a:lnTo>
                  <a:lnTo>
                    <a:pt x="417893" y="66895"/>
                  </a:lnTo>
                  <a:lnTo>
                    <a:pt x="430599" y="58018"/>
                  </a:lnTo>
                  <a:lnTo>
                    <a:pt x="443623" y="49458"/>
                  </a:lnTo>
                  <a:lnTo>
                    <a:pt x="457282" y="41215"/>
                  </a:lnTo>
                  <a:lnTo>
                    <a:pt x="471259" y="33606"/>
                  </a:lnTo>
                  <a:lnTo>
                    <a:pt x="485553" y="26948"/>
                  </a:lnTo>
                  <a:lnTo>
                    <a:pt x="500165" y="21241"/>
                  </a:lnTo>
                  <a:lnTo>
                    <a:pt x="514777" y="16169"/>
                  </a:lnTo>
                  <a:lnTo>
                    <a:pt x="530025" y="11413"/>
                  </a:lnTo>
                  <a:lnTo>
                    <a:pt x="545272" y="7609"/>
                  </a:lnTo>
                  <a:lnTo>
                    <a:pt x="560837" y="4438"/>
                  </a:lnTo>
                  <a:lnTo>
                    <a:pt x="576720" y="2219"/>
                  </a:lnTo>
                  <a:lnTo>
                    <a:pt x="592920" y="634"/>
                  </a:lnTo>
                  <a:lnTo>
                    <a:pt x="600862" y="317"/>
                  </a:lnTo>
                  <a:lnTo>
                    <a:pt x="609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人"/>
            <p:cNvSpPr/>
            <p:nvPr/>
          </p:nvSpPr>
          <p:spPr bwMode="auto">
            <a:xfrm flipH="1">
              <a:off x="14343" y="8653"/>
              <a:ext cx="419" cy="822"/>
            </a:xfrm>
            <a:custGeom>
              <a:avLst/>
              <a:gdLst/>
              <a:ahLst/>
              <a:cxnLst/>
              <a:rect l="0" t="0" r="r" b="b"/>
              <a:pathLst>
                <a:path w="1235075" h="3292476">
                  <a:moveTo>
                    <a:pt x="1011238" y="1751013"/>
                  </a:moveTo>
                  <a:lnTo>
                    <a:pt x="1011238" y="1860823"/>
                  </a:lnTo>
                  <a:lnTo>
                    <a:pt x="1011238" y="3112528"/>
                  </a:lnTo>
                  <a:lnTo>
                    <a:pt x="1010920" y="3121731"/>
                  </a:lnTo>
                  <a:lnTo>
                    <a:pt x="1010284" y="3130618"/>
                  </a:lnTo>
                  <a:lnTo>
                    <a:pt x="1009330" y="3139822"/>
                  </a:lnTo>
                  <a:lnTo>
                    <a:pt x="1007422" y="3148708"/>
                  </a:lnTo>
                  <a:lnTo>
                    <a:pt x="1005513" y="3157277"/>
                  </a:lnTo>
                  <a:lnTo>
                    <a:pt x="1002969" y="3165846"/>
                  </a:lnTo>
                  <a:lnTo>
                    <a:pt x="1000106" y="3174097"/>
                  </a:lnTo>
                  <a:lnTo>
                    <a:pt x="996925" y="3182666"/>
                  </a:lnTo>
                  <a:lnTo>
                    <a:pt x="993109" y="3190601"/>
                  </a:lnTo>
                  <a:lnTo>
                    <a:pt x="989292" y="3198217"/>
                  </a:lnTo>
                  <a:lnTo>
                    <a:pt x="984839" y="3205834"/>
                  </a:lnTo>
                  <a:lnTo>
                    <a:pt x="980386" y="3213134"/>
                  </a:lnTo>
                  <a:lnTo>
                    <a:pt x="975297" y="3220116"/>
                  </a:lnTo>
                  <a:lnTo>
                    <a:pt x="969890" y="3227098"/>
                  </a:lnTo>
                  <a:lnTo>
                    <a:pt x="964165" y="3233445"/>
                  </a:lnTo>
                  <a:lnTo>
                    <a:pt x="958440" y="3239793"/>
                  </a:lnTo>
                  <a:lnTo>
                    <a:pt x="952079" y="3245506"/>
                  </a:lnTo>
                  <a:lnTo>
                    <a:pt x="945718" y="3251218"/>
                  </a:lnTo>
                  <a:lnTo>
                    <a:pt x="938720" y="3256613"/>
                  </a:lnTo>
                  <a:lnTo>
                    <a:pt x="931723" y="3261691"/>
                  </a:lnTo>
                  <a:lnTo>
                    <a:pt x="924408" y="3266135"/>
                  </a:lnTo>
                  <a:lnTo>
                    <a:pt x="916774" y="3270578"/>
                  </a:lnTo>
                  <a:lnTo>
                    <a:pt x="909141" y="3274386"/>
                  </a:lnTo>
                  <a:lnTo>
                    <a:pt x="901189" y="3278195"/>
                  </a:lnTo>
                  <a:lnTo>
                    <a:pt x="892602" y="3281368"/>
                  </a:lnTo>
                  <a:lnTo>
                    <a:pt x="884332" y="3284225"/>
                  </a:lnTo>
                  <a:lnTo>
                    <a:pt x="876062" y="3286764"/>
                  </a:lnTo>
                  <a:lnTo>
                    <a:pt x="867157" y="3288668"/>
                  </a:lnTo>
                  <a:lnTo>
                    <a:pt x="858569" y="3290255"/>
                  </a:lnTo>
                  <a:lnTo>
                    <a:pt x="849345" y="3291524"/>
                  </a:lnTo>
                  <a:lnTo>
                    <a:pt x="840121" y="3292159"/>
                  </a:lnTo>
                  <a:lnTo>
                    <a:pt x="830898" y="3292476"/>
                  </a:lnTo>
                  <a:lnTo>
                    <a:pt x="821356" y="3292159"/>
                  </a:lnTo>
                  <a:lnTo>
                    <a:pt x="812450" y="3291524"/>
                  </a:lnTo>
                  <a:lnTo>
                    <a:pt x="803544" y="3290255"/>
                  </a:lnTo>
                  <a:lnTo>
                    <a:pt x="794639" y="3288668"/>
                  </a:lnTo>
                  <a:lnTo>
                    <a:pt x="785733" y="3286764"/>
                  </a:lnTo>
                  <a:lnTo>
                    <a:pt x="777145" y="3284225"/>
                  </a:lnTo>
                  <a:lnTo>
                    <a:pt x="768876" y="3281368"/>
                  </a:lnTo>
                  <a:lnTo>
                    <a:pt x="760606" y="3278195"/>
                  </a:lnTo>
                  <a:lnTo>
                    <a:pt x="752655" y="3274386"/>
                  </a:lnTo>
                  <a:lnTo>
                    <a:pt x="745021" y="3270578"/>
                  </a:lnTo>
                  <a:lnTo>
                    <a:pt x="737388" y="3266135"/>
                  </a:lnTo>
                  <a:lnTo>
                    <a:pt x="730072" y="3261691"/>
                  </a:lnTo>
                  <a:lnTo>
                    <a:pt x="723075" y="3256613"/>
                  </a:lnTo>
                  <a:lnTo>
                    <a:pt x="716396" y="3251218"/>
                  </a:lnTo>
                  <a:lnTo>
                    <a:pt x="709717" y="3245506"/>
                  </a:lnTo>
                  <a:lnTo>
                    <a:pt x="703355" y="3239793"/>
                  </a:lnTo>
                  <a:lnTo>
                    <a:pt x="697312" y="3233445"/>
                  </a:lnTo>
                  <a:lnTo>
                    <a:pt x="691587" y="3227098"/>
                  </a:lnTo>
                  <a:lnTo>
                    <a:pt x="686498" y="3220116"/>
                  </a:lnTo>
                  <a:lnTo>
                    <a:pt x="681409" y="3213134"/>
                  </a:lnTo>
                  <a:lnTo>
                    <a:pt x="676638" y="3205834"/>
                  </a:lnTo>
                  <a:lnTo>
                    <a:pt x="672503" y="3198217"/>
                  </a:lnTo>
                  <a:lnTo>
                    <a:pt x="668369" y="3190601"/>
                  </a:lnTo>
                  <a:lnTo>
                    <a:pt x="664870" y="3182666"/>
                  </a:lnTo>
                  <a:lnTo>
                    <a:pt x="661371" y="3174097"/>
                  </a:lnTo>
                  <a:lnTo>
                    <a:pt x="658827" y="3165846"/>
                  </a:lnTo>
                  <a:lnTo>
                    <a:pt x="656282" y="3157277"/>
                  </a:lnTo>
                  <a:lnTo>
                    <a:pt x="654374" y="3148708"/>
                  </a:lnTo>
                  <a:lnTo>
                    <a:pt x="652784" y="3139822"/>
                  </a:lnTo>
                  <a:lnTo>
                    <a:pt x="651511" y="3130618"/>
                  </a:lnTo>
                  <a:lnTo>
                    <a:pt x="650875" y="3121731"/>
                  </a:lnTo>
                  <a:lnTo>
                    <a:pt x="650875" y="3112528"/>
                  </a:lnTo>
                  <a:lnTo>
                    <a:pt x="650875" y="2028711"/>
                  </a:lnTo>
                  <a:lnTo>
                    <a:pt x="658509" y="2027125"/>
                  </a:lnTo>
                  <a:lnTo>
                    <a:pt x="666142" y="2025220"/>
                  </a:lnTo>
                  <a:lnTo>
                    <a:pt x="673776" y="2022999"/>
                  </a:lnTo>
                  <a:lnTo>
                    <a:pt x="681091" y="2019825"/>
                  </a:lnTo>
                  <a:lnTo>
                    <a:pt x="688406" y="2016651"/>
                  </a:lnTo>
                  <a:lnTo>
                    <a:pt x="695722" y="2012843"/>
                  </a:lnTo>
                  <a:lnTo>
                    <a:pt x="702401" y="2009035"/>
                  </a:lnTo>
                  <a:lnTo>
                    <a:pt x="709398" y="2004591"/>
                  </a:lnTo>
                  <a:lnTo>
                    <a:pt x="731027" y="1989040"/>
                  </a:lnTo>
                  <a:lnTo>
                    <a:pt x="752655" y="1973489"/>
                  </a:lnTo>
                  <a:lnTo>
                    <a:pt x="771102" y="1959525"/>
                  </a:lnTo>
                  <a:lnTo>
                    <a:pt x="789868" y="1945561"/>
                  </a:lnTo>
                  <a:lnTo>
                    <a:pt x="808315" y="1931596"/>
                  </a:lnTo>
                  <a:lnTo>
                    <a:pt x="825809" y="1917632"/>
                  </a:lnTo>
                  <a:lnTo>
                    <a:pt x="843620" y="1903668"/>
                  </a:lnTo>
                  <a:lnTo>
                    <a:pt x="860477" y="1889704"/>
                  </a:lnTo>
                  <a:lnTo>
                    <a:pt x="877017" y="1875739"/>
                  </a:lnTo>
                  <a:lnTo>
                    <a:pt x="893238" y="1861775"/>
                  </a:lnTo>
                  <a:lnTo>
                    <a:pt x="909459" y="1848128"/>
                  </a:lnTo>
                  <a:lnTo>
                    <a:pt x="925044" y="1834164"/>
                  </a:lnTo>
                  <a:lnTo>
                    <a:pt x="940311" y="1820200"/>
                  </a:lnTo>
                  <a:lnTo>
                    <a:pt x="955260" y="1806236"/>
                  </a:lnTo>
                  <a:lnTo>
                    <a:pt x="969572" y="1792589"/>
                  </a:lnTo>
                  <a:lnTo>
                    <a:pt x="983885" y="1778624"/>
                  </a:lnTo>
                  <a:lnTo>
                    <a:pt x="997562" y="1764660"/>
                  </a:lnTo>
                  <a:lnTo>
                    <a:pt x="1011238" y="1751013"/>
                  </a:lnTo>
                  <a:close/>
                  <a:moveTo>
                    <a:pt x="223837" y="1751013"/>
                  </a:moveTo>
                  <a:lnTo>
                    <a:pt x="237454" y="1764660"/>
                  </a:lnTo>
                  <a:lnTo>
                    <a:pt x="251070" y="1778624"/>
                  </a:lnTo>
                  <a:lnTo>
                    <a:pt x="265320" y="1792589"/>
                  </a:lnTo>
                  <a:lnTo>
                    <a:pt x="279569" y="1806236"/>
                  </a:lnTo>
                  <a:lnTo>
                    <a:pt x="294452" y="1820200"/>
                  </a:lnTo>
                  <a:lnTo>
                    <a:pt x="309652" y="1834164"/>
                  </a:lnTo>
                  <a:lnTo>
                    <a:pt x="325168" y="1848128"/>
                  </a:lnTo>
                  <a:lnTo>
                    <a:pt x="341001" y="1861775"/>
                  </a:lnTo>
                  <a:lnTo>
                    <a:pt x="357467" y="1875739"/>
                  </a:lnTo>
                  <a:lnTo>
                    <a:pt x="373934" y="1889704"/>
                  </a:lnTo>
                  <a:lnTo>
                    <a:pt x="390717" y="1903668"/>
                  </a:lnTo>
                  <a:lnTo>
                    <a:pt x="408450" y="1917632"/>
                  </a:lnTo>
                  <a:lnTo>
                    <a:pt x="425866" y="1931596"/>
                  </a:lnTo>
                  <a:lnTo>
                    <a:pt x="444232" y="1945561"/>
                  </a:lnTo>
                  <a:lnTo>
                    <a:pt x="462598" y="1959525"/>
                  </a:lnTo>
                  <a:lnTo>
                    <a:pt x="481281" y="1973489"/>
                  </a:lnTo>
                  <a:lnTo>
                    <a:pt x="502814" y="1989040"/>
                  </a:lnTo>
                  <a:lnTo>
                    <a:pt x="524347" y="2004591"/>
                  </a:lnTo>
                  <a:lnTo>
                    <a:pt x="531313" y="2009035"/>
                  </a:lnTo>
                  <a:lnTo>
                    <a:pt x="537963" y="2012843"/>
                  </a:lnTo>
                  <a:lnTo>
                    <a:pt x="545246" y="2016651"/>
                  </a:lnTo>
                  <a:lnTo>
                    <a:pt x="552530" y="2019825"/>
                  </a:lnTo>
                  <a:lnTo>
                    <a:pt x="559813" y="2022999"/>
                  </a:lnTo>
                  <a:lnTo>
                    <a:pt x="567413" y="2025220"/>
                  </a:lnTo>
                  <a:lnTo>
                    <a:pt x="575012" y="2027125"/>
                  </a:lnTo>
                  <a:lnTo>
                    <a:pt x="582612" y="2028711"/>
                  </a:lnTo>
                  <a:lnTo>
                    <a:pt x="582612" y="3112528"/>
                  </a:lnTo>
                  <a:lnTo>
                    <a:pt x="582612" y="3121731"/>
                  </a:lnTo>
                  <a:lnTo>
                    <a:pt x="581979" y="3130618"/>
                  </a:lnTo>
                  <a:lnTo>
                    <a:pt x="580712" y="3139822"/>
                  </a:lnTo>
                  <a:lnTo>
                    <a:pt x="579129" y="3148708"/>
                  </a:lnTo>
                  <a:lnTo>
                    <a:pt x="576912" y="3157277"/>
                  </a:lnTo>
                  <a:lnTo>
                    <a:pt x="574696" y="3165846"/>
                  </a:lnTo>
                  <a:lnTo>
                    <a:pt x="572162" y="3174097"/>
                  </a:lnTo>
                  <a:lnTo>
                    <a:pt x="568679" y="3182666"/>
                  </a:lnTo>
                  <a:lnTo>
                    <a:pt x="565196" y="3190601"/>
                  </a:lnTo>
                  <a:lnTo>
                    <a:pt x="561079" y="3198217"/>
                  </a:lnTo>
                  <a:lnTo>
                    <a:pt x="556963" y="3205834"/>
                  </a:lnTo>
                  <a:lnTo>
                    <a:pt x="552213" y="3213134"/>
                  </a:lnTo>
                  <a:lnTo>
                    <a:pt x="547146" y="3220116"/>
                  </a:lnTo>
                  <a:lnTo>
                    <a:pt x="541763" y="3227098"/>
                  </a:lnTo>
                  <a:lnTo>
                    <a:pt x="536380" y="3233445"/>
                  </a:lnTo>
                  <a:lnTo>
                    <a:pt x="530363" y="3239793"/>
                  </a:lnTo>
                  <a:lnTo>
                    <a:pt x="524030" y="3245506"/>
                  </a:lnTo>
                  <a:lnTo>
                    <a:pt x="517380" y="3251218"/>
                  </a:lnTo>
                  <a:lnTo>
                    <a:pt x="510731" y="3256613"/>
                  </a:lnTo>
                  <a:lnTo>
                    <a:pt x="503764" y="3261691"/>
                  </a:lnTo>
                  <a:lnTo>
                    <a:pt x="496481" y="3266135"/>
                  </a:lnTo>
                  <a:lnTo>
                    <a:pt x="488881" y="3270578"/>
                  </a:lnTo>
                  <a:lnTo>
                    <a:pt x="481281" y="3274386"/>
                  </a:lnTo>
                  <a:lnTo>
                    <a:pt x="473365" y="3278195"/>
                  </a:lnTo>
                  <a:lnTo>
                    <a:pt x="465132" y="3281368"/>
                  </a:lnTo>
                  <a:lnTo>
                    <a:pt x="456898" y="3284225"/>
                  </a:lnTo>
                  <a:lnTo>
                    <a:pt x="448032" y="3286764"/>
                  </a:lnTo>
                  <a:lnTo>
                    <a:pt x="439482" y="3288668"/>
                  </a:lnTo>
                  <a:lnTo>
                    <a:pt x="430616" y="3290255"/>
                  </a:lnTo>
                  <a:lnTo>
                    <a:pt x="421749" y="3291524"/>
                  </a:lnTo>
                  <a:lnTo>
                    <a:pt x="412566" y="3292159"/>
                  </a:lnTo>
                  <a:lnTo>
                    <a:pt x="403383" y="3292476"/>
                  </a:lnTo>
                  <a:lnTo>
                    <a:pt x="394200" y="3292159"/>
                  </a:lnTo>
                  <a:lnTo>
                    <a:pt x="384700" y="3291524"/>
                  </a:lnTo>
                  <a:lnTo>
                    <a:pt x="375834" y="3290255"/>
                  </a:lnTo>
                  <a:lnTo>
                    <a:pt x="367284" y="3288668"/>
                  </a:lnTo>
                  <a:lnTo>
                    <a:pt x="358417" y="3286764"/>
                  </a:lnTo>
                  <a:lnTo>
                    <a:pt x="350184" y="3284225"/>
                  </a:lnTo>
                  <a:lnTo>
                    <a:pt x="341635" y="3281368"/>
                  </a:lnTo>
                  <a:lnTo>
                    <a:pt x="333401" y="3278195"/>
                  </a:lnTo>
                  <a:lnTo>
                    <a:pt x="325485" y="3274386"/>
                  </a:lnTo>
                  <a:lnTo>
                    <a:pt x="317885" y="3270578"/>
                  </a:lnTo>
                  <a:lnTo>
                    <a:pt x="310285" y="3266135"/>
                  </a:lnTo>
                  <a:lnTo>
                    <a:pt x="303002" y="3261691"/>
                  </a:lnTo>
                  <a:lnTo>
                    <a:pt x="296036" y="3256613"/>
                  </a:lnTo>
                  <a:lnTo>
                    <a:pt x="289069" y="3251218"/>
                  </a:lnTo>
                  <a:lnTo>
                    <a:pt x="282736" y="3245506"/>
                  </a:lnTo>
                  <a:lnTo>
                    <a:pt x="276403" y="3239793"/>
                  </a:lnTo>
                  <a:lnTo>
                    <a:pt x="270386" y="3233445"/>
                  </a:lnTo>
                  <a:lnTo>
                    <a:pt x="265003" y="3227098"/>
                  </a:lnTo>
                  <a:lnTo>
                    <a:pt x="259620" y="3220116"/>
                  </a:lnTo>
                  <a:lnTo>
                    <a:pt x="254553" y="3213134"/>
                  </a:lnTo>
                  <a:lnTo>
                    <a:pt x="250120" y="3205834"/>
                  </a:lnTo>
                  <a:lnTo>
                    <a:pt x="245687" y="3198217"/>
                  </a:lnTo>
                  <a:lnTo>
                    <a:pt x="241570" y="3190601"/>
                  </a:lnTo>
                  <a:lnTo>
                    <a:pt x="238087" y="3182666"/>
                  </a:lnTo>
                  <a:lnTo>
                    <a:pt x="234604" y="3174097"/>
                  </a:lnTo>
                  <a:lnTo>
                    <a:pt x="232070" y="3165846"/>
                  </a:lnTo>
                  <a:lnTo>
                    <a:pt x="229537" y="3157277"/>
                  </a:lnTo>
                  <a:lnTo>
                    <a:pt x="227321" y="3148708"/>
                  </a:lnTo>
                  <a:lnTo>
                    <a:pt x="225737" y="3139822"/>
                  </a:lnTo>
                  <a:lnTo>
                    <a:pt x="224787" y="3130618"/>
                  </a:lnTo>
                  <a:lnTo>
                    <a:pt x="224154" y="3121731"/>
                  </a:lnTo>
                  <a:lnTo>
                    <a:pt x="223837" y="3112528"/>
                  </a:lnTo>
                  <a:lnTo>
                    <a:pt x="223837" y="1860823"/>
                  </a:lnTo>
                  <a:lnTo>
                    <a:pt x="223837" y="1751013"/>
                  </a:lnTo>
                  <a:close/>
                  <a:moveTo>
                    <a:pt x="330518" y="752475"/>
                  </a:moveTo>
                  <a:lnTo>
                    <a:pt x="336550" y="752475"/>
                  </a:lnTo>
                  <a:lnTo>
                    <a:pt x="898525" y="752475"/>
                  </a:lnTo>
                  <a:lnTo>
                    <a:pt x="904558" y="752475"/>
                  </a:lnTo>
                  <a:lnTo>
                    <a:pt x="910590" y="752793"/>
                  </a:lnTo>
                  <a:lnTo>
                    <a:pt x="916623" y="753745"/>
                  </a:lnTo>
                  <a:lnTo>
                    <a:pt x="922020" y="755015"/>
                  </a:lnTo>
                  <a:lnTo>
                    <a:pt x="928053" y="755650"/>
                  </a:lnTo>
                  <a:lnTo>
                    <a:pt x="934403" y="756920"/>
                  </a:lnTo>
                  <a:lnTo>
                    <a:pt x="940435" y="758190"/>
                  </a:lnTo>
                  <a:lnTo>
                    <a:pt x="946468" y="760095"/>
                  </a:lnTo>
                  <a:lnTo>
                    <a:pt x="952500" y="762318"/>
                  </a:lnTo>
                  <a:lnTo>
                    <a:pt x="958533" y="764858"/>
                  </a:lnTo>
                  <a:lnTo>
                    <a:pt x="964248" y="767398"/>
                  </a:lnTo>
                  <a:lnTo>
                    <a:pt x="969963" y="770890"/>
                  </a:lnTo>
                  <a:lnTo>
                    <a:pt x="975043" y="773748"/>
                  </a:lnTo>
                  <a:lnTo>
                    <a:pt x="984250" y="780098"/>
                  </a:lnTo>
                  <a:lnTo>
                    <a:pt x="997903" y="789305"/>
                  </a:lnTo>
                  <a:lnTo>
                    <a:pt x="1005523" y="795338"/>
                  </a:lnTo>
                  <a:lnTo>
                    <a:pt x="1014413" y="802005"/>
                  </a:lnTo>
                  <a:lnTo>
                    <a:pt x="1023938" y="809625"/>
                  </a:lnTo>
                  <a:lnTo>
                    <a:pt x="1033780" y="817880"/>
                  </a:lnTo>
                  <a:lnTo>
                    <a:pt x="1044575" y="827088"/>
                  </a:lnTo>
                  <a:lnTo>
                    <a:pt x="1055370" y="836930"/>
                  </a:lnTo>
                  <a:lnTo>
                    <a:pt x="1066800" y="848043"/>
                  </a:lnTo>
                  <a:lnTo>
                    <a:pt x="1078230" y="859473"/>
                  </a:lnTo>
                  <a:lnTo>
                    <a:pt x="1090295" y="872173"/>
                  </a:lnTo>
                  <a:lnTo>
                    <a:pt x="1102360" y="885508"/>
                  </a:lnTo>
                  <a:lnTo>
                    <a:pt x="1114108" y="899795"/>
                  </a:lnTo>
                  <a:lnTo>
                    <a:pt x="1126173" y="915035"/>
                  </a:lnTo>
                  <a:lnTo>
                    <a:pt x="1138238" y="930910"/>
                  </a:lnTo>
                  <a:lnTo>
                    <a:pt x="1149668" y="948373"/>
                  </a:lnTo>
                  <a:lnTo>
                    <a:pt x="1155700" y="956945"/>
                  </a:lnTo>
                  <a:lnTo>
                    <a:pt x="1161415" y="966153"/>
                  </a:lnTo>
                  <a:lnTo>
                    <a:pt x="1166813" y="975678"/>
                  </a:lnTo>
                  <a:lnTo>
                    <a:pt x="1172210" y="985203"/>
                  </a:lnTo>
                  <a:lnTo>
                    <a:pt x="1177608" y="995045"/>
                  </a:lnTo>
                  <a:lnTo>
                    <a:pt x="1182688" y="1005205"/>
                  </a:lnTo>
                  <a:lnTo>
                    <a:pt x="1187768" y="1015365"/>
                  </a:lnTo>
                  <a:lnTo>
                    <a:pt x="1192530" y="1026160"/>
                  </a:lnTo>
                  <a:lnTo>
                    <a:pt x="1197293" y="1036955"/>
                  </a:lnTo>
                  <a:lnTo>
                    <a:pt x="1201420" y="1048068"/>
                  </a:lnTo>
                  <a:lnTo>
                    <a:pt x="1205865" y="1059180"/>
                  </a:lnTo>
                  <a:lnTo>
                    <a:pt x="1209993" y="1070610"/>
                  </a:lnTo>
                  <a:lnTo>
                    <a:pt x="1213485" y="1082358"/>
                  </a:lnTo>
                  <a:lnTo>
                    <a:pt x="1217295" y="1094105"/>
                  </a:lnTo>
                  <a:lnTo>
                    <a:pt x="1220153" y="1106488"/>
                  </a:lnTo>
                  <a:lnTo>
                    <a:pt x="1223328" y="1118870"/>
                  </a:lnTo>
                  <a:lnTo>
                    <a:pt x="1225868" y="1131253"/>
                  </a:lnTo>
                  <a:lnTo>
                    <a:pt x="1228090" y="1144270"/>
                  </a:lnTo>
                  <a:lnTo>
                    <a:pt x="1229995" y="1157288"/>
                  </a:lnTo>
                  <a:lnTo>
                    <a:pt x="1232218" y="1170623"/>
                  </a:lnTo>
                  <a:lnTo>
                    <a:pt x="1233488" y="1183958"/>
                  </a:lnTo>
                  <a:lnTo>
                    <a:pt x="1234440" y="1197610"/>
                  </a:lnTo>
                  <a:lnTo>
                    <a:pt x="1234758" y="1211580"/>
                  </a:lnTo>
                  <a:lnTo>
                    <a:pt x="1235075" y="1225868"/>
                  </a:lnTo>
                  <a:lnTo>
                    <a:pt x="1235075" y="1236028"/>
                  </a:lnTo>
                  <a:lnTo>
                    <a:pt x="1234758" y="1246505"/>
                  </a:lnTo>
                  <a:lnTo>
                    <a:pt x="1234123" y="1256665"/>
                  </a:lnTo>
                  <a:lnTo>
                    <a:pt x="1233488" y="1267460"/>
                  </a:lnTo>
                  <a:lnTo>
                    <a:pt x="1232535" y="1277938"/>
                  </a:lnTo>
                  <a:lnTo>
                    <a:pt x="1231265" y="1288733"/>
                  </a:lnTo>
                  <a:lnTo>
                    <a:pt x="1229678" y="1299210"/>
                  </a:lnTo>
                  <a:lnTo>
                    <a:pt x="1228090" y="1310323"/>
                  </a:lnTo>
                  <a:lnTo>
                    <a:pt x="1226185" y="1320800"/>
                  </a:lnTo>
                  <a:lnTo>
                    <a:pt x="1223963" y="1331913"/>
                  </a:lnTo>
                  <a:lnTo>
                    <a:pt x="1221423" y="1342708"/>
                  </a:lnTo>
                  <a:lnTo>
                    <a:pt x="1218883" y="1353820"/>
                  </a:lnTo>
                  <a:lnTo>
                    <a:pt x="1215708" y="1364933"/>
                  </a:lnTo>
                  <a:lnTo>
                    <a:pt x="1212850" y="1376045"/>
                  </a:lnTo>
                  <a:lnTo>
                    <a:pt x="1209675" y="1387158"/>
                  </a:lnTo>
                  <a:lnTo>
                    <a:pt x="1205865" y="1398270"/>
                  </a:lnTo>
                  <a:lnTo>
                    <a:pt x="1202055" y="1409700"/>
                  </a:lnTo>
                  <a:lnTo>
                    <a:pt x="1197610" y="1420813"/>
                  </a:lnTo>
                  <a:lnTo>
                    <a:pt x="1193165" y="1432243"/>
                  </a:lnTo>
                  <a:lnTo>
                    <a:pt x="1188720" y="1443673"/>
                  </a:lnTo>
                  <a:lnTo>
                    <a:pt x="1183640" y="1455103"/>
                  </a:lnTo>
                  <a:lnTo>
                    <a:pt x="1178560" y="1466533"/>
                  </a:lnTo>
                  <a:lnTo>
                    <a:pt x="1172845" y="1477963"/>
                  </a:lnTo>
                  <a:lnTo>
                    <a:pt x="1167448" y="1489711"/>
                  </a:lnTo>
                  <a:lnTo>
                    <a:pt x="1161415" y="1500823"/>
                  </a:lnTo>
                  <a:lnTo>
                    <a:pt x="1155065" y="1512571"/>
                  </a:lnTo>
                  <a:lnTo>
                    <a:pt x="1148398" y="1524318"/>
                  </a:lnTo>
                  <a:lnTo>
                    <a:pt x="1141730" y="1535748"/>
                  </a:lnTo>
                  <a:lnTo>
                    <a:pt x="1134428" y="1547496"/>
                  </a:lnTo>
                  <a:lnTo>
                    <a:pt x="1127125" y="1559561"/>
                  </a:lnTo>
                  <a:lnTo>
                    <a:pt x="1119505" y="1570991"/>
                  </a:lnTo>
                  <a:lnTo>
                    <a:pt x="1111568" y="1582738"/>
                  </a:lnTo>
                  <a:lnTo>
                    <a:pt x="1100773" y="1597978"/>
                  </a:lnTo>
                  <a:lnTo>
                    <a:pt x="1089978" y="1613218"/>
                  </a:lnTo>
                  <a:lnTo>
                    <a:pt x="1078230" y="1628458"/>
                  </a:lnTo>
                  <a:lnTo>
                    <a:pt x="1066483" y="1643698"/>
                  </a:lnTo>
                  <a:lnTo>
                    <a:pt x="1053465" y="1659891"/>
                  </a:lnTo>
                  <a:lnTo>
                    <a:pt x="1039813" y="1675766"/>
                  </a:lnTo>
                  <a:lnTo>
                    <a:pt x="1025843" y="1691958"/>
                  </a:lnTo>
                  <a:lnTo>
                    <a:pt x="1011238" y="1707833"/>
                  </a:lnTo>
                  <a:lnTo>
                    <a:pt x="997903" y="1722756"/>
                  </a:lnTo>
                  <a:lnTo>
                    <a:pt x="983933" y="1737043"/>
                  </a:lnTo>
                  <a:lnTo>
                    <a:pt x="969645" y="1751331"/>
                  </a:lnTo>
                  <a:lnTo>
                    <a:pt x="955040" y="1765936"/>
                  </a:lnTo>
                  <a:lnTo>
                    <a:pt x="940118" y="1780541"/>
                  </a:lnTo>
                  <a:lnTo>
                    <a:pt x="924560" y="1795146"/>
                  </a:lnTo>
                  <a:lnTo>
                    <a:pt x="908368" y="1809751"/>
                  </a:lnTo>
                  <a:lnTo>
                    <a:pt x="891858" y="1824673"/>
                  </a:lnTo>
                  <a:lnTo>
                    <a:pt x="874713" y="1839278"/>
                  </a:lnTo>
                  <a:lnTo>
                    <a:pt x="857250" y="1854201"/>
                  </a:lnTo>
                  <a:lnTo>
                    <a:pt x="839470" y="1869123"/>
                  </a:lnTo>
                  <a:lnTo>
                    <a:pt x="820738" y="1884046"/>
                  </a:lnTo>
                  <a:lnTo>
                    <a:pt x="802005" y="1899286"/>
                  </a:lnTo>
                  <a:lnTo>
                    <a:pt x="782638" y="1914208"/>
                  </a:lnTo>
                  <a:lnTo>
                    <a:pt x="762318" y="1929766"/>
                  </a:lnTo>
                  <a:lnTo>
                    <a:pt x="741998" y="1945006"/>
                  </a:lnTo>
                  <a:lnTo>
                    <a:pt x="744220" y="1939926"/>
                  </a:lnTo>
                  <a:lnTo>
                    <a:pt x="746125" y="1934846"/>
                  </a:lnTo>
                  <a:lnTo>
                    <a:pt x="749300" y="1924686"/>
                  </a:lnTo>
                  <a:lnTo>
                    <a:pt x="752158" y="1914208"/>
                  </a:lnTo>
                  <a:lnTo>
                    <a:pt x="752793" y="1909128"/>
                  </a:lnTo>
                  <a:lnTo>
                    <a:pt x="753745" y="1903731"/>
                  </a:lnTo>
                  <a:lnTo>
                    <a:pt x="754380" y="1898333"/>
                  </a:lnTo>
                  <a:lnTo>
                    <a:pt x="754698" y="1892936"/>
                  </a:lnTo>
                  <a:lnTo>
                    <a:pt x="754698" y="1887856"/>
                  </a:lnTo>
                  <a:lnTo>
                    <a:pt x="754698" y="1882458"/>
                  </a:lnTo>
                  <a:lnTo>
                    <a:pt x="754380" y="1876743"/>
                  </a:lnTo>
                  <a:lnTo>
                    <a:pt x="754063" y="1871346"/>
                  </a:lnTo>
                  <a:lnTo>
                    <a:pt x="753428" y="1866266"/>
                  </a:lnTo>
                  <a:lnTo>
                    <a:pt x="752793" y="1860551"/>
                  </a:lnTo>
                  <a:lnTo>
                    <a:pt x="751523" y="1853566"/>
                  </a:lnTo>
                  <a:lnTo>
                    <a:pt x="749300" y="1846581"/>
                  </a:lnTo>
                  <a:lnTo>
                    <a:pt x="747395" y="1839596"/>
                  </a:lnTo>
                  <a:lnTo>
                    <a:pt x="745173" y="1832928"/>
                  </a:lnTo>
                  <a:lnTo>
                    <a:pt x="742315" y="1826261"/>
                  </a:lnTo>
                  <a:lnTo>
                    <a:pt x="739458" y="1819911"/>
                  </a:lnTo>
                  <a:lnTo>
                    <a:pt x="735965" y="1813561"/>
                  </a:lnTo>
                  <a:lnTo>
                    <a:pt x="732473" y="1807528"/>
                  </a:lnTo>
                  <a:lnTo>
                    <a:pt x="728345" y="1801813"/>
                  </a:lnTo>
                  <a:lnTo>
                    <a:pt x="724218" y="1796098"/>
                  </a:lnTo>
                  <a:lnTo>
                    <a:pt x="719773" y="1790383"/>
                  </a:lnTo>
                  <a:lnTo>
                    <a:pt x="715010" y="1784986"/>
                  </a:lnTo>
                  <a:lnTo>
                    <a:pt x="709930" y="1780223"/>
                  </a:lnTo>
                  <a:lnTo>
                    <a:pt x="704533" y="1775461"/>
                  </a:lnTo>
                  <a:lnTo>
                    <a:pt x="698818" y="1770698"/>
                  </a:lnTo>
                  <a:lnTo>
                    <a:pt x="693103" y="1766571"/>
                  </a:lnTo>
                  <a:lnTo>
                    <a:pt x="672783" y="1751966"/>
                  </a:lnTo>
                  <a:lnTo>
                    <a:pt x="651510" y="1736091"/>
                  </a:lnTo>
                  <a:lnTo>
                    <a:pt x="641350" y="1728788"/>
                  </a:lnTo>
                  <a:lnTo>
                    <a:pt x="651510" y="1721486"/>
                  </a:lnTo>
                  <a:lnTo>
                    <a:pt x="672783" y="1704341"/>
                  </a:lnTo>
                  <a:lnTo>
                    <a:pt x="693738" y="1687831"/>
                  </a:lnTo>
                  <a:lnTo>
                    <a:pt x="713105" y="1671003"/>
                  </a:lnTo>
                  <a:lnTo>
                    <a:pt x="732473" y="1654493"/>
                  </a:lnTo>
                  <a:lnTo>
                    <a:pt x="750888" y="1638301"/>
                  </a:lnTo>
                  <a:lnTo>
                    <a:pt x="768033" y="1622108"/>
                  </a:lnTo>
                  <a:lnTo>
                    <a:pt x="784860" y="1606551"/>
                  </a:lnTo>
                  <a:lnTo>
                    <a:pt x="801053" y="1590993"/>
                  </a:lnTo>
                  <a:lnTo>
                    <a:pt x="815975" y="1575753"/>
                  </a:lnTo>
                  <a:lnTo>
                    <a:pt x="830580" y="1560513"/>
                  </a:lnTo>
                  <a:lnTo>
                    <a:pt x="844233" y="1545591"/>
                  </a:lnTo>
                  <a:lnTo>
                    <a:pt x="857250" y="1530986"/>
                  </a:lnTo>
                  <a:lnTo>
                    <a:pt x="869633" y="1516698"/>
                  </a:lnTo>
                  <a:lnTo>
                    <a:pt x="881380" y="1502411"/>
                  </a:lnTo>
                  <a:lnTo>
                    <a:pt x="892175" y="1488441"/>
                  </a:lnTo>
                  <a:lnTo>
                    <a:pt x="902970" y="1474788"/>
                  </a:lnTo>
                  <a:lnTo>
                    <a:pt x="890270" y="1486218"/>
                  </a:lnTo>
                  <a:lnTo>
                    <a:pt x="876935" y="1498601"/>
                  </a:lnTo>
                  <a:lnTo>
                    <a:pt x="848678" y="1524001"/>
                  </a:lnTo>
                  <a:lnTo>
                    <a:pt x="818515" y="1550353"/>
                  </a:lnTo>
                  <a:lnTo>
                    <a:pt x="786130" y="1577341"/>
                  </a:lnTo>
                  <a:lnTo>
                    <a:pt x="753110" y="1604963"/>
                  </a:lnTo>
                  <a:lnTo>
                    <a:pt x="719138" y="1632268"/>
                  </a:lnTo>
                  <a:lnTo>
                    <a:pt x="684848" y="1659573"/>
                  </a:lnTo>
                  <a:lnTo>
                    <a:pt x="651510" y="1685291"/>
                  </a:lnTo>
                  <a:lnTo>
                    <a:pt x="617538" y="1711326"/>
                  </a:lnTo>
                  <a:lnTo>
                    <a:pt x="583565" y="1685291"/>
                  </a:lnTo>
                  <a:lnTo>
                    <a:pt x="549910" y="1659573"/>
                  </a:lnTo>
                  <a:lnTo>
                    <a:pt x="515938" y="1632268"/>
                  </a:lnTo>
                  <a:lnTo>
                    <a:pt x="481965" y="1604963"/>
                  </a:lnTo>
                  <a:lnTo>
                    <a:pt x="448628" y="1577341"/>
                  </a:lnTo>
                  <a:lnTo>
                    <a:pt x="416560" y="1550353"/>
                  </a:lnTo>
                  <a:lnTo>
                    <a:pt x="386398" y="1524001"/>
                  </a:lnTo>
                  <a:lnTo>
                    <a:pt x="358140" y="1498601"/>
                  </a:lnTo>
                  <a:lnTo>
                    <a:pt x="344805" y="1486218"/>
                  </a:lnTo>
                  <a:lnTo>
                    <a:pt x="332105" y="1474788"/>
                  </a:lnTo>
                  <a:lnTo>
                    <a:pt x="342900" y="1488441"/>
                  </a:lnTo>
                  <a:lnTo>
                    <a:pt x="353695" y="1502411"/>
                  </a:lnTo>
                  <a:lnTo>
                    <a:pt x="365443" y="1516698"/>
                  </a:lnTo>
                  <a:lnTo>
                    <a:pt x="377508" y="1530986"/>
                  </a:lnTo>
                  <a:lnTo>
                    <a:pt x="390843" y="1545591"/>
                  </a:lnTo>
                  <a:lnTo>
                    <a:pt x="404495" y="1560513"/>
                  </a:lnTo>
                  <a:lnTo>
                    <a:pt x="419100" y="1575753"/>
                  </a:lnTo>
                  <a:lnTo>
                    <a:pt x="434023" y="1590993"/>
                  </a:lnTo>
                  <a:lnTo>
                    <a:pt x="450215" y="1606551"/>
                  </a:lnTo>
                  <a:lnTo>
                    <a:pt x="467043" y="1622108"/>
                  </a:lnTo>
                  <a:lnTo>
                    <a:pt x="484188" y="1638301"/>
                  </a:lnTo>
                  <a:lnTo>
                    <a:pt x="502603" y="1654493"/>
                  </a:lnTo>
                  <a:lnTo>
                    <a:pt x="521970" y="1671003"/>
                  </a:lnTo>
                  <a:lnTo>
                    <a:pt x="541338" y="1687831"/>
                  </a:lnTo>
                  <a:lnTo>
                    <a:pt x="562293" y="1704341"/>
                  </a:lnTo>
                  <a:lnTo>
                    <a:pt x="583565" y="1721486"/>
                  </a:lnTo>
                  <a:lnTo>
                    <a:pt x="593725" y="1728788"/>
                  </a:lnTo>
                  <a:lnTo>
                    <a:pt x="617538" y="1747203"/>
                  </a:lnTo>
                  <a:lnTo>
                    <a:pt x="651510" y="1771968"/>
                  </a:lnTo>
                  <a:lnTo>
                    <a:pt x="676275" y="1790066"/>
                  </a:lnTo>
                  <a:lnTo>
                    <a:pt x="681355" y="1793558"/>
                  </a:lnTo>
                  <a:lnTo>
                    <a:pt x="685483" y="1797686"/>
                  </a:lnTo>
                  <a:lnTo>
                    <a:pt x="689928" y="1801813"/>
                  </a:lnTo>
                  <a:lnTo>
                    <a:pt x="694373" y="1805623"/>
                  </a:lnTo>
                  <a:lnTo>
                    <a:pt x="697865" y="1810068"/>
                  </a:lnTo>
                  <a:lnTo>
                    <a:pt x="701675" y="1814196"/>
                  </a:lnTo>
                  <a:lnTo>
                    <a:pt x="704850" y="1818958"/>
                  </a:lnTo>
                  <a:lnTo>
                    <a:pt x="708343" y="1824038"/>
                  </a:lnTo>
                  <a:lnTo>
                    <a:pt x="710883" y="1828483"/>
                  </a:lnTo>
                  <a:lnTo>
                    <a:pt x="713423" y="1833563"/>
                  </a:lnTo>
                  <a:lnTo>
                    <a:pt x="715963" y="1838961"/>
                  </a:lnTo>
                  <a:lnTo>
                    <a:pt x="718185" y="1844041"/>
                  </a:lnTo>
                  <a:lnTo>
                    <a:pt x="719773" y="1849121"/>
                  </a:lnTo>
                  <a:lnTo>
                    <a:pt x="721360" y="1854518"/>
                  </a:lnTo>
                  <a:lnTo>
                    <a:pt x="722948" y="1860233"/>
                  </a:lnTo>
                  <a:lnTo>
                    <a:pt x="723900" y="1865631"/>
                  </a:lnTo>
                  <a:lnTo>
                    <a:pt x="724853" y="1871028"/>
                  </a:lnTo>
                  <a:lnTo>
                    <a:pt x="725488" y="1876743"/>
                  </a:lnTo>
                  <a:lnTo>
                    <a:pt x="725488" y="1882141"/>
                  </a:lnTo>
                  <a:lnTo>
                    <a:pt x="725488" y="1887856"/>
                  </a:lnTo>
                  <a:lnTo>
                    <a:pt x="725488" y="1893253"/>
                  </a:lnTo>
                  <a:lnTo>
                    <a:pt x="724853" y="1898968"/>
                  </a:lnTo>
                  <a:lnTo>
                    <a:pt x="724218" y="1904683"/>
                  </a:lnTo>
                  <a:lnTo>
                    <a:pt x="723265" y="1910398"/>
                  </a:lnTo>
                  <a:lnTo>
                    <a:pt x="721360" y="1915796"/>
                  </a:lnTo>
                  <a:lnTo>
                    <a:pt x="720090" y="1921193"/>
                  </a:lnTo>
                  <a:lnTo>
                    <a:pt x="718185" y="1926591"/>
                  </a:lnTo>
                  <a:lnTo>
                    <a:pt x="715963" y="1931988"/>
                  </a:lnTo>
                  <a:lnTo>
                    <a:pt x="713423" y="1937386"/>
                  </a:lnTo>
                  <a:lnTo>
                    <a:pt x="710883" y="1942466"/>
                  </a:lnTo>
                  <a:lnTo>
                    <a:pt x="707390" y="1947546"/>
                  </a:lnTo>
                  <a:lnTo>
                    <a:pt x="704215" y="1952626"/>
                  </a:lnTo>
                  <a:lnTo>
                    <a:pt x="700088" y="1958341"/>
                  </a:lnTo>
                  <a:lnTo>
                    <a:pt x="695643" y="1963421"/>
                  </a:lnTo>
                  <a:lnTo>
                    <a:pt x="690563" y="1968501"/>
                  </a:lnTo>
                  <a:lnTo>
                    <a:pt x="685483" y="1973263"/>
                  </a:lnTo>
                  <a:lnTo>
                    <a:pt x="681673" y="1976438"/>
                  </a:lnTo>
                  <a:lnTo>
                    <a:pt x="677545" y="1979613"/>
                  </a:lnTo>
                  <a:lnTo>
                    <a:pt x="673735" y="1982471"/>
                  </a:lnTo>
                  <a:lnTo>
                    <a:pt x="669290" y="1985011"/>
                  </a:lnTo>
                  <a:lnTo>
                    <a:pt x="665163" y="1987551"/>
                  </a:lnTo>
                  <a:lnTo>
                    <a:pt x="660400" y="1989773"/>
                  </a:lnTo>
                  <a:lnTo>
                    <a:pt x="655638" y="1991996"/>
                  </a:lnTo>
                  <a:lnTo>
                    <a:pt x="651510" y="1993901"/>
                  </a:lnTo>
                  <a:lnTo>
                    <a:pt x="642938" y="1996758"/>
                  </a:lnTo>
                  <a:lnTo>
                    <a:pt x="634683" y="1998663"/>
                  </a:lnTo>
                  <a:lnTo>
                    <a:pt x="626110" y="2000568"/>
                  </a:lnTo>
                  <a:lnTo>
                    <a:pt x="617538" y="2001521"/>
                  </a:lnTo>
                  <a:lnTo>
                    <a:pt x="613093" y="2001838"/>
                  </a:lnTo>
                  <a:lnTo>
                    <a:pt x="609283" y="2001838"/>
                  </a:lnTo>
                  <a:lnTo>
                    <a:pt x="602933" y="2001838"/>
                  </a:lnTo>
                  <a:lnTo>
                    <a:pt x="596265" y="2001203"/>
                  </a:lnTo>
                  <a:lnTo>
                    <a:pt x="589915" y="1999933"/>
                  </a:lnTo>
                  <a:lnTo>
                    <a:pt x="583565" y="1998663"/>
                  </a:lnTo>
                  <a:lnTo>
                    <a:pt x="578168" y="1997393"/>
                  </a:lnTo>
                  <a:lnTo>
                    <a:pt x="573088" y="1995806"/>
                  </a:lnTo>
                  <a:lnTo>
                    <a:pt x="567690" y="1993901"/>
                  </a:lnTo>
                  <a:lnTo>
                    <a:pt x="562293" y="1991678"/>
                  </a:lnTo>
                  <a:lnTo>
                    <a:pt x="556895" y="1989456"/>
                  </a:lnTo>
                  <a:lnTo>
                    <a:pt x="552133" y="1986916"/>
                  </a:lnTo>
                  <a:lnTo>
                    <a:pt x="547053" y="1983741"/>
                  </a:lnTo>
                  <a:lnTo>
                    <a:pt x="541973" y="1980566"/>
                  </a:lnTo>
                  <a:lnTo>
                    <a:pt x="531813" y="1973263"/>
                  </a:lnTo>
                  <a:lnTo>
                    <a:pt x="512128" y="1958976"/>
                  </a:lnTo>
                  <a:lnTo>
                    <a:pt x="493078" y="1945006"/>
                  </a:lnTo>
                  <a:lnTo>
                    <a:pt x="472758" y="1929766"/>
                  </a:lnTo>
                  <a:lnTo>
                    <a:pt x="452755" y="1914208"/>
                  </a:lnTo>
                  <a:lnTo>
                    <a:pt x="433070" y="1899286"/>
                  </a:lnTo>
                  <a:lnTo>
                    <a:pt x="414338" y="1884046"/>
                  </a:lnTo>
                  <a:lnTo>
                    <a:pt x="395605" y="1869123"/>
                  </a:lnTo>
                  <a:lnTo>
                    <a:pt x="377508" y="1854201"/>
                  </a:lnTo>
                  <a:lnTo>
                    <a:pt x="360363" y="1839278"/>
                  </a:lnTo>
                  <a:lnTo>
                    <a:pt x="343218" y="1824673"/>
                  </a:lnTo>
                  <a:lnTo>
                    <a:pt x="326708" y="1809751"/>
                  </a:lnTo>
                  <a:lnTo>
                    <a:pt x="310515" y="1795146"/>
                  </a:lnTo>
                  <a:lnTo>
                    <a:pt x="294958" y="1780541"/>
                  </a:lnTo>
                  <a:lnTo>
                    <a:pt x="280035" y="1765936"/>
                  </a:lnTo>
                  <a:lnTo>
                    <a:pt x="265430" y="1751331"/>
                  </a:lnTo>
                  <a:lnTo>
                    <a:pt x="251143" y="1737043"/>
                  </a:lnTo>
                  <a:lnTo>
                    <a:pt x="237173" y="1722756"/>
                  </a:lnTo>
                  <a:lnTo>
                    <a:pt x="223838" y="1707833"/>
                  </a:lnTo>
                  <a:lnTo>
                    <a:pt x="209233" y="1691958"/>
                  </a:lnTo>
                  <a:lnTo>
                    <a:pt x="195263" y="1675766"/>
                  </a:lnTo>
                  <a:lnTo>
                    <a:pt x="181610" y="1659891"/>
                  </a:lnTo>
                  <a:lnTo>
                    <a:pt x="168593" y="1643698"/>
                  </a:lnTo>
                  <a:lnTo>
                    <a:pt x="156845" y="1628458"/>
                  </a:lnTo>
                  <a:lnTo>
                    <a:pt x="145098" y="1613218"/>
                  </a:lnTo>
                  <a:lnTo>
                    <a:pt x="133985" y="1597978"/>
                  </a:lnTo>
                  <a:lnTo>
                    <a:pt x="123508" y="1582738"/>
                  </a:lnTo>
                  <a:lnTo>
                    <a:pt x="115570" y="1570991"/>
                  </a:lnTo>
                  <a:lnTo>
                    <a:pt x="107950" y="1559561"/>
                  </a:lnTo>
                  <a:lnTo>
                    <a:pt x="100648" y="1547496"/>
                  </a:lnTo>
                  <a:lnTo>
                    <a:pt x="93345" y="1535748"/>
                  </a:lnTo>
                  <a:lnTo>
                    <a:pt x="86678" y="1524318"/>
                  </a:lnTo>
                  <a:lnTo>
                    <a:pt x="80010" y="1512571"/>
                  </a:lnTo>
                  <a:lnTo>
                    <a:pt x="73660" y="1500823"/>
                  </a:lnTo>
                  <a:lnTo>
                    <a:pt x="67628" y="1489711"/>
                  </a:lnTo>
                  <a:lnTo>
                    <a:pt x="61913" y="1477963"/>
                  </a:lnTo>
                  <a:lnTo>
                    <a:pt x="56515" y="1466533"/>
                  </a:lnTo>
                  <a:lnTo>
                    <a:pt x="51435" y="1455103"/>
                  </a:lnTo>
                  <a:lnTo>
                    <a:pt x="46355" y="1443673"/>
                  </a:lnTo>
                  <a:lnTo>
                    <a:pt x="41593" y="1432243"/>
                  </a:lnTo>
                  <a:lnTo>
                    <a:pt x="37465" y="1420813"/>
                  </a:lnTo>
                  <a:lnTo>
                    <a:pt x="33020" y="1409700"/>
                  </a:lnTo>
                  <a:lnTo>
                    <a:pt x="29210" y="1398270"/>
                  </a:lnTo>
                  <a:lnTo>
                    <a:pt x="25400" y="1387158"/>
                  </a:lnTo>
                  <a:lnTo>
                    <a:pt x="22225" y="1376045"/>
                  </a:lnTo>
                  <a:lnTo>
                    <a:pt x="19050" y="1364933"/>
                  </a:lnTo>
                  <a:lnTo>
                    <a:pt x="16193" y="1353820"/>
                  </a:lnTo>
                  <a:lnTo>
                    <a:pt x="13653" y="1342708"/>
                  </a:lnTo>
                  <a:lnTo>
                    <a:pt x="11113" y="1331913"/>
                  </a:lnTo>
                  <a:lnTo>
                    <a:pt x="8890" y="1320800"/>
                  </a:lnTo>
                  <a:lnTo>
                    <a:pt x="6985" y="1310323"/>
                  </a:lnTo>
                  <a:lnTo>
                    <a:pt x="5080" y="1299210"/>
                  </a:lnTo>
                  <a:lnTo>
                    <a:pt x="3810" y="1288733"/>
                  </a:lnTo>
                  <a:lnTo>
                    <a:pt x="2540" y="1277938"/>
                  </a:lnTo>
                  <a:lnTo>
                    <a:pt x="1588" y="1267460"/>
                  </a:lnTo>
                  <a:lnTo>
                    <a:pt x="953" y="1256665"/>
                  </a:lnTo>
                  <a:lnTo>
                    <a:pt x="318" y="1246505"/>
                  </a:lnTo>
                  <a:lnTo>
                    <a:pt x="0" y="1236028"/>
                  </a:lnTo>
                  <a:lnTo>
                    <a:pt x="0" y="1225868"/>
                  </a:lnTo>
                  <a:lnTo>
                    <a:pt x="318" y="1211580"/>
                  </a:lnTo>
                  <a:lnTo>
                    <a:pt x="635" y="1197610"/>
                  </a:lnTo>
                  <a:lnTo>
                    <a:pt x="1588" y="1183958"/>
                  </a:lnTo>
                  <a:lnTo>
                    <a:pt x="2858" y="1170623"/>
                  </a:lnTo>
                  <a:lnTo>
                    <a:pt x="4763" y="1157288"/>
                  </a:lnTo>
                  <a:lnTo>
                    <a:pt x="6985" y="1144270"/>
                  </a:lnTo>
                  <a:lnTo>
                    <a:pt x="9208" y="1131253"/>
                  </a:lnTo>
                  <a:lnTo>
                    <a:pt x="11748" y="1118870"/>
                  </a:lnTo>
                  <a:lnTo>
                    <a:pt x="14923" y="1106488"/>
                  </a:lnTo>
                  <a:lnTo>
                    <a:pt x="17780" y="1094105"/>
                  </a:lnTo>
                  <a:lnTo>
                    <a:pt x="21590" y="1082358"/>
                  </a:lnTo>
                  <a:lnTo>
                    <a:pt x="25083" y="1070610"/>
                  </a:lnTo>
                  <a:lnTo>
                    <a:pt x="29210" y="1059180"/>
                  </a:lnTo>
                  <a:lnTo>
                    <a:pt x="33338" y="1048068"/>
                  </a:lnTo>
                  <a:lnTo>
                    <a:pt x="37783" y="1036955"/>
                  </a:lnTo>
                  <a:lnTo>
                    <a:pt x="42545" y="1026160"/>
                  </a:lnTo>
                  <a:lnTo>
                    <a:pt x="47308" y="1015365"/>
                  </a:lnTo>
                  <a:lnTo>
                    <a:pt x="52388" y="1005205"/>
                  </a:lnTo>
                  <a:lnTo>
                    <a:pt x="57468" y="995045"/>
                  </a:lnTo>
                  <a:lnTo>
                    <a:pt x="62548" y="985203"/>
                  </a:lnTo>
                  <a:lnTo>
                    <a:pt x="68263" y="975678"/>
                  </a:lnTo>
                  <a:lnTo>
                    <a:pt x="73660" y="966153"/>
                  </a:lnTo>
                  <a:lnTo>
                    <a:pt x="79375" y="956945"/>
                  </a:lnTo>
                  <a:lnTo>
                    <a:pt x="85408" y="948373"/>
                  </a:lnTo>
                  <a:lnTo>
                    <a:pt x="96838" y="930910"/>
                  </a:lnTo>
                  <a:lnTo>
                    <a:pt x="108903" y="915035"/>
                  </a:lnTo>
                  <a:lnTo>
                    <a:pt x="120968" y="899795"/>
                  </a:lnTo>
                  <a:lnTo>
                    <a:pt x="132715" y="885508"/>
                  </a:lnTo>
                  <a:lnTo>
                    <a:pt x="144780" y="872173"/>
                  </a:lnTo>
                  <a:lnTo>
                    <a:pt x="156845" y="859473"/>
                  </a:lnTo>
                  <a:lnTo>
                    <a:pt x="168275" y="848043"/>
                  </a:lnTo>
                  <a:lnTo>
                    <a:pt x="179705" y="836930"/>
                  </a:lnTo>
                  <a:lnTo>
                    <a:pt x="190500" y="827088"/>
                  </a:lnTo>
                  <a:lnTo>
                    <a:pt x="201295" y="817880"/>
                  </a:lnTo>
                  <a:lnTo>
                    <a:pt x="211138" y="809625"/>
                  </a:lnTo>
                  <a:lnTo>
                    <a:pt x="220345" y="802005"/>
                  </a:lnTo>
                  <a:lnTo>
                    <a:pt x="229553" y="795338"/>
                  </a:lnTo>
                  <a:lnTo>
                    <a:pt x="237490" y="789305"/>
                  </a:lnTo>
                  <a:lnTo>
                    <a:pt x="250825" y="780098"/>
                  </a:lnTo>
                  <a:lnTo>
                    <a:pt x="260033" y="773748"/>
                  </a:lnTo>
                  <a:lnTo>
                    <a:pt x="265113" y="770890"/>
                  </a:lnTo>
                  <a:lnTo>
                    <a:pt x="270510" y="767398"/>
                  </a:lnTo>
                  <a:lnTo>
                    <a:pt x="276543" y="764858"/>
                  </a:lnTo>
                  <a:lnTo>
                    <a:pt x="282575" y="762318"/>
                  </a:lnTo>
                  <a:lnTo>
                    <a:pt x="288608" y="760095"/>
                  </a:lnTo>
                  <a:lnTo>
                    <a:pt x="294640" y="758190"/>
                  </a:lnTo>
                  <a:lnTo>
                    <a:pt x="300673" y="756920"/>
                  </a:lnTo>
                  <a:lnTo>
                    <a:pt x="307023" y="755650"/>
                  </a:lnTo>
                  <a:lnTo>
                    <a:pt x="312738" y="755015"/>
                  </a:lnTo>
                  <a:lnTo>
                    <a:pt x="318453" y="753745"/>
                  </a:lnTo>
                  <a:lnTo>
                    <a:pt x="324485" y="752793"/>
                  </a:lnTo>
                  <a:lnTo>
                    <a:pt x="330518" y="752475"/>
                  </a:lnTo>
                  <a:close/>
                  <a:moveTo>
                    <a:pt x="609121" y="0"/>
                  </a:moveTo>
                  <a:lnTo>
                    <a:pt x="617062" y="0"/>
                  </a:lnTo>
                  <a:lnTo>
                    <a:pt x="625321" y="0"/>
                  </a:lnTo>
                  <a:lnTo>
                    <a:pt x="633262" y="317"/>
                  </a:lnTo>
                  <a:lnTo>
                    <a:pt x="641521" y="951"/>
                  </a:lnTo>
                  <a:lnTo>
                    <a:pt x="650098" y="1585"/>
                  </a:lnTo>
                  <a:lnTo>
                    <a:pt x="658039" y="2536"/>
                  </a:lnTo>
                  <a:lnTo>
                    <a:pt x="666298" y="3487"/>
                  </a:lnTo>
                  <a:lnTo>
                    <a:pt x="674557" y="4755"/>
                  </a:lnTo>
                  <a:lnTo>
                    <a:pt x="682816" y="6658"/>
                  </a:lnTo>
                  <a:lnTo>
                    <a:pt x="691075" y="8243"/>
                  </a:lnTo>
                  <a:lnTo>
                    <a:pt x="699017" y="10462"/>
                  </a:lnTo>
                  <a:lnTo>
                    <a:pt x="707593" y="12364"/>
                  </a:lnTo>
                  <a:lnTo>
                    <a:pt x="715535" y="14901"/>
                  </a:lnTo>
                  <a:lnTo>
                    <a:pt x="723476" y="17437"/>
                  </a:lnTo>
                  <a:lnTo>
                    <a:pt x="731100" y="20607"/>
                  </a:lnTo>
                  <a:lnTo>
                    <a:pt x="738723" y="23461"/>
                  </a:lnTo>
                  <a:lnTo>
                    <a:pt x="746347" y="26314"/>
                  </a:lnTo>
                  <a:lnTo>
                    <a:pt x="753653" y="29801"/>
                  </a:lnTo>
                  <a:lnTo>
                    <a:pt x="761277" y="33289"/>
                  </a:lnTo>
                  <a:lnTo>
                    <a:pt x="768265" y="37093"/>
                  </a:lnTo>
                  <a:lnTo>
                    <a:pt x="775571" y="40581"/>
                  </a:lnTo>
                  <a:lnTo>
                    <a:pt x="782560" y="44702"/>
                  </a:lnTo>
                  <a:lnTo>
                    <a:pt x="796219" y="53262"/>
                  </a:lnTo>
                  <a:lnTo>
                    <a:pt x="809560" y="62139"/>
                  </a:lnTo>
                  <a:lnTo>
                    <a:pt x="822266" y="71968"/>
                  </a:lnTo>
                  <a:lnTo>
                    <a:pt x="834020" y="82113"/>
                  </a:lnTo>
                  <a:lnTo>
                    <a:pt x="845773" y="92892"/>
                  </a:lnTo>
                  <a:lnTo>
                    <a:pt x="856573" y="103988"/>
                  </a:lnTo>
                  <a:lnTo>
                    <a:pt x="867056" y="116036"/>
                  </a:lnTo>
                  <a:lnTo>
                    <a:pt x="876903" y="128400"/>
                  </a:lnTo>
                  <a:lnTo>
                    <a:pt x="886433" y="140765"/>
                  </a:lnTo>
                  <a:lnTo>
                    <a:pt x="895009" y="154080"/>
                  </a:lnTo>
                  <a:lnTo>
                    <a:pt x="902951" y="167396"/>
                  </a:lnTo>
                  <a:lnTo>
                    <a:pt x="910257" y="181346"/>
                  </a:lnTo>
                  <a:lnTo>
                    <a:pt x="916927" y="195612"/>
                  </a:lnTo>
                  <a:lnTo>
                    <a:pt x="922963" y="210196"/>
                  </a:lnTo>
                  <a:lnTo>
                    <a:pt x="928045" y="225097"/>
                  </a:lnTo>
                  <a:lnTo>
                    <a:pt x="932810" y="239998"/>
                  </a:lnTo>
                  <a:lnTo>
                    <a:pt x="936622" y="255850"/>
                  </a:lnTo>
                  <a:lnTo>
                    <a:pt x="939481" y="271385"/>
                  </a:lnTo>
                  <a:lnTo>
                    <a:pt x="941704" y="286920"/>
                  </a:lnTo>
                  <a:lnTo>
                    <a:pt x="943610" y="302771"/>
                  </a:lnTo>
                  <a:lnTo>
                    <a:pt x="944246" y="311014"/>
                  </a:lnTo>
                  <a:lnTo>
                    <a:pt x="944246" y="318940"/>
                  </a:lnTo>
                  <a:lnTo>
                    <a:pt x="944563" y="327183"/>
                  </a:lnTo>
                  <a:lnTo>
                    <a:pt x="944246" y="335426"/>
                  </a:lnTo>
                  <a:lnTo>
                    <a:pt x="943928" y="343352"/>
                  </a:lnTo>
                  <a:lnTo>
                    <a:pt x="943610" y="351595"/>
                  </a:lnTo>
                  <a:lnTo>
                    <a:pt x="942657" y="359838"/>
                  </a:lnTo>
                  <a:lnTo>
                    <a:pt x="941704" y="368081"/>
                  </a:lnTo>
                  <a:lnTo>
                    <a:pt x="940434" y="376324"/>
                  </a:lnTo>
                  <a:lnTo>
                    <a:pt x="939163" y="384567"/>
                  </a:lnTo>
                  <a:lnTo>
                    <a:pt x="937575" y="392810"/>
                  </a:lnTo>
                  <a:lnTo>
                    <a:pt x="935669" y="401053"/>
                  </a:lnTo>
                  <a:lnTo>
                    <a:pt x="933763" y="408979"/>
                  </a:lnTo>
                  <a:lnTo>
                    <a:pt x="931539" y="417222"/>
                  </a:lnTo>
                  <a:lnTo>
                    <a:pt x="929316" y="425148"/>
                  </a:lnTo>
                  <a:lnTo>
                    <a:pt x="926457" y="433391"/>
                  </a:lnTo>
                  <a:lnTo>
                    <a:pt x="923916" y="441000"/>
                  </a:lnTo>
                  <a:lnTo>
                    <a:pt x="920739" y="448609"/>
                  </a:lnTo>
                  <a:lnTo>
                    <a:pt x="917563" y="456218"/>
                  </a:lnTo>
                  <a:lnTo>
                    <a:pt x="914068" y="463827"/>
                  </a:lnTo>
                  <a:lnTo>
                    <a:pt x="910892" y="471119"/>
                  </a:lnTo>
                  <a:lnTo>
                    <a:pt x="907080" y="478411"/>
                  </a:lnTo>
                  <a:lnTo>
                    <a:pt x="903268" y="485385"/>
                  </a:lnTo>
                  <a:lnTo>
                    <a:pt x="899139" y="492360"/>
                  </a:lnTo>
                  <a:lnTo>
                    <a:pt x="890880" y="505993"/>
                  </a:lnTo>
                  <a:lnTo>
                    <a:pt x="881668" y="519309"/>
                  </a:lnTo>
                  <a:lnTo>
                    <a:pt x="872138" y="531673"/>
                  </a:lnTo>
                  <a:lnTo>
                    <a:pt x="861656" y="543721"/>
                  </a:lnTo>
                  <a:lnTo>
                    <a:pt x="851173" y="555451"/>
                  </a:lnTo>
                  <a:lnTo>
                    <a:pt x="839737" y="566230"/>
                  </a:lnTo>
                  <a:lnTo>
                    <a:pt x="827667" y="577010"/>
                  </a:lnTo>
                  <a:lnTo>
                    <a:pt x="815596" y="586521"/>
                  </a:lnTo>
                  <a:lnTo>
                    <a:pt x="802890" y="595715"/>
                  </a:lnTo>
                  <a:lnTo>
                    <a:pt x="789866" y="604592"/>
                  </a:lnTo>
                  <a:lnTo>
                    <a:pt x="776207" y="612518"/>
                  </a:lnTo>
                  <a:lnTo>
                    <a:pt x="762230" y="619810"/>
                  </a:lnTo>
                  <a:lnTo>
                    <a:pt x="747935" y="626468"/>
                  </a:lnTo>
                  <a:lnTo>
                    <a:pt x="733323" y="632491"/>
                  </a:lnTo>
                  <a:lnTo>
                    <a:pt x="718711" y="637564"/>
                  </a:lnTo>
                  <a:lnTo>
                    <a:pt x="703464" y="642319"/>
                  </a:lnTo>
                  <a:lnTo>
                    <a:pt x="688216" y="645807"/>
                  </a:lnTo>
                  <a:lnTo>
                    <a:pt x="672651" y="649294"/>
                  </a:lnTo>
                  <a:lnTo>
                    <a:pt x="656451" y="651513"/>
                  </a:lnTo>
                  <a:lnTo>
                    <a:pt x="640568" y="652782"/>
                  </a:lnTo>
                  <a:lnTo>
                    <a:pt x="632627" y="653733"/>
                  </a:lnTo>
                  <a:lnTo>
                    <a:pt x="624368" y="654050"/>
                  </a:lnTo>
                  <a:lnTo>
                    <a:pt x="616427" y="654050"/>
                  </a:lnTo>
                  <a:lnTo>
                    <a:pt x="608485" y="654050"/>
                  </a:lnTo>
                  <a:lnTo>
                    <a:pt x="600226" y="653733"/>
                  </a:lnTo>
                  <a:lnTo>
                    <a:pt x="591650" y="652782"/>
                  </a:lnTo>
                  <a:lnTo>
                    <a:pt x="583708" y="652148"/>
                  </a:lnTo>
                  <a:lnTo>
                    <a:pt x="575449" y="651196"/>
                  </a:lnTo>
                  <a:lnTo>
                    <a:pt x="567190" y="650245"/>
                  </a:lnTo>
                  <a:lnTo>
                    <a:pt x="558931" y="648660"/>
                  </a:lnTo>
                  <a:lnTo>
                    <a:pt x="550672" y="647392"/>
                  </a:lnTo>
                  <a:lnTo>
                    <a:pt x="542731" y="645173"/>
                  </a:lnTo>
                  <a:lnTo>
                    <a:pt x="534154" y="643270"/>
                  </a:lnTo>
                  <a:lnTo>
                    <a:pt x="525895" y="641051"/>
                  </a:lnTo>
                  <a:lnTo>
                    <a:pt x="517954" y="638515"/>
                  </a:lnTo>
                  <a:lnTo>
                    <a:pt x="510330" y="635979"/>
                  </a:lnTo>
                  <a:lnTo>
                    <a:pt x="502389" y="633442"/>
                  </a:lnTo>
                  <a:lnTo>
                    <a:pt x="494765" y="630272"/>
                  </a:lnTo>
                  <a:lnTo>
                    <a:pt x="487141" y="627419"/>
                  </a:lnTo>
                  <a:lnTo>
                    <a:pt x="479835" y="623931"/>
                  </a:lnTo>
                  <a:lnTo>
                    <a:pt x="472529" y="620444"/>
                  </a:lnTo>
                  <a:lnTo>
                    <a:pt x="465223" y="616639"/>
                  </a:lnTo>
                  <a:lnTo>
                    <a:pt x="457917" y="613152"/>
                  </a:lnTo>
                  <a:lnTo>
                    <a:pt x="450929" y="609030"/>
                  </a:lnTo>
                  <a:lnTo>
                    <a:pt x="437270" y="600470"/>
                  </a:lnTo>
                  <a:lnTo>
                    <a:pt x="423928" y="591593"/>
                  </a:lnTo>
                  <a:lnTo>
                    <a:pt x="411222" y="581765"/>
                  </a:lnTo>
                  <a:lnTo>
                    <a:pt x="399469" y="571620"/>
                  </a:lnTo>
                  <a:lnTo>
                    <a:pt x="387716" y="560524"/>
                  </a:lnTo>
                  <a:lnTo>
                    <a:pt x="376598" y="549427"/>
                  </a:lnTo>
                  <a:lnTo>
                    <a:pt x="366433" y="537697"/>
                  </a:lnTo>
                  <a:lnTo>
                    <a:pt x="356586" y="525649"/>
                  </a:lnTo>
                  <a:lnTo>
                    <a:pt x="347056" y="512968"/>
                  </a:lnTo>
                  <a:lnTo>
                    <a:pt x="338479" y="499652"/>
                  </a:lnTo>
                  <a:lnTo>
                    <a:pt x="330538" y="486020"/>
                  </a:lnTo>
                  <a:lnTo>
                    <a:pt x="323232" y="472070"/>
                  </a:lnTo>
                  <a:lnTo>
                    <a:pt x="316561" y="457803"/>
                  </a:lnTo>
                  <a:lnTo>
                    <a:pt x="310526" y="443536"/>
                  </a:lnTo>
                  <a:lnTo>
                    <a:pt x="305126" y="428636"/>
                  </a:lnTo>
                  <a:lnTo>
                    <a:pt x="300678" y="413418"/>
                  </a:lnTo>
                  <a:lnTo>
                    <a:pt x="296867" y="398200"/>
                  </a:lnTo>
                  <a:lnTo>
                    <a:pt x="294008" y="382348"/>
                  </a:lnTo>
                  <a:lnTo>
                    <a:pt x="291784" y="366496"/>
                  </a:lnTo>
                  <a:lnTo>
                    <a:pt x="289878" y="350644"/>
                  </a:lnTo>
                  <a:lnTo>
                    <a:pt x="289243" y="342718"/>
                  </a:lnTo>
                  <a:lnTo>
                    <a:pt x="289243" y="334792"/>
                  </a:lnTo>
                  <a:lnTo>
                    <a:pt x="288925" y="326549"/>
                  </a:lnTo>
                  <a:lnTo>
                    <a:pt x="289243" y="318306"/>
                  </a:lnTo>
                  <a:lnTo>
                    <a:pt x="289561" y="310063"/>
                  </a:lnTo>
                  <a:lnTo>
                    <a:pt x="289878" y="302137"/>
                  </a:lnTo>
                  <a:lnTo>
                    <a:pt x="290514" y="293894"/>
                  </a:lnTo>
                  <a:lnTo>
                    <a:pt x="291784" y="285651"/>
                  </a:lnTo>
                  <a:lnTo>
                    <a:pt x="293055" y="277408"/>
                  </a:lnTo>
                  <a:lnTo>
                    <a:pt x="294325" y="268848"/>
                  </a:lnTo>
                  <a:lnTo>
                    <a:pt x="295914" y="260922"/>
                  </a:lnTo>
                  <a:lnTo>
                    <a:pt x="297502" y="252679"/>
                  </a:lnTo>
                  <a:lnTo>
                    <a:pt x="299725" y="244436"/>
                  </a:lnTo>
                  <a:lnTo>
                    <a:pt x="301949" y="236510"/>
                  </a:lnTo>
                  <a:lnTo>
                    <a:pt x="304173" y="228584"/>
                  </a:lnTo>
                  <a:lnTo>
                    <a:pt x="307032" y="220659"/>
                  </a:lnTo>
                  <a:lnTo>
                    <a:pt x="309573" y="212733"/>
                  </a:lnTo>
                  <a:lnTo>
                    <a:pt x="312432" y="204807"/>
                  </a:lnTo>
                  <a:lnTo>
                    <a:pt x="315926" y="197198"/>
                  </a:lnTo>
                  <a:lnTo>
                    <a:pt x="319102" y="189906"/>
                  </a:lnTo>
                  <a:lnTo>
                    <a:pt x="322597" y="182614"/>
                  </a:lnTo>
                  <a:lnTo>
                    <a:pt x="326091" y="175322"/>
                  </a:lnTo>
                  <a:lnTo>
                    <a:pt x="330220" y="168347"/>
                  </a:lnTo>
                  <a:lnTo>
                    <a:pt x="334032" y="161055"/>
                  </a:lnTo>
                  <a:lnTo>
                    <a:pt x="342609" y="147423"/>
                  </a:lnTo>
                  <a:lnTo>
                    <a:pt x="351821" y="134741"/>
                  </a:lnTo>
                  <a:lnTo>
                    <a:pt x="361350" y="122060"/>
                  </a:lnTo>
                  <a:lnTo>
                    <a:pt x="371833" y="109695"/>
                  </a:lnTo>
                  <a:lnTo>
                    <a:pt x="382316" y="97965"/>
                  </a:lnTo>
                  <a:lnTo>
                    <a:pt x="393751" y="87185"/>
                  </a:lnTo>
                  <a:lnTo>
                    <a:pt x="405504" y="76723"/>
                  </a:lnTo>
                  <a:lnTo>
                    <a:pt x="417893" y="66895"/>
                  </a:lnTo>
                  <a:lnTo>
                    <a:pt x="430599" y="58018"/>
                  </a:lnTo>
                  <a:lnTo>
                    <a:pt x="443623" y="49458"/>
                  </a:lnTo>
                  <a:lnTo>
                    <a:pt x="457282" y="41215"/>
                  </a:lnTo>
                  <a:lnTo>
                    <a:pt x="471259" y="33606"/>
                  </a:lnTo>
                  <a:lnTo>
                    <a:pt x="485553" y="26948"/>
                  </a:lnTo>
                  <a:lnTo>
                    <a:pt x="500165" y="21241"/>
                  </a:lnTo>
                  <a:lnTo>
                    <a:pt x="514777" y="16169"/>
                  </a:lnTo>
                  <a:lnTo>
                    <a:pt x="530025" y="11413"/>
                  </a:lnTo>
                  <a:lnTo>
                    <a:pt x="545272" y="7609"/>
                  </a:lnTo>
                  <a:lnTo>
                    <a:pt x="560837" y="4438"/>
                  </a:lnTo>
                  <a:lnTo>
                    <a:pt x="576720" y="2219"/>
                  </a:lnTo>
                  <a:lnTo>
                    <a:pt x="592920" y="634"/>
                  </a:lnTo>
                  <a:lnTo>
                    <a:pt x="600862" y="317"/>
                  </a:lnTo>
                  <a:lnTo>
                    <a:pt x="609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人"/>
            <p:cNvSpPr/>
            <p:nvPr/>
          </p:nvSpPr>
          <p:spPr bwMode="auto">
            <a:xfrm flipH="1">
              <a:off x="14723" y="8653"/>
              <a:ext cx="419" cy="822"/>
            </a:xfrm>
            <a:custGeom>
              <a:avLst/>
              <a:gdLst/>
              <a:ahLst/>
              <a:cxnLst/>
              <a:rect l="0" t="0" r="r" b="b"/>
              <a:pathLst>
                <a:path w="1235075" h="3292476">
                  <a:moveTo>
                    <a:pt x="1011238" y="1751013"/>
                  </a:moveTo>
                  <a:lnTo>
                    <a:pt x="1011238" y="1860823"/>
                  </a:lnTo>
                  <a:lnTo>
                    <a:pt x="1011238" y="3112528"/>
                  </a:lnTo>
                  <a:lnTo>
                    <a:pt x="1010920" y="3121731"/>
                  </a:lnTo>
                  <a:lnTo>
                    <a:pt x="1010284" y="3130618"/>
                  </a:lnTo>
                  <a:lnTo>
                    <a:pt x="1009330" y="3139822"/>
                  </a:lnTo>
                  <a:lnTo>
                    <a:pt x="1007422" y="3148708"/>
                  </a:lnTo>
                  <a:lnTo>
                    <a:pt x="1005513" y="3157277"/>
                  </a:lnTo>
                  <a:lnTo>
                    <a:pt x="1002969" y="3165846"/>
                  </a:lnTo>
                  <a:lnTo>
                    <a:pt x="1000106" y="3174097"/>
                  </a:lnTo>
                  <a:lnTo>
                    <a:pt x="996925" y="3182666"/>
                  </a:lnTo>
                  <a:lnTo>
                    <a:pt x="993109" y="3190601"/>
                  </a:lnTo>
                  <a:lnTo>
                    <a:pt x="989292" y="3198217"/>
                  </a:lnTo>
                  <a:lnTo>
                    <a:pt x="984839" y="3205834"/>
                  </a:lnTo>
                  <a:lnTo>
                    <a:pt x="980386" y="3213134"/>
                  </a:lnTo>
                  <a:lnTo>
                    <a:pt x="975297" y="3220116"/>
                  </a:lnTo>
                  <a:lnTo>
                    <a:pt x="969890" y="3227098"/>
                  </a:lnTo>
                  <a:lnTo>
                    <a:pt x="964165" y="3233445"/>
                  </a:lnTo>
                  <a:lnTo>
                    <a:pt x="958440" y="3239793"/>
                  </a:lnTo>
                  <a:lnTo>
                    <a:pt x="952079" y="3245506"/>
                  </a:lnTo>
                  <a:lnTo>
                    <a:pt x="945718" y="3251218"/>
                  </a:lnTo>
                  <a:lnTo>
                    <a:pt x="938720" y="3256613"/>
                  </a:lnTo>
                  <a:lnTo>
                    <a:pt x="931723" y="3261691"/>
                  </a:lnTo>
                  <a:lnTo>
                    <a:pt x="924408" y="3266135"/>
                  </a:lnTo>
                  <a:lnTo>
                    <a:pt x="916774" y="3270578"/>
                  </a:lnTo>
                  <a:lnTo>
                    <a:pt x="909141" y="3274386"/>
                  </a:lnTo>
                  <a:lnTo>
                    <a:pt x="901189" y="3278195"/>
                  </a:lnTo>
                  <a:lnTo>
                    <a:pt x="892602" y="3281368"/>
                  </a:lnTo>
                  <a:lnTo>
                    <a:pt x="884332" y="3284225"/>
                  </a:lnTo>
                  <a:lnTo>
                    <a:pt x="876062" y="3286764"/>
                  </a:lnTo>
                  <a:lnTo>
                    <a:pt x="867157" y="3288668"/>
                  </a:lnTo>
                  <a:lnTo>
                    <a:pt x="858569" y="3290255"/>
                  </a:lnTo>
                  <a:lnTo>
                    <a:pt x="849345" y="3291524"/>
                  </a:lnTo>
                  <a:lnTo>
                    <a:pt x="840121" y="3292159"/>
                  </a:lnTo>
                  <a:lnTo>
                    <a:pt x="830898" y="3292476"/>
                  </a:lnTo>
                  <a:lnTo>
                    <a:pt x="821356" y="3292159"/>
                  </a:lnTo>
                  <a:lnTo>
                    <a:pt x="812450" y="3291524"/>
                  </a:lnTo>
                  <a:lnTo>
                    <a:pt x="803544" y="3290255"/>
                  </a:lnTo>
                  <a:lnTo>
                    <a:pt x="794639" y="3288668"/>
                  </a:lnTo>
                  <a:lnTo>
                    <a:pt x="785733" y="3286764"/>
                  </a:lnTo>
                  <a:lnTo>
                    <a:pt x="777145" y="3284225"/>
                  </a:lnTo>
                  <a:lnTo>
                    <a:pt x="768876" y="3281368"/>
                  </a:lnTo>
                  <a:lnTo>
                    <a:pt x="760606" y="3278195"/>
                  </a:lnTo>
                  <a:lnTo>
                    <a:pt x="752655" y="3274386"/>
                  </a:lnTo>
                  <a:lnTo>
                    <a:pt x="745021" y="3270578"/>
                  </a:lnTo>
                  <a:lnTo>
                    <a:pt x="737388" y="3266135"/>
                  </a:lnTo>
                  <a:lnTo>
                    <a:pt x="730072" y="3261691"/>
                  </a:lnTo>
                  <a:lnTo>
                    <a:pt x="723075" y="3256613"/>
                  </a:lnTo>
                  <a:lnTo>
                    <a:pt x="716396" y="3251218"/>
                  </a:lnTo>
                  <a:lnTo>
                    <a:pt x="709717" y="3245506"/>
                  </a:lnTo>
                  <a:lnTo>
                    <a:pt x="703355" y="3239793"/>
                  </a:lnTo>
                  <a:lnTo>
                    <a:pt x="697312" y="3233445"/>
                  </a:lnTo>
                  <a:lnTo>
                    <a:pt x="691587" y="3227098"/>
                  </a:lnTo>
                  <a:lnTo>
                    <a:pt x="686498" y="3220116"/>
                  </a:lnTo>
                  <a:lnTo>
                    <a:pt x="681409" y="3213134"/>
                  </a:lnTo>
                  <a:lnTo>
                    <a:pt x="676638" y="3205834"/>
                  </a:lnTo>
                  <a:lnTo>
                    <a:pt x="672503" y="3198217"/>
                  </a:lnTo>
                  <a:lnTo>
                    <a:pt x="668369" y="3190601"/>
                  </a:lnTo>
                  <a:lnTo>
                    <a:pt x="664870" y="3182666"/>
                  </a:lnTo>
                  <a:lnTo>
                    <a:pt x="661371" y="3174097"/>
                  </a:lnTo>
                  <a:lnTo>
                    <a:pt x="658827" y="3165846"/>
                  </a:lnTo>
                  <a:lnTo>
                    <a:pt x="656282" y="3157277"/>
                  </a:lnTo>
                  <a:lnTo>
                    <a:pt x="654374" y="3148708"/>
                  </a:lnTo>
                  <a:lnTo>
                    <a:pt x="652784" y="3139822"/>
                  </a:lnTo>
                  <a:lnTo>
                    <a:pt x="651511" y="3130618"/>
                  </a:lnTo>
                  <a:lnTo>
                    <a:pt x="650875" y="3121731"/>
                  </a:lnTo>
                  <a:lnTo>
                    <a:pt x="650875" y="3112528"/>
                  </a:lnTo>
                  <a:lnTo>
                    <a:pt x="650875" y="2028711"/>
                  </a:lnTo>
                  <a:lnTo>
                    <a:pt x="658509" y="2027125"/>
                  </a:lnTo>
                  <a:lnTo>
                    <a:pt x="666142" y="2025220"/>
                  </a:lnTo>
                  <a:lnTo>
                    <a:pt x="673776" y="2022999"/>
                  </a:lnTo>
                  <a:lnTo>
                    <a:pt x="681091" y="2019825"/>
                  </a:lnTo>
                  <a:lnTo>
                    <a:pt x="688406" y="2016651"/>
                  </a:lnTo>
                  <a:lnTo>
                    <a:pt x="695722" y="2012843"/>
                  </a:lnTo>
                  <a:lnTo>
                    <a:pt x="702401" y="2009035"/>
                  </a:lnTo>
                  <a:lnTo>
                    <a:pt x="709398" y="2004591"/>
                  </a:lnTo>
                  <a:lnTo>
                    <a:pt x="731027" y="1989040"/>
                  </a:lnTo>
                  <a:lnTo>
                    <a:pt x="752655" y="1973489"/>
                  </a:lnTo>
                  <a:lnTo>
                    <a:pt x="771102" y="1959525"/>
                  </a:lnTo>
                  <a:lnTo>
                    <a:pt x="789868" y="1945561"/>
                  </a:lnTo>
                  <a:lnTo>
                    <a:pt x="808315" y="1931596"/>
                  </a:lnTo>
                  <a:lnTo>
                    <a:pt x="825809" y="1917632"/>
                  </a:lnTo>
                  <a:lnTo>
                    <a:pt x="843620" y="1903668"/>
                  </a:lnTo>
                  <a:lnTo>
                    <a:pt x="860477" y="1889704"/>
                  </a:lnTo>
                  <a:lnTo>
                    <a:pt x="877017" y="1875739"/>
                  </a:lnTo>
                  <a:lnTo>
                    <a:pt x="893238" y="1861775"/>
                  </a:lnTo>
                  <a:lnTo>
                    <a:pt x="909459" y="1848128"/>
                  </a:lnTo>
                  <a:lnTo>
                    <a:pt x="925044" y="1834164"/>
                  </a:lnTo>
                  <a:lnTo>
                    <a:pt x="940311" y="1820200"/>
                  </a:lnTo>
                  <a:lnTo>
                    <a:pt x="955260" y="1806236"/>
                  </a:lnTo>
                  <a:lnTo>
                    <a:pt x="969572" y="1792589"/>
                  </a:lnTo>
                  <a:lnTo>
                    <a:pt x="983885" y="1778624"/>
                  </a:lnTo>
                  <a:lnTo>
                    <a:pt x="997562" y="1764660"/>
                  </a:lnTo>
                  <a:lnTo>
                    <a:pt x="1011238" y="1751013"/>
                  </a:lnTo>
                  <a:close/>
                  <a:moveTo>
                    <a:pt x="223837" y="1751013"/>
                  </a:moveTo>
                  <a:lnTo>
                    <a:pt x="237454" y="1764660"/>
                  </a:lnTo>
                  <a:lnTo>
                    <a:pt x="251070" y="1778624"/>
                  </a:lnTo>
                  <a:lnTo>
                    <a:pt x="265320" y="1792589"/>
                  </a:lnTo>
                  <a:lnTo>
                    <a:pt x="279569" y="1806236"/>
                  </a:lnTo>
                  <a:lnTo>
                    <a:pt x="294452" y="1820200"/>
                  </a:lnTo>
                  <a:lnTo>
                    <a:pt x="309652" y="1834164"/>
                  </a:lnTo>
                  <a:lnTo>
                    <a:pt x="325168" y="1848128"/>
                  </a:lnTo>
                  <a:lnTo>
                    <a:pt x="341001" y="1861775"/>
                  </a:lnTo>
                  <a:lnTo>
                    <a:pt x="357467" y="1875739"/>
                  </a:lnTo>
                  <a:lnTo>
                    <a:pt x="373934" y="1889704"/>
                  </a:lnTo>
                  <a:lnTo>
                    <a:pt x="390717" y="1903668"/>
                  </a:lnTo>
                  <a:lnTo>
                    <a:pt x="408450" y="1917632"/>
                  </a:lnTo>
                  <a:lnTo>
                    <a:pt x="425866" y="1931596"/>
                  </a:lnTo>
                  <a:lnTo>
                    <a:pt x="444232" y="1945561"/>
                  </a:lnTo>
                  <a:lnTo>
                    <a:pt x="462598" y="1959525"/>
                  </a:lnTo>
                  <a:lnTo>
                    <a:pt x="481281" y="1973489"/>
                  </a:lnTo>
                  <a:lnTo>
                    <a:pt x="502814" y="1989040"/>
                  </a:lnTo>
                  <a:lnTo>
                    <a:pt x="524347" y="2004591"/>
                  </a:lnTo>
                  <a:lnTo>
                    <a:pt x="531313" y="2009035"/>
                  </a:lnTo>
                  <a:lnTo>
                    <a:pt x="537963" y="2012843"/>
                  </a:lnTo>
                  <a:lnTo>
                    <a:pt x="545246" y="2016651"/>
                  </a:lnTo>
                  <a:lnTo>
                    <a:pt x="552530" y="2019825"/>
                  </a:lnTo>
                  <a:lnTo>
                    <a:pt x="559813" y="2022999"/>
                  </a:lnTo>
                  <a:lnTo>
                    <a:pt x="567413" y="2025220"/>
                  </a:lnTo>
                  <a:lnTo>
                    <a:pt x="575012" y="2027125"/>
                  </a:lnTo>
                  <a:lnTo>
                    <a:pt x="582612" y="2028711"/>
                  </a:lnTo>
                  <a:lnTo>
                    <a:pt x="582612" y="3112528"/>
                  </a:lnTo>
                  <a:lnTo>
                    <a:pt x="582612" y="3121731"/>
                  </a:lnTo>
                  <a:lnTo>
                    <a:pt x="581979" y="3130618"/>
                  </a:lnTo>
                  <a:lnTo>
                    <a:pt x="580712" y="3139822"/>
                  </a:lnTo>
                  <a:lnTo>
                    <a:pt x="579129" y="3148708"/>
                  </a:lnTo>
                  <a:lnTo>
                    <a:pt x="576912" y="3157277"/>
                  </a:lnTo>
                  <a:lnTo>
                    <a:pt x="574696" y="3165846"/>
                  </a:lnTo>
                  <a:lnTo>
                    <a:pt x="572162" y="3174097"/>
                  </a:lnTo>
                  <a:lnTo>
                    <a:pt x="568679" y="3182666"/>
                  </a:lnTo>
                  <a:lnTo>
                    <a:pt x="565196" y="3190601"/>
                  </a:lnTo>
                  <a:lnTo>
                    <a:pt x="561079" y="3198217"/>
                  </a:lnTo>
                  <a:lnTo>
                    <a:pt x="556963" y="3205834"/>
                  </a:lnTo>
                  <a:lnTo>
                    <a:pt x="552213" y="3213134"/>
                  </a:lnTo>
                  <a:lnTo>
                    <a:pt x="547146" y="3220116"/>
                  </a:lnTo>
                  <a:lnTo>
                    <a:pt x="541763" y="3227098"/>
                  </a:lnTo>
                  <a:lnTo>
                    <a:pt x="536380" y="3233445"/>
                  </a:lnTo>
                  <a:lnTo>
                    <a:pt x="530363" y="3239793"/>
                  </a:lnTo>
                  <a:lnTo>
                    <a:pt x="524030" y="3245506"/>
                  </a:lnTo>
                  <a:lnTo>
                    <a:pt x="517380" y="3251218"/>
                  </a:lnTo>
                  <a:lnTo>
                    <a:pt x="510731" y="3256613"/>
                  </a:lnTo>
                  <a:lnTo>
                    <a:pt x="503764" y="3261691"/>
                  </a:lnTo>
                  <a:lnTo>
                    <a:pt x="496481" y="3266135"/>
                  </a:lnTo>
                  <a:lnTo>
                    <a:pt x="488881" y="3270578"/>
                  </a:lnTo>
                  <a:lnTo>
                    <a:pt x="481281" y="3274386"/>
                  </a:lnTo>
                  <a:lnTo>
                    <a:pt x="473365" y="3278195"/>
                  </a:lnTo>
                  <a:lnTo>
                    <a:pt x="465132" y="3281368"/>
                  </a:lnTo>
                  <a:lnTo>
                    <a:pt x="456898" y="3284225"/>
                  </a:lnTo>
                  <a:lnTo>
                    <a:pt x="448032" y="3286764"/>
                  </a:lnTo>
                  <a:lnTo>
                    <a:pt x="439482" y="3288668"/>
                  </a:lnTo>
                  <a:lnTo>
                    <a:pt x="430616" y="3290255"/>
                  </a:lnTo>
                  <a:lnTo>
                    <a:pt x="421749" y="3291524"/>
                  </a:lnTo>
                  <a:lnTo>
                    <a:pt x="412566" y="3292159"/>
                  </a:lnTo>
                  <a:lnTo>
                    <a:pt x="403383" y="3292476"/>
                  </a:lnTo>
                  <a:lnTo>
                    <a:pt x="394200" y="3292159"/>
                  </a:lnTo>
                  <a:lnTo>
                    <a:pt x="384700" y="3291524"/>
                  </a:lnTo>
                  <a:lnTo>
                    <a:pt x="375834" y="3290255"/>
                  </a:lnTo>
                  <a:lnTo>
                    <a:pt x="367284" y="3288668"/>
                  </a:lnTo>
                  <a:lnTo>
                    <a:pt x="358417" y="3286764"/>
                  </a:lnTo>
                  <a:lnTo>
                    <a:pt x="350184" y="3284225"/>
                  </a:lnTo>
                  <a:lnTo>
                    <a:pt x="341635" y="3281368"/>
                  </a:lnTo>
                  <a:lnTo>
                    <a:pt x="333401" y="3278195"/>
                  </a:lnTo>
                  <a:lnTo>
                    <a:pt x="325485" y="3274386"/>
                  </a:lnTo>
                  <a:lnTo>
                    <a:pt x="317885" y="3270578"/>
                  </a:lnTo>
                  <a:lnTo>
                    <a:pt x="310285" y="3266135"/>
                  </a:lnTo>
                  <a:lnTo>
                    <a:pt x="303002" y="3261691"/>
                  </a:lnTo>
                  <a:lnTo>
                    <a:pt x="296036" y="3256613"/>
                  </a:lnTo>
                  <a:lnTo>
                    <a:pt x="289069" y="3251218"/>
                  </a:lnTo>
                  <a:lnTo>
                    <a:pt x="282736" y="3245506"/>
                  </a:lnTo>
                  <a:lnTo>
                    <a:pt x="276403" y="3239793"/>
                  </a:lnTo>
                  <a:lnTo>
                    <a:pt x="270386" y="3233445"/>
                  </a:lnTo>
                  <a:lnTo>
                    <a:pt x="265003" y="3227098"/>
                  </a:lnTo>
                  <a:lnTo>
                    <a:pt x="259620" y="3220116"/>
                  </a:lnTo>
                  <a:lnTo>
                    <a:pt x="254553" y="3213134"/>
                  </a:lnTo>
                  <a:lnTo>
                    <a:pt x="250120" y="3205834"/>
                  </a:lnTo>
                  <a:lnTo>
                    <a:pt x="245687" y="3198217"/>
                  </a:lnTo>
                  <a:lnTo>
                    <a:pt x="241570" y="3190601"/>
                  </a:lnTo>
                  <a:lnTo>
                    <a:pt x="238087" y="3182666"/>
                  </a:lnTo>
                  <a:lnTo>
                    <a:pt x="234604" y="3174097"/>
                  </a:lnTo>
                  <a:lnTo>
                    <a:pt x="232070" y="3165846"/>
                  </a:lnTo>
                  <a:lnTo>
                    <a:pt x="229537" y="3157277"/>
                  </a:lnTo>
                  <a:lnTo>
                    <a:pt x="227321" y="3148708"/>
                  </a:lnTo>
                  <a:lnTo>
                    <a:pt x="225737" y="3139822"/>
                  </a:lnTo>
                  <a:lnTo>
                    <a:pt x="224787" y="3130618"/>
                  </a:lnTo>
                  <a:lnTo>
                    <a:pt x="224154" y="3121731"/>
                  </a:lnTo>
                  <a:lnTo>
                    <a:pt x="223837" y="3112528"/>
                  </a:lnTo>
                  <a:lnTo>
                    <a:pt x="223837" y="1860823"/>
                  </a:lnTo>
                  <a:lnTo>
                    <a:pt x="223837" y="1751013"/>
                  </a:lnTo>
                  <a:close/>
                  <a:moveTo>
                    <a:pt x="330518" y="752475"/>
                  </a:moveTo>
                  <a:lnTo>
                    <a:pt x="336550" y="752475"/>
                  </a:lnTo>
                  <a:lnTo>
                    <a:pt x="898525" y="752475"/>
                  </a:lnTo>
                  <a:lnTo>
                    <a:pt x="904558" y="752475"/>
                  </a:lnTo>
                  <a:lnTo>
                    <a:pt x="910590" y="752793"/>
                  </a:lnTo>
                  <a:lnTo>
                    <a:pt x="916623" y="753745"/>
                  </a:lnTo>
                  <a:lnTo>
                    <a:pt x="922020" y="755015"/>
                  </a:lnTo>
                  <a:lnTo>
                    <a:pt x="928053" y="755650"/>
                  </a:lnTo>
                  <a:lnTo>
                    <a:pt x="934403" y="756920"/>
                  </a:lnTo>
                  <a:lnTo>
                    <a:pt x="940435" y="758190"/>
                  </a:lnTo>
                  <a:lnTo>
                    <a:pt x="946468" y="760095"/>
                  </a:lnTo>
                  <a:lnTo>
                    <a:pt x="952500" y="762318"/>
                  </a:lnTo>
                  <a:lnTo>
                    <a:pt x="958533" y="764858"/>
                  </a:lnTo>
                  <a:lnTo>
                    <a:pt x="964248" y="767398"/>
                  </a:lnTo>
                  <a:lnTo>
                    <a:pt x="969963" y="770890"/>
                  </a:lnTo>
                  <a:lnTo>
                    <a:pt x="975043" y="773748"/>
                  </a:lnTo>
                  <a:lnTo>
                    <a:pt x="984250" y="780098"/>
                  </a:lnTo>
                  <a:lnTo>
                    <a:pt x="997903" y="789305"/>
                  </a:lnTo>
                  <a:lnTo>
                    <a:pt x="1005523" y="795338"/>
                  </a:lnTo>
                  <a:lnTo>
                    <a:pt x="1014413" y="802005"/>
                  </a:lnTo>
                  <a:lnTo>
                    <a:pt x="1023938" y="809625"/>
                  </a:lnTo>
                  <a:lnTo>
                    <a:pt x="1033780" y="817880"/>
                  </a:lnTo>
                  <a:lnTo>
                    <a:pt x="1044575" y="827088"/>
                  </a:lnTo>
                  <a:lnTo>
                    <a:pt x="1055370" y="836930"/>
                  </a:lnTo>
                  <a:lnTo>
                    <a:pt x="1066800" y="848043"/>
                  </a:lnTo>
                  <a:lnTo>
                    <a:pt x="1078230" y="859473"/>
                  </a:lnTo>
                  <a:lnTo>
                    <a:pt x="1090295" y="872173"/>
                  </a:lnTo>
                  <a:lnTo>
                    <a:pt x="1102360" y="885508"/>
                  </a:lnTo>
                  <a:lnTo>
                    <a:pt x="1114108" y="899795"/>
                  </a:lnTo>
                  <a:lnTo>
                    <a:pt x="1126173" y="915035"/>
                  </a:lnTo>
                  <a:lnTo>
                    <a:pt x="1138238" y="930910"/>
                  </a:lnTo>
                  <a:lnTo>
                    <a:pt x="1149668" y="948373"/>
                  </a:lnTo>
                  <a:lnTo>
                    <a:pt x="1155700" y="956945"/>
                  </a:lnTo>
                  <a:lnTo>
                    <a:pt x="1161415" y="966153"/>
                  </a:lnTo>
                  <a:lnTo>
                    <a:pt x="1166813" y="975678"/>
                  </a:lnTo>
                  <a:lnTo>
                    <a:pt x="1172210" y="985203"/>
                  </a:lnTo>
                  <a:lnTo>
                    <a:pt x="1177608" y="995045"/>
                  </a:lnTo>
                  <a:lnTo>
                    <a:pt x="1182688" y="1005205"/>
                  </a:lnTo>
                  <a:lnTo>
                    <a:pt x="1187768" y="1015365"/>
                  </a:lnTo>
                  <a:lnTo>
                    <a:pt x="1192530" y="1026160"/>
                  </a:lnTo>
                  <a:lnTo>
                    <a:pt x="1197293" y="1036955"/>
                  </a:lnTo>
                  <a:lnTo>
                    <a:pt x="1201420" y="1048068"/>
                  </a:lnTo>
                  <a:lnTo>
                    <a:pt x="1205865" y="1059180"/>
                  </a:lnTo>
                  <a:lnTo>
                    <a:pt x="1209993" y="1070610"/>
                  </a:lnTo>
                  <a:lnTo>
                    <a:pt x="1213485" y="1082358"/>
                  </a:lnTo>
                  <a:lnTo>
                    <a:pt x="1217295" y="1094105"/>
                  </a:lnTo>
                  <a:lnTo>
                    <a:pt x="1220153" y="1106488"/>
                  </a:lnTo>
                  <a:lnTo>
                    <a:pt x="1223328" y="1118870"/>
                  </a:lnTo>
                  <a:lnTo>
                    <a:pt x="1225868" y="1131253"/>
                  </a:lnTo>
                  <a:lnTo>
                    <a:pt x="1228090" y="1144270"/>
                  </a:lnTo>
                  <a:lnTo>
                    <a:pt x="1229995" y="1157288"/>
                  </a:lnTo>
                  <a:lnTo>
                    <a:pt x="1232218" y="1170623"/>
                  </a:lnTo>
                  <a:lnTo>
                    <a:pt x="1233488" y="1183958"/>
                  </a:lnTo>
                  <a:lnTo>
                    <a:pt x="1234440" y="1197610"/>
                  </a:lnTo>
                  <a:lnTo>
                    <a:pt x="1234758" y="1211580"/>
                  </a:lnTo>
                  <a:lnTo>
                    <a:pt x="1235075" y="1225868"/>
                  </a:lnTo>
                  <a:lnTo>
                    <a:pt x="1235075" y="1236028"/>
                  </a:lnTo>
                  <a:lnTo>
                    <a:pt x="1234758" y="1246505"/>
                  </a:lnTo>
                  <a:lnTo>
                    <a:pt x="1234123" y="1256665"/>
                  </a:lnTo>
                  <a:lnTo>
                    <a:pt x="1233488" y="1267460"/>
                  </a:lnTo>
                  <a:lnTo>
                    <a:pt x="1232535" y="1277938"/>
                  </a:lnTo>
                  <a:lnTo>
                    <a:pt x="1231265" y="1288733"/>
                  </a:lnTo>
                  <a:lnTo>
                    <a:pt x="1229678" y="1299210"/>
                  </a:lnTo>
                  <a:lnTo>
                    <a:pt x="1228090" y="1310323"/>
                  </a:lnTo>
                  <a:lnTo>
                    <a:pt x="1226185" y="1320800"/>
                  </a:lnTo>
                  <a:lnTo>
                    <a:pt x="1223963" y="1331913"/>
                  </a:lnTo>
                  <a:lnTo>
                    <a:pt x="1221423" y="1342708"/>
                  </a:lnTo>
                  <a:lnTo>
                    <a:pt x="1218883" y="1353820"/>
                  </a:lnTo>
                  <a:lnTo>
                    <a:pt x="1215708" y="1364933"/>
                  </a:lnTo>
                  <a:lnTo>
                    <a:pt x="1212850" y="1376045"/>
                  </a:lnTo>
                  <a:lnTo>
                    <a:pt x="1209675" y="1387158"/>
                  </a:lnTo>
                  <a:lnTo>
                    <a:pt x="1205865" y="1398270"/>
                  </a:lnTo>
                  <a:lnTo>
                    <a:pt x="1202055" y="1409700"/>
                  </a:lnTo>
                  <a:lnTo>
                    <a:pt x="1197610" y="1420813"/>
                  </a:lnTo>
                  <a:lnTo>
                    <a:pt x="1193165" y="1432243"/>
                  </a:lnTo>
                  <a:lnTo>
                    <a:pt x="1188720" y="1443673"/>
                  </a:lnTo>
                  <a:lnTo>
                    <a:pt x="1183640" y="1455103"/>
                  </a:lnTo>
                  <a:lnTo>
                    <a:pt x="1178560" y="1466533"/>
                  </a:lnTo>
                  <a:lnTo>
                    <a:pt x="1172845" y="1477963"/>
                  </a:lnTo>
                  <a:lnTo>
                    <a:pt x="1167448" y="1489711"/>
                  </a:lnTo>
                  <a:lnTo>
                    <a:pt x="1161415" y="1500823"/>
                  </a:lnTo>
                  <a:lnTo>
                    <a:pt x="1155065" y="1512571"/>
                  </a:lnTo>
                  <a:lnTo>
                    <a:pt x="1148398" y="1524318"/>
                  </a:lnTo>
                  <a:lnTo>
                    <a:pt x="1141730" y="1535748"/>
                  </a:lnTo>
                  <a:lnTo>
                    <a:pt x="1134428" y="1547496"/>
                  </a:lnTo>
                  <a:lnTo>
                    <a:pt x="1127125" y="1559561"/>
                  </a:lnTo>
                  <a:lnTo>
                    <a:pt x="1119505" y="1570991"/>
                  </a:lnTo>
                  <a:lnTo>
                    <a:pt x="1111568" y="1582738"/>
                  </a:lnTo>
                  <a:lnTo>
                    <a:pt x="1100773" y="1597978"/>
                  </a:lnTo>
                  <a:lnTo>
                    <a:pt x="1089978" y="1613218"/>
                  </a:lnTo>
                  <a:lnTo>
                    <a:pt x="1078230" y="1628458"/>
                  </a:lnTo>
                  <a:lnTo>
                    <a:pt x="1066483" y="1643698"/>
                  </a:lnTo>
                  <a:lnTo>
                    <a:pt x="1053465" y="1659891"/>
                  </a:lnTo>
                  <a:lnTo>
                    <a:pt x="1039813" y="1675766"/>
                  </a:lnTo>
                  <a:lnTo>
                    <a:pt x="1025843" y="1691958"/>
                  </a:lnTo>
                  <a:lnTo>
                    <a:pt x="1011238" y="1707833"/>
                  </a:lnTo>
                  <a:lnTo>
                    <a:pt x="997903" y="1722756"/>
                  </a:lnTo>
                  <a:lnTo>
                    <a:pt x="983933" y="1737043"/>
                  </a:lnTo>
                  <a:lnTo>
                    <a:pt x="969645" y="1751331"/>
                  </a:lnTo>
                  <a:lnTo>
                    <a:pt x="955040" y="1765936"/>
                  </a:lnTo>
                  <a:lnTo>
                    <a:pt x="940118" y="1780541"/>
                  </a:lnTo>
                  <a:lnTo>
                    <a:pt x="924560" y="1795146"/>
                  </a:lnTo>
                  <a:lnTo>
                    <a:pt x="908368" y="1809751"/>
                  </a:lnTo>
                  <a:lnTo>
                    <a:pt x="891858" y="1824673"/>
                  </a:lnTo>
                  <a:lnTo>
                    <a:pt x="874713" y="1839278"/>
                  </a:lnTo>
                  <a:lnTo>
                    <a:pt x="857250" y="1854201"/>
                  </a:lnTo>
                  <a:lnTo>
                    <a:pt x="839470" y="1869123"/>
                  </a:lnTo>
                  <a:lnTo>
                    <a:pt x="820738" y="1884046"/>
                  </a:lnTo>
                  <a:lnTo>
                    <a:pt x="802005" y="1899286"/>
                  </a:lnTo>
                  <a:lnTo>
                    <a:pt x="782638" y="1914208"/>
                  </a:lnTo>
                  <a:lnTo>
                    <a:pt x="762318" y="1929766"/>
                  </a:lnTo>
                  <a:lnTo>
                    <a:pt x="741998" y="1945006"/>
                  </a:lnTo>
                  <a:lnTo>
                    <a:pt x="744220" y="1939926"/>
                  </a:lnTo>
                  <a:lnTo>
                    <a:pt x="746125" y="1934846"/>
                  </a:lnTo>
                  <a:lnTo>
                    <a:pt x="749300" y="1924686"/>
                  </a:lnTo>
                  <a:lnTo>
                    <a:pt x="752158" y="1914208"/>
                  </a:lnTo>
                  <a:lnTo>
                    <a:pt x="752793" y="1909128"/>
                  </a:lnTo>
                  <a:lnTo>
                    <a:pt x="753745" y="1903731"/>
                  </a:lnTo>
                  <a:lnTo>
                    <a:pt x="754380" y="1898333"/>
                  </a:lnTo>
                  <a:lnTo>
                    <a:pt x="754698" y="1892936"/>
                  </a:lnTo>
                  <a:lnTo>
                    <a:pt x="754698" y="1887856"/>
                  </a:lnTo>
                  <a:lnTo>
                    <a:pt x="754698" y="1882458"/>
                  </a:lnTo>
                  <a:lnTo>
                    <a:pt x="754380" y="1876743"/>
                  </a:lnTo>
                  <a:lnTo>
                    <a:pt x="754063" y="1871346"/>
                  </a:lnTo>
                  <a:lnTo>
                    <a:pt x="753428" y="1866266"/>
                  </a:lnTo>
                  <a:lnTo>
                    <a:pt x="752793" y="1860551"/>
                  </a:lnTo>
                  <a:lnTo>
                    <a:pt x="751523" y="1853566"/>
                  </a:lnTo>
                  <a:lnTo>
                    <a:pt x="749300" y="1846581"/>
                  </a:lnTo>
                  <a:lnTo>
                    <a:pt x="747395" y="1839596"/>
                  </a:lnTo>
                  <a:lnTo>
                    <a:pt x="745173" y="1832928"/>
                  </a:lnTo>
                  <a:lnTo>
                    <a:pt x="742315" y="1826261"/>
                  </a:lnTo>
                  <a:lnTo>
                    <a:pt x="739458" y="1819911"/>
                  </a:lnTo>
                  <a:lnTo>
                    <a:pt x="735965" y="1813561"/>
                  </a:lnTo>
                  <a:lnTo>
                    <a:pt x="732473" y="1807528"/>
                  </a:lnTo>
                  <a:lnTo>
                    <a:pt x="728345" y="1801813"/>
                  </a:lnTo>
                  <a:lnTo>
                    <a:pt x="724218" y="1796098"/>
                  </a:lnTo>
                  <a:lnTo>
                    <a:pt x="719773" y="1790383"/>
                  </a:lnTo>
                  <a:lnTo>
                    <a:pt x="715010" y="1784986"/>
                  </a:lnTo>
                  <a:lnTo>
                    <a:pt x="709930" y="1780223"/>
                  </a:lnTo>
                  <a:lnTo>
                    <a:pt x="704533" y="1775461"/>
                  </a:lnTo>
                  <a:lnTo>
                    <a:pt x="698818" y="1770698"/>
                  </a:lnTo>
                  <a:lnTo>
                    <a:pt x="693103" y="1766571"/>
                  </a:lnTo>
                  <a:lnTo>
                    <a:pt x="672783" y="1751966"/>
                  </a:lnTo>
                  <a:lnTo>
                    <a:pt x="651510" y="1736091"/>
                  </a:lnTo>
                  <a:lnTo>
                    <a:pt x="641350" y="1728788"/>
                  </a:lnTo>
                  <a:lnTo>
                    <a:pt x="651510" y="1721486"/>
                  </a:lnTo>
                  <a:lnTo>
                    <a:pt x="672783" y="1704341"/>
                  </a:lnTo>
                  <a:lnTo>
                    <a:pt x="693738" y="1687831"/>
                  </a:lnTo>
                  <a:lnTo>
                    <a:pt x="713105" y="1671003"/>
                  </a:lnTo>
                  <a:lnTo>
                    <a:pt x="732473" y="1654493"/>
                  </a:lnTo>
                  <a:lnTo>
                    <a:pt x="750888" y="1638301"/>
                  </a:lnTo>
                  <a:lnTo>
                    <a:pt x="768033" y="1622108"/>
                  </a:lnTo>
                  <a:lnTo>
                    <a:pt x="784860" y="1606551"/>
                  </a:lnTo>
                  <a:lnTo>
                    <a:pt x="801053" y="1590993"/>
                  </a:lnTo>
                  <a:lnTo>
                    <a:pt x="815975" y="1575753"/>
                  </a:lnTo>
                  <a:lnTo>
                    <a:pt x="830580" y="1560513"/>
                  </a:lnTo>
                  <a:lnTo>
                    <a:pt x="844233" y="1545591"/>
                  </a:lnTo>
                  <a:lnTo>
                    <a:pt x="857250" y="1530986"/>
                  </a:lnTo>
                  <a:lnTo>
                    <a:pt x="869633" y="1516698"/>
                  </a:lnTo>
                  <a:lnTo>
                    <a:pt x="881380" y="1502411"/>
                  </a:lnTo>
                  <a:lnTo>
                    <a:pt x="892175" y="1488441"/>
                  </a:lnTo>
                  <a:lnTo>
                    <a:pt x="902970" y="1474788"/>
                  </a:lnTo>
                  <a:lnTo>
                    <a:pt x="890270" y="1486218"/>
                  </a:lnTo>
                  <a:lnTo>
                    <a:pt x="876935" y="1498601"/>
                  </a:lnTo>
                  <a:lnTo>
                    <a:pt x="848678" y="1524001"/>
                  </a:lnTo>
                  <a:lnTo>
                    <a:pt x="818515" y="1550353"/>
                  </a:lnTo>
                  <a:lnTo>
                    <a:pt x="786130" y="1577341"/>
                  </a:lnTo>
                  <a:lnTo>
                    <a:pt x="753110" y="1604963"/>
                  </a:lnTo>
                  <a:lnTo>
                    <a:pt x="719138" y="1632268"/>
                  </a:lnTo>
                  <a:lnTo>
                    <a:pt x="684848" y="1659573"/>
                  </a:lnTo>
                  <a:lnTo>
                    <a:pt x="651510" y="1685291"/>
                  </a:lnTo>
                  <a:lnTo>
                    <a:pt x="617538" y="1711326"/>
                  </a:lnTo>
                  <a:lnTo>
                    <a:pt x="583565" y="1685291"/>
                  </a:lnTo>
                  <a:lnTo>
                    <a:pt x="549910" y="1659573"/>
                  </a:lnTo>
                  <a:lnTo>
                    <a:pt x="515938" y="1632268"/>
                  </a:lnTo>
                  <a:lnTo>
                    <a:pt x="481965" y="1604963"/>
                  </a:lnTo>
                  <a:lnTo>
                    <a:pt x="448628" y="1577341"/>
                  </a:lnTo>
                  <a:lnTo>
                    <a:pt x="416560" y="1550353"/>
                  </a:lnTo>
                  <a:lnTo>
                    <a:pt x="386398" y="1524001"/>
                  </a:lnTo>
                  <a:lnTo>
                    <a:pt x="358140" y="1498601"/>
                  </a:lnTo>
                  <a:lnTo>
                    <a:pt x="344805" y="1486218"/>
                  </a:lnTo>
                  <a:lnTo>
                    <a:pt x="332105" y="1474788"/>
                  </a:lnTo>
                  <a:lnTo>
                    <a:pt x="342900" y="1488441"/>
                  </a:lnTo>
                  <a:lnTo>
                    <a:pt x="353695" y="1502411"/>
                  </a:lnTo>
                  <a:lnTo>
                    <a:pt x="365443" y="1516698"/>
                  </a:lnTo>
                  <a:lnTo>
                    <a:pt x="377508" y="1530986"/>
                  </a:lnTo>
                  <a:lnTo>
                    <a:pt x="390843" y="1545591"/>
                  </a:lnTo>
                  <a:lnTo>
                    <a:pt x="404495" y="1560513"/>
                  </a:lnTo>
                  <a:lnTo>
                    <a:pt x="419100" y="1575753"/>
                  </a:lnTo>
                  <a:lnTo>
                    <a:pt x="434023" y="1590993"/>
                  </a:lnTo>
                  <a:lnTo>
                    <a:pt x="450215" y="1606551"/>
                  </a:lnTo>
                  <a:lnTo>
                    <a:pt x="467043" y="1622108"/>
                  </a:lnTo>
                  <a:lnTo>
                    <a:pt x="484188" y="1638301"/>
                  </a:lnTo>
                  <a:lnTo>
                    <a:pt x="502603" y="1654493"/>
                  </a:lnTo>
                  <a:lnTo>
                    <a:pt x="521970" y="1671003"/>
                  </a:lnTo>
                  <a:lnTo>
                    <a:pt x="541338" y="1687831"/>
                  </a:lnTo>
                  <a:lnTo>
                    <a:pt x="562293" y="1704341"/>
                  </a:lnTo>
                  <a:lnTo>
                    <a:pt x="583565" y="1721486"/>
                  </a:lnTo>
                  <a:lnTo>
                    <a:pt x="593725" y="1728788"/>
                  </a:lnTo>
                  <a:lnTo>
                    <a:pt x="617538" y="1747203"/>
                  </a:lnTo>
                  <a:lnTo>
                    <a:pt x="651510" y="1771968"/>
                  </a:lnTo>
                  <a:lnTo>
                    <a:pt x="676275" y="1790066"/>
                  </a:lnTo>
                  <a:lnTo>
                    <a:pt x="681355" y="1793558"/>
                  </a:lnTo>
                  <a:lnTo>
                    <a:pt x="685483" y="1797686"/>
                  </a:lnTo>
                  <a:lnTo>
                    <a:pt x="689928" y="1801813"/>
                  </a:lnTo>
                  <a:lnTo>
                    <a:pt x="694373" y="1805623"/>
                  </a:lnTo>
                  <a:lnTo>
                    <a:pt x="697865" y="1810068"/>
                  </a:lnTo>
                  <a:lnTo>
                    <a:pt x="701675" y="1814196"/>
                  </a:lnTo>
                  <a:lnTo>
                    <a:pt x="704850" y="1818958"/>
                  </a:lnTo>
                  <a:lnTo>
                    <a:pt x="708343" y="1824038"/>
                  </a:lnTo>
                  <a:lnTo>
                    <a:pt x="710883" y="1828483"/>
                  </a:lnTo>
                  <a:lnTo>
                    <a:pt x="713423" y="1833563"/>
                  </a:lnTo>
                  <a:lnTo>
                    <a:pt x="715963" y="1838961"/>
                  </a:lnTo>
                  <a:lnTo>
                    <a:pt x="718185" y="1844041"/>
                  </a:lnTo>
                  <a:lnTo>
                    <a:pt x="719773" y="1849121"/>
                  </a:lnTo>
                  <a:lnTo>
                    <a:pt x="721360" y="1854518"/>
                  </a:lnTo>
                  <a:lnTo>
                    <a:pt x="722948" y="1860233"/>
                  </a:lnTo>
                  <a:lnTo>
                    <a:pt x="723900" y="1865631"/>
                  </a:lnTo>
                  <a:lnTo>
                    <a:pt x="724853" y="1871028"/>
                  </a:lnTo>
                  <a:lnTo>
                    <a:pt x="725488" y="1876743"/>
                  </a:lnTo>
                  <a:lnTo>
                    <a:pt x="725488" y="1882141"/>
                  </a:lnTo>
                  <a:lnTo>
                    <a:pt x="725488" y="1887856"/>
                  </a:lnTo>
                  <a:lnTo>
                    <a:pt x="725488" y="1893253"/>
                  </a:lnTo>
                  <a:lnTo>
                    <a:pt x="724853" y="1898968"/>
                  </a:lnTo>
                  <a:lnTo>
                    <a:pt x="724218" y="1904683"/>
                  </a:lnTo>
                  <a:lnTo>
                    <a:pt x="723265" y="1910398"/>
                  </a:lnTo>
                  <a:lnTo>
                    <a:pt x="721360" y="1915796"/>
                  </a:lnTo>
                  <a:lnTo>
                    <a:pt x="720090" y="1921193"/>
                  </a:lnTo>
                  <a:lnTo>
                    <a:pt x="718185" y="1926591"/>
                  </a:lnTo>
                  <a:lnTo>
                    <a:pt x="715963" y="1931988"/>
                  </a:lnTo>
                  <a:lnTo>
                    <a:pt x="713423" y="1937386"/>
                  </a:lnTo>
                  <a:lnTo>
                    <a:pt x="710883" y="1942466"/>
                  </a:lnTo>
                  <a:lnTo>
                    <a:pt x="707390" y="1947546"/>
                  </a:lnTo>
                  <a:lnTo>
                    <a:pt x="704215" y="1952626"/>
                  </a:lnTo>
                  <a:lnTo>
                    <a:pt x="700088" y="1958341"/>
                  </a:lnTo>
                  <a:lnTo>
                    <a:pt x="695643" y="1963421"/>
                  </a:lnTo>
                  <a:lnTo>
                    <a:pt x="690563" y="1968501"/>
                  </a:lnTo>
                  <a:lnTo>
                    <a:pt x="685483" y="1973263"/>
                  </a:lnTo>
                  <a:lnTo>
                    <a:pt x="681673" y="1976438"/>
                  </a:lnTo>
                  <a:lnTo>
                    <a:pt x="677545" y="1979613"/>
                  </a:lnTo>
                  <a:lnTo>
                    <a:pt x="673735" y="1982471"/>
                  </a:lnTo>
                  <a:lnTo>
                    <a:pt x="669290" y="1985011"/>
                  </a:lnTo>
                  <a:lnTo>
                    <a:pt x="665163" y="1987551"/>
                  </a:lnTo>
                  <a:lnTo>
                    <a:pt x="660400" y="1989773"/>
                  </a:lnTo>
                  <a:lnTo>
                    <a:pt x="655638" y="1991996"/>
                  </a:lnTo>
                  <a:lnTo>
                    <a:pt x="651510" y="1993901"/>
                  </a:lnTo>
                  <a:lnTo>
                    <a:pt x="642938" y="1996758"/>
                  </a:lnTo>
                  <a:lnTo>
                    <a:pt x="634683" y="1998663"/>
                  </a:lnTo>
                  <a:lnTo>
                    <a:pt x="626110" y="2000568"/>
                  </a:lnTo>
                  <a:lnTo>
                    <a:pt x="617538" y="2001521"/>
                  </a:lnTo>
                  <a:lnTo>
                    <a:pt x="613093" y="2001838"/>
                  </a:lnTo>
                  <a:lnTo>
                    <a:pt x="609283" y="2001838"/>
                  </a:lnTo>
                  <a:lnTo>
                    <a:pt x="602933" y="2001838"/>
                  </a:lnTo>
                  <a:lnTo>
                    <a:pt x="596265" y="2001203"/>
                  </a:lnTo>
                  <a:lnTo>
                    <a:pt x="589915" y="1999933"/>
                  </a:lnTo>
                  <a:lnTo>
                    <a:pt x="583565" y="1998663"/>
                  </a:lnTo>
                  <a:lnTo>
                    <a:pt x="578168" y="1997393"/>
                  </a:lnTo>
                  <a:lnTo>
                    <a:pt x="573088" y="1995806"/>
                  </a:lnTo>
                  <a:lnTo>
                    <a:pt x="567690" y="1993901"/>
                  </a:lnTo>
                  <a:lnTo>
                    <a:pt x="562293" y="1991678"/>
                  </a:lnTo>
                  <a:lnTo>
                    <a:pt x="556895" y="1989456"/>
                  </a:lnTo>
                  <a:lnTo>
                    <a:pt x="552133" y="1986916"/>
                  </a:lnTo>
                  <a:lnTo>
                    <a:pt x="547053" y="1983741"/>
                  </a:lnTo>
                  <a:lnTo>
                    <a:pt x="541973" y="1980566"/>
                  </a:lnTo>
                  <a:lnTo>
                    <a:pt x="531813" y="1973263"/>
                  </a:lnTo>
                  <a:lnTo>
                    <a:pt x="512128" y="1958976"/>
                  </a:lnTo>
                  <a:lnTo>
                    <a:pt x="493078" y="1945006"/>
                  </a:lnTo>
                  <a:lnTo>
                    <a:pt x="472758" y="1929766"/>
                  </a:lnTo>
                  <a:lnTo>
                    <a:pt x="452755" y="1914208"/>
                  </a:lnTo>
                  <a:lnTo>
                    <a:pt x="433070" y="1899286"/>
                  </a:lnTo>
                  <a:lnTo>
                    <a:pt x="414338" y="1884046"/>
                  </a:lnTo>
                  <a:lnTo>
                    <a:pt x="395605" y="1869123"/>
                  </a:lnTo>
                  <a:lnTo>
                    <a:pt x="377508" y="1854201"/>
                  </a:lnTo>
                  <a:lnTo>
                    <a:pt x="360363" y="1839278"/>
                  </a:lnTo>
                  <a:lnTo>
                    <a:pt x="343218" y="1824673"/>
                  </a:lnTo>
                  <a:lnTo>
                    <a:pt x="326708" y="1809751"/>
                  </a:lnTo>
                  <a:lnTo>
                    <a:pt x="310515" y="1795146"/>
                  </a:lnTo>
                  <a:lnTo>
                    <a:pt x="294958" y="1780541"/>
                  </a:lnTo>
                  <a:lnTo>
                    <a:pt x="280035" y="1765936"/>
                  </a:lnTo>
                  <a:lnTo>
                    <a:pt x="265430" y="1751331"/>
                  </a:lnTo>
                  <a:lnTo>
                    <a:pt x="251143" y="1737043"/>
                  </a:lnTo>
                  <a:lnTo>
                    <a:pt x="237173" y="1722756"/>
                  </a:lnTo>
                  <a:lnTo>
                    <a:pt x="223838" y="1707833"/>
                  </a:lnTo>
                  <a:lnTo>
                    <a:pt x="209233" y="1691958"/>
                  </a:lnTo>
                  <a:lnTo>
                    <a:pt x="195263" y="1675766"/>
                  </a:lnTo>
                  <a:lnTo>
                    <a:pt x="181610" y="1659891"/>
                  </a:lnTo>
                  <a:lnTo>
                    <a:pt x="168593" y="1643698"/>
                  </a:lnTo>
                  <a:lnTo>
                    <a:pt x="156845" y="1628458"/>
                  </a:lnTo>
                  <a:lnTo>
                    <a:pt x="145098" y="1613218"/>
                  </a:lnTo>
                  <a:lnTo>
                    <a:pt x="133985" y="1597978"/>
                  </a:lnTo>
                  <a:lnTo>
                    <a:pt x="123508" y="1582738"/>
                  </a:lnTo>
                  <a:lnTo>
                    <a:pt x="115570" y="1570991"/>
                  </a:lnTo>
                  <a:lnTo>
                    <a:pt x="107950" y="1559561"/>
                  </a:lnTo>
                  <a:lnTo>
                    <a:pt x="100648" y="1547496"/>
                  </a:lnTo>
                  <a:lnTo>
                    <a:pt x="93345" y="1535748"/>
                  </a:lnTo>
                  <a:lnTo>
                    <a:pt x="86678" y="1524318"/>
                  </a:lnTo>
                  <a:lnTo>
                    <a:pt x="80010" y="1512571"/>
                  </a:lnTo>
                  <a:lnTo>
                    <a:pt x="73660" y="1500823"/>
                  </a:lnTo>
                  <a:lnTo>
                    <a:pt x="67628" y="1489711"/>
                  </a:lnTo>
                  <a:lnTo>
                    <a:pt x="61913" y="1477963"/>
                  </a:lnTo>
                  <a:lnTo>
                    <a:pt x="56515" y="1466533"/>
                  </a:lnTo>
                  <a:lnTo>
                    <a:pt x="51435" y="1455103"/>
                  </a:lnTo>
                  <a:lnTo>
                    <a:pt x="46355" y="1443673"/>
                  </a:lnTo>
                  <a:lnTo>
                    <a:pt x="41593" y="1432243"/>
                  </a:lnTo>
                  <a:lnTo>
                    <a:pt x="37465" y="1420813"/>
                  </a:lnTo>
                  <a:lnTo>
                    <a:pt x="33020" y="1409700"/>
                  </a:lnTo>
                  <a:lnTo>
                    <a:pt x="29210" y="1398270"/>
                  </a:lnTo>
                  <a:lnTo>
                    <a:pt x="25400" y="1387158"/>
                  </a:lnTo>
                  <a:lnTo>
                    <a:pt x="22225" y="1376045"/>
                  </a:lnTo>
                  <a:lnTo>
                    <a:pt x="19050" y="1364933"/>
                  </a:lnTo>
                  <a:lnTo>
                    <a:pt x="16193" y="1353820"/>
                  </a:lnTo>
                  <a:lnTo>
                    <a:pt x="13653" y="1342708"/>
                  </a:lnTo>
                  <a:lnTo>
                    <a:pt x="11113" y="1331913"/>
                  </a:lnTo>
                  <a:lnTo>
                    <a:pt x="8890" y="1320800"/>
                  </a:lnTo>
                  <a:lnTo>
                    <a:pt x="6985" y="1310323"/>
                  </a:lnTo>
                  <a:lnTo>
                    <a:pt x="5080" y="1299210"/>
                  </a:lnTo>
                  <a:lnTo>
                    <a:pt x="3810" y="1288733"/>
                  </a:lnTo>
                  <a:lnTo>
                    <a:pt x="2540" y="1277938"/>
                  </a:lnTo>
                  <a:lnTo>
                    <a:pt x="1588" y="1267460"/>
                  </a:lnTo>
                  <a:lnTo>
                    <a:pt x="953" y="1256665"/>
                  </a:lnTo>
                  <a:lnTo>
                    <a:pt x="318" y="1246505"/>
                  </a:lnTo>
                  <a:lnTo>
                    <a:pt x="0" y="1236028"/>
                  </a:lnTo>
                  <a:lnTo>
                    <a:pt x="0" y="1225868"/>
                  </a:lnTo>
                  <a:lnTo>
                    <a:pt x="318" y="1211580"/>
                  </a:lnTo>
                  <a:lnTo>
                    <a:pt x="635" y="1197610"/>
                  </a:lnTo>
                  <a:lnTo>
                    <a:pt x="1588" y="1183958"/>
                  </a:lnTo>
                  <a:lnTo>
                    <a:pt x="2858" y="1170623"/>
                  </a:lnTo>
                  <a:lnTo>
                    <a:pt x="4763" y="1157288"/>
                  </a:lnTo>
                  <a:lnTo>
                    <a:pt x="6985" y="1144270"/>
                  </a:lnTo>
                  <a:lnTo>
                    <a:pt x="9208" y="1131253"/>
                  </a:lnTo>
                  <a:lnTo>
                    <a:pt x="11748" y="1118870"/>
                  </a:lnTo>
                  <a:lnTo>
                    <a:pt x="14923" y="1106488"/>
                  </a:lnTo>
                  <a:lnTo>
                    <a:pt x="17780" y="1094105"/>
                  </a:lnTo>
                  <a:lnTo>
                    <a:pt x="21590" y="1082358"/>
                  </a:lnTo>
                  <a:lnTo>
                    <a:pt x="25083" y="1070610"/>
                  </a:lnTo>
                  <a:lnTo>
                    <a:pt x="29210" y="1059180"/>
                  </a:lnTo>
                  <a:lnTo>
                    <a:pt x="33338" y="1048068"/>
                  </a:lnTo>
                  <a:lnTo>
                    <a:pt x="37783" y="1036955"/>
                  </a:lnTo>
                  <a:lnTo>
                    <a:pt x="42545" y="1026160"/>
                  </a:lnTo>
                  <a:lnTo>
                    <a:pt x="47308" y="1015365"/>
                  </a:lnTo>
                  <a:lnTo>
                    <a:pt x="52388" y="1005205"/>
                  </a:lnTo>
                  <a:lnTo>
                    <a:pt x="57468" y="995045"/>
                  </a:lnTo>
                  <a:lnTo>
                    <a:pt x="62548" y="985203"/>
                  </a:lnTo>
                  <a:lnTo>
                    <a:pt x="68263" y="975678"/>
                  </a:lnTo>
                  <a:lnTo>
                    <a:pt x="73660" y="966153"/>
                  </a:lnTo>
                  <a:lnTo>
                    <a:pt x="79375" y="956945"/>
                  </a:lnTo>
                  <a:lnTo>
                    <a:pt x="85408" y="948373"/>
                  </a:lnTo>
                  <a:lnTo>
                    <a:pt x="96838" y="930910"/>
                  </a:lnTo>
                  <a:lnTo>
                    <a:pt x="108903" y="915035"/>
                  </a:lnTo>
                  <a:lnTo>
                    <a:pt x="120968" y="899795"/>
                  </a:lnTo>
                  <a:lnTo>
                    <a:pt x="132715" y="885508"/>
                  </a:lnTo>
                  <a:lnTo>
                    <a:pt x="144780" y="872173"/>
                  </a:lnTo>
                  <a:lnTo>
                    <a:pt x="156845" y="859473"/>
                  </a:lnTo>
                  <a:lnTo>
                    <a:pt x="168275" y="848043"/>
                  </a:lnTo>
                  <a:lnTo>
                    <a:pt x="179705" y="836930"/>
                  </a:lnTo>
                  <a:lnTo>
                    <a:pt x="190500" y="827088"/>
                  </a:lnTo>
                  <a:lnTo>
                    <a:pt x="201295" y="817880"/>
                  </a:lnTo>
                  <a:lnTo>
                    <a:pt x="211138" y="809625"/>
                  </a:lnTo>
                  <a:lnTo>
                    <a:pt x="220345" y="802005"/>
                  </a:lnTo>
                  <a:lnTo>
                    <a:pt x="229553" y="795338"/>
                  </a:lnTo>
                  <a:lnTo>
                    <a:pt x="237490" y="789305"/>
                  </a:lnTo>
                  <a:lnTo>
                    <a:pt x="250825" y="780098"/>
                  </a:lnTo>
                  <a:lnTo>
                    <a:pt x="260033" y="773748"/>
                  </a:lnTo>
                  <a:lnTo>
                    <a:pt x="265113" y="770890"/>
                  </a:lnTo>
                  <a:lnTo>
                    <a:pt x="270510" y="767398"/>
                  </a:lnTo>
                  <a:lnTo>
                    <a:pt x="276543" y="764858"/>
                  </a:lnTo>
                  <a:lnTo>
                    <a:pt x="282575" y="762318"/>
                  </a:lnTo>
                  <a:lnTo>
                    <a:pt x="288608" y="760095"/>
                  </a:lnTo>
                  <a:lnTo>
                    <a:pt x="294640" y="758190"/>
                  </a:lnTo>
                  <a:lnTo>
                    <a:pt x="300673" y="756920"/>
                  </a:lnTo>
                  <a:lnTo>
                    <a:pt x="307023" y="755650"/>
                  </a:lnTo>
                  <a:lnTo>
                    <a:pt x="312738" y="755015"/>
                  </a:lnTo>
                  <a:lnTo>
                    <a:pt x="318453" y="753745"/>
                  </a:lnTo>
                  <a:lnTo>
                    <a:pt x="324485" y="752793"/>
                  </a:lnTo>
                  <a:lnTo>
                    <a:pt x="330518" y="752475"/>
                  </a:lnTo>
                  <a:close/>
                  <a:moveTo>
                    <a:pt x="609121" y="0"/>
                  </a:moveTo>
                  <a:lnTo>
                    <a:pt x="617062" y="0"/>
                  </a:lnTo>
                  <a:lnTo>
                    <a:pt x="625321" y="0"/>
                  </a:lnTo>
                  <a:lnTo>
                    <a:pt x="633262" y="317"/>
                  </a:lnTo>
                  <a:lnTo>
                    <a:pt x="641521" y="951"/>
                  </a:lnTo>
                  <a:lnTo>
                    <a:pt x="650098" y="1585"/>
                  </a:lnTo>
                  <a:lnTo>
                    <a:pt x="658039" y="2536"/>
                  </a:lnTo>
                  <a:lnTo>
                    <a:pt x="666298" y="3487"/>
                  </a:lnTo>
                  <a:lnTo>
                    <a:pt x="674557" y="4755"/>
                  </a:lnTo>
                  <a:lnTo>
                    <a:pt x="682816" y="6658"/>
                  </a:lnTo>
                  <a:lnTo>
                    <a:pt x="691075" y="8243"/>
                  </a:lnTo>
                  <a:lnTo>
                    <a:pt x="699017" y="10462"/>
                  </a:lnTo>
                  <a:lnTo>
                    <a:pt x="707593" y="12364"/>
                  </a:lnTo>
                  <a:lnTo>
                    <a:pt x="715535" y="14901"/>
                  </a:lnTo>
                  <a:lnTo>
                    <a:pt x="723476" y="17437"/>
                  </a:lnTo>
                  <a:lnTo>
                    <a:pt x="731100" y="20607"/>
                  </a:lnTo>
                  <a:lnTo>
                    <a:pt x="738723" y="23461"/>
                  </a:lnTo>
                  <a:lnTo>
                    <a:pt x="746347" y="26314"/>
                  </a:lnTo>
                  <a:lnTo>
                    <a:pt x="753653" y="29801"/>
                  </a:lnTo>
                  <a:lnTo>
                    <a:pt x="761277" y="33289"/>
                  </a:lnTo>
                  <a:lnTo>
                    <a:pt x="768265" y="37093"/>
                  </a:lnTo>
                  <a:lnTo>
                    <a:pt x="775571" y="40581"/>
                  </a:lnTo>
                  <a:lnTo>
                    <a:pt x="782560" y="44702"/>
                  </a:lnTo>
                  <a:lnTo>
                    <a:pt x="796219" y="53262"/>
                  </a:lnTo>
                  <a:lnTo>
                    <a:pt x="809560" y="62139"/>
                  </a:lnTo>
                  <a:lnTo>
                    <a:pt x="822266" y="71968"/>
                  </a:lnTo>
                  <a:lnTo>
                    <a:pt x="834020" y="82113"/>
                  </a:lnTo>
                  <a:lnTo>
                    <a:pt x="845773" y="92892"/>
                  </a:lnTo>
                  <a:lnTo>
                    <a:pt x="856573" y="103988"/>
                  </a:lnTo>
                  <a:lnTo>
                    <a:pt x="867056" y="116036"/>
                  </a:lnTo>
                  <a:lnTo>
                    <a:pt x="876903" y="128400"/>
                  </a:lnTo>
                  <a:lnTo>
                    <a:pt x="886433" y="140765"/>
                  </a:lnTo>
                  <a:lnTo>
                    <a:pt x="895009" y="154080"/>
                  </a:lnTo>
                  <a:lnTo>
                    <a:pt x="902951" y="167396"/>
                  </a:lnTo>
                  <a:lnTo>
                    <a:pt x="910257" y="181346"/>
                  </a:lnTo>
                  <a:lnTo>
                    <a:pt x="916927" y="195612"/>
                  </a:lnTo>
                  <a:lnTo>
                    <a:pt x="922963" y="210196"/>
                  </a:lnTo>
                  <a:lnTo>
                    <a:pt x="928045" y="225097"/>
                  </a:lnTo>
                  <a:lnTo>
                    <a:pt x="932810" y="239998"/>
                  </a:lnTo>
                  <a:lnTo>
                    <a:pt x="936622" y="255850"/>
                  </a:lnTo>
                  <a:lnTo>
                    <a:pt x="939481" y="271385"/>
                  </a:lnTo>
                  <a:lnTo>
                    <a:pt x="941704" y="286920"/>
                  </a:lnTo>
                  <a:lnTo>
                    <a:pt x="943610" y="302771"/>
                  </a:lnTo>
                  <a:lnTo>
                    <a:pt x="944246" y="311014"/>
                  </a:lnTo>
                  <a:lnTo>
                    <a:pt x="944246" y="318940"/>
                  </a:lnTo>
                  <a:lnTo>
                    <a:pt x="944563" y="327183"/>
                  </a:lnTo>
                  <a:lnTo>
                    <a:pt x="944246" y="335426"/>
                  </a:lnTo>
                  <a:lnTo>
                    <a:pt x="943928" y="343352"/>
                  </a:lnTo>
                  <a:lnTo>
                    <a:pt x="943610" y="351595"/>
                  </a:lnTo>
                  <a:lnTo>
                    <a:pt x="942657" y="359838"/>
                  </a:lnTo>
                  <a:lnTo>
                    <a:pt x="941704" y="368081"/>
                  </a:lnTo>
                  <a:lnTo>
                    <a:pt x="940434" y="376324"/>
                  </a:lnTo>
                  <a:lnTo>
                    <a:pt x="939163" y="384567"/>
                  </a:lnTo>
                  <a:lnTo>
                    <a:pt x="937575" y="392810"/>
                  </a:lnTo>
                  <a:lnTo>
                    <a:pt x="935669" y="401053"/>
                  </a:lnTo>
                  <a:lnTo>
                    <a:pt x="933763" y="408979"/>
                  </a:lnTo>
                  <a:lnTo>
                    <a:pt x="931539" y="417222"/>
                  </a:lnTo>
                  <a:lnTo>
                    <a:pt x="929316" y="425148"/>
                  </a:lnTo>
                  <a:lnTo>
                    <a:pt x="926457" y="433391"/>
                  </a:lnTo>
                  <a:lnTo>
                    <a:pt x="923916" y="441000"/>
                  </a:lnTo>
                  <a:lnTo>
                    <a:pt x="920739" y="448609"/>
                  </a:lnTo>
                  <a:lnTo>
                    <a:pt x="917563" y="456218"/>
                  </a:lnTo>
                  <a:lnTo>
                    <a:pt x="914068" y="463827"/>
                  </a:lnTo>
                  <a:lnTo>
                    <a:pt x="910892" y="471119"/>
                  </a:lnTo>
                  <a:lnTo>
                    <a:pt x="907080" y="478411"/>
                  </a:lnTo>
                  <a:lnTo>
                    <a:pt x="903268" y="485385"/>
                  </a:lnTo>
                  <a:lnTo>
                    <a:pt x="899139" y="492360"/>
                  </a:lnTo>
                  <a:lnTo>
                    <a:pt x="890880" y="505993"/>
                  </a:lnTo>
                  <a:lnTo>
                    <a:pt x="881668" y="519309"/>
                  </a:lnTo>
                  <a:lnTo>
                    <a:pt x="872138" y="531673"/>
                  </a:lnTo>
                  <a:lnTo>
                    <a:pt x="861656" y="543721"/>
                  </a:lnTo>
                  <a:lnTo>
                    <a:pt x="851173" y="555451"/>
                  </a:lnTo>
                  <a:lnTo>
                    <a:pt x="839737" y="566230"/>
                  </a:lnTo>
                  <a:lnTo>
                    <a:pt x="827667" y="577010"/>
                  </a:lnTo>
                  <a:lnTo>
                    <a:pt x="815596" y="586521"/>
                  </a:lnTo>
                  <a:lnTo>
                    <a:pt x="802890" y="595715"/>
                  </a:lnTo>
                  <a:lnTo>
                    <a:pt x="789866" y="604592"/>
                  </a:lnTo>
                  <a:lnTo>
                    <a:pt x="776207" y="612518"/>
                  </a:lnTo>
                  <a:lnTo>
                    <a:pt x="762230" y="619810"/>
                  </a:lnTo>
                  <a:lnTo>
                    <a:pt x="747935" y="626468"/>
                  </a:lnTo>
                  <a:lnTo>
                    <a:pt x="733323" y="632491"/>
                  </a:lnTo>
                  <a:lnTo>
                    <a:pt x="718711" y="637564"/>
                  </a:lnTo>
                  <a:lnTo>
                    <a:pt x="703464" y="642319"/>
                  </a:lnTo>
                  <a:lnTo>
                    <a:pt x="688216" y="645807"/>
                  </a:lnTo>
                  <a:lnTo>
                    <a:pt x="672651" y="649294"/>
                  </a:lnTo>
                  <a:lnTo>
                    <a:pt x="656451" y="651513"/>
                  </a:lnTo>
                  <a:lnTo>
                    <a:pt x="640568" y="652782"/>
                  </a:lnTo>
                  <a:lnTo>
                    <a:pt x="632627" y="653733"/>
                  </a:lnTo>
                  <a:lnTo>
                    <a:pt x="624368" y="654050"/>
                  </a:lnTo>
                  <a:lnTo>
                    <a:pt x="616427" y="654050"/>
                  </a:lnTo>
                  <a:lnTo>
                    <a:pt x="608485" y="654050"/>
                  </a:lnTo>
                  <a:lnTo>
                    <a:pt x="600226" y="653733"/>
                  </a:lnTo>
                  <a:lnTo>
                    <a:pt x="591650" y="652782"/>
                  </a:lnTo>
                  <a:lnTo>
                    <a:pt x="583708" y="652148"/>
                  </a:lnTo>
                  <a:lnTo>
                    <a:pt x="575449" y="651196"/>
                  </a:lnTo>
                  <a:lnTo>
                    <a:pt x="567190" y="650245"/>
                  </a:lnTo>
                  <a:lnTo>
                    <a:pt x="558931" y="648660"/>
                  </a:lnTo>
                  <a:lnTo>
                    <a:pt x="550672" y="647392"/>
                  </a:lnTo>
                  <a:lnTo>
                    <a:pt x="542731" y="645173"/>
                  </a:lnTo>
                  <a:lnTo>
                    <a:pt x="534154" y="643270"/>
                  </a:lnTo>
                  <a:lnTo>
                    <a:pt x="525895" y="641051"/>
                  </a:lnTo>
                  <a:lnTo>
                    <a:pt x="517954" y="638515"/>
                  </a:lnTo>
                  <a:lnTo>
                    <a:pt x="510330" y="635979"/>
                  </a:lnTo>
                  <a:lnTo>
                    <a:pt x="502389" y="633442"/>
                  </a:lnTo>
                  <a:lnTo>
                    <a:pt x="494765" y="630272"/>
                  </a:lnTo>
                  <a:lnTo>
                    <a:pt x="487141" y="627419"/>
                  </a:lnTo>
                  <a:lnTo>
                    <a:pt x="479835" y="623931"/>
                  </a:lnTo>
                  <a:lnTo>
                    <a:pt x="472529" y="620444"/>
                  </a:lnTo>
                  <a:lnTo>
                    <a:pt x="465223" y="616639"/>
                  </a:lnTo>
                  <a:lnTo>
                    <a:pt x="457917" y="613152"/>
                  </a:lnTo>
                  <a:lnTo>
                    <a:pt x="450929" y="609030"/>
                  </a:lnTo>
                  <a:lnTo>
                    <a:pt x="437270" y="600470"/>
                  </a:lnTo>
                  <a:lnTo>
                    <a:pt x="423928" y="591593"/>
                  </a:lnTo>
                  <a:lnTo>
                    <a:pt x="411222" y="581765"/>
                  </a:lnTo>
                  <a:lnTo>
                    <a:pt x="399469" y="571620"/>
                  </a:lnTo>
                  <a:lnTo>
                    <a:pt x="387716" y="560524"/>
                  </a:lnTo>
                  <a:lnTo>
                    <a:pt x="376598" y="549427"/>
                  </a:lnTo>
                  <a:lnTo>
                    <a:pt x="366433" y="537697"/>
                  </a:lnTo>
                  <a:lnTo>
                    <a:pt x="356586" y="525649"/>
                  </a:lnTo>
                  <a:lnTo>
                    <a:pt x="347056" y="512968"/>
                  </a:lnTo>
                  <a:lnTo>
                    <a:pt x="338479" y="499652"/>
                  </a:lnTo>
                  <a:lnTo>
                    <a:pt x="330538" y="486020"/>
                  </a:lnTo>
                  <a:lnTo>
                    <a:pt x="323232" y="472070"/>
                  </a:lnTo>
                  <a:lnTo>
                    <a:pt x="316561" y="457803"/>
                  </a:lnTo>
                  <a:lnTo>
                    <a:pt x="310526" y="443536"/>
                  </a:lnTo>
                  <a:lnTo>
                    <a:pt x="305126" y="428636"/>
                  </a:lnTo>
                  <a:lnTo>
                    <a:pt x="300678" y="413418"/>
                  </a:lnTo>
                  <a:lnTo>
                    <a:pt x="296867" y="398200"/>
                  </a:lnTo>
                  <a:lnTo>
                    <a:pt x="294008" y="382348"/>
                  </a:lnTo>
                  <a:lnTo>
                    <a:pt x="291784" y="366496"/>
                  </a:lnTo>
                  <a:lnTo>
                    <a:pt x="289878" y="350644"/>
                  </a:lnTo>
                  <a:lnTo>
                    <a:pt x="289243" y="342718"/>
                  </a:lnTo>
                  <a:lnTo>
                    <a:pt x="289243" y="334792"/>
                  </a:lnTo>
                  <a:lnTo>
                    <a:pt x="288925" y="326549"/>
                  </a:lnTo>
                  <a:lnTo>
                    <a:pt x="289243" y="318306"/>
                  </a:lnTo>
                  <a:lnTo>
                    <a:pt x="289561" y="310063"/>
                  </a:lnTo>
                  <a:lnTo>
                    <a:pt x="289878" y="302137"/>
                  </a:lnTo>
                  <a:lnTo>
                    <a:pt x="290514" y="293894"/>
                  </a:lnTo>
                  <a:lnTo>
                    <a:pt x="291784" y="285651"/>
                  </a:lnTo>
                  <a:lnTo>
                    <a:pt x="293055" y="277408"/>
                  </a:lnTo>
                  <a:lnTo>
                    <a:pt x="294325" y="268848"/>
                  </a:lnTo>
                  <a:lnTo>
                    <a:pt x="295914" y="260922"/>
                  </a:lnTo>
                  <a:lnTo>
                    <a:pt x="297502" y="252679"/>
                  </a:lnTo>
                  <a:lnTo>
                    <a:pt x="299725" y="244436"/>
                  </a:lnTo>
                  <a:lnTo>
                    <a:pt x="301949" y="236510"/>
                  </a:lnTo>
                  <a:lnTo>
                    <a:pt x="304173" y="228584"/>
                  </a:lnTo>
                  <a:lnTo>
                    <a:pt x="307032" y="220659"/>
                  </a:lnTo>
                  <a:lnTo>
                    <a:pt x="309573" y="212733"/>
                  </a:lnTo>
                  <a:lnTo>
                    <a:pt x="312432" y="204807"/>
                  </a:lnTo>
                  <a:lnTo>
                    <a:pt x="315926" y="197198"/>
                  </a:lnTo>
                  <a:lnTo>
                    <a:pt x="319102" y="189906"/>
                  </a:lnTo>
                  <a:lnTo>
                    <a:pt x="322597" y="182614"/>
                  </a:lnTo>
                  <a:lnTo>
                    <a:pt x="326091" y="175322"/>
                  </a:lnTo>
                  <a:lnTo>
                    <a:pt x="330220" y="168347"/>
                  </a:lnTo>
                  <a:lnTo>
                    <a:pt x="334032" y="161055"/>
                  </a:lnTo>
                  <a:lnTo>
                    <a:pt x="342609" y="147423"/>
                  </a:lnTo>
                  <a:lnTo>
                    <a:pt x="351821" y="134741"/>
                  </a:lnTo>
                  <a:lnTo>
                    <a:pt x="361350" y="122060"/>
                  </a:lnTo>
                  <a:lnTo>
                    <a:pt x="371833" y="109695"/>
                  </a:lnTo>
                  <a:lnTo>
                    <a:pt x="382316" y="97965"/>
                  </a:lnTo>
                  <a:lnTo>
                    <a:pt x="393751" y="87185"/>
                  </a:lnTo>
                  <a:lnTo>
                    <a:pt x="405504" y="76723"/>
                  </a:lnTo>
                  <a:lnTo>
                    <a:pt x="417893" y="66895"/>
                  </a:lnTo>
                  <a:lnTo>
                    <a:pt x="430599" y="58018"/>
                  </a:lnTo>
                  <a:lnTo>
                    <a:pt x="443623" y="49458"/>
                  </a:lnTo>
                  <a:lnTo>
                    <a:pt x="457282" y="41215"/>
                  </a:lnTo>
                  <a:lnTo>
                    <a:pt x="471259" y="33606"/>
                  </a:lnTo>
                  <a:lnTo>
                    <a:pt x="485553" y="26948"/>
                  </a:lnTo>
                  <a:lnTo>
                    <a:pt x="500165" y="21241"/>
                  </a:lnTo>
                  <a:lnTo>
                    <a:pt x="514777" y="16169"/>
                  </a:lnTo>
                  <a:lnTo>
                    <a:pt x="530025" y="11413"/>
                  </a:lnTo>
                  <a:lnTo>
                    <a:pt x="545272" y="7609"/>
                  </a:lnTo>
                  <a:lnTo>
                    <a:pt x="560837" y="4438"/>
                  </a:lnTo>
                  <a:lnTo>
                    <a:pt x="576720" y="2219"/>
                  </a:lnTo>
                  <a:lnTo>
                    <a:pt x="592920" y="634"/>
                  </a:lnTo>
                  <a:lnTo>
                    <a:pt x="600862" y="317"/>
                  </a:lnTo>
                  <a:lnTo>
                    <a:pt x="609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" name="人"/>
            <p:cNvSpPr/>
            <p:nvPr/>
          </p:nvSpPr>
          <p:spPr bwMode="auto">
            <a:xfrm flipH="1">
              <a:off x="15103" y="8653"/>
              <a:ext cx="419" cy="822"/>
            </a:xfrm>
            <a:custGeom>
              <a:avLst/>
              <a:gdLst/>
              <a:ahLst/>
              <a:cxnLst/>
              <a:rect l="0" t="0" r="r" b="b"/>
              <a:pathLst>
                <a:path w="1235075" h="3292476">
                  <a:moveTo>
                    <a:pt x="1011238" y="1751013"/>
                  </a:moveTo>
                  <a:lnTo>
                    <a:pt x="1011238" y="1860823"/>
                  </a:lnTo>
                  <a:lnTo>
                    <a:pt x="1011238" y="3112528"/>
                  </a:lnTo>
                  <a:lnTo>
                    <a:pt x="1010920" y="3121731"/>
                  </a:lnTo>
                  <a:lnTo>
                    <a:pt x="1010284" y="3130618"/>
                  </a:lnTo>
                  <a:lnTo>
                    <a:pt x="1009330" y="3139822"/>
                  </a:lnTo>
                  <a:lnTo>
                    <a:pt x="1007422" y="3148708"/>
                  </a:lnTo>
                  <a:lnTo>
                    <a:pt x="1005513" y="3157277"/>
                  </a:lnTo>
                  <a:lnTo>
                    <a:pt x="1002969" y="3165846"/>
                  </a:lnTo>
                  <a:lnTo>
                    <a:pt x="1000106" y="3174097"/>
                  </a:lnTo>
                  <a:lnTo>
                    <a:pt x="996925" y="3182666"/>
                  </a:lnTo>
                  <a:lnTo>
                    <a:pt x="993109" y="3190601"/>
                  </a:lnTo>
                  <a:lnTo>
                    <a:pt x="989292" y="3198217"/>
                  </a:lnTo>
                  <a:lnTo>
                    <a:pt x="984839" y="3205834"/>
                  </a:lnTo>
                  <a:lnTo>
                    <a:pt x="980386" y="3213134"/>
                  </a:lnTo>
                  <a:lnTo>
                    <a:pt x="975297" y="3220116"/>
                  </a:lnTo>
                  <a:lnTo>
                    <a:pt x="969890" y="3227098"/>
                  </a:lnTo>
                  <a:lnTo>
                    <a:pt x="964165" y="3233445"/>
                  </a:lnTo>
                  <a:lnTo>
                    <a:pt x="958440" y="3239793"/>
                  </a:lnTo>
                  <a:lnTo>
                    <a:pt x="952079" y="3245506"/>
                  </a:lnTo>
                  <a:lnTo>
                    <a:pt x="945718" y="3251218"/>
                  </a:lnTo>
                  <a:lnTo>
                    <a:pt x="938720" y="3256613"/>
                  </a:lnTo>
                  <a:lnTo>
                    <a:pt x="931723" y="3261691"/>
                  </a:lnTo>
                  <a:lnTo>
                    <a:pt x="924408" y="3266135"/>
                  </a:lnTo>
                  <a:lnTo>
                    <a:pt x="916774" y="3270578"/>
                  </a:lnTo>
                  <a:lnTo>
                    <a:pt x="909141" y="3274386"/>
                  </a:lnTo>
                  <a:lnTo>
                    <a:pt x="901189" y="3278195"/>
                  </a:lnTo>
                  <a:lnTo>
                    <a:pt x="892602" y="3281368"/>
                  </a:lnTo>
                  <a:lnTo>
                    <a:pt x="884332" y="3284225"/>
                  </a:lnTo>
                  <a:lnTo>
                    <a:pt x="876062" y="3286764"/>
                  </a:lnTo>
                  <a:lnTo>
                    <a:pt x="867157" y="3288668"/>
                  </a:lnTo>
                  <a:lnTo>
                    <a:pt x="858569" y="3290255"/>
                  </a:lnTo>
                  <a:lnTo>
                    <a:pt x="849345" y="3291524"/>
                  </a:lnTo>
                  <a:lnTo>
                    <a:pt x="840121" y="3292159"/>
                  </a:lnTo>
                  <a:lnTo>
                    <a:pt x="830898" y="3292476"/>
                  </a:lnTo>
                  <a:lnTo>
                    <a:pt x="821356" y="3292159"/>
                  </a:lnTo>
                  <a:lnTo>
                    <a:pt x="812450" y="3291524"/>
                  </a:lnTo>
                  <a:lnTo>
                    <a:pt x="803544" y="3290255"/>
                  </a:lnTo>
                  <a:lnTo>
                    <a:pt x="794639" y="3288668"/>
                  </a:lnTo>
                  <a:lnTo>
                    <a:pt x="785733" y="3286764"/>
                  </a:lnTo>
                  <a:lnTo>
                    <a:pt x="777145" y="3284225"/>
                  </a:lnTo>
                  <a:lnTo>
                    <a:pt x="768876" y="3281368"/>
                  </a:lnTo>
                  <a:lnTo>
                    <a:pt x="760606" y="3278195"/>
                  </a:lnTo>
                  <a:lnTo>
                    <a:pt x="752655" y="3274386"/>
                  </a:lnTo>
                  <a:lnTo>
                    <a:pt x="745021" y="3270578"/>
                  </a:lnTo>
                  <a:lnTo>
                    <a:pt x="737388" y="3266135"/>
                  </a:lnTo>
                  <a:lnTo>
                    <a:pt x="730072" y="3261691"/>
                  </a:lnTo>
                  <a:lnTo>
                    <a:pt x="723075" y="3256613"/>
                  </a:lnTo>
                  <a:lnTo>
                    <a:pt x="716396" y="3251218"/>
                  </a:lnTo>
                  <a:lnTo>
                    <a:pt x="709717" y="3245506"/>
                  </a:lnTo>
                  <a:lnTo>
                    <a:pt x="703355" y="3239793"/>
                  </a:lnTo>
                  <a:lnTo>
                    <a:pt x="697312" y="3233445"/>
                  </a:lnTo>
                  <a:lnTo>
                    <a:pt x="691587" y="3227098"/>
                  </a:lnTo>
                  <a:lnTo>
                    <a:pt x="686498" y="3220116"/>
                  </a:lnTo>
                  <a:lnTo>
                    <a:pt x="681409" y="3213134"/>
                  </a:lnTo>
                  <a:lnTo>
                    <a:pt x="676638" y="3205834"/>
                  </a:lnTo>
                  <a:lnTo>
                    <a:pt x="672503" y="3198217"/>
                  </a:lnTo>
                  <a:lnTo>
                    <a:pt x="668369" y="3190601"/>
                  </a:lnTo>
                  <a:lnTo>
                    <a:pt x="664870" y="3182666"/>
                  </a:lnTo>
                  <a:lnTo>
                    <a:pt x="661371" y="3174097"/>
                  </a:lnTo>
                  <a:lnTo>
                    <a:pt x="658827" y="3165846"/>
                  </a:lnTo>
                  <a:lnTo>
                    <a:pt x="656282" y="3157277"/>
                  </a:lnTo>
                  <a:lnTo>
                    <a:pt x="654374" y="3148708"/>
                  </a:lnTo>
                  <a:lnTo>
                    <a:pt x="652784" y="3139822"/>
                  </a:lnTo>
                  <a:lnTo>
                    <a:pt x="651511" y="3130618"/>
                  </a:lnTo>
                  <a:lnTo>
                    <a:pt x="650875" y="3121731"/>
                  </a:lnTo>
                  <a:lnTo>
                    <a:pt x="650875" y="3112528"/>
                  </a:lnTo>
                  <a:lnTo>
                    <a:pt x="650875" y="2028711"/>
                  </a:lnTo>
                  <a:lnTo>
                    <a:pt x="658509" y="2027125"/>
                  </a:lnTo>
                  <a:lnTo>
                    <a:pt x="666142" y="2025220"/>
                  </a:lnTo>
                  <a:lnTo>
                    <a:pt x="673776" y="2022999"/>
                  </a:lnTo>
                  <a:lnTo>
                    <a:pt x="681091" y="2019825"/>
                  </a:lnTo>
                  <a:lnTo>
                    <a:pt x="688406" y="2016651"/>
                  </a:lnTo>
                  <a:lnTo>
                    <a:pt x="695722" y="2012843"/>
                  </a:lnTo>
                  <a:lnTo>
                    <a:pt x="702401" y="2009035"/>
                  </a:lnTo>
                  <a:lnTo>
                    <a:pt x="709398" y="2004591"/>
                  </a:lnTo>
                  <a:lnTo>
                    <a:pt x="731027" y="1989040"/>
                  </a:lnTo>
                  <a:lnTo>
                    <a:pt x="752655" y="1973489"/>
                  </a:lnTo>
                  <a:lnTo>
                    <a:pt x="771102" y="1959525"/>
                  </a:lnTo>
                  <a:lnTo>
                    <a:pt x="789868" y="1945561"/>
                  </a:lnTo>
                  <a:lnTo>
                    <a:pt x="808315" y="1931596"/>
                  </a:lnTo>
                  <a:lnTo>
                    <a:pt x="825809" y="1917632"/>
                  </a:lnTo>
                  <a:lnTo>
                    <a:pt x="843620" y="1903668"/>
                  </a:lnTo>
                  <a:lnTo>
                    <a:pt x="860477" y="1889704"/>
                  </a:lnTo>
                  <a:lnTo>
                    <a:pt x="877017" y="1875739"/>
                  </a:lnTo>
                  <a:lnTo>
                    <a:pt x="893238" y="1861775"/>
                  </a:lnTo>
                  <a:lnTo>
                    <a:pt x="909459" y="1848128"/>
                  </a:lnTo>
                  <a:lnTo>
                    <a:pt x="925044" y="1834164"/>
                  </a:lnTo>
                  <a:lnTo>
                    <a:pt x="940311" y="1820200"/>
                  </a:lnTo>
                  <a:lnTo>
                    <a:pt x="955260" y="1806236"/>
                  </a:lnTo>
                  <a:lnTo>
                    <a:pt x="969572" y="1792589"/>
                  </a:lnTo>
                  <a:lnTo>
                    <a:pt x="983885" y="1778624"/>
                  </a:lnTo>
                  <a:lnTo>
                    <a:pt x="997562" y="1764660"/>
                  </a:lnTo>
                  <a:lnTo>
                    <a:pt x="1011238" y="1751013"/>
                  </a:lnTo>
                  <a:close/>
                  <a:moveTo>
                    <a:pt x="223837" y="1751013"/>
                  </a:moveTo>
                  <a:lnTo>
                    <a:pt x="237454" y="1764660"/>
                  </a:lnTo>
                  <a:lnTo>
                    <a:pt x="251070" y="1778624"/>
                  </a:lnTo>
                  <a:lnTo>
                    <a:pt x="265320" y="1792589"/>
                  </a:lnTo>
                  <a:lnTo>
                    <a:pt x="279569" y="1806236"/>
                  </a:lnTo>
                  <a:lnTo>
                    <a:pt x="294452" y="1820200"/>
                  </a:lnTo>
                  <a:lnTo>
                    <a:pt x="309652" y="1834164"/>
                  </a:lnTo>
                  <a:lnTo>
                    <a:pt x="325168" y="1848128"/>
                  </a:lnTo>
                  <a:lnTo>
                    <a:pt x="341001" y="1861775"/>
                  </a:lnTo>
                  <a:lnTo>
                    <a:pt x="357467" y="1875739"/>
                  </a:lnTo>
                  <a:lnTo>
                    <a:pt x="373934" y="1889704"/>
                  </a:lnTo>
                  <a:lnTo>
                    <a:pt x="390717" y="1903668"/>
                  </a:lnTo>
                  <a:lnTo>
                    <a:pt x="408450" y="1917632"/>
                  </a:lnTo>
                  <a:lnTo>
                    <a:pt x="425866" y="1931596"/>
                  </a:lnTo>
                  <a:lnTo>
                    <a:pt x="444232" y="1945561"/>
                  </a:lnTo>
                  <a:lnTo>
                    <a:pt x="462598" y="1959525"/>
                  </a:lnTo>
                  <a:lnTo>
                    <a:pt x="481281" y="1973489"/>
                  </a:lnTo>
                  <a:lnTo>
                    <a:pt x="502814" y="1989040"/>
                  </a:lnTo>
                  <a:lnTo>
                    <a:pt x="524347" y="2004591"/>
                  </a:lnTo>
                  <a:lnTo>
                    <a:pt x="531313" y="2009035"/>
                  </a:lnTo>
                  <a:lnTo>
                    <a:pt x="537963" y="2012843"/>
                  </a:lnTo>
                  <a:lnTo>
                    <a:pt x="545246" y="2016651"/>
                  </a:lnTo>
                  <a:lnTo>
                    <a:pt x="552530" y="2019825"/>
                  </a:lnTo>
                  <a:lnTo>
                    <a:pt x="559813" y="2022999"/>
                  </a:lnTo>
                  <a:lnTo>
                    <a:pt x="567413" y="2025220"/>
                  </a:lnTo>
                  <a:lnTo>
                    <a:pt x="575012" y="2027125"/>
                  </a:lnTo>
                  <a:lnTo>
                    <a:pt x="582612" y="2028711"/>
                  </a:lnTo>
                  <a:lnTo>
                    <a:pt x="582612" y="3112528"/>
                  </a:lnTo>
                  <a:lnTo>
                    <a:pt x="582612" y="3121731"/>
                  </a:lnTo>
                  <a:lnTo>
                    <a:pt x="581979" y="3130618"/>
                  </a:lnTo>
                  <a:lnTo>
                    <a:pt x="580712" y="3139822"/>
                  </a:lnTo>
                  <a:lnTo>
                    <a:pt x="579129" y="3148708"/>
                  </a:lnTo>
                  <a:lnTo>
                    <a:pt x="576912" y="3157277"/>
                  </a:lnTo>
                  <a:lnTo>
                    <a:pt x="574696" y="3165846"/>
                  </a:lnTo>
                  <a:lnTo>
                    <a:pt x="572162" y="3174097"/>
                  </a:lnTo>
                  <a:lnTo>
                    <a:pt x="568679" y="3182666"/>
                  </a:lnTo>
                  <a:lnTo>
                    <a:pt x="565196" y="3190601"/>
                  </a:lnTo>
                  <a:lnTo>
                    <a:pt x="561079" y="3198217"/>
                  </a:lnTo>
                  <a:lnTo>
                    <a:pt x="556963" y="3205834"/>
                  </a:lnTo>
                  <a:lnTo>
                    <a:pt x="552213" y="3213134"/>
                  </a:lnTo>
                  <a:lnTo>
                    <a:pt x="547146" y="3220116"/>
                  </a:lnTo>
                  <a:lnTo>
                    <a:pt x="541763" y="3227098"/>
                  </a:lnTo>
                  <a:lnTo>
                    <a:pt x="536380" y="3233445"/>
                  </a:lnTo>
                  <a:lnTo>
                    <a:pt x="530363" y="3239793"/>
                  </a:lnTo>
                  <a:lnTo>
                    <a:pt x="524030" y="3245506"/>
                  </a:lnTo>
                  <a:lnTo>
                    <a:pt x="517380" y="3251218"/>
                  </a:lnTo>
                  <a:lnTo>
                    <a:pt x="510731" y="3256613"/>
                  </a:lnTo>
                  <a:lnTo>
                    <a:pt x="503764" y="3261691"/>
                  </a:lnTo>
                  <a:lnTo>
                    <a:pt x="496481" y="3266135"/>
                  </a:lnTo>
                  <a:lnTo>
                    <a:pt x="488881" y="3270578"/>
                  </a:lnTo>
                  <a:lnTo>
                    <a:pt x="481281" y="3274386"/>
                  </a:lnTo>
                  <a:lnTo>
                    <a:pt x="473365" y="3278195"/>
                  </a:lnTo>
                  <a:lnTo>
                    <a:pt x="465132" y="3281368"/>
                  </a:lnTo>
                  <a:lnTo>
                    <a:pt x="456898" y="3284225"/>
                  </a:lnTo>
                  <a:lnTo>
                    <a:pt x="448032" y="3286764"/>
                  </a:lnTo>
                  <a:lnTo>
                    <a:pt x="439482" y="3288668"/>
                  </a:lnTo>
                  <a:lnTo>
                    <a:pt x="430616" y="3290255"/>
                  </a:lnTo>
                  <a:lnTo>
                    <a:pt x="421749" y="3291524"/>
                  </a:lnTo>
                  <a:lnTo>
                    <a:pt x="412566" y="3292159"/>
                  </a:lnTo>
                  <a:lnTo>
                    <a:pt x="403383" y="3292476"/>
                  </a:lnTo>
                  <a:lnTo>
                    <a:pt x="394200" y="3292159"/>
                  </a:lnTo>
                  <a:lnTo>
                    <a:pt x="384700" y="3291524"/>
                  </a:lnTo>
                  <a:lnTo>
                    <a:pt x="375834" y="3290255"/>
                  </a:lnTo>
                  <a:lnTo>
                    <a:pt x="367284" y="3288668"/>
                  </a:lnTo>
                  <a:lnTo>
                    <a:pt x="358417" y="3286764"/>
                  </a:lnTo>
                  <a:lnTo>
                    <a:pt x="350184" y="3284225"/>
                  </a:lnTo>
                  <a:lnTo>
                    <a:pt x="341635" y="3281368"/>
                  </a:lnTo>
                  <a:lnTo>
                    <a:pt x="333401" y="3278195"/>
                  </a:lnTo>
                  <a:lnTo>
                    <a:pt x="325485" y="3274386"/>
                  </a:lnTo>
                  <a:lnTo>
                    <a:pt x="317885" y="3270578"/>
                  </a:lnTo>
                  <a:lnTo>
                    <a:pt x="310285" y="3266135"/>
                  </a:lnTo>
                  <a:lnTo>
                    <a:pt x="303002" y="3261691"/>
                  </a:lnTo>
                  <a:lnTo>
                    <a:pt x="296036" y="3256613"/>
                  </a:lnTo>
                  <a:lnTo>
                    <a:pt x="289069" y="3251218"/>
                  </a:lnTo>
                  <a:lnTo>
                    <a:pt x="282736" y="3245506"/>
                  </a:lnTo>
                  <a:lnTo>
                    <a:pt x="276403" y="3239793"/>
                  </a:lnTo>
                  <a:lnTo>
                    <a:pt x="270386" y="3233445"/>
                  </a:lnTo>
                  <a:lnTo>
                    <a:pt x="265003" y="3227098"/>
                  </a:lnTo>
                  <a:lnTo>
                    <a:pt x="259620" y="3220116"/>
                  </a:lnTo>
                  <a:lnTo>
                    <a:pt x="254553" y="3213134"/>
                  </a:lnTo>
                  <a:lnTo>
                    <a:pt x="250120" y="3205834"/>
                  </a:lnTo>
                  <a:lnTo>
                    <a:pt x="245687" y="3198217"/>
                  </a:lnTo>
                  <a:lnTo>
                    <a:pt x="241570" y="3190601"/>
                  </a:lnTo>
                  <a:lnTo>
                    <a:pt x="238087" y="3182666"/>
                  </a:lnTo>
                  <a:lnTo>
                    <a:pt x="234604" y="3174097"/>
                  </a:lnTo>
                  <a:lnTo>
                    <a:pt x="232070" y="3165846"/>
                  </a:lnTo>
                  <a:lnTo>
                    <a:pt x="229537" y="3157277"/>
                  </a:lnTo>
                  <a:lnTo>
                    <a:pt x="227321" y="3148708"/>
                  </a:lnTo>
                  <a:lnTo>
                    <a:pt x="225737" y="3139822"/>
                  </a:lnTo>
                  <a:lnTo>
                    <a:pt x="224787" y="3130618"/>
                  </a:lnTo>
                  <a:lnTo>
                    <a:pt x="224154" y="3121731"/>
                  </a:lnTo>
                  <a:lnTo>
                    <a:pt x="223837" y="3112528"/>
                  </a:lnTo>
                  <a:lnTo>
                    <a:pt x="223837" y="1860823"/>
                  </a:lnTo>
                  <a:lnTo>
                    <a:pt x="223837" y="1751013"/>
                  </a:lnTo>
                  <a:close/>
                  <a:moveTo>
                    <a:pt x="330518" y="752475"/>
                  </a:moveTo>
                  <a:lnTo>
                    <a:pt x="336550" y="752475"/>
                  </a:lnTo>
                  <a:lnTo>
                    <a:pt x="898525" y="752475"/>
                  </a:lnTo>
                  <a:lnTo>
                    <a:pt x="904558" y="752475"/>
                  </a:lnTo>
                  <a:lnTo>
                    <a:pt x="910590" y="752793"/>
                  </a:lnTo>
                  <a:lnTo>
                    <a:pt x="916623" y="753745"/>
                  </a:lnTo>
                  <a:lnTo>
                    <a:pt x="922020" y="755015"/>
                  </a:lnTo>
                  <a:lnTo>
                    <a:pt x="928053" y="755650"/>
                  </a:lnTo>
                  <a:lnTo>
                    <a:pt x="934403" y="756920"/>
                  </a:lnTo>
                  <a:lnTo>
                    <a:pt x="940435" y="758190"/>
                  </a:lnTo>
                  <a:lnTo>
                    <a:pt x="946468" y="760095"/>
                  </a:lnTo>
                  <a:lnTo>
                    <a:pt x="952500" y="762318"/>
                  </a:lnTo>
                  <a:lnTo>
                    <a:pt x="958533" y="764858"/>
                  </a:lnTo>
                  <a:lnTo>
                    <a:pt x="964248" y="767398"/>
                  </a:lnTo>
                  <a:lnTo>
                    <a:pt x="969963" y="770890"/>
                  </a:lnTo>
                  <a:lnTo>
                    <a:pt x="975043" y="773748"/>
                  </a:lnTo>
                  <a:lnTo>
                    <a:pt x="984250" y="780098"/>
                  </a:lnTo>
                  <a:lnTo>
                    <a:pt x="997903" y="789305"/>
                  </a:lnTo>
                  <a:lnTo>
                    <a:pt x="1005523" y="795338"/>
                  </a:lnTo>
                  <a:lnTo>
                    <a:pt x="1014413" y="802005"/>
                  </a:lnTo>
                  <a:lnTo>
                    <a:pt x="1023938" y="809625"/>
                  </a:lnTo>
                  <a:lnTo>
                    <a:pt x="1033780" y="817880"/>
                  </a:lnTo>
                  <a:lnTo>
                    <a:pt x="1044575" y="827088"/>
                  </a:lnTo>
                  <a:lnTo>
                    <a:pt x="1055370" y="836930"/>
                  </a:lnTo>
                  <a:lnTo>
                    <a:pt x="1066800" y="848043"/>
                  </a:lnTo>
                  <a:lnTo>
                    <a:pt x="1078230" y="859473"/>
                  </a:lnTo>
                  <a:lnTo>
                    <a:pt x="1090295" y="872173"/>
                  </a:lnTo>
                  <a:lnTo>
                    <a:pt x="1102360" y="885508"/>
                  </a:lnTo>
                  <a:lnTo>
                    <a:pt x="1114108" y="899795"/>
                  </a:lnTo>
                  <a:lnTo>
                    <a:pt x="1126173" y="915035"/>
                  </a:lnTo>
                  <a:lnTo>
                    <a:pt x="1138238" y="930910"/>
                  </a:lnTo>
                  <a:lnTo>
                    <a:pt x="1149668" y="948373"/>
                  </a:lnTo>
                  <a:lnTo>
                    <a:pt x="1155700" y="956945"/>
                  </a:lnTo>
                  <a:lnTo>
                    <a:pt x="1161415" y="966153"/>
                  </a:lnTo>
                  <a:lnTo>
                    <a:pt x="1166813" y="975678"/>
                  </a:lnTo>
                  <a:lnTo>
                    <a:pt x="1172210" y="985203"/>
                  </a:lnTo>
                  <a:lnTo>
                    <a:pt x="1177608" y="995045"/>
                  </a:lnTo>
                  <a:lnTo>
                    <a:pt x="1182688" y="1005205"/>
                  </a:lnTo>
                  <a:lnTo>
                    <a:pt x="1187768" y="1015365"/>
                  </a:lnTo>
                  <a:lnTo>
                    <a:pt x="1192530" y="1026160"/>
                  </a:lnTo>
                  <a:lnTo>
                    <a:pt x="1197293" y="1036955"/>
                  </a:lnTo>
                  <a:lnTo>
                    <a:pt x="1201420" y="1048068"/>
                  </a:lnTo>
                  <a:lnTo>
                    <a:pt x="1205865" y="1059180"/>
                  </a:lnTo>
                  <a:lnTo>
                    <a:pt x="1209993" y="1070610"/>
                  </a:lnTo>
                  <a:lnTo>
                    <a:pt x="1213485" y="1082358"/>
                  </a:lnTo>
                  <a:lnTo>
                    <a:pt x="1217295" y="1094105"/>
                  </a:lnTo>
                  <a:lnTo>
                    <a:pt x="1220153" y="1106488"/>
                  </a:lnTo>
                  <a:lnTo>
                    <a:pt x="1223328" y="1118870"/>
                  </a:lnTo>
                  <a:lnTo>
                    <a:pt x="1225868" y="1131253"/>
                  </a:lnTo>
                  <a:lnTo>
                    <a:pt x="1228090" y="1144270"/>
                  </a:lnTo>
                  <a:lnTo>
                    <a:pt x="1229995" y="1157288"/>
                  </a:lnTo>
                  <a:lnTo>
                    <a:pt x="1232218" y="1170623"/>
                  </a:lnTo>
                  <a:lnTo>
                    <a:pt x="1233488" y="1183958"/>
                  </a:lnTo>
                  <a:lnTo>
                    <a:pt x="1234440" y="1197610"/>
                  </a:lnTo>
                  <a:lnTo>
                    <a:pt x="1234758" y="1211580"/>
                  </a:lnTo>
                  <a:lnTo>
                    <a:pt x="1235075" y="1225868"/>
                  </a:lnTo>
                  <a:lnTo>
                    <a:pt x="1235075" y="1236028"/>
                  </a:lnTo>
                  <a:lnTo>
                    <a:pt x="1234758" y="1246505"/>
                  </a:lnTo>
                  <a:lnTo>
                    <a:pt x="1234123" y="1256665"/>
                  </a:lnTo>
                  <a:lnTo>
                    <a:pt x="1233488" y="1267460"/>
                  </a:lnTo>
                  <a:lnTo>
                    <a:pt x="1232535" y="1277938"/>
                  </a:lnTo>
                  <a:lnTo>
                    <a:pt x="1231265" y="1288733"/>
                  </a:lnTo>
                  <a:lnTo>
                    <a:pt x="1229678" y="1299210"/>
                  </a:lnTo>
                  <a:lnTo>
                    <a:pt x="1228090" y="1310323"/>
                  </a:lnTo>
                  <a:lnTo>
                    <a:pt x="1226185" y="1320800"/>
                  </a:lnTo>
                  <a:lnTo>
                    <a:pt x="1223963" y="1331913"/>
                  </a:lnTo>
                  <a:lnTo>
                    <a:pt x="1221423" y="1342708"/>
                  </a:lnTo>
                  <a:lnTo>
                    <a:pt x="1218883" y="1353820"/>
                  </a:lnTo>
                  <a:lnTo>
                    <a:pt x="1215708" y="1364933"/>
                  </a:lnTo>
                  <a:lnTo>
                    <a:pt x="1212850" y="1376045"/>
                  </a:lnTo>
                  <a:lnTo>
                    <a:pt x="1209675" y="1387158"/>
                  </a:lnTo>
                  <a:lnTo>
                    <a:pt x="1205865" y="1398270"/>
                  </a:lnTo>
                  <a:lnTo>
                    <a:pt x="1202055" y="1409700"/>
                  </a:lnTo>
                  <a:lnTo>
                    <a:pt x="1197610" y="1420813"/>
                  </a:lnTo>
                  <a:lnTo>
                    <a:pt x="1193165" y="1432243"/>
                  </a:lnTo>
                  <a:lnTo>
                    <a:pt x="1188720" y="1443673"/>
                  </a:lnTo>
                  <a:lnTo>
                    <a:pt x="1183640" y="1455103"/>
                  </a:lnTo>
                  <a:lnTo>
                    <a:pt x="1178560" y="1466533"/>
                  </a:lnTo>
                  <a:lnTo>
                    <a:pt x="1172845" y="1477963"/>
                  </a:lnTo>
                  <a:lnTo>
                    <a:pt x="1167448" y="1489711"/>
                  </a:lnTo>
                  <a:lnTo>
                    <a:pt x="1161415" y="1500823"/>
                  </a:lnTo>
                  <a:lnTo>
                    <a:pt x="1155065" y="1512571"/>
                  </a:lnTo>
                  <a:lnTo>
                    <a:pt x="1148398" y="1524318"/>
                  </a:lnTo>
                  <a:lnTo>
                    <a:pt x="1141730" y="1535748"/>
                  </a:lnTo>
                  <a:lnTo>
                    <a:pt x="1134428" y="1547496"/>
                  </a:lnTo>
                  <a:lnTo>
                    <a:pt x="1127125" y="1559561"/>
                  </a:lnTo>
                  <a:lnTo>
                    <a:pt x="1119505" y="1570991"/>
                  </a:lnTo>
                  <a:lnTo>
                    <a:pt x="1111568" y="1582738"/>
                  </a:lnTo>
                  <a:lnTo>
                    <a:pt x="1100773" y="1597978"/>
                  </a:lnTo>
                  <a:lnTo>
                    <a:pt x="1089978" y="1613218"/>
                  </a:lnTo>
                  <a:lnTo>
                    <a:pt x="1078230" y="1628458"/>
                  </a:lnTo>
                  <a:lnTo>
                    <a:pt x="1066483" y="1643698"/>
                  </a:lnTo>
                  <a:lnTo>
                    <a:pt x="1053465" y="1659891"/>
                  </a:lnTo>
                  <a:lnTo>
                    <a:pt x="1039813" y="1675766"/>
                  </a:lnTo>
                  <a:lnTo>
                    <a:pt x="1025843" y="1691958"/>
                  </a:lnTo>
                  <a:lnTo>
                    <a:pt x="1011238" y="1707833"/>
                  </a:lnTo>
                  <a:lnTo>
                    <a:pt x="997903" y="1722756"/>
                  </a:lnTo>
                  <a:lnTo>
                    <a:pt x="983933" y="1737043"/>
                  </a:lnTo>
                  <a:lnTo>
                    <a:pt x="969645" y="1751331"/>
                  </a:lnTo>
                  <a:lnTo>
                    <a:pt x="955040" y="1765936"/>
                  </a:lnTo>
                  <a:lnTo>
                    <a:pt x="940118" y="1780541"/>
                  </a:lnTo>
                  <a:lnTo>
                    <a:pt x="924560" y="1795146"/>
                  </a:lnTo>
                  <a:lnTo>
                    <a:pt x="908368" y="1809751"/>
                  </a:lnTo>
                  <a:lnTo>
                    <a:pt x="891858" y="1824673"/>
                  </a:lnTo>
                  <a:lnTo>
                    <a:pt x="874713" y="1839278"/>
                  </a:lnTo>
                  <a:lnTo>
                    <a:pt x="857250" y="1854201"/>
                  </a:lnTo>
                  <a:lnTo>
                    <a:pt x="839470" y="1869123"/>
                  </a:lnTo>
                  <a:lnTo>
                    <a:pt x="820738" y="1884046"/>
                  </a:lnTo>
                  <a:lnTo>
                    <a:pt x="802005" y="1899286"/>
                  </a:lnTo>
                  <a:lnTo>
                    <a:pt x="782638" y="1914208"/>
                  </a:lnTo>
                  <a:lnTo>
                    <a:pt x="762318" y="1929766"/>
                  </a:lnTo>
                  <a:lnTo>
                    <a:pt x="741998" y="1945006"/>
                  </a:lnTo>
                  <a:lnTo>
                    <a:pt x="744220" y="1939926"/>
                  </a:lnTo>
                  <a:lnTo>
                    <a:pt x="746125" y="1934846"/>
                  </a:lnTo>
                  <a:lnTo>
                    <a:pt x="749300" y="1924686"/>
                  </a:lnTo>
                  <a:lnTo>
                    <a:pt x="752158" y="1914208"/>
                  </a:lnTo>
                  <a:lnTo>
                    <a:pt x="752793" y="1909128"/>
                  </a:lnTo>
                  <a:lnTo>
                    <a:pt x="753745" y="1903731"/>
                  </a:lnTo>
                  <a:lnTo>
                    <a:pt x="754380" y="1898333"/>
                  </a:lnTo>
                  <a:lnTo>
                    <a:pt x="754698" y="1892936"/>
                  </a:lnTo>
                  <a:lnTo>
                    <a:pt x="754698" y="1887856"/>
                  </a:lnTo>
                  <a:lnTo>
                    <a:pt x="754698" y="1882458"/>
                  </a:lnTo>
                  <a:lnTo>
                    <a:pt x="754380" y="1876743"/>
                  </a:lnTo>
                  <a:lnTo>
                    <a:pt x="754063" y="1871346"/>
                  </a:lnTo>
                  <a:lnTo>
                    <a:pt x="753428" y="1866266"/>
                  </a:lnTo>
                  <a:lnTo>
                    <a:pt x="752793" y="1860551"/>
                  </a:lnTo>
                  <a:lnTo>
                    <a:pt x="751523" y="1853566"/>
                  </a:lnTo>
                  <a:lnTo>
                    <a:pt x="749300" y="1846581"/>
                  </a:lnTo>
                  <a:lnTo>
                    <a:pt x="747395" y="1839596"/>
                  </a:lnTo>
                  <a:lnTo>
                    <a:pt x="745173" y="1832928"/>
                  </a:lnTo>
                  <a:lnTo>
                    <a:pt x="742315" y="1826261"/>
                  </a:lnTo>
                  <a:lnTo>
                    <a:pt x="739458" y="1819911"/>
                  </a:lnTo>
                  <a:lnTo>
                    <a:pt x="735965" y="1813561"/>
                  </a:lnTo>
                  <a:lnTo>
                    <a:pt x="732473" y="1807528"/>
                  </a:lnTo>
                  <a:lnTo>
                    <a:pt x="728345" y="1801813"/>
                  </a:lnTo>
                  <a:lnTo>
                    <a:pt x="724218" y="1796098"/>
                  </a:lnTo>
                  <a:lnTo>
                    <a:pt x="719773" y="1790383"/>
                  </a:lnTo>
                  <a:lnTo>
                    <a:pt x="715010" y="1784986"/>
                  </a:lnTo>
                  <a:lnTo>
                    <a:pt x="709930" y="1780223"/>
                  </a:lnTo>
                  <a:lnTo>
                    <a:pt x="704533" y="1775461"/>
                  </a:lnTo>
                  <a:lnTo>
                    <a:pt x="698818" y="1770698"/>
                  </a:lnTo>
                  <a:lnTo>
                    <a:pt x="693103" y="1766571"/>
                  </a:lnTo>
                  <a:lnTo>
                    <a:pt x="672783" y="1751966"/>
                  </a:lnTo>
                  <a:lnTo>
                    <a:pt x="651510" y="1736091"/>
                  </a:lnTo>
                  <a:lnTo>
                    <a:pt x="641350" y="1728788"/>
                  </a:lnTo>
                  <a:lnTo>
                    <a:pt x="651510" y="1721486"/>
                  </a:lnTo>
                  <a:lnTo>
                    <a:pt x="672783" y="1704341"/>
                  </a:lnTo>
                  <a:lnTo>
                    <a:pt x="693738" y="1687831"/>
                  </a:lnTo>
                  <a:lnTo>
                    <a:pt x="713105" y="1671003"/>
                  </a:lnTo>
                  <a:lnTo>
                    <a:pt x="732473" y="1654493"/>
                  </a:lnTo>
                  <a:lnTo>
                    <a:pt x="750888" y="1638301"/>
                  </a:lnTo>
                  <a:lnTo>
                    <a:pt x="768033" y="1622108"/>
                  </a:lnTo>
                  <a:lnTo>
                    <a:pt x="784860" y="1606551"/>
                  </a:lnTo>
                  <a:lnTo>
                    <a:pt x="801053" y="1590993"/>
                  </a:lnTo>
                  <a:lnTo>
                    <a:pt x="815975" y="1575753"/>
                  </a:lnTo>
                  <a:lnTo>
                    <a:pt x="830580" y="1560513"/>
                  </a:lnTo>
                  <a:lnTo>
                    <a:pt x="844233" y="1545591"/>
                  </a:lnTo>
                  <a:lnTo>
                    <a:pt x="857250" y="1530986"/>
                  </a:lnTo>
                  <a:lnTo>
                    <a:pt x="869633" y="1516698"/>
                  </a:lnTo>
                  <a:lnTo>
                    <a:pt x="881380" y="1502411"/>
                  </a:lnTo>
                  <a:lnTo>
                    <a:pt x="892175" y="1488441"/>
                  </a:lnTo>
                  <a:lnTo>
                    <a:pt x="902970" y="1474788"/>
                  </a:lnTo>
                  <a:lnTo>
                    <a:pt x="890270" y="1486218"/>
                  </a:lnTo>
                  <a:lnTo>
                    <a:pt x="876935" y="1498601"/>
                  </a:lnTo>
                  <a:lnTo>
                    <a:pt x="848678" y="1524001"/>
                  </a:lnTo>
                  <a:lnTo>
                    <a:pt x="818515" y="1550353"/>
                  </a:lnTo>
                  <a:lnTo>
                    <a:pt x="786130" y="1577341"/>
                  </a:lnTo>
                  <a:lnTo>
                    <a:pt x="753110" y="1604963"/>
                  </a:lnTo>
                  <a:lnTo>
                    <a:pt x="719138" y="1632268"/>
                  </a:lnTo>
                  <a:lnTo>
                    <a:pt x="684848" y="1659573"/>
                  </a:lnTo>
                  <a:lnTo>
                    <a:pt x="651510" y="1685291"/>
                  </a:lnTo>
                  <a:lnTo>
                    <a:pt x="617538" y="1711326"/>
                  </a:lnTo>
                  <a:lnTo>
                    <a:pt x="583565" y="1685291"/>
                  </a:lnTo>
                  <a:lnTo>
                    <a:pt x="549910" y="1659573"/>
                  </a:lnTo>
                  <a:lnTo>
                    <a:pt x="515938" y="1632268"/>
                  </a:lnTo>
                  <a:lnTo>
                    <a:pt x="481965" y="1604963"/>
                  </a:lnTo>
                  <a:lnTo>
                    <a:pt x="448628" y="1577341"/>
                  </a:lnTo>
                  <a:lnTo>
                    <a:pt x="416560" y="1550353"/>
                  </a:lnTo>
                  <a:lnTo>
                    <a:pt x="386398" y="1524001"/>
                  </a:lnTo>
                  <a:lnTo>
                    <a:pt x="358140" y="1498601"/>
                  </a:lnTo>
                  <a:lnTo>
                    <a:pt x="344805" y="1486218"/>
                  </a:lnTo>
                  <a:lnTo>
                    <a:pt x="332105" y="1474788"/>
                  </a:lnTo>
                  <a:lnTo>
                    <a:pt x="342900" y="1488441"/>
                  </a:lnTo>
                  <a:lnTo>
                    <a:pt x="353695" y="1502411"/>
                  </a:lnTo>
                  <a:lnTo>
                    <a:pt x="365443" y="1516698"/>
                  </a:lnTo>
                  <a:lnTo>
                    <a:pt x="377508" y="1530986"/>
                  </a:lnTo>
                  <a:lnTo>
                    <a:pt x="390843" y="1545591"/>
                  </a:lnTo>
                  <a:lnTo>
                    <a:pt x="404495" y="1560513"/>
                  </a:lnTo>
                  <a:lnTo>
                    <a:pt x="419100" y="1575753"/>
                  </a:lnTo>
                  <a:lnTo>
                    <a:pt x="434023" y="1590993"/>
                  </a:lnTo>
                  <a:lnTo>
                    <a:pt x="450215" y="1606551"/>
                  </a:lnTo>
                  <a:lnTo>
                    <a:pt x="467043" y="1622108"/>
                  </a:lnTo>
                  <a:lnTo>
                    <a:pt x="484188" y="1638301"/>
                  </a:lnTo>
                  <a:lnTo>
                    <a:pt x="502603" y="1654493"/>
                  </a:lnTo>
                  <a:lnTo>
                    <a:pt x="521970" y="1671003"/>
                  </a:lnTo>
                  <a:lnTo>
                    <a:pt x="541338" y="1687831"/>
                  </a:lnTo>
                  <a:lnTo>
                    <a:pt x="562293" y="1704341"/>
                  </a:lnTo>
                  <a:lnTo>
                    <a:pt x="583565" y="1721486"/>
                  </a:lnTo>
                  <a:lnTo>
                    <a:pt x="593725" y="1728788"/>
                  </a:lnTo>
                  <a:lnTo>
                    <a:pt x="617538" y="1747203"/>
                  </a:lnTo>
                  <a:lnTo>
                    <a:pt x="651510" y="1771968"/>
                  </a:lnTo>
                  <a:lnTo>
                    <a:pt x="676275" y="1790066"/>
                  </a:lnTo>
                  <a:lnTo>
                    <a:pt x="681355" y="1793558"/>
                  </a:lnTo>
                  <a:lnTo>
                    <a:pt x="685483" y="1797686"/>
                  </a:lnTo>
                  <a:lnTo>
                    <a:pt x="689928" y="1801813"/>
                  </a:lnTo>
                  <a:lnTo>
                    <a:pt x="694373" y="1805623"/>
                  </a:lnTo>
                  <a:lnTo>
                    <a:pt x="697865" y="1810068"/>
                  </a:lnTo>
                  <a:lnTo>
                    <a:pt x="701675" y="1814196"/>
                  </a:lnTo>
                  <a:lnTo>
                    <a:pt x="704850" y="1818958"/>
                  </a:lnTo>
                  <a:lnTo>
                    <a:pt x="708343" y="1824038"/>
                  </a:lnTo>
                  <a:lnTo>
                    <a:pt x="710883" y="1828483"/>
                  </a:lnTo>
                  <a:lnTo>
                    <a:pt x="713423" y="1833563"/>
                  </a:lnTo>
                  <a:lnTo>
                    <a:pt x="715963" y="1838961"/>
                  </a:lnTo>
                  <a:lnTo>
                    <a:pt x="718185" y="1844041"/>
                  </a:lnTo>
                  <a:lnTo>
                    <a:pt x="719773" y="1849121"/>
                  </a:lnTo>
                  <a:lnTo>
                    <a:pt x="721360" y="1854518"/>
                  </a:lnTo>
                  <a:lnTo>
                    <a:pt x="722948" y="1860233"/>
                  </a:lnTo>
                  <a:lnTo>
                    <a:pt x="723900" y="1865631"/>
                  </a:lnTo>
                  <a:lnTo>
                    <a:pt x="724853" y="1871028"/>
                  </a:lnTo>
                  <a:lnTo>
                    <a:pt x="725488" y="1876743"/>
                  </a:lnTo>
                  <a:lnTo>
                    <a:pt x="725488" y="1882141"/>
                  </a:lnTo>
                  <a:lnTo>
                    <a:pt x="725488" y="1887856"/>
                  </a:lnTo>
                  <a:lnTo>
                    <a:pt x="725488" y="1893253"/>
                  </a:lnTo>
                  <a:lnTo>
                    <a:pt x="724853" y="1898968"/>
                  </a:lnTo>
                  <a:lnTo>
                    <a:pt x="724218" y="1904683"/>
                  </a:lnTo>
                  <a:lnTo>
                    <a:pt x="723265" y="1910398"/>
                  </a:lnTo>
                  <a:lnTo>
                    <a:pt x="721360" y="1915796"/>
                  </a:lnTo>
                  <a:lnTo>
                    <a:pt x="720090" y="1921193"/>
                  </a:lnTo>
                  <a:lnTo>
                    <a:pt x="718185" y="1926591"/>
                  </a:lnTo>
                  <a:lnTo>
                    <a:pt x="715963" y="1931988"/>
                  </a:lnTo>
                  <a:lnTo>
                    <a:pt x="713423" y="1937386"/>
                  </a:lnTo>
                  <a:lnTo>
                    <a:pt x="710883" y="1942466"/>
                  </a:lnTo>
                  <a:lnTo>
                    <a:pt x="707390" y="1947546"/>
                  </a:lnTo>
                  <a:lnTo>
                    <a:pt x="704215" y="1952626"/>
                  </a:lnTo>
                  <a:lnTo>
                    <a:pt x="700088" y="1958341"/>
                  </a:lnTo>
                  <a:lnTo>
                    <a:pt x="695643" y="1963421"/>
                  </a:lnTo>
                  <a:lnTo>
                    <a:pt x="690563" y="1968501"/>
                  </a:lnTo>
                  <a:lnTo>
                    <a:pt x="685483" y="1973263"/>
                  </a:lnTo>
                  <a:lnTo>
                    <a:pt x="681673" y="1976438"/>
                  </a:lnTo>
                  <a:lnTo>
                    <a:pt x="677545" y="1979613"/>
                  </a:lnTo>
                  <a:lnTo>
                    <a:pt x="673735" y="1982471"/>
                  </a:lnTo>
                  <a:lnTo>
                    <a:pt x="669290" y="1985011"/>
                  </a:lnTo>
                  <a:lnTo>
                    <a:pt x="665163" y="1987551"/>
                  </a:lnTo>
                  <a:lnTo>
                    <a:pt x="660400" y="1989773"/>
                  </a:lnTo>
                  <a:lnTo>
                    <a:pt x="655638" y="1991996"/>
                  </a:lnTo>
                  <a:lnTo>
                    <a:pt x="651510" y="1993901"/>
                  </a:lnTo>
                  <a:lnTo>
                    <a:pt x="642938" y="1996758"/>
                  </a:lnTo>
                  <a:lnTo>
                    <a:pt x="634683" y="1998663"/>
                  </a:lnTo>
                  <a:lnTo>
                    <a:pt x="626110" y="2000568"/>
                  </a:lnTo>
                  <a:lnTo>
                    <a:pt x="617538" y="2001521"/>
                  </a:lnTo>
                  <a:lnTo>
                    <a:pt x="613093" y="2001838"/>
                  </a:lnTo>
                  <a:lnTo>
                    <a:pt x="609283" y="2001838"/>
                  </a:lnTo>
                  <a:lnTo>
                    <a:pt x="602933" y="2001838"/>
                  </a:lnTo>
                  <a:lnTo>
                    <a:pt x="596265" y="2001203"/>
                  </a:lnTo>
                  <a:lnTo>
                    <a:pt x="589915" y="1999933"/>
                  </a:lnTo>
                  <a:lnTo>
                    <a:pt x="583565" y="1998663"/>
                  </a:lnTo>
                  <a:lnTo>
                    <a:pt x="578168" y="1997393"/>
                  </a:lnTo>
                  <a:lnTo>
                    <a:pt x="573088" y="1995806"/>
                  </a:lnTo>
                  <a:lnTo>
                    <a:pt x="567690" y="1993901"/>
                  </a:lnTo>
                  <a:lnTo>
                    <a:pt x="562293" y="1991678"/>
                  </a:lnTo>
                  <a:lnTo>
                    <a:pt x="556895" y="1989456"/>
                  </a:lnTo>
                  <a:lnTo>
                    <a:pt x="552133" y="1986916"/>
                  </a:lnTo>
                  <a:lnTo>
                    <a:pt x="547053" y="1983741"/>
                  </a:lnTo>
                  <a:lnTo>
                    <a:pt x="541973" y="1980566"/>
                  </a:lnTo>
                  <a:lnTo>
                    <a:pt x="531813" y="1973263"/>
                  </a:lnTo>
                  <a:lnTo>
                    <a:pt x="512128" y="1958976"/>
                  </a:lnTo>
                  <a:lnTo>
                    <a:pt x="493078" y="1945006"/>
                  </a:lnTo>
                  <a:lnTo>
                    <a:pt x="472758" y="1929766"/>
                  </a:lnTo>
                  <a:lnTo>
                    <a:pt x="452755" y="1914208"/>
                  </a:lnTo>
                  <a:lnTo>
                    <a:pt x="433070" y="1899286"/>
                  </a:lnTo>
                  <a:lnTo>
                    <a:pt x="414338" y="1884046"/>
                  </a:lnTo>
                  <a:lnTo>
                    <a:pt x="395605" y="1869123"/>
                  </a:lnTo>
                  <a:lnTo>
                    <a:pt x="377508" y="1854201"/>
                  </a:lnTo>
                  <a:lnTo>
                    <a:pt x="360363" y="1839278"/>
                  </a:lnTo>
                  <a:lnTo>
                    <a:pt x="343218" y="1824673"/>
                  </a:lnTo>
                  <a:lnTo>
                    <a:pt x="326708" y="1809751"/>
                  </a:lnTo>
                  <a:lnTo>
                    <a:pt x="310515" y="1795146"/>
                  </a:lnTo>
                  <a:lnTo>
                    <a:pt x="294958" y="1780541"/>
                  </a:lnTo>
                  <a:lnTo>
                    <a:pt x="280035" y="1765936"/>
                  </a:lnTo>
                  <a:lnTo>
                    <a:pt x="265430" y="1751331"/>
                  </a:lnTo>
                  <a:lnTo>
                    <a:pt x="251143" y="1737043"/>
                  </a:lnTo>
                  <a:lnTo>
                    <a:pt x="237173" y="1722756"/>
                  </a:lnTo>
                  <a:lnTo>
                    <a:pt x="223838" y="1707833"/>
                  </a:lnTo>
                  <a:lnTo>
                    <a:pt x="209233" y="1691958"/>
                  </a:lnTo>
                  <a:lnTo>
                    <a:pt x="195263" y="1675766"/>
                  </a:lnTo>
                  <a:lnTo>
                    <a:pt x="181610" y="1659891"/>
                  </a:lnTo>
                  <a:lnTo>
                    <a:pt x="168593" y="1643698"/>
                  </a:lnTo>
                  <a:lnTo>
                    <a:pt x="156845" y="1628458"/>
                  </a:lnTo>
                  <a:lnTo>
                    <a:pt x="145098" y="1613218"/>
                  </a:lnTo>
                  <a:lnTo>
                    <a:pt x="133985" y="1597978"/>
                  </a:lnTo>
                  <a:lnTo>
                    <a:pt x="123508" y="1582738"/>
                  </a:lnTo>
                  <a:lnTo>
                    <a:pt x="115570" y="1570991"/>
                  </a:lnTo>
                  <a:lnTo>
                    <a:pt x="107950" y="1559561"/>
                  </a:lnTo>
                  <a:lnTo>
                    <a:pt x="100648" y="1547496"/>
                  </a:lnTo>
                  <a:lnTo>
                    <a:pt x="93345" y="1535748"/>
                  </a:lnTo>
                  <a:lnTo>
                    <a:pt x="86678" y="1524318"/>
                  </a:lnTo>
                  <a:lnTo>
                    <a:pt x="80010" y="1512571"/>
                  </a:lnTo>
                  <a:lnTo>
                    <a:pt x="73660" y="1500823"/>
                  </a:lnTo>
                  <a:lnTo>
                    <a:pt x="67628" y="1489711"/>
                  </a:lnTo>
                  <a:lnTo>
                    <a:pt x="61913" y="1477963"/>
                  </a:lnTo>
                  <a:lnTo>
                    <a:pt x="56515" y="1466533"/>
                  </a:lnTo>
                  <a:lnTo>
                    <a:pt x="51435" y="1455103"/>
                  </a:lnTo>
                  <a:lnTo>
                    <a:pt x="46355" y="1443673"/>
                  </a:lnTo>
                  <a:lnTo>
                    <a:pt x="41593" y="1432243"/>
                  </a:lnTo>
                  <a:lnTo>
                    <a:pt x="37465" y="1420813"/>
                  </a:lnTo>
                  <a:lnTo>
                    <a:pt x="33020" y="1409700"/>
                  </a:lnTo>
                  <a:lnTo>
                    <a:pt x="29210" y="1398270"/>
                  </a:lnTo>
                  <a:lnTo>
                    <a:pt x="25400" y="1387158"/>
                  </a:lnTo>
                  <a:lnTo>
                    <a:pt x="22225" y="1376045"/>
                  </a:lnTo>
                  <a:lnTo>
                    <a:pt x="19050" y="1364933"/>
                  </a:lnTo>
                  <a:lnTo>
                    <a:pt x="16193" y="1353820"/>
                  </a:lnTo>
                  <a:lnTo>
                    <a:pt x="13653" y="1342708"/>
                  </a:lnTo>
                  <a:lnTo>
                    <a:pt x="11113" y="1331913"/>
                  </a:lnTo>
                  <a:lnTo>
                    <a:pt x="8890" y="1320800"/>
                  </a:lnTo>
                  <a:lnTo>
                    <a:pt x="6985" y="1310323"/>
                  </a:lnTo>
                  <a:lnTo>
                    <a:pt x="5080" y="1299210"/>
                  </a:lnTo>
                  <a:lnTo>
                    <a:pt x="3810" y="1288733"/>
                  </a:lnTo>
                  <a:lnTo>
                    <a:pt x="2540" y="1277938"/>
                  </a:lnTo>
                  <a:lnTo>
                    <a:pt x="1588" y="1267460"/>
                  </a:lnTo>
                  <a:lnTo>
                    <a:pt x="953" y="1256665"/>
                  </a:lnTo>
                  <a:lnTo>
                    <a:pt x="318" y="1246505"/>
                  </a:lnTo>
                  <a:lnTo>
                    <a:pt x="0" y="1236028"/>
                  </a:lnTo>
                  <a:lnTo>
                    <a:pt x="0" y="1225868"/>
                  </a:lnTo>
                  <a:lnTo>
                    <a:pt x="318" y="1211580"/>
                  </a:lnTo>
                  <a:lnTo>
                    <a:pt x="635" y="1197610"/>
                  </a:lnTo>
                  <a:lnTo>
                    <a:pt x="1588" y="1183958"/>
                  </a:lnTo>
                  <a:lnTo>
                    <a:pt x="2858" y="1170623"/>
                  </a:lnTo>
                  <a:lnTo>
                    <a:pt x="4763" y="1157288"/>
                  </a:lnTo>
                  <a:lnTo>
                    <a:pt x="6985" y="1144270"/>
                  </a:lnTo>
                  <a:lnTo>
                    <a:pt x="9208" y="1131253"/>
                  </a:lnTo>
                  <a:lnTo>
                    <a:pt x="11748" y="1118870"/>
                  </a:lnTo>
                  <a:lnTo>
                    <a:pt x="14923" y="1106488"/>
                  </a:lnTo>
                  <a:lnTo>
                    <a:pt x="17780" y="1094105"/>
                  </a:lnTo>
                  <a:lnTo>
                    <a:pt x="21590" y="1082358"/>
                  </a:lnTo>
                  <a:lnTo>
                    <a:pt x="25083" y="1070610"/>
                  </a:lnTo>
                  <a:lnTo>
                    <a:pt x="29210" y="1059180"/>
                  </a:lnTo>
                  <a:lnTo>
                    <a:pt x="33338" y="1048068"/>
                  </a:lnTo>
                  <a:lnTo>
                    <a:pt x="37783" y="1036955"/>
                  </a:lnTo>
                  <a:lnTo>
                    <a:pt x="42545" y="1026160"/>
                  </a:lnTo>
                  <a:lnTo>
                    <a:pt x="47308" y="1015365"/>
                  </a:lnTo>
                  <a:lnTo>
                    <a:pt x="52388" y="1005205"/>
                  </a:lnTo>
                  <a:lnTo>
                    <a:pt x="57468" y="995045"/>
                  </a:lnTo>
                  <a:lnTo>
                    <a:pt x="62548" y="985203"/>
                  </a:lnTo>
                  <a:lnTo>
                    <a:pt x="68263" y="975678"/>
                  </a:lnTo>
                  <a:lnTo>
                    <a:pt x="73660" y="966153"/>
                  </a:lnTo>
                  <a:lnTo>
                    <a:pt x="79375" y="956945"/>
                  </a:lnTo>
                  <a:lnTo>
                    <a:pt x="85408" y="948373"/>
                  </a:lnTo>
                  <a:lnTo>
                    <a:pt x="96838" y="930910"/>
                  </a:lnTo>
                  <a:lnTo>
                    <a:pt x="108903" y="915035"/>
                  </a:lnTo>
                  <a:lnTo>
                    <a:pt x="120968" y="899795"/>
                  </a:lnTo>
                  <a:lnTo>
                    <a:pt x="132715" y="885508"/>
                  </a:lnTo>
                  <a:lnTo>
                    <a:pt x="144780" y="872173"/>
                  </a:lnTo>
                  <a:lnTo>
                    <a:pt x="156845" y="859473"/>
                  </a:lnTo>
                  <a:lnTo>
                    <a:pt x="168275" y="848043"/>
                  </a:lnTo>
                  <a:lnTo>
                    <a:pt x="179705" y="836930"/>
                  </a:lnTo>
                  <a:lnTo>
                    <a:pt x="190500" y="827088"/>
                  </a:lnTo>
                  <a:lnTo>
                    <a:pt x="201295" y="817880"/>
                  </a:lnTo>
                  <a:lnTo>
                    <a:pt x="211138" y="809625"/>
                  </a:lnTo>
                  <a:lnTo>
                    <a:pt x="220345" y="802005"/>
                  </a:lnTo>
                  <a:lnTo>
                    <a:pt x="229553" y="795338"/>
                  </a:lnTo>
                  <a:lnTo>
                    <a:pt x="237490" y="789305"/>
                  </a:lnTo>
                  <a:lnTo>
                    <a:pt x="250825" y="780098"/>
                  </a:lnTo>
                  <a:lnTo>
                    <a:pt x="260033" y="773748"/>
                  </a:lnTo>
                  <a:lnTo>
                    <a:pt x="265113" y="770890"/>
                  </a:lnTo>
                  <a:lnTo>
                    <a:pt x="270510" y="767398"/>
                  </a:lnTo>
                  <a:lnTo>
                    <a:pt x="276543" y="764858"/>
                  </a:lnTo>
                  <a:lnTo>
                    <a:pt x="282575" y="762318"/>
                  </a:lnTo>
                  <a:lnTo>
                    <a:pt x="288608" y="760095"/>
                  </a:lnTo>
                  <a:lnTo>
                    <a:pt x="294640" y="758190"/>
                  </a:lnTo>
                  <a:lnTo>
                    <a:pt x="300673" y="756920"/>
                  </a:lnTo>
                  <a:lnTo>
                    <a:pt x="307023" y="755650"/>
                  </a:lnTo>
                  <a:lnTo>
                    <a:pt x="312738" y="755015"/>
                  </a:lnTo>
                  <a:lnTo>
                    <a:pt x="318453" y="753745"/>
                  </a:lnTo>
                  <a:lnTo>
                    <a:pt x="324485" y="752793"/>
                  </a:lnTo>
                  <a:lnTo>
                    <a:pt x="330518" y="752475"/>
                  </a:lnTo>
                  <a:close/>
                  <a:moveTo>
                    <a:pt x="609121" y="0"/>
                  </a:moveTo>
                  <a:lnTo>
                    <a:pt x="617062" y="0"/>
                  </a:lnTo>
                  <a:lnTo>
                    <a:pt x="625321" y="0"/>
                  </a:lnTo>
                  <a:lnTo>
                    <a:pt x="633262" y="317"/>
                  </a:lnTo>
                  <a:lnTo>
                    <a:pt x="641521" y="951"/>
                  </a:lnTo>
                  <a:lnTo>
                    <a:pt x="650098" y="1585"/>
                  </a:lnTo>
                  <a:lnTo>
                    <a:pt x="658039" y="2536"/>
                  </a:lnTo>
                  <a:lnTo>
                    <a:pt x="666298" y="3487"/>
                  </a:lnTo>
                  <a:lnTo>
                    <a:pt x="674557" y="4755"/>
                  </a:lnTo>
                  <a:lnTo>
                    <a:pt x="682816" y="6658"/>
                  </a:lnTo>
                  <a:lnTo>
                    <a:pt x="691075" y="8243"/>
                  </a:lnTo>
                  <a:lnTo>
                    <a:pt x="699017" y="10462"/>
                  </a:lnTo>
                  <a:lnTo>
                    <a:pt x="707593" y="12364"/>
                  </a:lnTo>
                  <a:lnTo>
                    <a:pt x="715535" y="14901"/>
                  </a:lnTo>
                  <a:lnTo>
                    <a:pt x="723476" y="17437"/>
                  </a:lnTo>
                  <a:lnTo>
                    <a:pt x="731100" y="20607"/>
                  </a:lnTo>
                  <a:lnTo>
                    <a:pt x="738723" y="23461"/>
                  </a:lnTo>
                  <a:lnTo>
                    <a:pt x="746347" y="26314"/>
                  </a:lnTo>
                  <a:lnTo>
                    <a:pt x="753653" y="29801"/>
                  </a:lnTo>
                  <a:lnTo>
                    <a:pt x="761277" y="33289"/>
                  </a:lnTo>
                  <a:lnTo>
                    <a:pt x="768265" y="37093"/>
                  </a:lnTo>
                  <a:lnTo>
                    <a:pt x="775571" y="40581"/>
                  </a:lnTo>
                  <a:lnTo>
                    <a:pt x="782560" y="44702"/>
                  </a:lnTo>
                  <a:lnTo>
                    <a:pt x="796219" y="53262"/>
                  </a:lnTo>
                  <a:lnTo>
                    <a:pt x="809560" y="62139"/>
                  </a:lnTo>
                  <a:lnTo>
                    <a:pt x="822266" y="71968"/>
                  </a:lnTo>
                  <a:lnTo>
                    <a:pt x="834020" y="82113"/>
                  </a:lnTo>
                  <a:lnTo>
                    <a:pt x="845773" y="92892"/>
                  </a:lnTo>
                  <a:lnTo>
                    <a:pt x="856573" y="103988"/>
                  </a:lnTo>
                  <a:lnTo>
                    <a:pt x="867056" y="116036"/>
                  </a:lnTo>
                  <a:lnTo>
                    <a:pt x="876903" y="128400"/>
                  </a:lnTo>
                  <a:lnTo>
                    <a:pt x="886433" y="140765"/>
                  </a:lnTo>
                  <a:lnTo>
                    <a:pt x="895009" y="154080"/>
                  </a:lnTo>
                  <a:lnTo>
                    <a:pt x="902951" y="167396"/>
                  </a:lnTo>
                  <a:lnTo>
                    <a:pt x="910257" y="181346"/>
                  </a:lnTo>
                  <a:lnTo>
                    <a:pt x="916927" y="195612"/>
                  </a:lnTo>
                  <a:lnTo>
                    <a:pt x="922963" y="210196"/>
                  </a:lnTo>
                  <a:lnTo>
                    <a:pt x="928045" y="225097"/>
                  </a:lnTo>
                  <a:lnTo>
                    <a:pt x="932810" y="239998"/>
                  </a:lnTo>
                  <a:lnTo>
                    <a:pt x="936622" y="255850"/>
                  </a:lnTo>
                  <a:lnTo>
                    <a:pt x="939481" y="271385"/>
                  </a:lnTo>
                  <a:lnTo>
                    <a:pt x="941704" y="286920"/>
                  </a:lnTo>
                  <a:lnTo>
                    <a:pt x="943610" y="302771"/>
                  </a:lnTo>
                  <a:lnTo>
                    <a:pt x="944246" y="311014"/>
                  </a:lnTo>
                  <a:lnTo>
                    <a:pt x="944246" y="318940"/>
                  </a:lnTo>
                  <a:lnTo>
                    <a:pt x="944563" y="327183"/>
                  </a:lnTo>
                  <a:lnTo>
                    <a:pt x="944246" y="335426"/>
                  </a:lnTo>
                  <a:lnTo>
                    <a:pt x="943928" y="343352"/>
                  </a:lnTo>
                  <a:lnTo>
                    <a:pt x="943610" y="351595"/>
                  </a:lnTo>
                  <a:lnTo>
                    <a:pt x="942657" y="359838"/>
                  </a:lnTo>
                  <a:lnTo>
                    <a:pt x="941704" y="368081"/>
                  </a:lnTo>
                  <a:lnTo>
                    <a:pt x="940434" y="376324"/>
                  </a:lnTo>
                  <a:lnTo>
                    <a:pt x="939163" y="384567"/>
                  </a:lnTo>
                  <a:lnTo>
                    <a:pt x="937575" y="392810"/>
                  </a:lnTo>
                  <a:lnTo>
                    <a:pt x="935669" y="401053"/>
                  </a:lnTo>
                  <a:lnTo>
                    <a:pt x="933763" y="408979"/>
                  </a:lnTo>
                  <a:lnTo>
                    <a:pt x="931539" y="417222"/>
                  </a:lnTo>
                  <a:lnTo>
                    <a:pt x="929316" y="425148"/>
                  </a:lnTo>
                  <a:lnTo>
                    <a:pt x="926457" y="433391"/>
                  </a:lnTo>
                  <a:lnTo>
                    <a:pt x="923916" y="441000"/>
                  </a:lnTo>
                  <a:lnTo>
                    <a:pt x="920739" y="448609"/>
                  </a:lnTo>
                  <a:lnTo>
                    <a:pt x="917563" y="456218"/>
                  </a:lnTo>
                  <a:lnTo>
                    <a:pt x="914068" y="463827"/>
                  </a:lnTo>
                  <a:lnTo>
                    <a:pt x="910892" y="471119"/>
                  </a:lnTo>
                  <a:lnTo>
                    <a:pt x="907080" y="478411"/>
                  </a:lnTo>
                  <a:lnTo>
                    <a:pt x="903268" y="485385"/>
                  </a:lnTo>
                  <a:lnTo>
                    <a:pt x="899139" y="492360"/>
                  </a:lnTo>
                  <a:lnTo>
                    <a:pt x="890880" y="505993"/>
                  </a:lnTo>
                  <a:lnTo>
                    <a:pt x="881668" y="519309"/>
                  </a:lnTo>
                  <a:lnTo>
                    <a:pt x="872138" y="531673"/>
                  </a:lnTo>
                  <a:lnTo>
                    <a:pt x="861656" y="543721"/>
                  </a:lnTo>
                  <a:lnTo>
                    <a:pt x="851173" y="555451"/>
                  </a:lnTo>
                  <a:lnTo>
                    <a:pt x="839737" y="566230"/>
                  </a:lnTo>
                  <a:lnTo>
                    <a:pt x="827667" y="577010"/>
                  </a:lnTo>
                  <a:lnTo>
                    <a:pt x="815596" y="586521"/>
                  </a:lnTo>
                  <a:lnTo>
                    <a:pt x="802890" y="595715"/>
                  </a:lnTo>
                  <a:lnTo>
                    <a:pt x="789866" y="604592"/>
                  </a:lnTo>
                  <a:lnTo>
                    <a:pt x="776207" y="612518"/>
                  </a:lnTo>
                  <a:lnTo>
                    <a:pt x="762230" y="619810"/>
                  </a:lnTo>
                  <a:lnTo>
                    <a:pt x="747935" y="626468"/>
                  </a:lnTo>
                  <a:lnTo>
                    <a:pt x="733323" y="632491"/>
                  </a:lnTo>
                  <a:lnTo>
                    <a:pt x="718711" y="637564"/>
                  </a:lnTo>
                  <a:lnTo>
                    <a:pt x="703464" y="642319"/>
                  </a:lnTo>
                  <a:lnTo>
                    <a:pt x="688216" y="645807"/>
                  </a:lnTo>
                  <a:lnTo>
                    <a:pt x="672651" y="649294"/>
                  </a:lnTo>
                  <a:lnTo>
                    <a:pt x="656451" y="651513"/>
                  </a:lnTo>
                  <a:lnTo>
                    <a:pt x="640568" y="652782"/>
                  </a:lnTo>
                  <a:lnTo>
                    <a:pt x="632627" y="653733"/>
                  </a:lnTo>
                  <a:lnTo>
                    <a:pt x="624368" y="654050"/>
                  </a:lnTo>
                  <a:lnTo>
                    <a:pt x="616427" y="654050"/>
                  </a:lnTo>
                  <a:lnTo>
                    <a:pt x="608485" y="654050"/>
                  </a:lnTo>
                  <a:lnTo>
                    <a:pt x="600226" y="653733"/>
                  </a:lnTo>
                  <a:lnTo>
                    <a:pt x="591650" y="652782"/>
                  </a:lnTo>
                  <a:lnTo>
                    <a:pt x="583708" y="652148"/>
                  </a:lnTo>
                  <a:lnTo>
                    <a:pt x="575449" y="651196"/>
                  </a:lnTo>
                  <a:lnTo>
                    <a:pt x="567190" y="650245"/>
                  </a:lnTo>
                  <a:lnTo>
                    <a:pt x="558931" y="648660"/>
                  </a:lnTo>
                  <a:lnTo>
                    <a:pt x="550672" y="647392"/>
                  </a:lnTo>
                  <a:lnTo>
                    <a:pt x="542731" y="645173"/>
                  </a:lnTo>
                  <a:lnTo>
                    <a:pt x="534154" y="643270"/>
                  </a:lnTo>
                  <a:lnTo>
                    <a:pt x="525895" y="641051"/>
                  </a:lnTo>
                  <a:lnTo>
                    <a:pt x="517954" y="638515"/>
                  </a:lnTo>
                  <a:lnTo>
                    <a:pt x="510330" y="635979"/>
                  </a:lnTo>
                  <a:lnTo>
                    <a:pt x="502389" y="633442"/>
                  </a:lnTo>
                  <a:lnTo>
                    <a:pt x="494765" y="630272"/>
                  </a:lnTo>
                  <a:lnTo>
                    <a:pt x="487141" y="627419"/>
                  </a:lnTo>
                  <a:lnTo>
                    <a:pt x="479835" y="623931"/>
                  </a:lnTo>
                  <a:lnTo>
                    <a:pt x="472529" y="620444"/>
                  </a:lnTo>
                  <a:lnTo>
                    <a:pt x="465223" y="616639"/>
                  </a:lnTo>
                  <a:lnTo>
                    <a:pt x="457917" y="613152"/>
                  </a:lnTo>
                  <a:lnTo>
                    <a:pt x="450929" y="609030"/>
                  </a:lnTo>
                  <a:lnTo>
                    <a:pt x="437270" y="600470"/>
                  </a:lnTo>
                  <a:lnTo>
                    <a:pt x="423928" y="591593"/>
                  </a:lnTo>
                  <a:lnTo>
                    <a:pt x="411222" y="581765"/>
                  </a:lnTo>
                  <a:lnTo>
                    <a:pt x="399469" y="571620"/>
                  </a:lnTo>
                  <a:lnTo>
                    <a:pt x="387716" y="560524"/>
                  </a:lnTo>
                  <a:lnTo>
                    <a:pt x="376598" y="549427"/>
                  </a:lnTo>
                  <a:lnTo>
                    <a:pt x="366433" y="537697"/>
                  </a:lnTo>
                  <a:lnTo>
                    <a:pt x="356586" y="525649"/>
                  </a:lnTo>
                  <a:lnTo>
                    <a:pt x="347056" y="512968"/>
                  </a:lnTo>
                  <a:lnTo>
                    <a:pt x="338479" y="499652"/>
                  </a:lnTo>
                  <a:lnTo>
                    <a:pt x="330538" y="486020"/>
                  </a:lnTo>
                  <a:lnTo>
                    <a:pt x="323232" y="472070"/>
                  </a:lnTo>
                  <a:lnTo>
                    <a:pt x="316561" y="457803"/>
                  </a:lnTo>
                  <a:lnTo>
                    <a:pt x="310526" y="443536"/>
                  </a:lnTo>
                  <a:lnTo>
                    <a:pt x="305126" y="428636"/>
                  </a:lnTo>
                  <a:lnTo>
                    <a:pt x="300678" y="413418"/>
                  </a:lnTo>
                  <a:lnTo>
                    <a:pt x="296867" y="398200"/>
                  </a:lnTo>
                  <a:lnTo>
                    <a:pt x="294008" y="382348"/>
                  </a:lnTo>
                  <a:lnTo>
                    <a:pt x="291784" y="366496"/>
                  </a:lnTo>
                  <a:lnTo>
                    <a:pt x="289878" y="350644"/>
                  </a:lnTo>
                  <a:lnTo>
                    <a:pt x="289243" y="342718"/>
                  </a:lnTo>
                  <a:lnTo>
                    <a:pt x="289243" y="334792"/>
                  </a:lnTo>
                  <a:lnTo>
                    <a:pt x="288925" y="326549"/>
                  </a:lnTo>
                  <a:lnTo>
                    <a:pt x="289243" y="318306"/>
                  </a:lnTo>
                  <a:lnTo>
                    <a:pt x="289561" y="310063"/>
                  </a:lnTo>
                  <a:lnTo>
                    <a:pt x="289878" y="302137"/>
                  </a:lnTo>
                  <a:lnTo>
                    <a:pt x="290514" y="293894"/>
                  </a:lnTo>
                  <a:lnTo>
                    <a:pt x="291784" y="285651"/>
                  </a:lnTo>
                  <a:lnTo>
                    <a:pt x="293055" y="277408"/>
                  </a:lnTo>
                  <a:lnTo>
                    <a:pt x="294325" y="268848"/>
                  </a:lnTo>
                  <a:lnTo>
                    <a:pt x="295914" y="260922"/>
                  </a:lnTo>
                  <a:lnTo>
                    <a:pt x="297502" y="252679"/>
                  </a:lnTo>
                  <a:lnTo>
                    <a:pt x="299725" y="244436"/>
                  </a:lnTo>
                  <a:lnTo>
                    <a:pt x="301949" y="236510"/>
                  </a:lnTo>
                  <a:lnTo>
                    <a:pt x="304173" y="228584"/>
                  </a:lnTo>
                  <a:lnTo>
                    <a:pt x="307032" y="220659"/>
                  </a:lnTo>
                  <a:lnTo>
                    <a:pt x="309573" y="212733"/>
                  </a:lnTo>
                  <a:lnTo>
                    <a:pt x="312432" y="204807"/>
                  </a:lnTo>
                  <a:lnTo>
                    <a:pt x="315926" y="197198"/>
                  </a:lnTo>
                  <a:lnTo>
                    <a:pt x="319102" y="189906"/>
                  </a:lnTo>
                  <a:lnTo>
                    <a:pt x="322597" y="182614"/>
                  </a:lnTo>
                  <a:lnTo>
                    <a:pt x="326091" y="175322"/>
                  </a:lnTo>
                  <a:lnTo>
                    <a:pt x="330220" y="168347"/>
                  </a:lnTo>
                  <a:lnTo>
                    <a:pt x="334032" y="161055"/>
                  </a:lnTo>
                  <a:lnTo>
                    <a:pt x="342609" y="147423"/>
                  </a:lnTo>
                  <a:lnTo>
                    <a:pt x="351821" y="134741"/>
                  </a:lnTo>
                  <a:lnTo>
                    <a:pt x="361350" y="122060"/>
                  </a:lnTo>
                  <a:lnTo>
                    <a:pt x="371833" y="109695"/>
                  </a:lnTo>
                  <a:lnTo>
                    <a:pt x="382316" y="97965"/>
                  </a:lnTo>
                  <a:lnTo>
                    <a:pt x="393751" y="87185"/>
                  </a:lnTo>
                  <a:lnTo>
                    <a:pt x="405504" y="76723"/>
                  </a:lnTo>
                  <a:lnTo>
                    <a:pt x="417893" y="66895"/>
                  </a:lnTo>
                  <a:lnTo>
                    <a:pt x="430599" y="58018"/>
                  </a:lnTo>
                  <a:lnTo>
                    <a:pt x="443623" y="49458"/>
                  </a:lnTo>
                  <a:lnTo>
                    <a:pt x="457282" y="41215"/>
                  </a:lnTo>
                  <a:lnTo>
                    <a:pt x="471259" y="33606"/>
                  </a:lnTo>
                  <a:lnTo>
                    <a:pt x="485553" y="26948"/>
                  </a:lnTo>
                  <a:lnTo>
                    <a:pt x="500165" y="21241"/>
                  </a:lnTo>
                  <a:lnTo>
                    <a:pt x="514777" y="16169"/>
                  </a:lnTo>
                  <a:lnTo>
                    <a:pt x="530025" y="11413"/>
                  </a:lnTo>
                  <a:lnTo>
                    <a:pt x="545272" y="7609"/>
                  </a:lnTo>
                  <a:lnTo>
                    <a:pt x="560837" y="4438"/>
                  </a:lnTo>
                  <a:lnTo>
                    <a:pt x="576720" y="2219"/>
                  </a:lnTo>
                  <a:lnTo>
                    <a:pt x="592920" y="634"/>
                  </a:lnTo>
                  <a:lnTo>
                    <a:pt x="600862" y="317"/>
                  </a:lnTo>
                  <a:lnTo>
                    <a:pt x="609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人"/>
            <p:cNvSpPr/>
            <p:nvPr/>
          </p:nvSpPr>
          <p:spPr bwMode="auto">
            <a:xfrm flipH="1">
              <a:off x="15483" y="8653"/>
              <a:ext cx="419" cy="822"/>
            </a:xfrm>
            <a:custGeom>
              <a:avLst/>
              <a:gdLst/>
              <a:ahLst/>
              <a:cxnLst/>
              <a:rect l="0" t="0" r="r" b="b"/>
              <a:pathLst>
                <a:path w="1235075" h="3292476">
                  <a:moveTo>
                    <a:pt x="1011238" y="1751013"/>
                  </a:moveTo>
                  <a:lnTo>
                    <a:pt x="1011238" y="1860823"/>
                  </a:lnTo>
                  <a:lnTo>
                    <a:pt x="1011238" y="3112528"/>
                  </a:lnTo>
                  <a:lnTo>
                    <a:pt x="1010920" y="3121731"/>
                  </a:lnTo>
                  <a:lnTo>
                    <a:pt x="1010284" y="3130618"/>
                  </a:lnTo>
                  <a:lnTo>
                    <a:pt x="1009330" y="3139822"/>
                  </a:lnTo>
                  <a:lnTo>
                    <a:pt x="1007422" y="3148708"/>
                  </a:lnTo>
                  <a:lnTo>
                    <a:pt x="1005513" y="3157277"/>
                  </a:lnTo>
                  <a:lnTo>
                    <a:pt x="1002969" y="3165846"/>
                  </a:lnTo>
                  <a:lnTo>
                    <a:pt x="1000106" y="3174097"/>
                  </a:lnTo>
                  <a:lnTo>
                    <a:pt x="996925" y="3182666"/>
                  </a:lnTo>
                  <a:lnTo>
                    <a:pt x="993109" y="3190601"/>
                  </a:lnTo>
                  <a:lnTo>
                    <a:pt x="989292" y="3198217"/>
                  </a:lnTo>
                  <a:lnTo>
                    <a:pt x="984839" y="3205834"/>
                  </a:lnTo>
                  <a:lnTo>
                    <a:pt x="980386" y="3213134"/>
                  </a:lnTo>
                  <a:lnTo>
                    <a:pt x="975297" y="3220116"/>
                  </a:lnTo>
                  <a:lnTo>
                    <a:pt x="969890" y="3227098"/>
                  </a:lnTo>
                  <a:lnTo>
                    <a:pt x="964165" y="3233445"/>
                  </a:lnTo>
                  <a:lnTo>
                    <a:pt x="958440" y="3239793"/>
                  </a:lnTo>
                  <a:lnTo>
                    <a:pt x="952079" y="3245506"/>
                  </a:lnTo>
                  <a:lnTo>
                    <a:pt x="945718" y="3251218"/>
                  </a:lnTo>
                  <a:lnTo>
                    <a:pt x="938720" y="3256613"/>
                  </a:lnTo>
                  <a:lnTo>
                    <a:pt x="931723" y="3261691"/>
                  </a:lnTo>
                  <a:lnTo>
                    <a:pt x="924408" y="3266135"/>
                  </a:lnTo>
                  <a:lnTo>
                    <a:pt x="916774" y="3270578"/>
                  </a:lnTo>
                  <a:lnTo>
                    <a:pt x="909141" y="3274386"/>
                  </a:lnTo>
                  <a:lnTo>
                    <a:pt x="901189" y="3278195"/>
                  </a:lnTo>
                  <a:lnTo>
                    <a:pt x="892602" y="3281368"/>
                  </a:lnTo>
                  <a:lnTo>
                    <a:pt x="884332" y="3284225"/>
                  </a:lnTo>
                  <a:lnTo>
                    <a:pt x="876062" y="3286764"/>
                  </a:lnTo>
                  <a:lnTo>
                    <a:pt x="867157" y="3288668"/>
                  </a:lnTo>
                  <a:lnTo>
                    <a:pt x="858569" y="3290255"/>
                  </a:lnTo>
                  <a:lnTo>
                    <a:pt x="849345" y="3291524"/>
                  </a:lnTo>
                  <a:lnTo>
                    <a:pt x="840121" y="3292159"/>
                  </a:lnTo>
                  <a:lnTo>
                    <a:pt x="830898" y="3292476"/>
                  </a:lnTo>
                  <a:lnTo>
                    <a:pt x="821356" y="3292159"/>
                  </a:lnTo>
                  <a:lnTo>
                    <a:pt x="812450" y="3291524"/>
                  </a:lnTo>
                  <a:lnTo>
                    <a:pt x="803544" y="3290255"/>
                  </a:lnTo>
                  <a:lnTo>
                    <a:pt x="794639" y="3288668"/>
                  </a:lnTo>
                  <a:lnTo>
                    <a:pt x="785733" y="3286764"/>
                  </a:lnTo>
                  <a:lnTo>
                    <a:pt x="777145" y="3284225"/>
                  </a:lnTo>
                  <a:lnTo>
                    <a:pt x="768876" y="3281368"/>
                  </a:lnTo>
                  <a:lnTo>
                    <a:pt x="760606" y="3278195"/>
                  </a:lnTo>
                  <a:lnTo>
                    <a:pt x="752655" y="3274386"/>
                  </a:lnTo>
                  <a:lnTo>
                    <a:pt x="745021" y="3270578"/>
                  </a:lnTo>
                  <a:lnTo>
                    <a:pt x="737388" y="3266135"/>
                  </a:lnTo>
                  <a:lnTo>
                    <a:pt x="730072" y="3261691"/>
                  </a:lnTo>
                  <a:lnTo>
                    <a:pt x="723075" y="3256613"/>
                  </a:lnTo>
                  <a:lnTo>
                    <a:pt x="716396" y="3251218"/>
                  </a:lnTo>
                  <a:lnTo>
                    <a:pt x="709717" y="3245506"/>
                  </a:lnTo>
                  <a:lnTo>
                    <a:pt x="703355" y="3239793"/>
                  </a:lnTo>
                  <a:lnTo>
                    <a:pt x="697312" y="3233445"/>
                  </a:lnTo>
                  <a:lnTo>
                    <a:pt x="691587" y="3227098"/>
                  </a:lnTo>
                  <a:lnTo>
                    <a:pt x="686498" y="3220116"/>
                  </a:lnTo>
                  <a:lnTo>
                    <a:pt x="681409" y="3213134"/>
                  </a:lnTo>
                  <a:lnTo>
                    <a:pt x="676638" y="3205834"/>
                  </a:lnTo>
                  <a:lnTo>
                    <a:pt x="672503" y="3198217"/>
                  </a:lnTo>
                  <a:lnTo>
                    <a:pt x="668369" y="3190601"/>
                  </a:lnTo>
                  <a:lnTo>
                    <a:pt x="664870" y="3182666"/>
                  </a:lnTo>
                  <a:lnTo>
                    <a:pt x="661371" y="3174097"/>
                  </a:lnTo>
                  <a:lnTo>
                    <a:pt x="658827" y="3165846"/>
                  </a:lnTo>
                  <a:lnTo>
                    <a:pt x="656282" y="3157277"/>
                  </a:lnTo>
                  <a:lnTo>
                    <a:pt x="654374" y="3148708"/>
                  </a:lnTo>
                  <a:lnTo>
                    <a:pt x="652784" y="3139822"/>
                  </a:lnTo>
                  <a:lnTo>
                    <a:pt x="651511" y="3130618"/>
                  </a:lnTo>
                  <a:lnTo>
                    <a:pt x="650875" y="3121731"/>
                  </a:lnTo>
                  <a:lnTo>
                    <a:pt x="650875" y="3112528"/>
                  </a:lnTo>
                  <a:lnTo>
                    <a:pt x="650875" y="2028711"/>
                  </a:lnTo>
                  <a:lnTo>
                    <a:pt x="658509" y="2027125"/>
                  </a:lnTo>
                  <a:lnTo>
                    <a:pt x="666142" y="2025220"/>
                  </a:lnTo>
                  <a:lnTo>
                    <a:pt x="673776" y="2022999"/>
                  </a:lnTo>
                  <a:lnTo>
                    <a:pt x="681091" y="2019825"/>
                  </a:lnTo>
                  <a:lnTo>
                    <a:pt x="688406" y="2016651"/>
                  </a:lnTo>
                  <a:lnTo>
                    <a:pt x="695722" y="2012843"/>
                  </a:lnTo>
                  <a:lnTo>
                    <a:pt x="702401" y="2009035"/>
                  </a:lnTo>
                  <a:lnTo>
                    <a:pt x="709398" y="2004591"/>
                  </a:lnTo>
                  <a:lnTo>
                    <a:pt x="731027" y="1989040"/>
                  </a:lnTo>
                  <a:lnTo>
                    <a:pt x="752655" y="1973489"/>
                  </a:lnTo>
                  <a:lnTo>
                    <a:pt x="771102" y="1959525"/>
                  </a:lnTo>
                  <a:lnTo>
                    <a:pt x="789868" y="1945561"/>
                  </a:lnTo>
                  <a:lnTo>
                    <a:pt x="808315" y="1931596"/>
                  </a:lnTo>
                  <a:lnTo>
                    <a:pt x="825809" y="1917632"/>
                  </a:lnTo>
                  <a:lnTo>
                    <a:pt x="843620" y="1903668"/>
                  </a:lnTo>
                  <a:lnTo>
                    <a:pt x="860477" y="1889704"/>
                  </a:lnTo>
                  <a:lnTo>
                    <a:pt x="877017" y="1875739"/>
                  </a:lnTo>
                  <a:lnTo>
                    <a:pt x="893238" y="1861775"/>
                  </a:lnTo>
                  <a:lnTo>
                    <a:pt x="909459" y="1848128"/>
                  </a:lnTo>
                  <a:lnTo>
                    <a:pt x="925044" y="1834164"/>
                  </a:lnTo>
                  <a:lnTo>
                    <a:pt x="940311" y="1820200"/>
                  </a:lnTo>
                  <a:lnTo>
                    <a:pt x="955260" y="1806236"/>
                  </a:lnTo>
                  <a:lnTo>
                    <a:pt x="969572" y="1792589"/>
                  </a:lnTo>
                  <a:lnTo>
                    <a:pt x="983885" y="1778624"/>
                  </a:lnTo>
                  <a:lnTo>
                    <a:pt x="997562" y="1764660"/>
                  </a:lnTo>
                  <a:lnTo>
                    <a:pt x="1011238" y="1751013"/>
                  </a:lnTo>
                  <a:close/>
                  <a:moveTo>
                    <a:pt x="223837" y="1751013"/>
                  </a:moveTo>
                  <a:lnTo>
                    <a:pt x="237454" y="1764660"/>
                  </a:lnTo>
                  <a:lnTo>
                    <a:pt x="251070" y="1778624"/>
                  </a:lnTo>
                  <a:lnTo>
                    <a:pt x="265320" y="1792589"/>
                  </a:lnTo>
                  <a:lnTo>
                    <a:pt x="279569" y="1806236"/>
                  </a:lnTo>
                  <a:lnTo>
                    <a:pt x="294452" y="1820200"/>
                  </a:lnTo>
                  <a:lnTo>
                    <a:pt x="309652" y="1834164"/>
                  </a:lnTo>
                  <a:lnTo>
                    <a:pt x="325168" y="1848128"/>
                  </a:lnTo>
                  <a:lnTo>
                    <a:pt x="341001" y="1861775"/>
                  </a:lnTo>
                  <a:lnTo>
                    <a:pt x="357467" y="1875739"/>
                  </a:lnTo>
                  <a:lnTo>
                    <a:pt x="373934" y="1889704"/>
                  </a:lnTo>
                  <a:lnTo>
                    <a:pt x="390717" y="1903668"/>
                  </a:lnTo>
                  <a:lnTo>
                    <a:pt x="408450" y="1917632"/>
                  </a:lnTo>
                  <a:lnTo>
                    <a:pt x="425866" y="1931596"/>
                  </a:lnTo>
                  <a:lnTo>
                    <a:pt x="444232" y="1945561"/>
                  </a:lnTo>
                  <a:lnTo>
                    <a:pt x="462598" y="1959525"/>
                  </a:lnTo>
                  <a:lnTo>
                    <a:pt x="481281" y="1973489"/>
                  </a:lnTo>
                  <a:lnTo>
                    <a:pt x="502814" y="1989040"/>
                  </a:lnTo>
                  <a:lnTo>
                    <a:pt x="524347" y="2004591"/>
                  </a:lnTo>
                  <a:lnTo>
                    <a:pt x="531313" y="2009035"/>
                  </a:lnTo>
                  <a:lnTo>
                    <a:pt x="537963" y="2012843"/>
                  </a:lnTo>
                  <a:lnTo>
                    <a:pt x="545246" y="2016651"/>
                  </a:lnTo>
                  <a:lnTo>
                    <a:pt x="552530" y="2019825"/>
                  </a:lnTo>
                  <a:lnTo>
                    <a:pt x="559813" y="2022999"/>
                  </a:lnTo>
                  <a:lnTo>
                    <a:pt x="567413" y="2025220"/>
                  </a:lnTo>
                  <a:lnTo>
                    <a:pt x="575012" y="2027125"/>
                  </a:lnTo>
                  <a:lnTo>
                    <a:pt x="582612" y="2028711"/>
                  </a:lnTo>
                  <a:lnTo>
                    <a:pt x="582612" y="3112528"/>
                  </a:lnTo>
                  <a:lnTo>
                    <a:pt x="582612" y="3121731"/>
                  </a:lnTo>
                  <a:lnTo>
                    <a:pt x="581979" y="3130618"/>
                  </a:lnTo>
                  <a:lnTo>
                    <a:pt x="580712" y="3139822"/>
                  </a:lnTo>
                  <a:lnTo>
                    <a:pt x="579129" y="3148708"/>
                  </a:lnTo>
                  <a:lnTo>
                    <a:pt x="576912" y="3157277"/>
                  </a:lnTo>
                  <a:lnTo>
                    <a:pt x="574696" y="3165846"/>
                  </a:lnTo>
                  <a:lnTo>
                    <a:pt x="572162" y="3174097"/>
                  </a:lnTo>
                  <a:lnTo>
                    <a:pt x="568679" y="3182666"/>
                  </a:lnTo>
                  <a:lnTo>
                    <a:pt x="565196" y="3190601"/>
                  </a:lnTo>
                  <a:lnTo>
                    <a:pt x="561079" y="3198217"/>
                  </a:lnTo>
                  <a:lnTo>
                    <a:pt x="556963" y="3205834"/>
                  </a:lnTo>
                  <a:lnTo>
                    <a:pt x="552213" y="3213134"/>
                  </a:lnTo>
                  <a:lnTo>
                    <a:pt x="547146" y="3220116"/>
                  </a:lnTo>
                  <a:lnTo>
                    <a:pt x="541763" y="3227098"/>
                  </a:lnTo>
                  <a:lnTo>
                    <a:pt x="536380" y="3233445"/>
                  </a:lnTo>
                  <a:lnTo>
                    <a:pt x="530363" y="3239793"/>
                  </a:lnTo>
                  <a:lnTo>
                    <a:pt x="524030" y="3245506"/>
                  </a:lnTo>
                  <a:lnTo>
                    <a:pt x="517380" y="3251218"/>
                  </a:lnTo>
                  <a:lnTo>
                    <a:pt x="510731" y="3256613"/>
                  </a:lnTo>
                  <a:lnTo>
                    <a:pt x="503764" y="3261691"/>
                  </a:lnTo>
                  <a:lnTo>
                    <a:pt x="496481" y="3266135"/>
                  </a:lnTo>
                  <a:lnTo>
                    <a:pt x="488881" y="3270578"/>
                  </a:lnTo>
                  <a:lnTo>
                    <a:pt x="481281" y="3274386"/>
                  </a:lnTo>
                  <a:lnTo>
                    <a:pt x="473365" y="3278195"/>
                  </a:lnTo>
                  <a:lnTo>
                    <a:pt x="465132" y="3281368"/>
                  </a:lnTo>
                  <a:lnTo>
                    <a:pt x="456898" y="3284225"/>
                  </a:lnTo>
                  <a:lnTo>
                    <a:pt x="448032" y="3286764"/>
                  </a:lnTo>
                  <a:lnTo>
                    <a:pt x="439482" y="3288668"/>
                  </a:lnTo>
                  <a:lnTo>
                    <a:pt x="430616" y="3290255"/>
                  </a:lnTo>
                  <a:lnTo>
                    <a:pt x="421749" y="3291524"/>
                  </a:lnTo>
                  <a:lnTo>
                    <a:pt x="412566" y="3292159"/>
                  </a:lnTo>
                  <a:lnTo>
                    <a:pt x="403383" y="3292476"/>
                  </a:lnTo>
                  <a:lnTo>
                    <a:pt x="394200" y="3292159"/>
                  </a:lnTo>
                  <a:lnTo>
                    <a:pt x="384700" y="3291524"/>
                  </a:lnTo>
                  <a:lnTo>
                    <a:pt x="375834" y="3290255"/>
                  </a:lnTo>
                  <a:lnTo>
                    <a:pt x="367284" y="3288668"/>
                  </a:lnTo>
                  <a:lnTo>
                    <a:pt x="358417" y="3286764"/>
                  </a:lnTo>
                  <a:lnTo>
                    <a:pt x="350184" y="3284225"/>
                  </a:lnTo>
                  <a:lnTo>
                    <a:pt x="341635" y="3281368"/>
                  </a:lnTo>
                  <a:lnTo>
                    <a:pt x="333401" y="3278195"/>
                  </a:lnTo>
                  <a:lnTo>
                    <a:pt x="325485" y="3274386"/>
                  </a:lnTo>
                  <a:lnTo>
                    <a:pt x="317885" y="3270578"/>
                  </a:lnTo>
                  <a:lnTo>
                    <a:pt x="310285" y="3266135"/>
                  </a:lnTo>
                  <a:lnTo>
                    <a:pt x="303002" y="3261691"/>
                  </a:lnTo>
                  <a:lnTo>
                    <a:pt x="296036" y="3256613"/>
                  </a:lnTo>
                  <a:lnTo>
                    <a:pt x="289069" y="3251218"/>
                  </a:lnTo>
                  <a:lnTo>
                    <a:pt x="282736" y="3245506"/>
                  </a:lnTo>
                  <a:lnTo>
                    <a:pt x="276403" y="3239793"/>
                  </a:lnTo>
                  <a:lnTo>
                    <a:pt x="270386" y="3233445"/>
                  </a:lnTo>
                  <a:lnTo>
                    <a:pt x="265003" y="3227098"/>
                  </a:lnTo>
                  <a:lnTo>
                    <a:pt x="259620" y="3220116"/>
                  </a:lnTo>
                  <a:lnTo>
                    <a:pt x="254553" y="3213134"/>
                  </a:lnTo>
                  <a:lnTo>
                    <a:pt x="250120" y="3205834"/>
                  </a:lnTo>
                  <a:lnTo>
                    <a:pt x="245687" y="3198217"/>
                  </a:lnTo>
                  <a:lnTo>
                    <a:pt x="241570" y="3190601"/>
                  </a:lnTo>
                  <a:lnTo>
                    <a:pt x="238087" y="3182666"/>
                  </a:lnTo>
                  <a:lnTo>
                    <a:pt x="234604" y="3174097"/>
                  </a:lnTo>
                  <a:lnTo>
                    <a:pt x="232070" y="3165846"/>
                  </a:lnTo>
                  <a:lnTo>
                    <a:pt x="229537" y="3157277"/>
                  </a:lnTo>
                  <a:lnTo>
                    <a:pt x="227321" y="3148708"/>
                  </a:lnTo>
                  <a:lnTo>
                    <a:pt x="225737" y="3139822"/>
                  </a:lnTo>
                  <a:lnTo>
                    <a:pt x="224787" y="3130618"/>
                  </a:lnTo>
                  <a:lnTo>
                    <a:pt x="224154" y="3121731"/>
                  </a:lnTo>
                  <a:lnTo>
                    <a:pt x="223837" y="3112528"/>
                  </a:lnTo>
                  <a:lnTo>
                    <a:pt x="223837" y="1860823"/>
                  </a:lnTo>
                  <a:lnTo>
                    <a:pt x="223837" y="1751013"/>
                  </a:lnTo>
                  <a:close/>
                  <a:moveTo>
                    <a:pt x="330518" y="752475"/>
                  </a:moveTo>
                  <a:lnTo>
                    <a:pt x="336550" y="752475"/>
                  </a:lnTo>
                  <a:lnTo>
                    <a:pt x="898525" y="752475"/>
                  </a:lnTo>
                  <a:lnTo>
                    <a:pt x="904558" y="752475"/>
                  </a:lnTo>
                  <a:lnTo>
                    <a:pt x="910590" y="752793"/>
                  </a:lnTo>
                  <a:lnTo>
                    <a:pt x="916623" y="753745"/>
                  </a:lnTo>
                  <a:lnTo>
                    <a:pt x="922020" y="755015"/>
                  </a:lnTo>
                  <a:lnTo>
                    <a:pt x="928053" y="755650"/>
                  </a:lnTo>
                  <a:lnTo>
                    <a:pt x="934403" y="756920"/>
                  </a:lnTo>
                  <a:lnTo>
                    <a:pt x="940435" y="758190"/>
                  </a:lnTo>
                  <a:lnTo>
                    <a:pt x="946468" y="760095"/>
                  </a:lnTo>
                  <a:lnTo>
                    <a:pt x="952500" y="762318"/>
                  </a:lnTo>
                  <a:lnTo>
                    <a:pt x="958533" y="764858"/>
                  </a:lnTo>
                  <a:lnTo>
                    <a:pt x="964248" y="767398"/>
                  </a:lnTo>
                  <a:lnTo>
                    <a:pt x="969963" y="770890"/>
                  </a:lnTo>
                  <a:lnTo>
                    <a:pt x="975043" y="773748"/>
                  </a:lnTo>
                  <a:lnTo>
                    <a:pt x="984250" y="780098"/>
                  </a:lnTo>
                  <a:lnTo>
                    <a:pt x="997903" y="789305"/>
                  </a:lnTo>
                  <a:lnTo>
                    <a:pt x="1005523" y="795338"/>
                  </a:lnTo>
                  <a:lnTo>
                    <a:pt x="1014413" y="802005"/>
                  </a:lnTo>
                  <a:lnTo>
                    <a:pt x="1023938" y="809625"/>
                  </a:lnTo>
                  <a:lnTo>
                    <a:pt x="1033780" y="817880"/>
                  </a:lnTo>
                  <a:lnTo>
                    <a:pt x="1044575" y="827088"/>
                  </a:lnTo>
                  <a:lnTo>
                    <a:pt x="1055370" y="836930"/>
                  </a:lnTo>
                  <a:lnTo>
                    <a:pt x="1066800" y="848043"/>
                  </a:lnTo>
                  <a:lnTo>
                    <a:pt x="1078230" y="859473"/>
                  </a:lnTo>
                  <a:lnTo>
                    <a:pt x="1090295" y="872173"/>
                  </a:lnTo>
                  <a:lnTo>
                    <a:pt x="1102360" y="885508"/>
                  </a:lnTo>
                  <a:lnTo>
                    <a:pt x="1114108" y="899795"/>
                  </a:lnTo>
                  <a:lnTo>
                    <a:pt x="1126173" y="915035"/>
                  </a:lnTo>
                  <a:lnTo>
                    <a:pt x="1138238" y="930910"/>
                  </a:lnTo>
                  <a:lnTo>
                    <a:pt x="1149668" y="948373"/>
                  </a:lnTo>
                  <a:lnTo>
                    <a:pt x="1155700" y="956945"/>
                  </a:lnTo>
                  <a:lnTo>
                    <a:pt x="1161415" y="966153"/>
                  </a:lnTo>
                  <a:lnTo>
                    <a:pt x="1166813" y="975678"/>
                  </a:lnTo>
                  <a:lnTo>
                    <a:pt x="1172210" y="985203"/>
                  </a:lnTo>
                  <a:lnTo>
                    <a:pt x="1177608" y="995045"/>
                  </a:lnTo>
                  <a:lnTo>
                    <a:pt x="1182688" y="1005205"/>
                  </a:lnTo>
                  <a:lnTo>
                    <a:pt x="1187768" y="1015365"/>
                  </a:lnTo>
                  <a:lnTo>
                    <a:pt x="1192530" y="1026160"/>
                  </a:lnTo>
                  <a:lnTo>
                    <a:pt x="1197293" y="1036955"/>
                  </a:lnTo>
                  <a:lnTo>
                    <a:pt x="1201420" y="1048068"/>
                  </a:lnTo>
                  <a:lnTo>
                    <a:pt x="1205865" y="1059180"/>
                  </a:lnTo>
                  <a:lnTo>
                    <a:pt x="1209993" y="1070610"/>
                  </a:lnTo>
                  <a:lnTo>
                    <a:pt x="1213485" y="1082358"/>
                  </a:lnTo>
                  <a:lnTo>
                    <a:pt x="1217295" y="1094105"/>
                  </a:lnTo>
                  <a:lnTo>
                    <a:pt x="1220153" y="1106488"/>
                  </a:lnTo>
                  <a:lnTo>
                    <a:pt x="1223328" y="1118870"/>
                  </a:lnTo>
                  <a:lnTo>
                    <a:pt x="1225868" y="1131253"/>
                  </a:lnTo>
                  <a:lnTo>
                    <a:pt x="1228090" y="1144270"/>
                  </a:lnTo>
                  <a:lnTo>
                    <a:pt x="1229995" y="1157288"/>
                  </a:lnTo>
                  <a:lnTo>
                    <a:pt x="1232218" y="1170623"/>
                  </a:lnTo>
                  <a:lnTo>
                    <a:pt x="1233488" y="1183958"/>
                  </a:lnTo>
                  <a:lnTo>
                    <a:pt x="1234440" y="1197610"/>
                  </a:lnTo>
                  <a:lnTo>
                    <a:pt x="1234758" y="1211580"/>
                  </a:lnTo>
                  <a:lnTo>
                    <a:pt x="1235075" y="1225868"/>
                  </a:lnTo>
                  <a:lnTo>
                    <a:pt x="1235075" y="1236028"/>
                  </a:lnTo>
                  <a:lnTo>
                    <a:pt x="1234758" y="1246505"/>
                  </a:lnTo>
                  <a:lnTo>
                    <a:pt x="1234123" y="1256665"/>
                  </a:lnTo>
                  <a:lnTo>
                    <a:pt x="1233488" y="1267460"/>
                  </a:lnTo>
                  <a:lnTo>
                    <a:pt x="1232535" y="1277938"/>
                  </a:lnTo>
                  <a:lnTo>
                    <a:pt x="1231265" y="1288733"/>
                  </a:lnTo>
                  <a:lnTo>
                    <a:pt x="1229678" y="1299210"/>
                  </a:lnTo>
                  <a:lnTo>
                    <a:pt x="1228090" y="1310323"/>
                  </a:lnTo>
                  <a:lnTo>
                    <a:pt x="1226185" y="1320800"/>
                  </a:lnTo>
                  <a:lnTo>
                    <a:pt x="1223963" y="1331913"/>
                  </a:lnTo>
                  <a:lnTo>
                    <a:pt x="1221423" y="1342708"/>
                  </a:lnTo>
                  <a:lnTo>
                    <a:pt x="1218883" y="1353820"/>
                  </a:lnTo>
                  <a:lnTo>
                    <a:pt x="1215708" y="1364933"/>
                  </a:lnTo>
                  <a:lnTo>
                    <a:pt x="1212850" y="1376045"/>
                  </a:lnTo>
                  <a:lnTo>
                    <a:pt x="1209675" y="1387158"/>
                  </a:lnTo>
                  <a:lnTo>
                    <a:pt x="1205865" y="1398270"/>
                  </a:lnTo>
                  <a:lnTo>
                    <a:pt x="1202055" y="1409700"/>
                  </a:lnTo>
                  <a:lnTo>
                    <a:pt x="1197610" y="1420813"/>
                  </a:lnTo>
                  <a:lnTo>
                    <a:pt x="1193165" y="1432243"/>
                  </a:lnTo>
                  <a:lnTo>
                    <a:pt x="1188720" y="1443673"/>
                  </a:lnTo>
                  <a:lnTo>
                    <a:pt x="1183640" y="1455103"/>
                  </a:lnTo>
                  <a:lnTo>
                    <a:pt x="1178560" y="1466533"/>
                  </a:lnTo>
                  <a:lnTo>
                    <a:pt x="1172845" y="1477963"/>
                  </a:lnTo>
                  <a:lnTo>
                    <a:pt x="1167448" y="1489711"/>
                  </a:lnTo>
                  <a:lnTo>
                    <a:pt x="1161415" y="1500823"/>
                  </a:lnTo>
                  <a:lnTo>
                    <a:pt x="1155065" y="1512571"/>
                  </a:lnTo>
                  <a:lnTo>
                    <a:pt x="1148398" y="1524318"/>
                  </a:lnTo>
                  <a:lnTo>
                    <a:pt x="1141730" y="1535748"/>
                  </a:lnTo>
                  <a:lnTo>
                    <a:pt x="1134428" y="1547496"/>
                  </a:lnTo>
                  <a:lnTo>
                    <a:pt x="1127125" y="1559561"/>
                  </a:lnTo>
                  <a:lnTo>
                    <a:pt x="1119505" y="1570991"/>
                  </a:lnTo>
                  <a:lnTo>
                    <a:pt x="1111568" y="1582738"/>
                  </a:lnTo>
                  <a:lnTo>
                    <a:pt x="1100773" y="1597978"/>
                  </a:lnTo>
                  <a:lnTo>
                    <a:pt x="1089978" y="1613218"/>
                  </a:lnTo>
                  <a:lnTo>
                    <a:pt x="1078230" y="1628458"/>
                  </a:lnTo>
                  <a:lnTo>
                    <a:pt x="1066483" y="1643698"/>
                  </a:lnTo>
                  <a:lnTo>
                    <a:pt x="1053465" y="1659891"/>
                  </a:lnTo>
                  <a:lnTo>
                    <a:pt x="1039813" y="1675766"/>
                  </a:lnTo>
                  <a:lnTo>
                    <a:pt x="1025843" y="1691958"/>
                  </a:lnTo>
                  <a:lnTo>
                    <a:pt x="1011238" y="1707833"/>
                  </a:lnTo>
                  <a:lnTo>
                    <a:pt x="997903" y="1722756"/>
                  </a:lnTo>
                  <a:lnTo>
                    <a:pt x="983933" y="1737043"/>
                  </a:lnTo>
                  <a:lnTo>
                    <a:pt x="969645" y="1751331"/>
                  </a:lnTo>
                  <a:lnTo>
                    <a:pt x="955040" y="1765936"/>
                  </a:lnTo>
                  <a:lnTo>
                    <a:pt x="940118" y="1780541"/>
                  </a:lnTo>
                  <a:lnTo>
                    <a:pt x="924560" y="1795146"/>
                  </a:lnTo>
                  <a:lnTo>
                    <a:pt x="908368" y="1809751"/>
                  </a:lnTo>
                  <a:lnTo>
                    <a:pt x="891858" y="1824673"/>
                  </a:lnTo>
                  <a:lnTo>
                    <a:pt x="874713" y="1839278"/>
                  </a:lnTo>
                  <a:lnTo>
                    <a:pt x="857250" y="1854201"/>
                  </a:lnTo>
                  <a:lnTo>
                    <a:pt x="839470" y="1869123"/>
                  </a:lnTo>
                  <a:lnTo>
                    <a:pt x="820738" y="1884046"/>
                  </a:lnTo>
                  <a:lnTo>
                    <a:pt x="802005" y="1899286"/>
                  </a:lnTo>
                  <a:lnTo>
                    <a:pt x="782638" y="1914208"/>
                  </a:lnTo>
                  <a:lnTo>
                    <a:pt x="762318" y="1929766"/>
                  </a:lnTo>
                  <a:lnTo>
                    <a:pt x="741998" y="1945006"/>
                  </a:lnTo>
                  <a:lnTo>
                    <a:pt x="744220" y="1939926"/>
                  </a:lnTo>
                  <a:lnTo>
                    <a:pt x="746125" y="1934846"/>
                  </a:lnTo>
                  <a:lnTo>
                    <a:pt x="749300" y="1924686"/>
                  </a:lnTo>
                  <a:lnTo>
                    <a:pt x="752158" y="1914208"/>
                  </a:lnTo>
                  <a:lnTo>
                    <a:pt x="752793" y="1909128"/>
                  </a:lnTo>
                  <a:lnTo>
                    <a:pt x="753745" y="1903731"/>
                  </a:lnTo>
                  <a:lnTo>
                    <a:pt x="754380" y="1898333"/>
                  </a:lnTo>
                  <a:lnTo>
                    <a:pt x="754698" y="1892936"/>
                  </a:lnTo>
                  <a:lnTo>
                    <a:pt x="754698" y="1887856"/>
                  </a:lnTo>
                  <a:lnTo>
                    <a:pt x="754698" y="1882458"/>
                  </a:lnTo>
                  <a:lnTo>
                    <a:pt x="754380" y="1876743"/>
                  </a:lnTo>
                  <a:lnTo>
                    <a:pt x="754063" y="1871346"/>
                  </a:lnTo>
                  <a:lnTo>
                    <a:pt x="753428" y="1866266"/>
                  </a:lnTo>
                  <a:lnTo>
                    <a:pt x="752793" y="1860551"/>
                  </a:lnTo>
                  <a:lnTo>
                    <a:pt x="751523" y="1853566"/>
                  </a:lnTo>
                  <a:lnTo>
                    <a:pt x="749300" y="1846581"/>
                  </a:lnTo>
                  <a:lnTo>
                    <a:pt x="747395" y="1839596"/>
                  </a:lnTo>
                  <a:lnTo>
                    <a:pt x="745173" y="1832928"/>
                  </a:lnTo>
                  <a:lnTo>
                    <a:pt x="742315" y="1826261"/>
                  </a:lnTo>
                  <a:lnTo>
                    <a:pt x="739458" y="1819911"/>
                  </a:lnTo>
                  <a:lnTo>
                    <a:pt x="735965" y="1813561"/>
                  </a:lnTo>
                  <a:lnTo>
                    <a:pt x="732473" y="1807528"/>
                  </a:lnTo>
                  <a:lnTo>
                    <a:pt x="728345" y="1801813"/>
                  </a:lnTo>
                  <a:lnTo>
                    <a:pt x="724218" y="1796098"/>
                  </a:lnTo>
                  <a:lnTo>
                    <a:pt x="719773" y="1790383"/>
                  </a:lnTo>
                  <a:lnTo>
                    <a:pt x="715010" y="1784986"/>
                  </a:lnTo>
                  <a:lnTo>
                    <a:pt x="709930" y="1780223"/>
                  </a:lnTo>
                  <a:lnTo>
                    <a:pt x="704533" y="1775461"/>
                  </a:lnTo>
                  <a:lnTo>
                    <a:pt x="698818" y="1770698"/>
                  </a:lnTo>
                  <a:lnTo>
                    <a:pt x="693103" y="1766571"/>
                  </a:lnTo>
                  <a:lnTo>
                    <a:pt x="672783" y="1751966"/>
                  </a:lnTo>
                  <a:lnTo>
                    <a:pt x="651510" y="1736091"/>
                  </a:lnTo>
                  <a:lnTo>
                    <a:pt x="641350" y="1728788"/>
                  </a:lnTo>
                  <a:lnTo>
                    <a:pt x="651510" y="1721486"/>
                  </a:lnTo>
                  <a:lnTo>
                    <a:pt x="672783" y="1704341"/>
                  </a:lnTo>
                  <a:lnTo>
                    <a:pt x="693738" y="1687831"/>
                  </a:lnTo>
                  <a:lnTo>
                    <a:pt x="713105" y="1671003"/>
                  </a:lnTo>
                  <a:lnTo>
                    <a:pt x="732473" y="1654493"/>
                  </a:lnTo>
                  <a:lnTo>
                    <a:pt x="750888" y="1638301"/>
                  </a:lnTo>
                  <a:lnTo>
                    <a:pt x="768033" y="1622108"/>
                  </a:lnTo>
                  <a:lnTo>
                    <a:pt x="784860" y="1606551"/>
                  </a:lnTo>
                  <a:lnTo>
                    <a:pt x="801053" y="1590993"/>
                  </a:lnTo>
                  <a:lnTo>
                    <a:pt x="815975" y="1575753"/>
                  </a:lnTo>
                  <a:lnTo>
                    <a:pt x="830580" y="1560513"/>
                  </a:lnTo>
                  <a:lnTo>
                    <a:pt x="844233" y="1545591"/>
                  </a:lnTo>
                  <a:lnTo>
                    <a:pt x="857250" y="1530986"/>
                  </a:lnTo>
                  <a:lnTo>
                    <a:pt x="869633" y="1516698"/>
                  </a:lnTo>
                  <a:lnTo>
                    <a:pt x="881380" y="1502411"/>
                  </a:lnTo>
                  <a:lnTo>
                    <a:pt x="892175" y="1488441"/>
                  </a:lnTo>
                  <a:lnTo>
                    <a:pt x="902970" y="1474788"/>
                  </a:lnTo>
                  <a:lnTo>
                    <a:pt x="890270" y="1486218"/>
                  </a:lnTo>
                  <a:lnTo>
                    <a:pt x="876935" y="1498601"/>
                  </a:lnTo>
                  <a:lnTo>
                    <a:pt x="848678" y="1524001"/>
                  </a:lnTo>
                  <a:lnTo>
                    <a:pt x="818515" y="1550353"/>
                  </a:lnTo>
                  <a:lnTo>
                    <a:pt x="786130" y="1577341"/>
                  </a:lnTo>
                  <a:lnTo>
                    <a:pt x="753110" y="1604963"/>
                  </a:lnTo>
                  <a:lnTo>
                    <a:pt x="719138" y="1632268"/>
                  </a:lnTo>
                  <a:lnTo>
                    <a:pt x="684848" y="1659573"/>
                  </a:lnTo>
                  <a:lnTo>
                    <a:pt x="651510" y="1685291"/>
                  </a:lnTo>
                  <a:lnTo>
                    <a:pt x="617538" y="1711326"/>
                  </a:lnTo>
                  <a:lnTo>
                    <a:pt x="583565" y="1685291"/>
                  </a:lnTo>
                  <a:lnTo>
                    <a:pt x="549910" y="1659573"/>
                  </a:lnTo>
                  <a:lnTo>
                    <a:pt x="515938" y="1632268"/>
                  </a:lnTo>
                  <a:lnTo>
                    <a:pt x="481965" y="1604963"/>
                  </a:lnTo>
                  <a:lnTo>
                    <a:pt x="448628" y="1577341"/>
                  </a:lnTo>
                  <a:lnTo>
                    <a:pt x="416560" y="1550353"/>
                  </a:lnTo>
                  <a:lnTo>
                    <a:pt x="386398" y="1524001"/>
                  </a:lnTo>
                  <a:lnTo>
                    <a:pt x="358140" y="1498601"/>
                  </a:lnTo>
                  <a:lnTo>
                    <a:pt x="344805" y="1486218"/>
                  </a:lnTo>
                  <a:lnTo>
                    <a:pt x="332105" y="1474788"/>
                  </a:lnTo>
                  <a:lnTo>
                    <a:pt x="342900" y="1488441"/>
                  </a:lnTo>
                  <a:lnTo>
                    <a:pt x="353695" y="1502411"/>
                  </a:lnTo>
                  <a:lnTo>
                    <a:pt x="365443" y="1516698"/>
                  </a:lnTo>
                  <a:lnTo>
                    <a:pt x="377508" y="1530986"/>
                  </a:lnTo>
                  <a:lnTo>
                    <a:pt x="390843" y="1545591"/>
                  </a:lnTo>
                  <a:lnTo>
                    <a:pt x="404495" y="1560513"/>
                  </a:lnTo>
                  <a:lnTo>
                    <a:pt x="419100" y="1575753"/>
                  </a:lnTo>
                  <a:lnTo>
                    <a:pt x="434023" y="1590993"/>
                  </a:lnTo>
                  <a:lnTo>
                    <a:pt x="450215" y="1606551"/>
                  </a:lnTo>
                  <a:lnTo>
                    <a:pt x="467043" y="1622108"/>
                  </a:lnTo>
                  <a:lnTo>
                    <a:pt x="484188" y="1638301"/>
                  </a:lnTo>
                  <a:lnTo>
                    <a:pt x="502603" y="1654493"/>
                  </a:lnTo>
                  <a:lnTo>
                    <a:pt x="521970" y="1671003"/>
                  </a:lnTo>
                  <a:lnTo>
                    <a:pt x="541338" y="1687831"/>
                  </a:lnTo>
                  <a:lnTo>
                    <a:pt x="562293" y="1704341"/>
                  </a:lnTo>
                  <a:lnTo>
                    <a:pt x="583565" y="1721486"/>
                  </a:lnTo>
                  <a:lnTo>
                    <a:pt x="593725" y="1728788"/>
                  </a:lnTo>
                  <a:lnTo>
                    <a:pt x="617538" y="1747203"/>
                  </a:lnTo>
                  <a:lnTo>
                    <a:pt x="651510" y="1771968"/>
                  </a:lnTo>
                  <a:lnTo>
                    <a:pt x="676275" y="1790066"/>
                  </a:lnTo>
                  <a:lnTo>
                    <a:pt x="681355" y="1793558"/>
                  </a:lnTo>
                  <a:lnTo>
                    <a:pt x="685483" y="1797686"/>
                  </a:lnTo>
                  <a:lnTo>
                    <a:pt x="689928" y="1801813"/>
                  </a:lnTo>
                  <a:lnTo>
                    <a:pt x="694373" y="1805623"/>
                  </a:lnTo>
                  <a:lnTo>
                    <a:pt x="697865" y="1810068"/>
                  </a:lnTo>
                  <a:lnTo>
                    <a:pt x="701675" y="1814196"/>
                  </a:lnTo>
                  <a:lnTo>
                    <a:pt x="704850" y="1818958"/>
                  </a:lnTo>
                  <a:lnTo>
                    <a:pt x="708343" y="1824038"/>
                  </a:lnTo>
                  <a:lnTo>
                    <a:pt x="710883" y="1828483"/>
                  </a:lnTo>
                  <a:lnTo>
                    <a:pt x="713423" y="1833563"/>
                  </a:lnTo>
                  <a:lnTo>
                    <a:pt x="715963" y="1838961"/>
                  </a:lnTo>
                  <a:lnTo>
                    <a:pt x="718185" y="1844041"/>
                  </a:lnTo>
                  <a:lnTo>
                    <a:pt x="719773" y="1849121"/>
                  </a:lnTo>
                  <a:lnTo>
                    <a:pt x="721360" y="1854518"/>
                  </a:lnTo>
                  <a:lnTo>
                    <a:pt x="722948" y="1860233"/>
                  </a:lnTo>
                  <a:lnTo>
                    <a:pt x="723900" y="1865631"/>
                  </a:lnTo>
                  <a:lnTo>
                    <a:pt x="724853" y="1871028"/>
                  </a:lnTo>
                  <a:lnTo>
                    <a:pt x="725488" y="1876743"/>
                  </a:lnTo>
                  <a:lnTo>
                    <a:pt x="725488" y="1882141"/>
                  </a:lnTo>
                  <a:lnTo>
                    <a:pt x="725488" y="1887856"/>
                  </a:lnTo>
                  <a:lnTo>
                    <a:pt x="725488" y="1893253"/>
                  </a:lnTo>
                  <a:lnTo>
                    <a:pt x="724853" y="1898968"/>
                  </a:lnTo>
                  <a:lnTo>
                    <a:pt x="724218" y="1904683"/>
                  </a:lnTo>
                  <a:lnTo>
                    <a:pt x="723265" y="1910398"/>
                  </a:lnTo>
                  <a:lnTo>
                    <a:pt x="721360" y="1915796"/>
                  </a:lnTo>
                  <a:lnTo>
                    <a:pt x="720090" y="1921193"/>
                  </a:lnTo>
                  <a:lnTo>
                    <a:pt x="718185" y="1926591"/>
                  </a:lnTo>
                  <a:lnTo>
                    <a:pt x="715963" y="1931988"/>
                  </a:lnTo>
                  <a:lnTo>
                    <a:pt x="713423" y="1937386"/>
                  </a:lnTo>
                  <a:lnTo>
                    <a:pt x="710883" y="1942466"/>
                  </a:lnTo>
                  <a:lnTo>
                    <a:pt x="707390" y="1947546"/>
                  </a:lnTo>
                  <a:lnTo>
                    <a:pt x="704215" y="1952626"/>
                  </a:lnTo>
                  <a:lnTo>
                    <a:pt x="700088" y="1958341"/>
                  </a:lnTo>
                  <a:lnTo>
                    <a:pt x="695643" y="1963421"/>
                  </a:lnTo>
                  <a:lnTo>
                    <a:pt x="690563" y="1968501"/>
                  </a:lnTo>
                  <a:lnTo>
                    <a:pt x="685483" y="1973263"/>
                  </a:lnTo>
                  <a:lnTo>
                    <a:pt x="681673" y="1976438"/>
                  </a:lnTo>
                  <a:lnTo>
                    <a:pt x="677545" y="1979613"/>
                  </a:lnTo>
                  <a:lnTo>
                    <a:pt x="673735" y="1982471"/>
                  </a:lnTo>
                  <a:lnTo>
                    <a:pt x="669290" y="1985011"/>
                  </a:lnTo>
                  <a:lnTo>
                    <a:pt x="665163" y="1987551"/>
                  </a:lnTo>
                  <a:lnTo>
                    <a:pt x="660400" y="1989773"/>
                  </a:lnTo>
                  <a:lnTo>
                    <a:pt x="655638" y="1991996"/>
                  </a:lnTo>
                  <a:lnTo>
                    <a:pt x="651510" y="1993901"/>
                  </a:lnTo>
                  <a:lnTo>
                    <a:pt x="642938" y="1996758"/>
                  </a:lnTo>
                  <a:lnTo>
                    <a:pt x="634683" y="1998663"/>
                  </a:lnTo>
                  <a:lnTo>
                    <a:pt x="626110" y="2000568"/>
                  </a:lnTo>
                  <a:lnTo>
                    <a:pt x="617538" y="2001521"/>
                  </a:lnTo>
                  <a:lnTo>
                    <a:pt x="613093" y="2001838"/>
                  </a:lnTo>
                  <a:lnTo>
                    <a:pt x="609283" y="2001838"/>
                  </a:lnTo>
                  <a:lnTo>
                    <a:pt x="602933" y="2001838"/>
                  </a:lnTo>
                  <a:lnTo>
                    <a:pt x="596265" y="2001203"/>
                  </a:lnTo>
                  <a:lnTo>
                    <a:pt x="589915" y="1999933"/>
                  </a:lnTo>
                  <a:lnTo>
                    <a:pt x="583565" y="1998663"/>
                  </a:lnTo>
                  <a:lnTo>
                    <a:pt x="578168" y="1997393"/>
                  </a:lnTo>
                  <a:lnTo>
                    <a:pt x="573088" y="1995806"/>
                  </a:lnTo>
                  <a:lnTo>
                    <a:pt x="567690" y="1993901"/>
                  </a:lnTo>
                  <a:lnTo>
                    <a:pt x="562293" y="1991678"/>
                  </a:lnTo>
                  <a:lnTo>
                    <a:pt x="556895" y="1989456"/>
                  </a:lnTo>
                  <a:lnTo>
                    <a:pt x="552133" y="1986916"/>
                  </a:lnTo>
                  <a:lnTo>
                    <a:pt x="547053" y="1983741"/>
                  </a:lnTo>
                  <a:lnTo>
                    <a:pt x="541973" y="1980566"/>
                  </a:lnTo>
                  <a:lnTo>
                    <a:pt x="531813" y="1973263"/>
                  </a:lnTo>
                  <a:lnTo>
                    <a:pt x="512128" y="1958976"/>
                  </a:lnTo>
                  <a:lnTo>
                    <a:pt x="493078" y="1945006"/>
                  </a:lnTo>
                  <a:lnTo>
                    <a:pt x="472758" y="1929766"/>
                  </a:lnTo>
                  <a:lnTo>
                    <a:pt x="452755" y="1914208"/>
                  </a:lnTo>
                  <a:lnTo>
                    <a:pt x="433070" y="1899286"/>
                  </a:lnTo>
                  <a:lnTo>
                    <a:pt x="414338" y="1884046"/>
                  </a:lnTo>
                  <a:lnTo>
                    <a:pt x="395605" y="1869123"/>
                  </a:lnTo>
                  <a:lnTo>
                    <a:pt x="377508" y="1854201"/>
                  </a:lnTo>
                  <a:lnTo>
                    <a:pt x="360363" y="1839278"/>
                  </a:lnTo>
                  <a:lnTo>
                    <a:pt x="343218" y="1824673"/>
                  </a:lnTo>
                  <a:lnTo>
                    <a:pt x="326708" y="1809751"/>
                  </a:lnTo>
                  <a:lnTo>
                    <a:pt x="310515" y="1795146"/>
                  </a:lnTo>
                  <a:lnTo>
                    <a:pt x="294958" y="1780541"/>
                  </a:lnTo>
                  <a:lnTo>
                    <a:pt x="280035" y="1765936"/>
                  </a:lnTo>
                  <a:lnTo>
                    <a:pt x="265430" y="1751331"/>
                  </a:lnTo>
                  <a:lnTo>
                    <a:pt x="251143" y="1737043"/>
                  </a:lnTo>
                  <a:lnTo>
                    <a:pt x="237173" y="1722756"/>
                  </a:lnTo>
                  <a:lnTo>
                    <a:pt x="223838" y="1707833"/>
                  </a:lnTo>
                  <a:lnTo>
                    <a:pt x="209233" y="1691958"/>
                  </a:lnTo>
                  <a:lnTo>
                    <a:pt x="195263" y="1675766"/>
                  </a:lnTo>
                  <a:lnTo>
                    <a:pt x="181610" y="1659891"/>
                  </a:lnTo>
                  <a:lnTo>
                    <a:pt x="168593" y="1643698"/>
                  </a:lnTo>
                  <a:lnTo>
                    <a:pt x="156845" y="1628458"/>
                  </a:lnTo>
                  <a:lnTo>
                    <a:pt x="145098" y="1613218"/>
                  </a:lnTo>
                  <a:lnTo>
                    <a:pt x="133985" y="1597978"/>
                  </a:lnTo>
                  <a:lnTo>
                    <a:pt x="123508" y="1582738"/>
                  </a:lnTo>
                  <a:lnTo>
                    <a:pt x="115570" y="1570991"/>
                  </a:lnTo>
                  <a:lnTo>
                    <a:pt x="107950" y="1559561"/>
                  </a:lnTo>
                  <a:lnTo>
                    <a:pt x="100648" y="1547496"/>
                  </a:lnTo>
                  <a:lnTo>
                    <a:pt x="93345" y="1535748"/>
                  </a:lnTo>
                  <a:lnTo>
                    <a:pt x="86678" y="1524318"/>
                  </a:lnTo>
                  <a:lnTo>
                    <a:pt x="80010" y="1512571"/>
                  </a:lnTo>
                  <a:lnTo>
                    <a:pt x="73660" y="1500823"/>
                  </a:lnTo>
                  <a:lnTo>
                    <a:pt x="67628" y="1489711"/>
                  </a:lnTo>
                  <a:lnTo>
                    <a:pt x="61913" y="1477963"/>
                  </a:lnTo>
                  <a:lnTo>
                    <a:pt x="56515" y="1466533"/>
                  </a:lnTo>
                  <a:lnTo>
                    <a:pt x="51435" y="1455103"/>
                  </a:lnTo>
                  <a:lnTo>
                    <a:pt x="46355" y="1443673"/>
                  </a:lnTo>
                  <a:lnTo>
                    <a:pt x="41593" y="1432243"/>
                  </a:lnTo>
                  <a:lnTo>
                    <a:pt x="37465" y="1420813"/>
                  </a:lnTo>
                  <a:lnTo>
                    <a:pt x="33020" y="1409700"/>
                  </a:lnTo>
                  <a:lnTo>
                    <a:pt x="29210" y="1398270"/>
                  </a:lnTo>
                  <a:lnTo>
                    <a:pt x="25400" y="1387158"/>
                  </a:lnTo>
                  <a:lnTo>
                    <a:pt x="22225" y="1376045"/>
                  </a:lnTo>
                  <a:lnTo>
                    <a:pt x="19050" y="1364933"/>
                  </a:lnTo>
                  <a:lnTo>
                    <a:pt x="16193" y="1353820"/>
                  </a:lnTo>
                  <a:lnTo>
                    <a:pt x="13653" y="1342708"/>
                  </a:lnTo>
                  <a:lnTo>
                    <a:pt x="11113" y="1331913"/>
                  </a:lnTo>
                  <a:lnTo>
                    <a:pt x="8890" y="1320800"/>
                  </a:lnTo>
                  <a:lnTo>
                    <a:pt x="6985" y="1310323"/>
                  </a:lnTo>
                  <a:lnTo>
                    <a:pt x="5080" y="1299210"/>
                  </a:lnTo>
                  <a:lnTo>
                    <a:pt x="3810" y="1288733"/>
                  </a:lnTo>
                  <a:lnTo>
                    <a:pt x="2540" y="1277938"/>
                  </a:lnTo>
                  <a:lnTo>
                    <a:pt x="1588" y="1267460"/>
                  </a:lnTo>
                  <a:lnTo>
                    <a:pt x="953" y="1256665"/>
                  </a:lnTo>
                  <a:lnTo>
                    <a:pt x="318" y="1246505"/>
                  </a:lnTo>
                  <a:lnTo>
                    <a:pt x="0" y="1236028"/>
                  </a:lnTo>
                  <a:lnTo>
                    <a:pt x="0" y="1225868"/>
                  </a:lnTo>
                  <a:lnTo>
                    <a:pt x="318" y="1211580"/>
                  </a:lnTo>
                  <a:lnTo>
                    <a:pt x="635" y="1197610"/>
                  </a:lnTo>
                  <a:lnTo>
                    <a:pt x="1588" y="1183958"/>
                  </a:lnTo>
                  <a:lnTo>
                    <a:pt x="2858" y="1170623"/>
                  </a:lnTo>
                  <a:lnTo>
                    <a:pt x="4763" y="1157288"/>
                  </a:lnTo>
                  <a:lnTo>
                    <a:pt x="6985" y="1144270"/>
                  </a:lnTo>
                  <a:lnTo>
                    <a:pt x="9208" y="1131253"/>
                  </a:lnTo>
                  <a:lnTo>
                    <a:pt x="11748" y="1118870"/>
                  </a:lnTo>
                  <a:lnTo>
                    <a:pt x="14923" y="1106488"/>
                  </a:lnTo>
                  <a:lnTo>
                    <a:pt x="17780" y="1094105"/>
                  </a:lnTo>
                  <a:lnTo>
                    <a:pt x="21590" y="1082358"/>
                  </a:lnTo>
                  <a:lnTo>
                    <a:pt x="25083" y="1070610"/>
                  </a:lnTo>
                  <a:lnTo>
                    <a:pt x="29210" y="1059180"/>
                  </a:lnTo>
                  <a:lnTo>
                    <a:pt x="33338" y="1048068"/>
                  </a:lnTo>
                  <a:lnTo>
                    <a:pt x="37783" y="1036955"/>
                  </a:lnTo>
                  <a:lnTo>
                    <a:pt x="42545" y="1026160"/>
                  </a:lnTo>
                  <a:lnTo>
                    <a:pt x="47308" y="1015365"/>
                  </a:lnTo>
                  <a:lnTo>
                    <a:pt x="52388" y="1005205"/>
                  </a:lnTo>
                  <a:lnTo>
                    <a:pt x="57468" y="995045"/>
                  </a:lnTo>
                  <a:lnTo>
                    <a:pt x="62548" y="985203"/>
                  </a:lnTo>
                  <a:lnTo>
                    <a:pt x="68263" y="975678"/>
                  </a:lnTo>
                  <a:lnTo>
                    <a:pt x="73660" y="966153"/>
                  </a:lnTo>
                  <a:lnTo>
                    <a:pt x="79375" y="956945"/>
                  </a:lnTo>
                  <a:lnTo>
                    <a:pt x="85408" y="948373"/>
                  </a:lnTo>
                  <a:lnTo>
                    <a:pt x="96838" y="930910"/>
                  </a:lnTo>
                  <a:lnTo>
                    <a:pt x="108903" y="915035"/>
                  </a:lnTo>
                  <a:lnTo>
                    <a:pt x="120968" y="899795"/>
                  </a:lnTo>
                  <a:lnTo>
                    <a:pt x="132715" y="885508"/>
                  </a:lnTo>
                  <a:lnTo>
                    <a:pt x="144780" y="872173"/>
                  </a:lnTo>
                  <a:lnTo>
                    <a:pt x="156845" y="859473"/>
                  </a:lnTo>
                  <a:lnTo>
                    <a:pt x="168275" y="848043"/>
                  </a:lnTo>
                  <a:lnTo>
                    <a:pt x="179705" y="836930"/>
                  </a:lnTo>
                  <a:lnTo>
                    <a:pt x="190500" y="827088"/>
                  </a:lnTo>
                  <a:lnTo>
                    <a:pt x="201295" y="817880"/>
                  </a:lnTo>
                  <a:lnTo>
                    <a:pt x="211138" y="809625"/>
                  </a:lnTo>
                  <a:lnTo>
                    <a:pt x="220345" y="802005"/>
                  </a:lnTo>
                  <a:lnTo>
                    <a:pt x="229553" y="795338"/>
                  </a:lnTo>
                  <a:lnTo>
                    <a:pt x="237490" y="789305"/>
                  </a:lnTo>
                  <a:lnTo>
                    <a:pt x="250825" y="780098"/>
                  </a:lnTo>
                  <a:lnTo>
                    <a:pt x="260033" y="773748"/>
                  </a:lnTo>
                  <a:lnTo>
                    <a:pt x="265113" y="770890"/>
                  </a:lnTo>
                  <a:lnTo>
                    <a:pt x="270510" y="767398"/>
                  </a:lnTo>
                  <a:lnTo>
                    <a:pt x="276543" y="764858"/>
                  </a:lnTo>
                  <a:lnTo>
                    <a:pt x="282575" y="762318"/>
                  </a:lnTo>
                  <a:lnTo>
                    <a:pt x="288608" y="760095"/>
                  </a:lnTo>
                  <a:lnTo>
                    <a:pt x="294640" y="758190"/>
                  </a:lnTo>
                  <a:lnTo>
                    <a:pt x="300673" y="756920"/>
                  </a:lnTo>
                  <a:lnTo>
                    <a:pt x="307023" y="755650"/>
                  </a:lnTo>
                  <a:lnTo>
                    <a:pt x="312738" y="755015"/>
                  </a:lnTo>
                  <a:lnTo>
                    <a:pt x="318453" y="753745"/>
                  </a:lnTo>
                  <a:lnTo>
                    <a:pt x="324485" y="752793"/>
                  </a:lnTo>
                  <a:lnTo>
                    <a:pt x="330518" y="752475"/>
                  </a:lnTo>
                  <a:close/>
                  <a:moveTo>
                    <a:pt x="609121" y="0"/>
                  </a:moveTo>
                  <a:lnTo>
                    <a:pt x="617062" y="0"/>
                  </a:lnTo>
                  <a:lnTo>
                    <a:pt x="625321" y="0"/>
                  </a:lnTo>
                  <a:lnTo>
                    <a:pt x="633262" y="317"/>
                  </a:lnTo>
                  <a:lnTo>
                    <a:pt x="641521" y="951"/>
                  </a:lnTo>
                  <a:lnTo>
                    <a:pt x="650098" y="1585"/>
                  </a:lnTo>
                  <a:lnTo>
                    <a:pt x="658039" y="2536"/>
                  </a:lnTo>
                  <a:lnTo>
                    <a:pt x="666298" y="3487"/>
                  </a:lnTo>
                  <a:lnTo>
                    <a:pt x="674557" y="4755"/>
                  </a:lnTo>
                  <a:lnTo>
                    <a:pt x="682816" y="6658"/>
                  </a:lnTo>
                  <a:lnTo>
                    <a:pt x="691075" y="8243"/>
                  </a:lnTo>
                  <a:lnTo>
                    <a:pt x="699017" y="10462"/>
                  </a:lnTo>
                  <a:lnTo>
                    <a:pt x="707593" y="12364"/>
                  </a:lnTo>
                  <a:lnTo>
                    <a:pt x="715535" y="14901"/>
                  </a:lnTo>
                  <a:lnTo>
                    <a:pt x="723476" y="17437"/>
                  </a:lnTo>
                  <a:lnTo>
                    <a:pt x="731100" y="20607"/>
                  </a:lnTo>
                  <a:lnTo>
                    <a:pt x="738723" y="23461"/>
                  </a:lnTo>
                  <a:lnTo>
                    <a:pt x="746347" y="26314"/>
                  </a:lnTo>
                  <a:lnTo>
                    <a:pt x="753653" y="29801"/>
                  </a:lnTo>
                  <a:lnTo>
                    <a:pt x="761277" y="33289"/>
                  </a:lnTo>
                  <a:lnTo>
                    <a:pt x="768265" y="37093"/>
                  </a:lnTo>
                  <a:lnTo>
                    <a:pt x="775571" y="40581"/>
                  </a:lnTo>
                  <a:lnTo>
                    <a:pt x="782560" y="44702"/>
                  </a:lnTo>
                  <a:lnTo>
                    <a:pt x="796219" y="53262"/>
                  </a:lnTo>
                  <a:lnTo>
                    <a:pt x="809560" y="62139"/>
                  </a:lnTo>
                  <a:lnTo>
                    <a:pt x="822266" y="71968"/>
                  </a:lnTo>
                  <a:lnTo>
                    <a:pt x="834020" y="82113"/>
                  </a:lnTo>
                  <a:lnTo>
                    <a:pt x="845773" y="92892"/>
                  </a:lnTo>
                  <a:lnTo>
                    <a:pt x="856573" y="103988"/>
                  </a:lnTo>
                  <a:lnTo>
                    <a:pt x="867056" y="116036"/>
                  </a:lnTo>
                  <a:lnTo>
                    <a:pt x="876903" y="128400"/>
                  </a:lnTo>
                  <a:lnTo>
                    <a:pt x="886433" y="140765"/>
                  </a:lnTo>
                  <a:lnTo>
                    <a:pt x="895009" y="154080"/>
                  </a:lnTo>
                  <a:lnTo>
                    <a:pt x="902951" y="167396"/>
                  </a:lnTo>
                  <a:lnTo>
                    <a:pt x="910257" y="181346"/>
                  </a:lnTo>
                  <a:lnTo>
                    <a:pt x="916927" y="195612"/>
                  </a:lnTo>
                  <a:lnTo>
                    <a:pt x="922963" y="210196"/>
                  </a:lnTo>
                  <a:lnTo>
                    <a:pt x="928045" y="225097"/>
                  </a:lnTo>
                  <a:lnTo>
                    <a:pt x="932810" y="239998"/>
                  </a:lnTo>
                  <a:lnTo>
                    <a:pt x="936622" y="255850"/>
                  </a:lnTo>
                  <a:lnTo>
                    <a:pt x="939481" y="271385"/>
                  </a:lnTo>
                  <a:lnTo>
                    <a:pt x="941704" y="286920"/>
                  </a:lnTo>
                  <a:lnTo>
                    <a:pt x="943610" y="302771"/>
                  </a:lnTo>
                  <a:lnTo>
                    <a:pt x="944246" y="311014"/>
                  </a:lnTo>
                  <a:lnTo>
                    <a:pt x="944246" y="318940"/>
                  </a:lnTo>
                  <a:lnTo>
                    <a:pt x="944563" y="327183"/>
                  </a:lnTo>
                  <a:lnTo>
                    <a:pt x="944246" y="335426"/>
                  </a:lnTo>
                  <a:lnTo>
                    <a:pt x="943928" y="343352"/>
                  </a:lnTo>
                  <a:lnTo>
                    <a:pt x="943610" y="351595"/>
                  </a:lnTo>
                  <a:lnTo>
                    <a:pt x="942657" y="359838"/>
                  </a:lnTo>
                  <a:lnTo>
                    <a:pt x="941704" y="368081"/>
                  </a:lnTo>
                  <a:lnTo>
                    <a:pt x="940434" y="376324"/>
                  </a:lnTo>
                  <a:lnTo>
                    <a:pt x="939163" y="384567"/>
                  </a:lnTo>
                  <a:lnTo>
                    <a:pt x="937575" y="392810"/>
                  </a:lnTo>
                  <a:lnTo>
                    <a:pt x="935669" y="401053"/>
                  </a:lnTo>
                  <a:lnTo>
                    <a:pt x="933763" y="408979"/>
                  </a:lnTo>
                  <a:lnTo>
                    <a:pt x="931539" y="417222"/>
                  </a:lnTo>
                  <a:lnTo>
                    <a:pt x="929316" y="425148"/>
                  </a:lnTo>
                  <a:lnTo>
                    <a:pt x="926457" y="433391"/>
                  </a:lnTo>
                  <a:lnTo>
                    <a:pt x="923916" y="441000"/>
                  </a:lnTo>
                  <a:lnTo>
                    <a:pt x="920739" y="448609"/>
                  </a:lnTo>
                  <a:lnTo>
                    <a:pt x="917563" y="456218"/>
                  </a:lnTo>
                  <a:lnTo>
                    <a:pt x="914068" y="463827"/>
                  </a:lnTo>
                  <a:lnTo>
                    <a:pt x="910892" y="471119"/>
                  </a:lnTo>
                  <a:lnTo>
                    <a:pt x="907080" y="478411"/>
                  </a:lnTo>
                  <a:lnTo>
                    <a:pt x="903268" y="485385"/>
                  </a:lnTo>
                  <a:lnTo>
                    <a:pt x="899139" y="492360"/>
                  </a:lnTo>
                  <a:lnTo>
                    <a:pt x="890880" y="505993"/>
                  </a:lnTo>
                  <a:lnTo>
                    <a:pt x="881668" y="519309"/>
                  </a:lnTo>
                  <a:lnTo>
                    <a:pt x="872138" y="531673"/>
                  </a:lnTo>
                  <a:lnTo>
                    <a:pt x="861656" y="543721"/>
                  </a:lnTo>
                  <a:lnTo>
                    <a:pt x="851173" y="555451"/>
                  </a:lnTo>
                  <a:lnTo>
                    <a:pt x="839737" y="566230"/>
                  </a:lnTo>
                  <a:lnTo>
                    <a:pt x="827667" y="577010"/>
                  </a:lnTo>
                  <a:lnTo>
                    <a:pt x="815596" y="586521"/>
                  </a:lnTo>
                  <a:lnTo>
                    <a:pt x="802890" y="595715"/>
                  </a:lnTo>
                  <a:lnTo>
                    <a:pt x="789866" y="604592"/>
                  </a:lnTo>
                  <a:lnTo>
                    <a:pt x="776207" y="612518"/>
                  </a:lnTo>
                  <a:lnTo>
                    <a:pt x="762230" y="619810"/>
                  </a:lnTo>
                  <a:lnTo>
                    <a:pt x="747935" y="626468"/>
                  </a:lnTo>
                  <a:lnTo>
                    <a:pt x="733323" y="632491"/>
                  </a:lnTo>
                  <a:lnTo>
                    <a:pt x="718711" y="637564"/>
                  </a:lnTo>
                  <a:lnTo>
                    <a:pt x="703464" y="642319"/>
                  </a:lnTo>
                  <a:lnTo>
                    <a:pt x="688216" y="645807"/>
                  </a:lnTo>
                  <a:lnTo>
                    <a:pt x="672651" y="649294"/>
                  </a:lnTo>
                  <a:lnTo>
                    <a:pt x="656451" y="651513"/>
                  </a:lnTo>
                  <a:lnTo>
                    <a:pt x="640568" y="652782"/>
                  </a:lnTo>
                  <a:lnTo>
                    <a:pt x="632627" y="653733"/>
                  </a:lnTo>
                  <a:lnTo>
                    <a:pt x="624368" y="654050"/>
                  </a:lnTo>
                  <a:lnTo>
                    <a:pt x="616427" y="654050"/>
                  </a:lnTo>
                  <a:lnTo>
                    <a:pt x="608485" y="654050"/>
                  </a:lnTo>
                  <a:lnTo>
                    <a:pt x="600226" y="653733"/>
                  </a:lnTo>
                  <a:lnTo>
                    <a:pt x="591650" y="652782"/>
                  </a:lnTo>
                  <a:lnTo>
                    <a:pt x="583708" y="652148"/>
                  </a:lnTo>
                  <a:lnTo>
                    <a:pt x="575449" y="651196"/>
                  </a:lnTo>
                  <a:lnTo>
                    <a:pt x="567190" y="650245"/>
                  </a:lnTo>
                  <a:lnTo>
                    <a:pt x="558931" y="648660"/>
                  </a:lnTo>
                  <a:lnTo>
                    <a:pt x="550672" y="647392"/>
                  </a:lnTo>
                  <a:lnTo>
                    <a:pt x="542731" y="645173"/>
                  </a:lnTo>
                  <a:lnTo>
                    <a:pt x="534154" y="643270"/>
                  </a:lnTo>
                  <a:lnTo>
                    <a:pt x="525895" y="641051"/>
                  </a:lnTo>
                  <a:lnTo>
                    <a:pt x="517954" y="638515"/>
                  </a:lnTo>
                  <a:lnTo>
                    <a:pt x="510330" y="635979"/>
                  </a:lnTo>
                  <a:lnTo>
                    <a:pt x="502389" y="633442"/>
                  </a:lnTo>
                  <a:lnTo>
                    <a:pt x="494765" y="630272"/>
                  </a:lnTo>
                  <a:lnTo>
                    <a:pt x="487141" y="627419"/>
                  </a:lnTo>
                  <a:lnTo>
                    <a:pt x="479835" y="623931"/>
                  </a:lnTo>
                  <a:lnTo>
                    <a:pt x="472529" y="620444"/>
                  </a:lnTo>
                  <a:lnTo>
                    <a:pt x="465223" y="616639"/>
                  </a:lnTo>
                  <a:lnTo>
                    <a:pt x="457917" y="613152"/>
                  </a:lnTo>
                  <a:lnTo>
                    <a:pt x="450929" y="609030"/>
                  </a:lnTo>
                  <a:lnTo>
                    <a:pt x="437270" y="600470"/>
                  </a:lnTo>
                  <a:lnTo>
                    <a:pt x="423928" y="591593"/>
                  </a:lnTo>
                  <a:lnTo>
                    <a:pt x="411222" y="581765"/>
                  </a:lnTo>
                  <a:lnTo>
                    <a:pt x="399469" y="571620"/>
                  </a:lnTo>
                  <a:lnTo>
                    <a:pt x="387716" y="560524"/>
                  </a:lnTo>
                  <a:lnTo>
                    <a:pt x="376598" y="549427"/>
                  </a:lnTo>
                  <a:lnTo>
                    <a:pt x="366433" y="537697"/>
                  </a:lnTo>
                  <a:lnTo>
                    <a:pt x="356586" y="525649"/>
                  </a:lnTo>
                  <a:lnTo>
                    <a:pt x="347056" y="512968"/>
                  </a:lnTo>
                  <a:lnTo>
                    <a:pt x="338479" y="499652"/>
                  </a:lnTo>
                  <a:lnTo>
                    <a:pt x="330538" y="486020"/>
                  </a:lnTo>
                  <a:lnTo>
                    <a:pt x="323232" y="472070"/>
                  </a:lnTo>
                  <a:lnTo>
                    <a:pt x="316561" y="457803"/>
                  </a:lnTo>
                  <a:lnTo>
                    <a:pt x="310526" y="443536"/>
                  </a:lnTo>
                  <a:lnTo>
                    <a:pt x="305126" y="428636"/>
                  </a:lnTo>
                  <a:lnTo>
                    <a:pt x="300678" y="413418"/>
                  </a:lnTo>
                  <a:lnTo>
                    <a:pt x="296867" y="398200"/>
                  </a:lnTo>
                  <a:lnTo>
                    <a:pt x="294008" y="382348"/>
                  </a:lnTo>
                  <a:lnTo>
                    <a:pt x="291784" y="366496"/>
                  </a:lnTo>
                  <a:lnTo>
                    <a:pt x="289878" y="350644"/>
                  </a:lnTo>
                  <a:lnTo>
                    <a:pt x="289243" y="342718"/>
                  </a:lnTo>
                  <a:lnTo>
                    <a:pt x="289243" y="334792"/>
                  </a:lnTo>
                  <a:lnTo>
                    <a:pt x="288925" y="326549"/>
                  </a:lnTo>
                  <a:lnTo>
                    <a:pt x="289243" y="318306"/>
                  </a:lnTo>
                  <a:lnTo>
                    <a:pt x="289561" y="310063"/>
                  </a:lnTo>
                  <a:lnTo>
                    <a:pt x="289878" y="302137"/>
                  </a:lnTo>
                  <a:lnTo>
                    <a:pt x="290514" y="293894"/>
                  </a:lnTo>
                  <a:lnTo>
                    <a:pt x="291784" y="285651"/>
                  </a:lnTo>
                  <a:lnTo>
                    <a:pt x="293055" y="277408"/>
                  </a:lnTo>
                  <a:lnTo>
                    <a:pt x="294325" y="268848"/>
                  </a:lnTo>
                  <a:lnTo>
                    <a:pt x="295914" y="260922"/>
                  </a:lnTo>
                  <a:lnTo>
                    <a:pt x="297502" y="252679"/>
                  </a:lnTo>
                  <a:lnTo>
                    <a:pt x="299725" y="244436"/>
                  </a:lnTo>
                  <a:lnTo>
                    <a:pt x="301949" y="236510"/>
                  </a:lnTo>
                  <a:lnTo>
                    <a:pt x="304173" y="228584"/>
                  </a:lnTo>
                  <a:lnTo>
                    <a:pt x="307032" y="220659"/>
                  </a:lnTo>
                  <a:lnTo>
                    <a:pt x="309573" y="212733"/>
                  </a:lnTo>
                  <a:lnTo>
                    <a:pt x="312432" y="204807"/>
                  </a:lnTo>
                  <a:lnTo>
                    <a:pt x="315926" y="197198"/>
                  </a:lnTo>
                  <a:lnTo>
                    <a:pt x="319102" y="189906"/>
                  </a:lnTo>
                  <a:lnTo>
                    <a:pt x="322597" y="182614"/>
                  </a:lnTo>
                  <a:lnTo>
                    <a:pt x="326091" y="175322"/>
                  </a:lnTo>
                  <a:lnTo>
                    <a:pt x="330220" y="168347"/>
                  </a:lnTo>
                  <a:lnTo>
                    <a:pt x="334032" y="161055"/>
                  </a:lnTo>
                  <a:lnTo>
                    <a:pt x="342609" y="147423"/>
                  </a:lnTo>
                  <a:lnTo>
                    <a:pt x="351821" y="134741"/>
                  </a:lnTo>
                  <a:lnTo>
                    <a:pt x="361350" y="122060"/>
                  </a:lnTo>
                  <a:lnTo>
                    <a:pt x="371833" y="109695"/>
                  </a:lnTo>
                  <a:lnTo>
                    <a:pt x="382316" y="97965"/>
                  </a:lnTo>
                  <a:lnTo>
                    <a:pt x="393751" y="87185"/>
                  </a:lnTo>
                  <a:lnTo>
                    <a:pt x="405504" y="76723"/>
                  </a:lnTo>
                  <a:lnTo>
                    <a:pt x="417893" y="66895"/>
                  </a:lnTo>
                  <a:lnTo>
                    <a:pt x="430599" y="58018"/>
                  </a:lnTo>
                  <a:lnTo>
                    <a:pt x="443623" y="49458"/>
                  </a:lnTo>
                  <a:lnTo>
                    <a:pt x="457282" y="41215"/>
                  </a:lnTo>
                  <a:lnTo>
                    <a:pt x="471259" y="33606"/>
                  </a:lnTo>
                  <a:lnTo>
                    <a:pt x="485553" y="26948"/>
                  </a:lnTo>
                  <a:lnTo>
                    <a:pt x="500165" y="21241"/>
                  </a:lnTo>
                  <a:lnTo>
                    <a:pt x="514777" y="16169"/>
                  </a:lnTo>
                  <a:lnTo>
                    <a:pt x="530025" y="11413"/>
                  </a:lnTo>
                  <a:lnTo>
                    <a:pt x="545272" y="7609"/>
                  </a:lnTo>
                  <a:lnTo>
                    <a:pt x="560837" y="4438"/>
                  </a:lnTo>
                  <a:lnTo>
                    <a:pt x="576720" y="2219"/>
                  </a:lnTo>
                  <a:lnTo>
                    <a:pt x="592920" y="634"/>
                  </a:lnTo>
                  <a:lnTo>
                    <a:pt x="600862" y="317"/>
                  </a:lnTo>
                  <a:lnTo>
                    <a:pt x="609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人"/>
            <p:cNvSpPr/>
            <p:nvPr/>
          </p:nvSpPr>
          <p:spPr bwMode="auto">
            <a:xfrm flipH="1">
              <a:off x="15863" y="8653"/>
              <a:ext cx="419" cy="822"/>
            </a:xfrm>
            <a:custGeom>
              <a:avLst/>
              <a:gdLst/>
              <a:ahLst/>
              <a:cxnLst/>
              <a:rect l="0" t="0" r="r" b="b"/>
              <a:pathLst>
                <a:path w="1235075" h="3292476">
                  <a:moveTo>
                    <a:pt x="1011238" y="1751013"/>
                  </a:moveTo>
                  <a:lnTo>
                    <a:pt x="1011238" y="1860823"/>
                  </a:lnTo>
                  <a:lnTo>
                    <a:pt x="1011238" y="3112528"/>
                  </a:lnTo>
                  <a:lnTo>
                    <a:pt x="1010920" y="3121731"/>
                  </a:lnTo>
                  <a:lnTo>
                    <a:pt x="1010284" y="3130618"/>
                  </a:lnTo>
                  <a:lnTo>
                    <a:pt x="1009330" y="3139822"/>
                  </a:lnTo>
                  <a:lnTo>
                    <a:pt x="1007422" y="3148708"/>
                  </a:lnTo>
                  <a:lnTo>
                    <a:pt x="1005513" y="3157277"/>
                  </a:lnTo>
                  <a:lnTo>
                    <a:pt x="1002969" y="3165846"/>
                  </a:lnTo>
                  <a:lnTo>
                    <a:pt x="1000106" y="3174097"/>
                  </a:lnTo>
                  <a:lnTo>
                    <a:pt x="996925" y="3182666"/>
                  </a:lnTo>
                  <a:lnTo>
                    <a:pt x="993109" y="3190601"/>
                  </a:lnTo>
                  <a:lnTo>
                    <a:pt x="989292" y="3198217"/>
                  </a:lnTo>
                  <a:lnTo>
                    <a:pt x="984839" y="3205834"/>
                  </a:lnTo>
                  <a:lnTo>
                    <a:pt x="980386" y="3213134"/>
                  </a:lnTo>
                  <a:lnTo>
                    <a:pt x="975297" y="3220116"/>
                  </a:lnTo>
                  <a:lnTo>
                    <a:pt x="969890" y="3227098"/>
                  </a:lnTo>
                  <a:lnTo>
                    <a:pt x="964165" y="3233445"/>
                  </a:lnTo>
                  <a:lnTo>
                    <a:pt x="958440" y="3239793"/>
                  </a:lnTo>
                  <a:lnTo>
                    <a:pt x="952079" y="3245506"/>
                  </a:lnTo>
                  <a:lnTo>
                    <a:pt x="945718" y="3251218"/>
                  </a:lnTo>
                  <a:lnTo>
                    <a:pt x="938720" y="3256613"/>
                  </a:lnTo>
                  <a:lnTo>
                    <a:pt x="931723" y="3261691"/>
                  </a:lnTo>
                  <a:lnTo>
                    <a:pt x="924408" y="3266135"/>
                  </a:lnTo>
                  <a:lnTo>
                    <a:pt x="916774" y="3270578"/>
                  </a:lnTo>
                  <a:lnTo>
                    <a:pt x="909141" y="3274386"/>
                  </a:lnTo>
                  <a:lnTo>
                    <a:pt x="901189" y="3278195"/>
                  </a:lnTo>
                  <a:lnTo>
                    <a:pt x="892602" y="3281368"/>
                  </a:lnTo>
                  <a:lnTo>
                    <a:pt x="884332" y="3284225"/>
                  </a:lnTo>
                  <a:lnTo>
                    <a:pt x="876062" y="3286764"/>
                  </a:lnTo>
                  <a:lnTo>
                    <a:pt x="867157" y="3288668"/>
                  </a:lnTo>
                  <a:lnTo>
                    <a:pt x="858569" y="3290255"/>
                  </a:lnTo>
                  <a:lnTo>
                    <a:pt x="849345" y="3291524"/>
                  </a:lnTo>
                  <a:lnTo>
                    <a:pt x="840121" y="3292159"/>
                  </a:lnTo>
                  <a:lnTo>
                    <a:pt x="830898" y="3292476"/>
                  </a:lnTo>
                  <a:lnTo>
                    <a:pt x="821356" y="3292159"/>
                  </a:lnTo>
                  <a:lnTo>
                    <a:pt x="812450" y="3291524"/>
                  </a:lnTo>
                  <a:lnTo>
                    <a:pt x="803544" y="3290255"/>
                  </a:lnTo>
                  <a:lnTo>
                    <a:pt x="794639" y="3288668"/>
                  </a:lnTo>
                  <a:lnTo>
                    <a:pt x="785733" y="3286764"/>
                  </a:lnTo>
                  <a:lnTo>
                    <a:pt x="777145" y="3284225"/>
                  </a:lnTo>
                  <a:lnTo>
                    <a:pt x="768876" y="3281368"/>
                  </a:lnTo>
                  <a:lnTo>
                    <a:pt x="760606" y="3278195"/>
                  </a:lnTo>
                  <a:lnTo>
                    <a:pt x="752655" y="3274386"/>
                  </a:lnTo>
                  <a:lnTo>
                    <a:pt x="745021" y="3270578"/>
                  </a:lnTo>
                  <a:lnTo>
                    <a:pt x="737388" y="3266135"/>
                  </a:lnTo>
                  <a:lnTo>
                    <a:pt x="730072" y="3261691"/>
                  </a:lnTo>
                  <a:lnTo>
                    <a:pt x="723075" y="3256613"/>
                  </a:lnTo>
                  <a:lnTo>
                    <a:pt x="716396" y="3251218"/>
                  </a:lnTo>
                  <a:lnTo>
                    <a:pt x="709717" y="3245506"/>
                  </a:lnTo>
                  <a:lnTo>
                    <a:pt x="703355" y="3239793"/>
                  </a:lnTo>
                  <a:lnTo>
                    <a:pt x="697312" y="3233445"/>
                  </a:lnTo>
                  <a:lnTo>
                    <a:pt x="691587" y="3227098"/>
                  </a:lnTo>
                  <a:lnTo>
                    <a:pt x="686498" y="3220116"/>
                  </a:lnTo>
                  <a:lnTo>
                    <a:pt x="681409" y="3213134"/>
                  </a:lnTo>
                  <a:lnTo>
                    <a:pt x="676638" y="3205834"/>
                  </a:lnTo>
                  <a:lnTo>
                    <a:pt x="672503" y="3198217"/>
                  </a:lnTo>
                  <a:lnTo>
                    <a:pt x="668369" y="3190601"/>
                  </a:lnTo>
                  <a:lnTo>
                    <a:pt x="664870" y="3182666"/>
                  </a:lnTo>
                  <a:lnTo>
                    <a:pt x="661371" y="3174097"/>
                  </a:lnTo>
                  <a:lnTo>
                    <a:pt x="658827" y="3165846"/>
                  </a:lnTo>
                  <a:lnTo>
                    <a:pt x="656282" y="3157277"/>
                  </a:lnTo>
                  <a:lnTo>
                    <a:pt x="654374" y="3148708"/>
                  </a:lnTo>
                  <a:lnTo>
                    <a:pt x="652784" y="3139822"/>
                  </a:lnTo>
                  <a:lnTo>
                    <a:pt x="651511" y="3130618"/>
                  </a:lnTo>
                  <a:lnTo>
                    <a:pt x="650875" y="3121731"/>
                  </a:lnTo>
                  <a:lnTo>
                    <a:pt x="650875" y="3112528"/>
                  </a:lnTo>
                  <a:lnTo>
                    <a:pt x="650875" y="2028711"/>
                  </a:lnTo>
                  <a:lnTo>
                    <a:pt x="658509" y="2027125"/>
                  </a:lnTo>
                  <a:lnTo>
                    <a:pt x="666142" y="2025220"/>
                  </a:lnTo>
                  <a:lnTo>
                    <a:pt x="673776" y="2022999"/>
                  </a:lnTo>
                  <a:lnTo>
                    <a:pt x="681091" y="2019825"/>
                  </a:lnTo>
                  <a:lnTo>
                    <a:pt x="688406" y="2016651"/>
                  </a:lnTo>
                  <a:lnTo>
                    <a:pt x="695722" y="2012843"/>
                  </a:lnTo>
                  <a:lnTo>
                    <a:pt x="702401" y="2009035"/>
                  </a:lnTo>
                  <a:lnTo>
                    <a:pt x="709398" y="2004591"/>
                  </a:lnTo>
                  <a:lnTo>
                    <a:pt x="731027" y="1989040"/>
                  </a:lnTo>
                  <a:lnTo>
                    <a:pt x="752655" y="1973489"/>
                  </a:lnTo>
                  <a:lnTo>
                    <a:pt x="771102" y="1959525"/>
                  </a:lnTo>
                  <a:lnTo>
                    <a:pt x="789868" y="1945561"/>
                  </a:lnTo>
                  <a:lnTo>
                    <a:pt x="808315" y="1931596"/>
                  </a:lnTo>
                  <a:lnTo>
                    <a:pt x="825809" y="1917632"/>
                  </a:lnTo>
                  <a:lnTo>
                    <a:pt x="843620" y="1903668"/>
                  </a:lnTo>
                  <a:lnTo>
                    <a:pt x="860477" y="1889704"/>
                  </a:lnTo>
                  <a:lnTo>
                    <a:pt x="877017" y="1875739"/>
                  </a:lnTo>
                  <a:lnTo>
                    <a:pt x="893238" y="1861775"/>
                  </a:lnTo>
                  <a:lnTo>
                    <a:pt x="909459" y="1848128"/>
                  </a:lnTo>
                  <a:lnTo>
                    <a:pt x="925044" y="1834164"/>
                  </a:lnTo>
                  <a:lnTo>
                    <a:pt x="940311" y="1820200"/>
                  </a:lnTo>
                  <a:lnTo>
                    <a:pt x="955260" y="1806236"/>
                  </a:lnTo>
                  <a:lnTo>
                    <a:pt x="969572" y="1792589"/>
                  </a:lnTo>
                  <a:lnTo>
                    <a:pt x="983885" y="1778624"/>
                  </a:lnTo>
                  <a:lnTo>
                    <a:pt x="997562" y="1764660"/>
                  </a:lnTo>
                  <a:lnTo>
                    <a:pt x="1011238" y="1751013"/>
                  </a:lnTo>
                  <a:close/>
                  <a:moveTo>
                    <a:pt x="223837" y="1751013"/>
                  </a:moveTo>
                  <a:lnTo>
                    <a:pt x="237454" y="1764660"/>
                  </a:lnTo>
                  <a:lnTo>
                    <a:pt x="251070" y="1778624"/>
                  </a:lnTo>
                  <a:lnTo>
                    <a:pt x="265320" y="1792589"/>
                  </a:lnTo>
                  <a:lnTo>
                    <a:pt x="279569" y="1806236"/>
                  </a:lnTo>
                  <a:lnTo>
                    <a:pt x="294452" y="1820200"/>
                  </a:lnTo>
                  <a:lnTo>
                    <a:pt x="309652" y="1834164"/>
                  </a:lnTo>
                  <a:lnTo>
                    <a:pt x="325168" y="1848128"/>
                  </a:lnTo>
                  <a:lnTo>
                    <a:pt x="341001" y="1861775"/>
                  </a:lnTo>
                  <a:lnTo>
                    <a:pt x="357467" y="1875739"/>
                  </a:lnTo>
                  <a:lnTo>
                    <a:pt x="373934" y="1889704"/>
                  </a:lnTo>
                  <a:lnTo>
                    <a:pt x="390717" y="1903668"/>
                  </a:lnTo>
                  <a:lnTo>
                    <a:pt x="408450" y="1917632"/>
                  </a:lnTo>
                  <a:lnTo>
                    <a:pt x="425866" y="1931596"/>
                  </a:lnTo>
                  <a:lnTo>
                    <a:pt x="444232" y="1945561"/>
                  </a:lnTo>
                  <a:lnTo>
                    <a:pt x="462598" y="1959525"/>
                  </a:lnTo>
                  <a:lnTo>
                    <a:pt x="481281" y="1973489"/>
                  </a:lnTo>
                  <a:lnTo>
                    <a:pt x="502814" y="1989040"/>
                  </a:lnTo>
                  <a:lnTo>
                    <a:pt x="524347" y="2004591"/>
                  </a:lnTo>
                  <a:lnTo>
                    <a:pt x="531313" y="2009035"/>
                  </a:lnTo>
                  <a:lnTo>
                    <a:pt x="537963" y="2012843"/>
                  </a:lnTo>
                  <a:lnTo>
                    <a:pt x="545246" y="2016651"/>
                  </a:lnTo>
                  <a:lnTo>
                    <a:pt x="552530" y="2019825"/>
                  </a:lnTo>
                  <a:lnTo>
                    <a:pt x="559813" y="2022999"/>
                  </a:lnTo>
                  <a:lnTo>
                    <a:pt x="567413" y="2025220"/>
                  </a:lnTo>
                  <a:lnTo>
                    <a:pt x="575012" y="2027125"/>
                  </a:lnTo>
                  <a:lnTo>
                    <a:pt x="582612" y="2028711"/>
                  </a:lnTo>
                  <a:lnTo>
                    <a:pt x="582612" y="3112528"/>
                  </a:lnTo>
                  <a:lnTo>
                    <a:pt x="582612" y="3121731"/>
                  </a:lnTo>
                  <a:lnTo>
                    <a:pt x="581979" y="3130618"/>
                  </a:lnTo>
                  <a:lnTo>
                    <a:pt x="580712" y="3139822"/>
                  </a:lnTo>
                  <a:lnTo>
                    <a:pt x="579129" y="3148708"/>
                  </a:lnTo>
                  <a:lnTo>
                    <a:pt x="576912" y="3157277"/>
                  </a:lnTo>
                  <a:lnTo>
                    <a:pt x="574696" y="3165846"/>
                  </a:lnTo>
                  <a:lnTo>
                    <a:pt x="572162" y="3174097"/>
                  </a:lnTo>
                  <a:lnTo>
                    <a:pt x="568679" y="3182666"/>
                  </a:lnTo>
                  <a:lnTo>
                    <a:pt x="565196" y="3190601"/>
                  </a:lnTo>
                  <a:lnTo>
                    <a:pt x="561079" y="3198217"/>
                  </a:lnTo>
                  <a:lnTo>
                    <a:pt x="556963" y="3205834"/>
                  </a:lnTo>
                  <a:lnTo>
                    <a:pt x="552213" y="3213134"/>
                  </a:lnTo>
                  <a:lnTo>
                    <a:pt x="547146" y="3220116"/>
                  </a:lnTo>
                  <a:lnTo>
                    <a:pt x="541763" y="3227098"/>
                  </a:lnTo>
                  <a:lnTo>
                    <a:pt x="536380" y="3233445"/>
                  </a:lnTo>
                  <a:lnTo>
                    <a:pt x="530363" y="3239793"/>
                  </a:lnTo>
                  <a:lnTo>
                    <a:pt x="524030" y="3245506"/>
                  </a:lnTo>
                  <a:lnTo>
                    <a:pt x="517380" y="3251218"/>
                  </a:lnTo>
                  <a:lnTo>
                    <a:pt x="510731" y="3256613"/>
                  </a:lnTo>
                  <a:lnTo>
                    <a:pt x="503764" y="3261691"/>
                  </a:lnTo>
                  <a:lnTo>
                    <a:pt x="496481" y="3266135"/>
                  </a:lnTo>
                  <a:lnTo>
                    <a:pt x="488881" y="3270578"/>
                  </a:lnTo>
                  <a:lnTo>
                    <a:pt x="481281" y="3274386"/>
                  </a:lnTo>
                  <a:lnTo>
                    <a:pt x="473365" y="3278195"/>
                  </a:lnTo>
                  <a:lnTo>
                    <a:pt x="465132" y="3281368"/>
                  </a:lnTo>
                  <a:lnTo>
                    <a:pt x="456898" y="3284225"/>
                  </a:lnTo>
                  <a:lnTo>
                    <a:pt x="448032" y="3286764"/>
                  </a:lnTo>
                  <a:lnTo>
                    <a:pt x="439482" y="3288668"/>
                  </a:lnTo>
                  <a:lnTo>
                    <a:pt x="430616" y="3290255"/>
                  </a:lnTo>
                  <a:lnTo>
                    <a:pt x="421749" y="3291524"/>
                  </a:lnTo>
                  <a:lnTo>
                    <a:pt x="412566" y="3292159"/>
                  </a:lnTo>
                  <a:lnTo>
                    <a:pt x="403383" y="3292476"/>
                  </a:lnTo>
                  <a:lnTo>
                    <a:pt x="394200" y="3292159"/>
                  </a:lnTo>
                  <a:lnTo>
                    <a:pt x="384700" y="3291524"/>
                  </a:lnTo>
                  <a:lnTo>
                    <a:pt x="375834" y="3290255"/>
                  </a:lnTo>
                  <a:lnTo>
                    <a:pt x="367284" y="3288668"/>
                  </a:lnTo>
                  <a:lnTo>
                    <a:pt x="358417" y="3286764"/>
                  </a:lnTo>
                  <a:lnTo>
                    <a:pt x="350184" y="3284225"/>
                  </a:lnTo>
                  <a:lnTo>
                    <a:pt x="341635" y="3281368"/>
                  </a:lnTo>
                  <a:lnTo>
                    <a:pt x="333401" y="3278195"/>
                  </a:lnTo>
                  <a:lnTo>
                    <a:pt x="325485" y="3274386"/>
                  </a:lnTo>
                  <a:lnTo>
                    <a:pt x="317885" y="3270578"/>
                  </a:lnTo>
                  <a:lnTo>
                    <a:pt x="310285" y="3266135"/>
                  </a:lnTo>
                  <a:lnTo>
                    <a:pt x="303002" y="3261691"/>
                  </a:lnTo>
                  <a:lnTo>
                    <a:pt x="296036" y="3256613"/>
                  </a:lnTo>
                  <a:lnTo>
                    <a:pt x="289069" y="3251218"/>
                  </a:lnTo>
                  <a:lnTo>
                    <a:pt x="282736" y="3245506"/>
                  </a:lnTo>
                  <a:lnTo>
                    <a:pt x="276403" y="3239793"/>
                  </a:lnTo>
                  <a:lnTo>
                    <a:pt x="270386" y="3233445"/>
                  </a:lnTo>
                  <a:lnTo>
                    <a:pt x="265003" y="3227098"/>
                  </a:lnTo>
                  <a:lnTo>
                    <a:pt x="259620" y="3220116"/>
                  </a:lnTo>
                  <a:lnTo>
                    <a:pt x="254553" y="3213134"/>
                  </a:lnTo>
                  <a:lnTo>
                    <a:pt x="250120" y="3205834"/>
                  </a:lnTo>
                  <a:lnTo>
                    <a:pt x="245687" y="3198217"/>
                  </a:lnTo>
                  <a:lnTo>
                    <a:pt x="241570" y="3190601"/>
                  </a:lnTo>
                  <a:lnTo>
                    <a:pt x="238087" y="3182666"/>
                  </a:lnTo>
                  <a:lnTo>
                    <a:pt x="234604" y="3174097"/>
                  </a:lnTo>
                  <a:lnTo>
                    <a:pt x="232070" y="3165846"/>
                  </a:lnTo>
                  <a:lnTo>
                    <a:pt x="229537" y="3157277"/>
                  </a:lnTo>
                  <a:lnTo>
                    <a:pt x="227321" y="3148708"/>
                  </a:lnTo>
                  <a:lnTo>
                    <a:pt x="225737" y="3139822"/>
                  </a:lnTo>
                  <a:lnTo>
                    <a:pt x="224787" y="3130618"/>
                  </a:lnTo>
                  <a:lnTo>
                    <a:pt x="224154" y="3121731"/>
                  </a:lnTo>
                  <a:lnTo>
                    <a:pt x="223837" y="3112528"/>
                  </a:lnTo>
                  <a:lnTo>
                    <a:pt x="223837" y="1860823"/>
                  </a:lnTo>
                  <a:lnTo>
                    <a:pt x="223837" y="1751013"/>
                  </a:lnTo>
                  <a:close/>
                  <a:moveTo>
                    <a:pt x="330518" y="752475"/>
                  </a:moveTo>
                  <a:lnTo>
                    <a:pt x="336550" y="752475"/>
                  </a:lnTo>
                  <a:lnTo>
                    <a:pt x="898525" y="752475"/>
                  </a:lnTo>
                  <a:lnTo>
                    <a:pt x="904558" y="752475"/>
                  </a:lnTo>
                  <a:lnTo>
                    <a:pt x="910590" y="752793"/>
                  </a:lnTo>
                  <a:lnTo>
                    <a:pt x="916623" y="753745"/>
                  </a:lnTo>
                  <a:lnTo>
                    <a:pt x="922020" y="755015"/>
                  </a:lnTo>
                  <a:lnTo>
                    <a:pt x="928053" y="755650"/>
                  </a:lnTo>
                  <a:lnTo>
                    <a:pt x="934403" y="756920"/>
                  </a:lnTo>
                  <a:lnTo>
                    <a:pt x="940435" y="758190"/>
                  </a:lnTo>
                  <a:lnTo>
                    <a:pt x="946468" y="760095"/>
                  </a:lnTo>
                  <a:lnTo>
                    <a:pt x="952500" y="762318"/>
                  </a:lnTo>
                  <a:lnTo>
                    <a:pt x="958533" y="764858"/>
                  </a:lnTo>
                  <a:lnTo>
                    <a:pt x="964248" y="767398"/>
                  </a:lnTo>
                  <a:lnTo>
                    <a:pt x="969963" y="770890"/>
                  </a:lnTo>
                  <a:lnTo>
                    <a:pt x="975043" y="773748"/>
                  </a:lnTo>
                  <a:lnTo>
                    <a:pt x="984250" y="780098"/>
                  </a:lnTo>
                  <a:lnTo>
                    <a:pt x="997903" y="789305"/>
                  </a:lnTo>
                  <a:lnTo>
                    <a:pt x="1005523" y="795338"/>
                  </a:lnTo>
                  <a:lnTo>
                    <a:pt x="1014413" y="802005"/>
                  </a:lnTo>
                  <a:lnTo>
                    <a:pt x="1023938" y="809625"/>
                  </a:lnTo>
                  <a:lnTo>
                    <a:pt x="1033780" y="817880"/>
                  </a:lnTo>
                  <a:lnTo>
                    <a:pt x="1044575" y="827088"/>
                  </a:lnTo>
                  <a:lnTo>
                    <a:pt x="1055370" y="836930"/>
                  </a:lnTo>
                  <a:lnTo>
                    <a:pt x="1066800" y="848043"/>
                  </a:lnTo>
                  <a:lnTo>
                    <a:pt x="1078230" y="859473"/>
                  </a:lnTo>
                  <a:lnTo>
                    <a:pt x="1090295" y="872173"/>
                  </a:lnTo>
                  <a:lnTo>
                    <a:pt x="1102360" y="885508"/>
                  </a:lnTo>
                  <a:lnTo>
                    <a:pt x="1114108" y="899795"/>
                  </a:lnTo>
                  <a:lnTo>
                    <a:pt x="1126173" y="915035"/>
                  </a:lnTo>
                  <a:lnTo>
                    <a:pt x="1138238" y="930910"/>
                  </a:lnTo>
                  <a:lnTo>
                    <a:pt x="1149668" y="948373"/>
                  </a:lnTo>
                  <a:lnTo>
                    <a:pt x="1155700" y="956945"/>
                  </a:lnTo>
                  <a:lnTo>
                    <a:pt x="1161415" y="966153"/>
                  </a:lnTo>
                  <a:lnTo>
                    <a:pt x="1166813" y="975678"/>
                  </a:lnTo>
                  <a:lnTo>
                    <a:pt x="1172210" y="985203"/>
                  </a:lnTo>
                  <a:lnTo>
                    <a:pt x="1177608" y="995045"/>
                  </a:lnTo>
                  <a:lnTo>
                    <a:pt x="1182688" y="1005205"/>
                  </a:lnTo>
                  <a:lnTo>
                    <a:pt x="1187768" y="1015365"/>
                  </a:lnTo>
                  <a:lnTo>
                    <a:pt x="1192530" y="1026160"/>
                  </a:lnTo>
                  <a:lnTo>
                    <a:pt x="1197293" y="1036955"/>
                  </a:lnTo>
                  <a:lnTo>
                    <a:pt x="1201420" y="1048068"/>
                  </a:lnTo>
                  <a:lnTo>
                    <a:pt x="1205865" y="1059180"/>
                  </a:lnTo>
                  <a:lnTo>
                    <a:pt x="1209993" y="1070610"/>
                  </a:lnTo>
                  <a:lnTo>
                    <a:pt x="1213485" y="1082358"/>
                  </a:lnTo>
                  <a:lnTo>
                    <a:pt x="1217295" y="1094105"/>
                  </a:lnTo>
                  <a:lnTo>
                    <a:pt x="1220153" y="1106488"/>
                  </a:lnTo>
                  <a:lnTo>
                    <a:pt x="1223328" y="1118870"/>
                  </a:lnTo>
                  <a:lnTo>
                    <a:pt x="1225868" y="1131253"/>
                  </a:lnTo>
                  <a:lnTo>
                    <a:pt x="1228090" y="1144270"/>
                  </a:lnTo>
                  <a:lnTo>
                    <a:pt x="1229995" y="1157288"/>
                  </a:lnTo>
                  <a:lnTo>
                    <a:pt x="1232218" y="1170623"/>
                  </a:lnTo>
                  <a:lnTo>
                    <a:pt x="1233488" y="1183958"/>
                  </a:lnTo>
                  <a:lnTo>
                    <a:pt x="1234440" y="1197610"/>
                  </a:lnTo>
                  <a:lnTo>
                    <a:pt x="1234758" y="1211580"/>
                  </a:lnTo>
                  <a:lnTo>
                    <a:pt x="1235075" y="1225868"/>
                  </a:lnTo>
                  <a:lnTo>
                    <a:pt x="1235075" y="1236028"/>
                  </a:lnTo>
                  <a:lnTo>
                    <a:pt x="1234758" y="1246505"/>
                  </a:lnTo>
                  <a:lnTo>
                    <a:pt x="1234123" y="1256665"/>
                  </a:lnTo>
                  <a:lnTo>
                    <a:pt x="1233488" y="1267460"/>
                  </a:lnTo>
                  <a:lnTo>
                    <a:pt x="1232535" y="1277938"/>
                  </a:lnTo>
                  <a:lnTo>
                    <a:pt x="1231265" y="1288733"/>
                  </a:lnTo>
                  <a:lnTo>
                    <a:pt x="1229678" y="1299210"/>
                  </a:lnTo>
                  <a:lnTo>
                    <a:pt x="1228090" y="1310323"/>
                  </a:lnTo>
                  <a:lnTo>
                    <a:pt x="1226185" y="1320800"/>
                  </a:lnTo>
                  <a:lnTo>
                    <a:pt x="1223963" y="1331913"/>
                  </a:lnTo>
                  <a:lnTo>
                    <a:pt x="1221423" y="1342708"/>
                  </a:lnTo>
                  <a:lnTo>
                    <a:pt x="1218883" y="1353820"/>
                  </a:lnTo>
                  <a:lnTo>
                    <a:pt x="1215708" y="1364933"/>
                  </a:lnTo>
                  <a:lnTo>
                    <a:pt x="1212850" y="1376045"/>
                  </a:lnTo>
                  <a:lnTo>
                    <a:pt x="1209675" y="1387158"/>
                  </a:lnTo>
                  <a:lnTo>
                    <a:pt x="1205865" y="1398270"/>
                  </a:lnTo>
                  <a:lnTo>
                    <a:pt x="1202055" y="1409700"/>
                  </a:lnTo>
                  <a:lnTo>
                    <a:pt x="1197610" y="1420813"/>
                  </a:lnTo>
                  <a:lnTo>
                    <a:pt x="1193165" y="1432243"/>
                  </a:lnTo>
                  <a:lnTo>
                    <a:pt x="1188720" y="1443673"/>
                  </a:lnTo>
                  <a:lnTo>
                    <a:pt x="1183640" y="1455103"/>
                  </a:lnTo>
                  <a:lnTo>
                    <a:pt x="1178560" y="1466533"/>
                  </a:lnTo>
                  <a:lnTo>
                    <a:pt x="1172845" y="1477963"/>
                  </a:lnTo>
                  <a:lnTo>
                    <a:pt x="1167448" y="1489711"/>
                  </a:lnTo>
                  <a:lnTo>
                    <a:pt x="1161415" y="1500823"/>
                  </a:lnTo>
                  <a:lnTo>
                    <a:pt x="1155065" y="1512571"/>
                  </a:lnTo>
                  <a:lnTo>
                    <a:pt x="1148398" y="1524318"/>
                  </a:lnTo>
                  <a:lnTo>
                    <a:pt x="1141730" y="1535748"/>
                  </a:lnTo>
                  <a:lnTo>
                    <a:pt x="1134428" y="1547496"/>
                  </a:lnTo>
                  <a:lnTo>
                    <a:pt x="1127125" y="1559561"/>
                  </a:lnTo>
                  <a:lnTo>
                    <a:pt x="1119505" y="1570991"/>
                  </a:lnTo>
                  <a:lnTo>
                    <a:pt x="1111568" y="1582738"/>
                  </a:lnTo>
                  <a:lnTo>
                    <a:pt x="1100773" y="1597978"/>
                  </a:lnTo>
                  <a:lnTo>
                    <a:pt x="1089978" y="1613218"/>
                  </a:lnTo>
                  <a:lnTo>
                    <a:pt x="1078230" y="1628458"/>
                  </a:lnTo>
                  <a:lnTo>
                    <a:pt x="1066483" y="1643698"/>
                  </a:lnTo>
                  <a:lnTo>
                    <a:pt x="1053465" y="1659891"/>
                  </a:lnTo>
                  <a:lnTo>
                    <a:pt x="1039813" y="1675766"/>
                  </a:lnTo>
                  <a:lnTo>
                    <a:pt x="1025843" y="1691958"/>
                  </a:lnTo>
                  <a:lnTo>
                    <a:pt x="1011238" y="1707833"/>
                  </a:lnTo>
                  <a:lnTo>
                    <a:pt x="997903" y="1722756"/>
                  </a:lnTo>
                  <a:lnTo>
                    <a:pt x="983933" y="1737043"/>
                  </a:lnTo>
                  <a:lnTo>
                    <a:pt x="969645" y="1751331"/>
                  </a:lnTo>
                  <a:lnTo>
                    <a:pt x="955040" y="1765936"/>
                  </a:lnTo>
                  <a:lnTo>
                    <a:pt x="940118" y="1780541"/>
                  </a:lnTo>
                  <a:lnTo>
                    <a:pt x="924560" y="1795146"/>
                  </a:lnTo>
                  <a:lnTo>
                    <a:pt x="908368" y="1809751"/>
                  </a:lnTo>
                  <a:lnTo>
                    <a:pt x="891858" y="1824673"/>
                  </a:lnTo>
                  <a:lnTo>
                    <a:pt x="874713" y="1839278"/>
                  </a:lnTo>
                  <a:lnTo>
                    <a:pt x="857250" y="1854201"/>
                  </a:lnTo>
                  <a:lnTo>
                    <a:pt x="839470" y="1869123"/>
                  </a:lnTo>
                  <a:lnTo>
                    <a:pt x="820738" y="1884046"/>
                  </a:lnTo>
                  <a:lnTo>
                    <a:pt x="802005" y="1899286"/>
                  </a:lnTo>
                  <a:lnTo>
                    <a:pt x="782638" y="1914208"/>
                  </a:lnTo>
                  <a:lnTo>
                    <a:pt x="762318" y="1929766"/>
                  </a:lnTo>
                  <a:lnTo>
                    <a:pt x="741998" y="1945006"/>
                  </a:lnTo>
                  <a:lnTo>
                    <a:pt x="744220" y="1939926"/>
                  </a:lnTo>
                  <a:lnTo>
                    <a:pt x="746125" y="1934846"/>
                  </a:lnTo>
                  <a:lnTo>
                    <a:pt x="749300" y="1924686"/>
                  </a:lnTo>
                  <a:lnTo>
                    <a:pt x="752158" y="1914208"/>
                  </a:lnTo>
                  <a:lnTo>
                    <a:pt x="752793" y="1909128"/>
                  </a:lnTo>
                  <a:lnTo>
                    <a:pt x="753745" y="1903731"/>
                  </a:lnTo>
                  <a:lnTo>
                    <a:pt x="754380" y="1898333"/>
                  </a:lnTo>
                  <a:lnTo>
                    <a:pt x="754698" y="1892936"/>
                  </a:lnTo>
                  <a:lnTo>
                    <a:pt x="754698" y="1887856"/>
                  </a:lnTo>
                  <a:lnTo>
                    <a:pt x="754698" y="1882458"/>
                  </a:lnTo>
                  <a:lnTo>
                    <a:pt x="754380" y="1876743"/>
                  </a:lnTo>
                  <a:lnTo>
                    <a:pt x="754063" y="1871346"/>
                  </a:lnTo>
                  <a:lnTo>
                    <a:pt x="753428" y="1866266"/>
                  </a:lnTo>
                  <a:lnTo>
                    <a:pt x="752793" y="1860551"/>
                  </a:lnTo>
                  <a:lnTo>
                    <a:pt x="751523" y="1853566"/>
                  </a:lnTo>
                  <a:lnTo>
                    <a:pt x="749300" y="1846581"/>
                  </a:lnTo>
                  <a:lnTo>
                    <a:pt x="747395" y="1839596"/>
                  </a:lnTo>
                  <a:lnTo>
                    <a:pt x="745173" y="1832928"/>
                  </a:lnTo>
                  <a:lnTo>
                    <a:pt x="742315" y="1826261"/>
                  </a:lnTo>
                  <a:lnTo>
                    <a:pt x="739458" y="1819911"/>
                  </a:lnTo>
                  <a:lnTo>
                    <a:pt x="735965" y="1813561"/>
                  </a:lnTo>
                  <a:lnTo>
                    <a:pt x="732473" y="1807528"/>
                  </a:lnTo>
                  <a:lnTo>
                    <a:pt x="728345" y="1801813"/>
                  </a:lnTo>
                  <a:lnTo>
                    <a:pt x="724218" y="1796098"/>
                  </a:lnTo>
                  <a:lnTo>
                    <a:pt x="719773" y="1790383"/>
                  </a:lnTo>
                  <a:lnTo>
                    <a:pt x="715010" y="1784986"/>
                  </a:lnTo>
                  <a:lnTo>
                    <a:pt x="709930" y="1780223"/>
                  </a:lnTo>
                  <a:lnTo>
                    <a:pt x="704533" y="1775461"/>
                  </a:lnTo>
                  <a:lnTo>
                    <a:pt x="698818" y="1770698"/>
                  </a:lnTo>
                  <a:lnTo>
                    <a:pt x="693103" y="1766571"/>
                  </a:lnTo>
                  <a:lnTo>
                    <a:pt x="672783" y="1751966"/>
                  </a:lnTo>
                  <a:lnTo>
                    <a:pt x="651510" y="1736091"/>
                  </a:lnTo>
                  <a:lnTo>
                    <a:pt x="641350" y="1728788"/>
                  </a:lnTo>
                  <a:lnTo>
                    <a:pt x="651510" y="1721486"/>
                  </a:lnTo>
                  <a:lnTo>
                    <a:pt x="672783" y="1704341"/>
                  </a:lnTo>
                  <a:lnTo>
                    <a:pt x="693738" y="1687831"/>
                  </a:lnTo>
                  <a:lnTo>
                    <a:pt x="713105" y="1671003"/>
                  </a:lnTo>
                  <a:lnTo>
                    <a:pt x="732473" y="1654493"/>
                  </a:lnTo>
                  <a:lnTo>
                    <a:pt x="750888" y="1638301"/>
                  </a:lnTo>
                  <a:lnTo>
                    <a:pt x="768033" y="1622108"/>
                  </a:lnTo>
                  <a:lnTo>
                    <a:pt x="784860" y="1606551"/>
                  </a:lnTo>
                  <a:lnTo>
                    <a:pt x="801053" y="1590993"/>
                  </a:lnTo>
                  <a:lnTo>
                    <a:pt x="815975" y="1575753"/>
                  </a:lnTo>
                  <a:lnTo>
                    <a:pt x="830580" y="1560513"/>
                  </a:lnTo>
                  <a:lnTo>
                    <a:pt x="844233" y="1545591"/>
                  </a:lnTo>
                  <a:lnTo>
                    <a:pt x="857250" y="1530986"/>
                  </a:lnTo>
                  <a:lnTo>
                    <a:pt x="869633" y="1516698"/>
                  </a:lnTo>
                  <a:lnTo>
                    <a:pt x="881380" y="1502411"/>
                  </a:lnTo>
                  <a:lnTo>
                    <a:pt x="892175" y="1488441"/>
                  </a:lnTo>
                  <a:lnTo>
                    <a:pt x="902970" y="1474788"/>
                  </a:lnTo>
                  <a:lnTo>
                    <a:pt x="890270" y="1486218"/>
                  </a:lnTo>
                  <a:lnTo>
                    <a:pt x="876935" y="1498601"/>
                  </a:lnTo>
                  <a:lnTo>
                    <a:pt x="848678" y="1524001"/>
                  </a:lnTo>
                  <a:lnTo>
                    <a:pt x="818515" y="1550353"/>
                  </a:lnTo>
                  <a:lnTo>
                    <a:pt x="786130" y="1577341"/>
                  </a:lnTo>
                  <a:lnTo>
                    <a:pt x="753110" y="1604963"/>
                  </a:lnTo>
                  <a:lnTo>
                    <a:pt x="719138" y="1632268"/>
                  </a:lnTo>
                  <a:lnTo>
                    <a:pt x="684848" y="1659573"/>
                  </a:lnTo>
                  <a:lnTo>
                    <a:pt x="651510" y="1685291"/>
                  </a:lnTo>
                  <a:lnTo>
                    <a:pt x="617538" y="1711326"/>
                  </a:lnTo>
                  <a:lnTo>
                    <a:pt x="583565" y="1685291"/>
                  </a:lnTo>
                  <a:lnTo>
                    <a:pt x="549910" y="1659573"/>
                  </a:lnTo>
                  <a:lnTo>
                    <a:pt x="515938" y="1632268"/>
                  </a:lnTo>
                  <a:lnTo>
                    <a:pt x="481965" y="1604963"/>
                  </a:lnTo>
                  <a:lnTo>
                    <a:pt x="448628" y="1577341"/>
                  </a:lnTo>
                  <a:lnTo>
                    <a:pt x="416560" y="1550353"/>
                  </a:lnTo>
                  <a:lnTo>
                    <a:pt x="386398" y="1524001"/>
                  </a:lnTo>
                  <a:lnTo>
                    <a:pt x="358140" y="1498601"/>
                  </a:lnTo>
                  <a:lnTo>
                    <a:pt x="344805" y="1486218"/>
                  </a:lnTo>
                  <a:lnTo>
                    <a:pt x="332105" y="1474788"/>
                  </a:lnTo>
                  <a:lnTo>
                    <a:pt x="342900" y="1488441"/>
                  </a:lnTo>
                  <a:lnTo>
                    <a:pt x="353695" y="1502411"/>
                  </a:lnTo>
                  <a:lnTo>
                    <a:pt x="365443" y="1516698"/>
                  </a:lnTo>
                  <a:lnTo>
                    <a:pt x="377508" y="1530986"/>
                  </a:lnTo>
                  <a:lnTo>
                    <a:pt x="390843" y="1545591"/>
                  </a:lnTo>
                  <a:lnTo>
                    <a:pt x="404495" y="1560513"/>
                  </a:lnTo>
                  <a:lnTo>
                    <a:pt x="419100" y="1575753"/>
                  </a:lnTo>
                  <a:lnTo>
                    <a:pt x="434023" y="1590993"/>
                  </a:lnTo>
                  <a:lnTo>
                    <a:pt x="450215" y="1606551"/>
                  </a:lnTo>
                  <a:lnTo>
                    <a:pt x="467043" y="1622108"/>
                  </a:lnTo>
                  <a:lnTo>
                    <a:pt x="484188" y="1638301"/>
                  </a:lnTo>
                  <a:lnTo>
                    <a:pt x="502603" y="1654493"/>
                  </a:lnTo>
                  <a:lnTo>
                    <a:pt x="521970" y="1671003"/>
                  </a:lnTo>
                  <a:lnTo>
                    <a:pt x="541338" y="1687831"/>
                  </a:lnTo>
                  <a:lnTo>
                    <a:pt x="562293" y="1704341"/>
                  </a:lnTo>
                  <a:lnTo>
                    <a:pt x="583565" y="1721486"/>
                  </a:lnTo>
                  <a:lnTo>
                    <a:pt x="593725" y="1728788"/>
                  </a:lnTo>
                  <a:lnTo>
                    <a:pt x="617538" y="1747203"/>
                  </a:lnTo>
                  <a:lnTo>
                    <a:pt x="651510" y="1771968"/>
                  </a:lnTo>
                  <a:lnTo>
                    <a:pt x="676275" y="1790066"/>
                  </a:lnTo>
                  <a:lnTo>
                    <a:pt x="681355" y="1793558"/>
                  </a:lnTo>
                  <a:lnTo>
                    <a:pt x="685483" y="1797686"/>
                  </a:lnTo>
                  <a:lnTo>
                    <a:pt x="689928" y="1801813"/>
                  </a:lnTo>
                  <a:lnTo>
                    <a:pt x="694373" y="1805623"/>
                  </a:lnTo>
                  <a:lnTo>
                    <a:pt x="697865" y="1810068"/>
                  </a:lnTo>
                  <a:lnTo>
                    <a:pt x="701675" y="1814196"/>
                  </a:lnTo>
                  <a:lnTo>
                    <a:pt x="704850" y="1818958"/>
                  </a:lnTo>
                  <a:lnTo>
                    <a:pt x="708343" y="1824038"/>
                  </a:lnTo>
                  <a:lnTo>
                    <a:pt x="710883" y="1828483"/>
                  </a:lnTo>
                  <a:lnTo>
                    <a:pt x="713423" y="1833563"/>
                  </a:lnTo>
                  <a:lnTo>
                    <a:pt x="715963" y="1838961"/>
                  </a:lnTo>
                  <a:lnTo>
                    <a:pt x="718185" y="1844041"/>
                  </a:lnTo>
                  <a:lnTo>
                    <a:pt x="719773" y="1849121"/>
                  </a:lnTo>
                  <a:lnTo>
                    <a:pt x="721360" y="1854518"/>
                  </a:lnTo>
                  <a:lnTo>
                    <a:pt x="722948" y="1860233"/>
                  </a:lnTo>
                  <a:lnTo>
                    <a:pt x="723900" y="1865631"/>
                  </a:lnTo>
                  <a:lnTo>
                    <a:pt x="724853" y="1871028"/>
                  </a:lnTo>
                  <a:lnTo>
                    <a:pt x="725488" y="1876743"/>
                  </a:lnTo>
                  <a:lnTo>
                    <a:pt x="725488" y="1882141"/>
                  </a:lnTo>
                  <a:lnTo>
                    <a:pt x="725488" y="1887856"/>
                  </a:lnTo>
                  <a:lnTo>
                    <a:pt x="725488" y="1893253"/>
                  </a:lnTo>
                  <a:lnTo>
                    <a:pt x="724853" y="1898968"/>
                  </a:lnTo>
                  <a:lnTo>
                    <a:pt x="724218" y="1904683"/>
                  </a:lnTo>
                  <a:lnTo>
                    <a:pt x="723265" y="1910398"/>
                  </a:lnTo>
                  <a:lnTo>
                    <a:pt x="721360" y="1915796"/>
                  </a:lnTo>
                  <a:lnTo>
                    <a:pt x="720090" y="1921193"/>
                  </a:lnTo>
                  <a:lnTo>
                    <a:pt x="718185" y="1926591"/>
                  </a:lnTo>
                  <a:lnTo>
                    <a:pt x="715963" y="1931988"/>
                  </a:lnTo>
                  <a:lnTo>
                    <a:pt x="713423" y="1937386"/>
                  </a:lnTo>
                  <a:lnTo>
                    <a:pt x="710883" y="1942466"/>
                  </a:lnTo>
                  <a:lnTo>
                    <a:pt x="707390" y="1947546"/>
                  </a:lnTo>
                  <a:lnTo>
                    <a:pt x="704215" y="1952626"/>
                  </a:lnTo>
                  <a:lnTo>
                    <a:pt x="700088" y="1958341"/>
                  </a:lnTo>
                  <a:lnTo>
                    <a:pt x="695643" y="1963421"/>
                  </a:lnTo>
                  <a:lnTo>
                    <a:pt x="690563" y="1968501"/>
                  </a:lnTo>
                  <a:lnTo>
                    <a:pt x="685483" y="1973263"/>
                  </a:lnTo>
                  <a:lnTo>
                    <a:pt x="681673" y="1976438"/>
                  </a:lnTo>
                  <a:lnTo>
                    <a:pt x="677545" y="1979613"/>
                  </a:lnTo>
                  <a:lnTo>
                    <a:pt x="673735" y="1982471"/>
                  </a:lnTo>
                  <a:lnTo>
                    <a:pt x="669290" y="1985011"/>
                  </a:lnTo>
                  <a:lnTo>
                    <a:pt x="665163" y="1987551"/>
                  </a:lnTo>
                  <a:lnTo>
                    <a:pt x="660400" y="1989773"/>
                  </a:lnTo>
                  <a:lnTo>
                    <a:pt x="655638" y="1991996"/>
                  </a:lnTo>
                  <a:lnTo>
                    <a:pt x="651510" y="1993901"/>
                  </a:lnTo>
                  <a:lnTo>
                    <a:pt x="642938" y="1996758"/>
                  </a:lnTo>
                  <a:lnTo>
                    <a:pt x="634683" y="1998663"/>
                  </a:lnTo>
                  <a:lnTo>
                    <a:pt x="626110" y="2000568"/>
                  </a:lnTo>
                  <a:lnTo>
                    <a:pt x="617538" y="2001521"/>
                  </a:lnTo>
                  <a:lnTo>
                    <a:pt x="613093" y="2001838"/>
                  </a:lnTo>
                  <a:lnTo>
                    <a:pt x="609283" y="2001838"/>
                  </a:lnTo>
                  <a:lnTo>
                    <a:pt x="602933" y="2001838"/>
                  </a:lnTo>
                  <a:lnTo>
                    <a:pt x="596265" y="2001203"/>
                  </a:lnTo>
                  <a:lnTo>
                    <a:pt x="589915" y="1999933"/>
                  </a:lnTo>
                  <a:lnTo>
                    <a:pt x="583565" y="1998663"/>
                  </a:lnTo>
                  <a:lnTo>
                    <a:pt x="578168" y="1997393"/>
                  </a:lnTo>
                  <a:lnTo>
                    <a:pt x="573088" y="1995806"/>
                  </a:lnTo>
                  <a:lnTo>
                    <a:pt x="567690" y="1993901"/>
                  </a:lnTo>
                  <a:lnTo>
                    <a:pt x="562293" y="1991678"/>
                  </a:lnTo>
                  <a:lnTo>
                    <a:pt x="556895" y="1989456"/>
                  </a:lnTo>
                  <a:lnTo>
                    <a:pt x="552133" y="1986916"/>
                  </a:lnTo>
                  <a:lnTo>
                    <a:pt x="547053" y="1983741"/>
                  </a:lnTo>
                  <a:lnTo>
                    <a:pt x="541973" y="1980566"/>
                  </a:lnTo>
                  <a:lnTo>
                    <a:pt x="531813" y="1973263"/>
                  </a:lnTo>
                  <a:lnTo>
                    <a:pt x="512128" y="1958976"/>
                  </a:lnTo>
                  <a:lnTo>
                    <a:pt x="493078" y="1945006"/>
                  </a:lnTo>
                  <a:lnTo>
                    <a:pt x="472758" y="1929766"/>
                  </a:lnTo>
                  <a:lnTo>
                    <a:pt x="452755" y="1914208"/>
                  </a:lnTo>
                  <a:lnTo>
                    <a:pt x="433070" y="1899286"/>
                  </a:lnTo>
                  <a:lnTo>
                    <a:pt x="414338" y="1884046"/>
                  </a:lnTo>
                  <a:lnTo>
                    <a:pt x="395605" y="1869123"/>
                  </a:lnTo>
                  <a:lnTo>
                    <a:pt x="377508" y="1854201"/>
                  </a:lnTo>
                  <a:lnTo>
                    <a:pt x="360363" y="1839278"/>
                  </a:lnTo>
                  <a:lnTo>
                    <a:pt x="343218" y="1824673"/>
                  </a:lnTo>
                  <a:lnTo>
                    <a:pt x="326708" y="1809751"/>
                  </a:lnTo>
                  <a:lnTo>
                    <a:pt x="310515" y="1795146"/>
                  </a:lnTo>
                  <a:lnTo>
                    <a:pt x="294958" y="1780541"/>
                  </a:lnTo>
                  <a:lnTo>
                    <a:pt x="280035" y="1765936"/>
                  </a:lnTo>
                  <a:lnTo>
                    <a:pt x="265430" y="1751331"/>
                  </a:lnTo>
                  <a:lnTo>
                    <a:pt x="251143" y="1737043"/>
                  </a:lnTo>
                  <a:lnTo>
                    <a:pt x="237173" y="1722756"/>
                  </a:lnTo>
                  <a:lnTo>
                    <a:pt x="223838" y="1707833"/>
                  </a:lnTo>
                  <a:lnTo>
                    <a:pt x="209233" y="1691958"/>
                  </a:lnTo>
                  <a:lnTo>
                    <a:pt x="195263" y="1675766"/>
                  </a:lnTo>
                  <a:lnTo>
                    <a:pt x="181610" y="1659891"/>
                  </a:lnTo>
                  <a:lnTo>
                    <a:pt x="168593" y="1643698"/>
                  </a:lnTo>
                  <a:lnTo>
                    <a:pt x="156845" y="1628458"/>
                  </a:lnTo>
                  <a:lnTo>
                    <a:pt x="145098" y="1613218"/>
                  </a:lnTo>
                  <a:lnTo>
                    <a:pt x="133985" y="1597978"/>
                  </a:lnTo>
                  <a:lnTo>
                    <a:pt x="123508" y="1582738"/>
                  </a:lnTo>
                  <a:lnTo>
                    <a:pt x="115570" y="1570991"/>
                  </a:lnTo>
                  <a:lnTo>
                    <a:pt x="107950" y="1559561"/>
                  </a:lnTo>
                  <a:lnTo>
                    <a:pt x="100648" y="1547496"/>
                  </a:lnTo>
                  <a:lnTo>
                    <a:pt x="93345" y="1535748"/>
                  </a:lnTo>
                  <a:lnTo>
                    <a:pt x="86678" y="1524318"/>
                  </a:lnTo>
                  <a:lnTo>
                    <a:pt x="80010" y="1512571"/>
                  </a:lnTo>
                  <a:lnTo>
                    <a:pt x="73660" y="1500823"/>
                  </a:lnTo>
                  <a:lnTo>
                    <a:pt x="67628" y="1489711"/>
                  </a:lnTo>
                  <a:lnTo>
                    <a:pt x="61913" y="1477963"/>
                  </a:lnTo>
                  <a:lnTo>
                    <a:pt x="56515" y="1466533"/>
                  </a:lnTo>
                  <a:lnTo>
                    <a:pt x="51435" y="1455103"/>
                  </a:lnTo>
                  <a:lnTo>
                    <a:pt x="46355" y="1443673"/>
                  </a:lnTo>
                  <a:lnTo>
                    <a:pt x="41593" y="1432243"/>
                  </a:lnTo>
                  <a:lnTo>
                    <a:pt x="37465" y="1420813"/>
                  </a:lnTo>
                  <a:lnTo>
                    <a:pt x="33020" y="1409700"/>
                  </a:lnTo>
                  <a:lnTo>
                    <a:pt x="29210" y="1398270"/>
                  </a:lnTo>
                  <a:lnTo>
                    <a:pt x="25400" y="1387158"/>
                  </a:lnTo>
                  <a:lnTo>
                    <a:pt x="22225" y="1376045"/>
                  </a:lnTo>
                  <a:lnTo>
                    <a:pt x="19050" y="1364933"/>
                  </a:lnTo>
                  <a:lnTo>
                    <a:pt x="16193" y="1353820"/>
                  </a:lnTo>
                  <a:lnTo>
                    <a:pt x="13653" y="1342708"/>
                  </a:lnTo>
                  <a:lnTo>
                    <a:pt x="11113" y="1331913"/>
                  </a:lnTo>
                  <a:lnTo>
                    <a:pt x="8890" y="1320800"/>
                  </a:lnTo>
                  <a:lnTo>
                    <a:pt x="6985" y="1310323"/>
                  </a:lnTo>
                  <a:lnTo>
                    <a:pt x="5080" y="1299210"/>
                  </a:lnTo>
                  <a:lnTo>
                    <a:pt x="3810" y="1288733"/>
                  </a:lnTo>
                  <a:lnTo>
                    <a:pt x="2540" y="1277938"/>
                  </a:lnTo>
                  <a:lnTo>
                    <a:pt x="1588" y="1267460"/>
                  </a:lnTo>
                  <a:lnTo>
                    <a:pt x="953" y="1256665"/>
                  </a:lnTo>
                  <a:lnTo>
                    <a:pt x="318" y="1246505"/>
                  </a:lnTo>
                  <a:lnTo>
                    <a:pt x="0" y="1236028"/>
                  </a:lnTo>
                  <a:lnTo>
                    <a:pt x="0" y="1225868"/>
                  </a:lnTo>
                  <a:lnTo>
                    <a:pt x="318" y="1211580"/>
                  </a:lnTo>
                  <a:lnTo>
                    <a:pt x="635" y="1197610"/>
                  </a:lnTo>
                  <a:lnTo>
                    <a:pt x="1588" y="1183958"/>
                  </a:lnTo>
                  <a:lnTo>
                    <a:pt x="2858" y="1170623"/>
                  </a:lnTo>
                  <a:lnTo>
                    <a:pt x="4763" y="1157288"/>
                  </a:lnTo>
                  <a:lnTo>
                    <a:pt x="6985" y="1144270"/>
                  </a:lnTo>
                  <a:lnTo>
                    <a:pt x="9208" y="1131253"/>
                  </a:lnTo>
                  <a:lnTo>
                    <a:pt x="11748" y="1118870"/>
                  </a:lnTo>
                  <a:lnTo>
                    <a:pt x="14923" y="1106488"/>
                  </a:lnTo>
                  <a:lnTo>
                    <a:pt x="17780" y="1094105"/>
                  </a:lnTo>
                  <a:lnTo>
                    <a:pt x="21590" y="1082358"/>
                  </a:lnTo>
                  <a:lnTo>
                    <a:pt x="25083" y="1070610"/>
                  </a:lnTo>
                  <a:lnTo>
                    <a:pt x="29210" y="1059180"/>
                  </a:lnTo>
                  <a:lnTo>
                    <a:pt x="33338" y="1048068"/>
                  </a:lnTo>
                  <a:lnTo>
                    <a:pt x="37783" y="1036955"/>
                  </a:lnTo>
                  <a:lnTo>
                    <a:pt x="42545" y="1026160"/>
                  </a:lnTo>
                  <a:lnTo>
                    <a:pt x="47308" y="1015365"/>
                  </a:lnTo>
                  <a:lnTo>
                    <a:pt x="52388" y="1005205"/>
                  </a:lnTo>
                  <a:lnTo>
                    <a:pt x="57468" y="995045"/>
                  </a:lnTo>
                  <a:lnTo>
                    <a:pt x="62548" y="985203"/>
                  </a:lnTo>
                  <a:lnTo>
                    <a:pt x="68263" y="975678"/>
                  </a:lnTo>
                  <a:lnTo>
                    <a:pt x="73660" y="966153"/>
                  </a:lnTo>
                  <a:lnTo>
                    <a:pt x="79375" y="956945"/>
                  </a:lnTo>
                  <a:lnTo>
                    <a:pt x="85408" y="948373"/>
                  </a:lnTo>
                  <a:lnTo>
                    <a:pt x="96838" y="930910"/>
                  </a:lnTo>
                  <a:lnTo>
                    <a:pt x="108903" y="915035"/>
                  </a:lnTo>
                  <a:lnTo>
                    <a:pt x="120968" y="899795"/>
                  </a:lnTo>
                  <a:lnTo>
                    <a:pt x="132715" y="885508"/>
                  </a:lnTo>
                  <a:lnTo>
                    <a:pt x="144780" y="872173"/>
                  </a:lnTo>
                  <a:lnTo>
                    <a:pt x="156845" y="859473"/>
                  </a:lnTo>
                  <a:lnTo>
                    <a:pt x="168275" y="848043"/>
                  </a:lnTo>
                  <a:lnTo>
                    <a:pt x="179705" y="836930"/>
                  </a:lnTo>
                  <a:lnTo>
                    <a:pt x="190500" y="827088"/>
                  </a:lnTo>
                  <a:lnTo>
                    <a:pt x="201295" y="817880"/>
                  </a:lnTo>
                  <a:lnTo>
                    <a:pt x="211138" y="809625"/>
                  </a:lnTo>
                  <a:lnTo>
                    <a:pt x="220345" y="802005"/>
                  </a:lnTo>
                  <a:lnTo>
                    <a:pt x="229553" y="795338"/>
                  </a:lnTo>
                  <a:lnTo>
                    <a:pt x="237490" y="789305"/>
                  </a:lnTo>
                  <a:lnTo>
                    <a:pt x="250825" y="780098"/>
                  </a:lnTo>
                  <a:lnTo>
                    <a:pt x="260033" y="773748"/>
                  </a:lnTo>
                  <a:lnTo>
                    <a:pt x="265113" y="770890"/>
                  </a:lnTo>
                  <a:lnTo>
                    <a:pt x="270510" y="767398"/>
                  </a:lnTo>
                  <a:lnTo>
                    <a:pt x="276543" y="764858"/>
                  </a:lnTo>
                  <a:lnTo>
                    <a:pt x="282575" y="762318"/>
                  </a:lnTo>
                  <a:lnTo>
                    <a:pt x="288608" y="760095"/>
                  </a:lnTo>
                  <a:lnTo>
                    <a:pt x="294640" y="758190"/>
                  </a:lnTo>
                  <a:lnTo>
                    <a:pt x="300673" y="756920"/>
                  </a:lnTo>
                  <a:lnTo>
                    <a:pt x="307023" y="755650"/>
                  </a:lnTo>
                  <a:lnTo>
                    <a:pt x="312738" y="755015"/>
                  </a:lnTo>
                  <a:lnTo>
                    <a:pt x="318453" y="753745"/>
                  </a:lnTo>
                  <a:lnTo>
                    <a:pt x="324485" y="752793"/>
                  </a:lnTo>
                  <a:lnTo>
                    <a:pt x="330518" y="752475"/>
                  </a:lnTo>
                  <a:close/>
                  <a:moveTo>
                    <a:pt x="609121" y="0"/>
                  </a:moveTo>
                  <a:lnTo>
                    <a:pt x="617062" y="0"/>
                  </a:lnTo>
                  <a:lnTo>
                    <a:pt x="625321" y="0"/>
                  </a:lnTo>
                  <a:lnTo>
                    <a:pt x="633262" y="317"/>
                  </a:lnTo>
                  <a:lnTo>
                    <a:pt x="641521" y="951"/>
                  </a:lnTo>
                  <a:lnTo>
                    <a:pt x="650098" y="1585"/>
                  </a:lnTo>
                  <a:lnTo>
                    <a:pt x="658039" y="2536"/>
                  </a:lnTo>
                  <a:lnTo>
                    <a:pt x="666298" y="3487"/>
                  </a:lnTo>
                  <a:lnTo>
                    <a:pt x="674557" y="4755"/>
                  </a:lnTo>
                  <a:lnTo>
                    <a:pt x="682816" y="6658"/>
                  </a:lnTo>
                  <a:lnTo>
                    <a:pt x="691075" y="8243"/>
                  </a:lnTo>
                  <a:lnTo>
                    <a:pt x="699017" y="10462"/>
                  </a:lnTo>
                  <a:lnTo>
                    <a:pt x="707593" y="12364"/>
                  </a:lnTo>
                  <a:lnTo>
                    <a:pt x="715535" y="14901"/>
                  </a:lnTo>
                  <a:lnTo>
                    <a:pt x="723476" y="17437"/>
                  </a:lnTo>
                  <a:lnTo>
                    <a:pt x="731100" y="20607"/>
                  </a:lnTo>
                  <a:lnTo>
                    <a:pt x="738723" y="23461"/>
                  </a:lnTo>
                  <a:lnTo>
                    <a:pt x="746347" y="26314"/>
                  </a:lnTo>
                  <a:lnTo>
                    <a:pt x="753653" y="29801"/>
                  </a:lnTo>
                  <a:lnTo>
                    <a:pt x="761277" y="33289"/>
                  </a:lnTo>
                  <a:lnTo>
                    <a:pt x="768265" y="37093"/>
                  </a:lnTo>
                  <a:lnTo>
                    <a:pt x="775571" y="40581"/>
                  </a:lnTo>
                  <a:lnTo>
                    <a:pt x="782560" y="44702"/>
                  </a:lnTo>
                  <a:lnTo>
                    <a:pt x="796219" y="53262"/>
                  </a:lnTo>
                  <a:lnTo>
                    <a:pt x="809560" y="62139"/>
                  </a:lnTo>
                  <a:lnTo>
                    <a:pt x="822266" y="71968"/>
                  </a:lnTo>
                  <a:lnTo>
                    <a:pt x="834020" y="82113"/>
                  </a:lnTo>
                  <a:lnTo>
                    <a:pt x="845773" y="92892"/>
                  </a:lnTo>
                  <a:lnTo>
                    <a:pt x="856573" y="103988"/>
                  </a:lnTo>
                  <a:lnTo>
                    <a:pt x="867056" y="116036"/>
                  </a:lnTo>
                  <a:lnTo>
                    <a:pt x="876903" y="128400"/>
                  </a:lnTo>
                  <a:lnTo>
                    <a:pt x="886433" y="140765"/>
                  </a:lnTo>
                  <a:lnTo>
                    <a:pt x="895009" y="154080"/>
                  </a:lnTo>
                  <a:lnTo>
                    <a:pt x="902951" y="167396"/>
                  </a:lnTo>
                  <a:lnTo>
                    <a:pt x="910257" y="181346"/>
                  </a:lnTo>
                  <a:lnTo>
                    <a:pt x="916927" y="195612"/>
                  </a:lnTo>
                  <a:lnTo>
                    <a:pt x="922963" y="210196"/>
                  </a:lnTo>
                  <a:lnTo>
                    <a:pt x="928045" y="225097"/>
                  </a:lnTo>
                  <a:lnTo>
                    <a:pt x="932810" y="239998"/>
                  </a:lnTo>
                  <a:lnTo>
                    <a:pt x="936622" y="255850"/>
                  </a:lnTo>
                  <a:lnTo>
                    <a:pt x="939481" y="271385"/>
                  </a:lnTo>
                  <a:lnTo>
                    <a:pt x="941704" y="286920"/>
                  </a:lnTo>
                  <a:lnTo>
                    <a:pt x="943610" y="302771"/>
                  </a:lnTo>
                  <a:lnTo>
                    <a:pt x="944246" y="311014"/>
                  </a:lnTo>
                  <a:lnTo>
                    <a:pt x="944246" y="318940"/>
                  </a:lnTo>
                  <a:lnTo>
                    <a:pt x="944563" y="327183"/>
                  </a:lnTo>
                  <a:lnTo>
                    <a:pt x="944246" y="335426"/>
                  </a:lnTo>
                  <a:lnTo>
                    <a:pt x="943928" y="343352"/>
                  </a:lnTo>
                  <a:lnTo>
                    <a:pt x="943610" y="351595"/>
                  </a:lnTo>
                  <a:lnTo>
                    <a:pt x="942657" y="359838"/>
                  </a:lnTo>
                  <a:lnTo>
                    <a:pt x="941704" y="368081"/>
                  </a:lnTo>
                  <a:lnTo>
                    <a:pt x="940434" y="376324"/>
                  </a:lnTo>
                  <a:lnTo>
                    <a:pt x="939163" y="384567"/>
                  </a:lnTo>
                  <a:lnTo>
                    <a:pt x="937575" y="392810"/>
                  </a:lnTo>
                  <a:lnTo>
                    <a:pt x="935669" y="401053"/>
                  </a:lnTo>
                  <a:lnTo>
                    <a:pt x="933763" y="408979"/>
                  </a:lnTo>
                  <a:lnTo>
                    <a:pt x="931539" y="417222"/>
                  </a:lnTo>
                  <a:lnTo>
                    <a:pt x="929316" y="425148"/>
                  </a:lnTo>
                  <a:lnTo>
                    <a:pt x="926457" y="433391"/>
                  </a:lnTo>
                  <a:lnTo>
                    <a:pt x="923916" y="441000"/>
                  </a:lnTo>
                  <a:lnTo>
                    <a:pt x="920739" y="448609"/>
                  </a:lnTo>
                  <a:lnTo>
                    <a:pt x="917563" y="456218"/>
                  </a:lnTo>
                  <a:lnTo>
                    <a:pt x="914068" y="463827"/>
                  </a:lnTo>
                  <a:lnTo>
                    <a:pt x="910892" y="471119"/>
                  </a:lnTo>
                  <a:lnTo>
                    <a:pt x="907080" y="478411"/>
                  </a:lnTo>
                  <a:lnTo>
                    <a:pt x="903268" y="485385"/>
                  </a:lnTo>
                  <a:lnTo>
                    <a:pt x="899139" y="492360"/>
                  </a:lnTo>
                  <a:lnTo>
                    <a:pt x="890880" y="505993"/>
                  </a:lnTo>
                  <a:lnTo>
                    <a:pt x="881668" y="519309"/>
                  </a:lnTo>
                  <a:lnTo>
                    <a:pt x="872138" y="531673"/>
                  </a:lnTo>
                  <a:lnTo>
                    <a:pt x="861656" y="543721"/>
                  </a:lnTo>
                  <a:lnTo>
                    <a:pt x="851173" y="555451"/>
                  </a:lnTo>
                  <a:lnTo>
                    <a:pt x="839737" y="566230"/>
                  </a:lnTo>
                  <a:lnTo>
                    <a:pt x="827667" y="577010"/>
                  </a:lnTo>
                  <a:lnTo>
                    <a:pt x="815596" y="586521"/>
                  </a:lnTo>
                  <a:lnTo>
                    <a:pt x="802890" y="595715"/>
                  </a:lnTo>
                  <a:lnTo>
                    <a:pt x="789866" y="604592"/>
                  </a:lnTo>
                  <a:lnTo>
                    <a:pt x="776207" y="612518"/>
                  </a:lnTo>
                  <a:lnTo>
                    <a:pt x="762230" y="619810"/>
                  </a:lnTo>
                  <a:lnTo>
                    <a:pt x="747935" y="626468"/>
                  </a:lnTo>
                  <a:lnTo>
                    <a:pt x="733323" y="632491"/>
                  </a:lnTo>
                  <a:lnTo>
                    <a:pt x="718711" y="637564"/>
                  </a:lnTo>
                  <a:lnTo>
                    <a:pt x="703464" y="642319"/>
                  </a:lnTo>
                  <a:lnTo>
                    <a:pt x="688216" y="645807"/>
                  </a:lnTo>
                  <a:lnTo>
                    <a:pt x="672651" y="649294"/>
                  </a:lnTo>
                  <a:lnTo>
                    <a:pt x="656451" y="651513"/>
                  </a:lnTo>
                  <a:lnTo>
                    <a:pt x="640568" y="652782"/>
                  </a:lnTo>
                  <a:lnTo>
                    <a:pt x="632627" y="653733"/>
                  </a:lnTo>
                  <a:lnTo>
                    <a:pt x="624368" y="654050"/>
                  </a:lnTo>
                  <a:lnTo>
                    <a:pt x="616427" y="654050"/>
                  </a:lnTo>
                  <a:lnTo>
                    <a:pt x="608485" y="654050"/>
                  </a:lnTo>
                  <a:lnTo>
                    <a:pt x="600226" y="653733"/>
                  </a:lnTo>
                  <a:lnTo>
                    <a:pt x="591650" y="652782"/>
                  </a:lnTo>
                  <a:lnTo>
                    <a:pt x="583708" y="652148"/>
                  </a:lnTo>
                  <a:lnTo>
                    <a:pt x="575449" y="651196"/>
                  </a:lnTo>
                  <a:lnTo>
                    <a:pt x="567190" y="650245"/>
                  </a:lnTo>
                  <a:lnTo>
                    <a:pt x="558931" y="648660"/>
                  </a:lnTo>
                  <a:lnTo>
                    <a:pt x="550672" y="647392"/>
                  </a:lnTo>
                  <a:lnTo>
                    <a:pt x="542731" y="645173"/>
                  </a:lnTo>
                  <a:lnTo>
                    <a:pt x="534154" y="643270"/>
                  </a:lnTo>
                  <a:lnTo>
                    <a:pt x="525895" y="641051"/>
                  </a:lnTo>
                  <a:lnTo>
                    <a:pt x="517954" y="638515"/>
                  </a:lnTo>
                  <a:lnTo>
                    <a:pt x="510330" y="635979"/>
                  </a:lnTo>
                  <a:lnTo>
                    <a:pt x="502389" y="633442"/>
                  </a:lnTo>
                  <a:lnTo>
                    <a:pt x="494765" y="630272"/>
                  </a:lnTo>
                  <a:lnTo>
                    <a:pt x="487141" y="627419"/>
                  </a:lnTo>
                  <a:lnTo>
                    <a:pt x="479835" y="623931"/>
                  </a:lnTo>
                  <a:lnTo>
                    <a:pt x="472529" y="620444"/>
                  </a:lnTo>
                  <a:lnTo>
                    <a:pt x="465223" y="616639"/>
                  </a:lnTo>
                  <a:lnTo>
                    <a:pt x="457917" y="613152"/>
                  </a:lnTo>
                  <a:lnTo>
                    <a:pt x="450929" y="609030"/>
                  </a:lnTo>
                  <a:lnTo>
                    <a:pt x="437270" y="600470"/>
                  </a:lnTo>
                  <a:lnTo>
                    <a:pt x="423928" y="591593"/>
                  </a:lnTo>
                  <a:lnTo>
                    <a:pt x="411222" y="581765"/>
                  </a:lnTo>
                  <a:lnTo>
                    <a:pt x="399469" y="571620"/>
                  </a:lnTo>
                  <a:lnTo>
                    <a:pt x="387716" y="560524"/>
                  </a:lnTo>
                  <a:lnTo>
                    <a:pt x="376598" y="549427"/>
                  </a:lnTo>
                  <a:lnTo>
                    <a:pt x="366433" y="537697"/>
                  </a:lnTo>
                  <a:lnTo>
                    <a:pt x="356586" y="525649"/>
                  </a:lnTo>
                  <a:lnTo>
                    <a:pt x="347056" y="512968"/>
                  </a:lnTo>
                  <a:lnTo>
                    <a:pt x="338479" y="499652"/>
                  </a:lnTo>
                  <a:lnTo>
                    <a:pt x="330538" y="486020"/>
                  </a:lnTo>
                  <a:lnTo>
                    <a:pt x="323232" y="472070"/>
                  </a:lnTo>
                  <a:lnTo>
                    <a:pt x="316561" y="457803"/>
                  </a:lnTo>
                  <a:lnTo>
                    <a:pt x="310526" y="443536"/>
                  </a:lnTo>
                  <a:lnTo>
                    <a:pt x="305126" y="428636"/>
                  </a:lnTo>
                  <a:lnTo>
                    <a:pt x="300678" y="413418"/>
                  </a:lnTo>
                  <a:lnTo>
                    <a:pt x="296867" y="398200"/>
                  </a:lnTo>
                  <a:lnTo>
                    <a:pt x="294008" y="382348"/>
                  </a:lnTo>
                  <a:lnTo>
                    <a:pt x="291784" y="366496"/>
                  </a:lnTo>
                  <a:lnTo>
                    <a:pt x="289878" y="350644"/>
                  </a:lnTo>
                  <a:lnTo>
                    <a:pt x="289243" y="342718"/>
                  </a:lnTo>
                  <a:lnTo>
                    <a:pt x="289243" y="334792"/>
                  </a:lnTo>
                  <a:lnTo>
                    <a:pt x="288925" y="326549"/>
                  </a:lnTo>
                  <a:lnTo>
                    <a:pt x="289243" y="318306"/>
                  </a:lnTo>
                  <a:lnTo>
                    <a:pt x="289561" y="310063"/>
                  </a:lnTo>
                  <a:lnTo>
                    <a:pt x="289878" y="302137"/>
                  </a:lnTo>
                  <a:lnTo>
                    <a:pt x="290514" y="293894"/>
                  </a:lnTo>
                  <a:lnTo>
                    <a:pt x="291784" y="285651"/>
                  </a:lnTo>
                  <a:lnTo>
                    <a:pt x="293055" y="277408"/>
                  </a:lnTo>
                  <a:lnTo>
                    <a:pt x="294325" y="268848"/>
                  </a:lnTo>
                  <a:lnTo>
                    <a:pt x="295914" y="260922"/>
                  </a:lnTo>
                  <a:lnTo>
                    <a:pt x="297502" y="252679"/>
                  </a:lnTo>
                  <a:lnTo>
                    <a:pt x="299725" y="244436"/>
                  </a:lnTo>
                  <a:lnTo>
                    <a:pt x="301949" y="236510"/>
                  </a:lnTo>
                  <a:lnTo>
                    <a:pt x="304173" y="228584"/>
                  </a:lnTo>
                  <a:lnTo>
                    <a:pt x="307032" y="220659"/>
                  </a:lnTo>
                  <a:lnTo>
                    <a:pt x="309573" y="212733"/>
                  </a:lnTo>
                  <a:lnTo>
                    <a:pt x="312432" y="204807"/>
                  </a:lnTo>
                  <a:lnTo>
                    <a:pt x="315926" y="197198"/>
                  </a:lnTo>
                  <a:lnTo>
                    <a:pt x="319102" y="189906"/>
                  </a:lnTo>
                  <a:lnTo>
                    <a:pt x="322597" y="182614"/>
                  </a:lnTo>
                  <a:lnTo>
                    <a:pt x="326091" y="175322"/>
                  </a:lnTo>
                  <a:lnTo>
                    <a:pt x="330220" y="168347"/>
                  </a:lnTo>
                  <a:lnTo>
                    <a:pt x="334032" y="161055"/>
                  </a:lnTo>
                  <a:lnTo>
                    <a:pt x="342609" y="147423"/>
                  </a:lnTo>
                  <a:lnTo>
                    <a:pt x="351821" y="134741"/>
                  </a:lnTo>
                  <a:lnTo>
                    <a:pt x="361350" y="122060"/>
                  </a:lnTo>
                  <a:lnTo>
                    <a:pt x="371833" y="109695"/>
                  </a:lnTo>
                  <a:lnTo>
                    <a:pt x="382316" y="97965"/>
                  </a:lnTo>
                  <a:lnTo>
                    <a:pt x="393751" y="87185"/>
                  </a:lnTo>
                  <a:lnTo>
                    <a:pt x="405504" y="76723"/>
                  </a:lnTo>
                  <a:lnTo>
                    <a:pt x="417893" y="66895"/>
                  </a:lnTo>
                  <a:lnTo>
                    <a:pt x="430599" y="58018"/>
                  </a:lnTo>
                  <a:lnTo>
                    <a:pt x="443623" y="49458"/>
                  </a:lnTo>
                  <a:lnTo>
                    <a:pt x="457282" y="41215"/>
                  </a:lnTo>
                  <a:lnTo>
                    <a:pt x="471259" y="33606"/>
                  </a:lnTo>
                  <a:lnTo>
                    <a:pt x="485553" y="26948"/>
                  </a:lnTo>
                  <a:lnTo>
                    <a:pt x="500165" y="21241"/>
                  </a:lnTo>
                  <a:lnTo>
                    <a:pt x="514777" y="16169"/>
                  </a:lnTo>
                  <a:lnTo>
                    <a:pt x="530025" y="11413"/>
                  </a:lnTo>
                  <a:lnTo>
                    <a:pt x="545272" y="7609"/>
                  </a:lnTo>
                  <a:lnTo>
                    <a:pt x="560837" y="4438"/>
                  </a:lnTo>
                  <a:lnTo>
                    <a:pt x="576720" y="2219"/>
                  </a:lnTo>
                  <a:lnTo>
                    <a:pt x="592920" y="634"/>
                  </a:lnTo>
                  <a:lnTo>
                    <a:pt x="600862" y="317"/>
                  </a:lnTo>
                  <a:lnTo>
                    <a:pt x="609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人"/>
            <p:cNvSpPr/>
            <p:nvPr/>
          </p:nvSpPr>
          <p:spPr bwMode="auto">
            <a:xfrm flipH="1">
              <a:off x="16243" y="8653"/>
              <a:ext cx="419" cy="822"/>
            </a:xfrm>
            <a:custGeom>
              <a:avLst/>
              <a:gdLst/>
              <a:ahLst/>
              <a:cxnLst/>
              <a:rect l="0" t="0" r="r" b="b"/>
              <a:pathLst>
                <a:path w="1235075" h="3292476">
                  <a:moveTo>
                    <a:pt x="1011238" y="1751013"/>
                  </a:moveTo>
                  <a:lnTo>
                    <a:pt x="1011238" y="1860823"/>
                  </a:lnTo>
                  <a:lnTo>
                    <a:pt x="1011238" y="3112528"/>
                  </a:lnTo>
                  <a:lnTo>
                    <a:pt x="1010920" y="3121731"/>
                  </a:lnTo>
                  <a:lnTo>
                    <a:pt x="1010284" y="3130618"/>
                  </a:lnTo>
                  <a:lnTo>
                    <a:pt x="1009330" y="3139822"/>
                  </a:lnTo>
                  <a:lnTo>
                    <a:pt x="1007422" y="3148708"/>
                  </a:lnTo>
                  <a:lnTo>
                    <a:pt x="1005513" y="3157277"/>
                  </a:lnTo>
                  <a:lnTo>
                    <a:pt x="1002969" y="3165846"/>
                  </a:lnTo>
                  <a:lnTo>
                    <a:pt x="1000106" y="3174097"/>
                  </a:lnTo>
                  <a:lnTo>
                    <a:pt x="996925" y="3182666"/>
                  </a:lnTo>
                  <a:lnTo>
                    <a:pt x="993109" y="3190601"/>
                  </a:lnTo>
                  <a:lnTo>
                    <a:pt x="989292" y="3198217"/>
                  </a:lnTo>
                  <a:lnTo>
                    <a:pt x="984839" y="3205834"/>
                  </a:lnTo>
                  <a:lnTo>
                    <a:pt x="980386" y="3213134"/>
                  </a:lnTo>
                  <a:lnTo>
                    <a:pt x="975297" y="3220116"/>
                  </a:lnTo>
                  <a:lnTo>
                    <a:pt x="969890" y="3227098"/>
                  </a:lnTo>
                  <a:lnTo>
                    <a:pt x="964165" y="3233445"/>
                  </a:lnTo>
                  <a:lnTo>
                    <a:pt x="958440" y="3239793"/>
                  </a:lnTo>
                  <a:lnTo>
                    <a:pt x="952079" y="3245506"/>
                  </a:lnTo>
                  <a:lnTo>
                    <a:pt x="945718" y="3251218"/>
                  </a:lnTo>
                  <a:lnTo>
                    <a:pt x="938720" y="3256613"/>
                  </a:lnTo>
                  <a:lnTo>
                    <a:pt x="931723" y="3261691"/>
                  </a:lnTo>
                  <a:lnTo>
                    <a:pt x="924408" y="3266135"/>
                  </a:lnTo>
                  <a:lnTo>
                    <a:pt x="916774" y="3270578"/>
                  </a:lnTo>
                  <a:lnTo>
                    <a:pt x="909141" y="3274386"/>
                  </a:lnTo>
                  <a:lnTo>
                    <a:pt x="901189" y="3278195"/>
                  </a:lnTo>
                  <a:lnTo>
                    <a:pt x="892602" y="3281368"/>
                  </a:lnTo>
                  <a:lnTo>
                    <a:pt x="884332" y="3284225"/>
                  </a:lnTo>
                  <a:lnTo>
                    <a:pt x="876062" y="3286764"/>
                  </a:lnTo>
                  <a:lnTo>
                    <a:pt x="867157" y="3288668"/>
                  </a:lnTo>
                  <a:lnTo>
                    <a:pt x="858569" y="3290255"/>
                  </a:lnTo>
                  <a:lnTo>
                    <a:pt x="849345" y="3291524"/>
                  </a:lnTo>
                  <a:lnTo>
                    <a:pt x="840121" y="3292159"/>
                  </a:lnTo>
                  <a:lnTo>
                    <a:pt x="830898" y="3292476"/>
                  </a:lnTo>
                  <a:lnTo>
                    <a:pt x="821356" y="3292159"/>
                  </a:lnTo>
                  <a:lnTo>
                    <a:pt x="812450" y="3291524"/>
                  </a:lnTo>
                  <a:lnTo>
                    <a:pt x="803544" y="3290255"/>
                  </a:lnTo>
                  <a:lnTo>
                    <a:pt x="794639" y="3288668"/>
                  </a:lnTo>
                  <a:lnTo>
                    <a:pt x="785733" y="3286764"/>
                  </a:lnTo>
                  <a:lnTo>
                    <a:pt x="777145" y="3284225"/>
                  </a:lnTo>
                  <a:lnTo>
                    <a:pt x="768876" y="3281368"/>
                  </a:lnTo>
                  <a:lnTo>
                    <a:pt x="760606" y="3278195"/>
                  </a:lnTo>
                  <a:lnTo>
                    <a:pt x="752655" y="3274386"/>
                  </a:lnTo>
                  <a:lnTo>
                    <a:pt x="745021" y="3270578"/>
                  </a:lnTo>
                  <a:lnTo>
                    <a:pt x="737388" y="3266135"/>
                  </a:lnTo>
                  <a:lnTo>
                    <a:pt x="730072" y="3261691"/>
                  </a:lnTo>
                  <a:lnTo>
                    <a:pt x="723075" y="3256613"/>
                  </a:lnTo>
                  <a:lnTo>
                    <a:pt x="716396" y="3251218"/>
                  </a:lnTo>
                  <a:lnTo>
                    <a:pt x="709717" y="3245506"/>
                  </a:lnTo>
                  <a:lnTo>
                    <a:pt x="703355" y="3239793"/>
                  </a:lnTo>
                  <a:lnTo>
                    <a:pt x="697312" y="3233445"/>
                  </a:lnTo>
                  <a:lnTo>
                    <a:pt x="691587" y="3227098"/>
                  </a:lnTo>
                  <a:lnTo>
                    <a:pt x="686498" y="3220116"/>
                  </a:lnTo>
                  <a:lnTo>
                    <a:pt x="681409" y="3213134"/>
                  </a:lnTo>
                  <a:lnTo>
                    <a:pt x="676638" y="3205834"/>
                  </a:lnTo>
                  <a:lnTo>
                    <a:pt x="672503" y="3198217"/>
                  </a:lnTo>
                  <a:lnTo>
                    <a:pt x="668369" y="3190601"/>
                  </a:lnTo>
                  <a:lnTo>
                    <a:pt x="664870" y="3182666"/>
                  </a:lnTo>
                  <a:lnTo>
                    <a:pt x="661371" y="3174097"/>
                  </a:lnTo>
                  <a:lnTo>
                    <a:pt x="658827" y="3165846"/>
                  </a:lnTo>
                  <a:lnTo>
                    <a:pt x="656282" y="3157277"/>
                  </a:lnTo>
                  <a:lnTo>
                    <a:pt x="654374" y="3148708"/>
                  </a:lnTo>
                  <a:lnTo>
                    <a:pt x="652784" y="3139822"/>
                  </a:lnTo>
                  <a:lnTo>
                    <a:pt x="651511" y="3130618"/>
                  </a:lnTo>
                  <a:lnTo>
                    <a:pt x="650875" y="3121731"/>
                  </a:lnTo>
                  <a:lnTo>
                    <a:pt x="650875" y="3112528"/>
                  </a:lnTo>
                  <a:lnTo>
                    <a:pt x="650875" y="2028711"/>
                  </a:lnTo>
                  <a:lnTo>
                    <a:pt x="658509" y="2027125"/>
                  </a:lnTo>
                  <a:lnTo>
                    <a:pt x="666142" y="2025220"/>
                  </a:lnTo>
                  <a:lnTo>
                    <a:pt x="673776" y="2022999"/>
                  </a:lnTo>
                  <a:lnTo>
                    <a:pt x="681091" y="2019825"/>
                  </a:lnTo>
                  <a:lnTo>
                    <a:pt x="688406" y="2016651"/>
                  </a:lnTo>
                  <a:lnTo>
                    <a:pt x="695722" y="2012843"/>
                  </a:lnTo>
                  <a:lnTo>
                    <a:pt x="702401" y="2009035"/>
                  </a:lnTo>
                  <a:lnTo>
                    <a:pt x="709398" y="2004591"/>
                  </a:lnTo>
                  <a:lnTo>
                    <a:pt x="731027" y="1989040"/>
                  </a:lnTo>
                  <a:lnTo>
                    <a:pt x="752655" y="1973489"/>
                  </a:lnTo>
                  <a:lnTo>
                    <a:pt x="771102" y="1959525"/>
                  </a:lnTo>
                  <a:lnTo>
                    <a:pt x="789868" y="1945561"/>
                  </a:lnTo>
                  <a:lnTo>
                    <a:pt x="808315" y="1931596"/>
                  </a:lnTo>
                  <a:lnTo>
                    <a:pt x="825809" y="1917632"/>
                  </a:lnTo>
                  <a:lnTo>
                    <a:pt x="843620" y="1903668"/>
                  </a:lnTo>
                  <a:lnTo>
                    <a:pt x="860477" y="1889704"/>
                  </a:lnTo>
                  <a:lnTo>
                    <a:pt x="877017" y="1875739"/>
                  </a:lnTo>
                  <a:lnTo>
                    <a:pt x="893238" y="1861775"/>
                  </a:lnTo>
                  <a:lnTo>
                    <a:pt x="909459" y="1848128"/>
                  </a:lnTo>
                  <a:lnTo>
                    <a:pt x="925044" y="1834164"/>
                  </a:lnTo>
                  <a:lnTo>
                    <a:pt x="940311" y="1820200"/>
                  </a:lnTo>
                  <a:lnTo>
                    <a:pt x="955260" y="1806236"/>
                  </a:lnTo>
                  <a:lnTo>
                    <a:pt x="969572" y="1792589"/>
                  </a:lnTo>
                  <a:lnTo>
                    <a:pt x="983885" y="1778624"/>
                  </a:lnTo>
                  <a:lnTo>
                    <a:pt x="997562" y="1764660"/>
                  </a:lnTo>
                  <a:lnTo>
                    <a:pt x="1011238" y="1751013"/>
                  </a:lnTo>
                  <a:close/>
                  <a:moveTo>
                    <a:pt x="223837" y="1751013"/>
                  </a:moveTo>
                  <a:lnTo>
                    <a:pt x="237454" y="1764660"/>
                  </a:lnTo>
                  <a:lnTo>
                    <a:pt x="251070" y="1778624"/>
                  </a:lnTo>
                  <a:lnTo>
                    <a:pt x="265320" y="1792589"/>
                  </a:lnTo>
                  <a:lnTo>
                    <a:pt x="279569" y="1806236"/>
                  </a:lnTo>
                  <a:lnTo>
                    <a:pt x="294452" y="1820200"/>
                  </a:lnTo>
                  <a:lnTo>
                    <a:pt x="309652" y="1834164"/>
                  </a:lnTo>
                  <a:lnTo>
                    <a:pt x="325168" y="1848128"/>
                  </a:lnTo>
                  <a:lnTo>
                    <a:pt x="341001" y="1861775"/>
                  </a:lnTo>
                  <a:lnTo>
                    <a:pt x="357467" y="1875739"/>
                  </a:lnTo>
                  <a:lnTo>
                    <a:pt x="373934" y="1889704"/>
                  </a:lnTo>
                  <a:lnTo>
                    <a:pt x="390717" y="1903668"/>
                  </a:lnTo>
                  <a:lnTo>
                    <a:pt x="408450" y="1917632"/>
                  </a:lnTo>
                  <a:lnTo>
                    <a:pt x="425866" y="1931596"/>
                  </a:lnTo>
                  <a:lnTo>
                    <a:pt x="444232" y="1945561"/>
                  </a:lnTo>
                  <a:lnTo>
                    <a:pt x="462598" y="1959525"/>
                  </a:lnTo>
                  <a:lnTo>
                    <a:pt x="481281" y="1973489"/>
                  </a:lnTo>
                  <a:lnTo>
                    <a:pt x="502814" y="1989040"/>
                  </a:lnTo>
                  <a:lnTo>
                    <a:pt x="524347" y="2004591"/>
                  </a:lnTo>
                  <a:lnTo>
                    <a:pt x="531313" y="2009035"/>
                  </a:lnTo>
                  <a:lnTo>
                    <a:pt x="537963" y="2012843"/>
                  </a:lnTo>
                  <a:lnTo>
                    <a:pt x="545246" y="2016651"/>
                  </a:lnTo>
                  <a:lnTo>
                    <a:pt x="552530" y="2019825"/>
                  </a:lnTo>
                  <a:lnTo>
                    <a:pt x="559813" y="2022999"/>
                  </a:lnTo>
                  <a:lnTo>
                    <a:pt x="567413" y="2025220"/>
                  </a:lnTo>
                  <a:lnTo>
                    <a:pt x="575012" y="2027125"/>
                  </a:lnTo>
                  <a:lnTo>
                    <a:pt x="582612" y="2028711"/>
                  </a:lnTo>
                  <a:lnTo>
                    <a:pt x="582612" y="3112528"/>
                  </a:lnTo>
                  <a:lnTo>
                    <a:pt x="582612" y="3121731"/>
                  </a:lnTo>
                  <a:lnTo>
                    <a:pt x="581979" y="3130618"/>
                  </a:lnTo>
                  <a:lnTo>
                    <a:pt x="580712" y="3139822"/>
                  </a:lnTo>
                  <a:lnTo>
                    <a:pt x="579129" y="3148708"/>
                  </a:lnTo>
                  <a:lnTo>
                    <a:pt x="576912" y="3157277"/>
                  </a:lnTo>
                  <a:lnTo>
                    <a:pt x="574696" y="3165846"/>
                  </a:lnTo>
                  <a:lnTo>
                    <a:pt x="572162" y="3174097"/>
                  </a:lnTo>
                  <a:lnTo>
                    <a:pt x="568679" y="3182666"/>
                  </a:lnTo>
                  <a:lnTo>
                    <a:pt x="565196" y="3190601"/>
                  </a:lnTo>
                  <a:lnTo>
                    <a:pt x="561079" y="3198217"/>
                  </a:lnTo>
                  <a:lnTo>
                    <a:pt x="556963" y="3205834"/>
                  </a:lnTo>
                  <a:lnTo>
                    <a:pt x="552213" y="3213134"/>
                  </a:lnTo>
                  <a:lnTo>
                    <a:pt x="547146" y="3220116"/>
                  </a:lnTo>
                  <a:lnTo>
                    <a:pt x="541763" y="3227098"/>
                  </a:lnTo>
                  <a:lnTo>
                    <a:pt x="536380" y="3233445"/>
                  </a:lnTo>
                  <a:lnTo>
                    <a:pt x="530363" y="3239793"/>
                  </a:lnTo>
                  <a:lnTo>
                    <a:pt x="524030" y="3245506"/>
                  </a:lnTo>
                  <a:lnTo>
                    <a:pt x="517380" y="3251218"/>
                  </a:lnTo>
                  <a:lnTo>
                    <a:pt x="510731" y="3256613"/>
                  </a:lnTo>
                  <a:lnTo>
                    <a:pt x="503764" y="3261691"/>
                  </a:lnTo>
                  <a:lnTo>
                    <a:pt x="496481" y="3266135"/>
                  </a:lnTo>
                  <a:lnTo>
                    <a:pt x="488881" y="3270578"/>
                  </a:lnTo>
                  <a:lnTo>
                    <a:pt x="481281" y="3274386"/>
                  </a:lnTo>
                  <a:lnTo>
                    <a:pt x="473365" y="3278195"/>
                  </a:lnTo>
                  <a:lnTo>
                    <a:pt x="465132" y="3281368"/>
                  </a:lnTo>
                  <a:lnTo>
                    <a:pt x="456898" y="3284225"/>
                  </a:lnTo>
                  <a:lnTo>
                    <a:pt x="448032" y="3286764"/>
                  </a:lnTo>
                  <a:lnTo>
                    <a:pt x="439482" y="3288668"/>
                  </a:lnTo>
                  <a:lnTo>
                    <a:pt x="430616" y="3290255"/>
                  </a:lnTo>
                  <a:lnTo>
                    <a:pt x="421749" y="3291524"/>
                  </a:lnTo>
                  <a:lnTo>
                    <a:pt x="412566" y="3292159"/>
                  </a:lnTo>
                  <a:lnTo>
                    <a:pt x="403383" y="3292476"/>
                  </a:lnTo>
                  <a:lnTo>
                    <a:pt x="394200" y="3292159"/>
                  </a:lnTo>
                  <a:lnTo>
                    <a:pt x="384700" y="3291524"/>
                  </a:lnTo>
                  <a:lnTo>
                    <a:pt x="375834" y="3290255"/>
                  </a:lnTo>
                  <a:lnTo>
                    <a:pt x="367284" y="3288668"/>
                  </a:lnTo>
                  <a:lnTo>
                    <a:pt x="358417" y="3286764"/>
                  </a:lnTo>
                  <a:lnTo>
                    <a:pt x="350184" y="3284225"/>
                  </a:lnTo>
                  <a:lnTo>
                    <a:pt x="341635" y="3281368"/>
                  </a:lnTo>
                  <a:lnTo>
                    <a:pt x="333401" y="3278195"/>
                  </a:lnTo>
                  <a:lnTo>
                    <a:pt x="325485" y="3274386"/>
                  </a:lnTo>
                  <a:lnTo>
                    <a:pt x="317885" y="3270578"/>
                  </a:lnTo>
                  <a:lnTo>
                    <a:pt x="310285" y="3266135"/>
                  </a:lnTo>
                  <a:lnTo>
                    <a:pt x="303002" y="3261691"/>
                  </a:lnTo>
                  <a:lnTo>
                    <a:pt x="296036" y="3256613"/>
                  </a:lnTo>
                  <a:lnTo>
                    <a:pt x="289069" y="3251218"/>
                  </a:lnTo>
                  <a:lnTo>
                    <a:pt x="282736" y="3245506"/>
                  </a:lnTo>
                  <a:lnTo>
                    <a:pt x="276403" y="3239793"/>
                  </a:lnTo>
                  <a:lnTo>
                    <a:pt x="270386" y="3233445"/>
                  </a:lnTo>
                  <a:lnTo>
                    <a:pt x="265003" y="3227098"/>
                  </a:lnTo>
                  <a:lnTo>
                    <a:pt x="259620" y="3220116"/>
                  </a:lnTo>
                  <a:lnTo>
                    <a:pt x="254553" y="3213134"/>
                  </a:lnTo>
                  <a:lnTo>
                    <a:pt x="250120" y="3205834"/>
                  </a:lnTo>
                  <a:lnTo>
                    <a:pt x="245687" y="3198217"/>
                  </a:lnTo>
                  <a:lnTo>
                    <a:pt x="241570" y="3190601"/>
                  </a:lnTo>
                  <a:lnTo>
                    <a:pt x="238087" y="3182666"/>
                  </a:lnTo>
                  <a:lnTo>
                    <a:pt x="234604" y="3174097"/>
                  </a:lnTo>
                  <a:lnTo>
                    <a:pt x="232070" y="3165846"/>
                  </a:lnTo>
                  <a:lnTo>
                    <a:pt x="229537" y="3157277"/>
                  </a:lnTo>
                  <a:lnTo>
                    <a:pt x="227321" y="3148708"/>
                  </a:lnTo>
                  <a:lnTo>
                    <a:pt x="225737" y="3139822"/>
                  </a:lnTo>
                  <a:lnTo>
                    <a:pt x="224787" y="3130618"/>
                  </a:lnTo>
                  <a:lnTo>
                    <a:pt x="224154" y="3121731"/>
                  </a:lnTo>
                  <a:lnTo>
                    <a:pt x="223837" y="3112528"/>
                  </a:lnTo>
                  <a:lnTo>
                    <a:pt x="223837" y="1860823"/>
                  </a:lnTo>
                  <a:lnTo>
                    <a:pt x="223837" y="1751013"/>
                  </a:lnTo>
                  <a:close/>
                  <a:moveTo>
                    <a:pt x="330518" y="752475"/>
                  </a:moveTo>
                  <a:lnTo>
                    <a:pt x="336550" y="752475"/>
                  </a:lnTo>
                  <a:lnTo>
                    <a:pt x="898525" y="752475"/>
                  </a:lnTo>
                  <a:lnTo>
                    <a:pt x="904558" y="752475"/>
                  </a:lnTo>
                  <a:lnTo>
                    <a:pt x="910590" y="752793"/>
                  </a:lnTo>
                  <a:lnTo>
                    <a:pt x="916623" y="753745"/>
                  </a:lnTo>
                  <a:lnTo>
                    <a:pt x="922020" y="755015"/>
                  </a:lnTo>
                  <a:lnTo>
                    <a:pt x="928053" y="755650"/>
                  </a:lnTo>
                  <a:lnTo>
                    <a:pt x="934403" y="756920"/>
                  </a:lnTo>
                  <a:lnTo>
                    <a:pt x="940435" y="758190"/>
                  </a:lnTo>
                  <a:lnTo>
                    <a:pt x="946468" y="760095"/>
                  </a:lnTo>
                  <a:lnTo>
                    <a:pt x="952500" y="762318"/>
                  </a:lnTo>
                  <a:lnTo>
                    <a:pt x="958533" y="764858"/>
                  </a:lnTo>
                  <a:lnTo>
                    <a:pt x="964248" y="767398"/>
                  </a:lnTo>
                  <a:lnTo>
                    <a:pt x="969963" y="770890"/>
                  </a:lnTo>
                  <a:lnTo>
                    <a:pt x="975043" y="773748"/>
                  </a:lnTo>
                  <a:lnTo>
                    <a:pt x="984250" y="780098"/>
                  </a:lnTo>
                  <a:lnTo>
                    <a:pt x="997903" y="789305"/>
                  </a:lnTo>
                  <a:lnTo>
                    <a:pt x="1005523" y="795338"/>
                  </a:lnTo>
                  <a:lnTo>
                    <a:pt x="1014413" y="802005"/>
                  </a:lnTo>
                  <a:lnTo>
                    <a:pt x="1023938" y="809625"/>
                  </a:lnTo>
                  <a:lnTo>
                    <a:pt x="1033780" y="817880"/>
                  </a:lnTo>
                  <a:lnTo>
                    <a:pt x="1044575" y="827088"/>
                  </a:lnTo>
                  <a:lnTo>
                    <a:pt x="1055370" y="836930"/>
                  </a:lnTo>
                  <a:lnTo>
                    <a:pt x="1066800" y="848043"/>
                  </a:lnTo>
                  <a:lnTo>
                    <a:pt x="1078230" y="859473"/>
                  </a:lnTo>
                  <a:lnTo>
                    <a:pt x="1090295" y="872173"/>
                  </a:lnTo>
                  <a:lnTo>
                    <a:pt x="1102360" y="885508"/>
                  </a:lnTo>
                  <a:lnTo>
                    <a:pt x="1114108" y="899795"/>
                  </a:lnTo>
                  <a:lnTo>
                    <a:pt x="1126173" y="915035"/>
                  </a:lnTo>
                  <a:lnTo>
                    <a:pt x="1138238" y="930910"/>
                  </a:lnTo>
                  <a:lnTo>
                    <a:pt x="1149668" y="948373"/>
                  </a:lnTo>
                  <a:lnTo>
                    <a:pt x="1155700" y="956945"/>
                  </a:lnTo>
                  <a:lnTo>
                    <a:pt x="1161415" y="966153"/>
                  </a:lnTo>
                  <a:lnTo>
                    <a:pt x="1166813" y="975678"/>
                  </a:lnTo>
                  <a:lnTo>
                    <a:pt x="1172210" y="985203"/>
                  </a:lnTo>
                  <a:lnTo>
                    <a:pt x="1177608" y="995045"/>
                  </a:lnTo>
                  <a:lnTo>
                    <a:pt x="1182688" y="1005205"/>
                  </a:lnTo>
                  <a:lnTo>
                    <a:pt x="1187768" y="1015365"/>
                  </a:lnTo>
                  <a:lnTo>
                    <a:pt x="1192530" y="1026160"/>
                  </a:lnTo>
                  <a:lnTo>
                    <a:pt x="1197293" y="1036955"/>
                  </a:lnTo>
                  <a:lnTo>
                    <a:pt x="1201420" y="1048068"/>
                  </a:lnTo>
                  <a:lnTo>
                    <a:pt x="1205865" y="1059180"/>
                  </a:lnTo>
                  <a:lnTo>
                    <a:pt x="1209993" y="1070610"/>
                  </a:lnTo>
                  <a:lnTo>
                    <a:pt x="1213485" y="1082358"/>
                  </a:lnTo>
                  <a:lnTo>
                    <a:pt x="1217295" y="1094105"/>
                  </a:lnTo>
                  <a:lnTo>
                    <a:pt x="1220153" y="1106488"/>
                  </a:lnTo>
                  <a:lnTo>
                    <a:pt x="1223328" y="1118870"/>
                  </a:lnTo>
                  <a:lnTo>
                    <a:pt x="1225868" y="1131253"/>
                  </a:lnTo>
                  <a:lnTo>
                    <a:pt x="1228090" y="1144270"/>
                  </a:lnTo>
                  <a:lnTo>
                    <a:pt x="1229995" y="1157288"/>
                  </a:lnTo>
                  <a:lnTo>
                    <a:pt x="1232218" y="1170623"/>
                  </a:lnTo>
                  <a:lnTo>
                    <a:pt x="1233488" y="1183958"/>
                  </a:lnTo>
                  <a:lnTo>
                    <a:pt x="1234440" y="1197610"/>
                  </a:lnTo>
                  <a:lnTo>
                    <a:pt x="1234758" y="1211580"/>
                  </a:lnTo>
                  <a:lnTo>
                    <a:pt x="1235075" y="1225868"/>
                  </a:lnTo>
                  <a:lnTo>
                    <a:pt x="1235075" y="1236028"/>
                  </a:lnTo>
                  <a:lnTo>
                    <a:pt x="1234758" y="1246505"/>
                  </a:lnTo>
                  <a:lnTo>
                    <a:pt x="1234123" y="1256665"/>
                  </a:lnTo>
                  <a:lnTo>
                    <a:pt x="1233488" y="1267460"/>
                  </a:lnTo>
                  <a:lnTo>
                    <a:pt x="1232535" y="1277938"/>
                  </a:lnTo>
                  <a:lnTo>
                    <a:pt x="1231265" y="1288733"/>
                  </a:lnTo>
                  <a:lnTo>
                    <a:pt x="1229678" y="1299210"/>
                  </a:lnTo>
                  <a:lnTo>
                    <a:pt x="1228090" y="1310323"/>
                  </a:lnTo>
                  <a:lnTo>
                    <a:pt x="1226185" y="1320800"/>
                  </a:lnTo>
                  <a:lnTo>
                    <a:pt x="1223963" y="1331913"/>
                  </a:lnTo>
                  <a:lnTo>
                    <a:pt x="1221423" y="1342708"/>
                  </a:lnTo>
                  <a:lnTo>
                    <a:pt x="1218883" y="1353820"/>
                  </a:lnTo>
                  <a:lnTo>
                    <a:pt x="1215708" y="1364933"/>
                  </a:lnTo>
                  <a:lnTo>
                    <a:pt x="1212850" y="1376045"/>
                  </a:lnTo>
                  <a:lnTo>
                    <a:pt x="1209675" y="1387158"/>
                  </a:lnTo>
                  <a:lnTo>
                    <a:pt x="1205865" y="1398270"/>
                  </a:lnTo>
                  <a:lnTo>
                    <a:pt x="1202055" y="1409700"/>
                  </a:lnTo>
                  <a:lnTo>
                    <a:pt x="1197610" y="1420813"/>
                  </a:lnTo>
                  <a:lnTo>
                    <a:pt x="1193165" y="1432243"/>
                  </a:lnTo>
                  <a:lnTo>
                    <a:pt x="1188720" y="1443673"/>
                  </a:lnTo>
                  <a:lnTo>
                    <a:pt x="1183640" y="1455103"/>
                  </a:lnTo>
                  <a:lnTo>
                    <a:pt x="1178560" y="1466533"/>
                  </a:lnTo>
                  <a:lnTo>
                    <a:pt x="1172845" y="1477963"/>
                  </a:lnTo>
                  <a:lnTo>
                    <a:pt x="1167448" y="1489711"/>
                  </a:lnTo>
                  <a:lnTo>
                    <a:pt x="1161415" y="1500823"/>
                  </a:lnTo>
                  <a:lnTo>
                    <a:pt x="1155065" y="1512571"/>
                  </a:lnTo>
                  <a:lnTo>
                    <a:pt x="1148398" y="1524318"/>
                  </a:lnTo>
                  <a:lnTo>
                    <a:pt x="1141730" y="1535748"/>
                  </a:lnTo>
                  <a:lnTo>
                    <a:pt x="1134428" y="1547496"/>
                  </a:lnTo>
                  <a:lnTo>
                    <a:pt x="1127125" y="1559561"/>
                  </a:lnTo>
                  <a:lnTo>
                    <a:pt x="1119505" y="1570991"/>
                  </a:lnTo>
                  <a:lnTo>
                    <a:pt x="1111568" y="1582738"/>
                  </a:lnTo>
                  <a:lnTo>
                    <a:pt x="1100773" y="1597978"/>
                  </a:lnTo>
                  <a:lnTo>
                    <a:pt x="1089978" y="1613218"/>
                  </a:lnTo>
                  <a:lnTo>
                    <a:pt x="1078230" y="1628458"/>
                  </a:lnTo>
                  <a:lnTo>
                    <a:pt x="1066483" y="1643698"/>
                  </a:lnTo>
                  <a:lnTo>
                    <a:pt x="1053465" y="1659891"/>
                  </a:lnTo>
                  <a:lnTo>
                    <a:pt x="1039813" y="1675766"/>
                  </a:lnTo>
                  <a:lnTo>
                    <a:pt x="1025843" y="1691958"/>
                  </a:lnTo>
                  <a:lnTo>
                    <a:pt x="1011238" y="1707833"/>
                  </a:lnTo>
                  <a:lnTo>
                    <a:pt x="997903" y="1722756"/>
                  </a:lnTo>
                  <a:lnTo>
                    <a:pt x="983933" y="1737043"/>
                  </a:lnTo>
                  <a:lnTo>
                    <a:pt x="969645" y="1751331"/>
                  </a:lnTo>
                  <a:lnTo>
                    <a:pt x="955040" y="1765936"/>
                  </a:lnTo>
                  <a:lnTo>
                    <a:pt x="940118" y="1780541"/>
                  </a:lnTo>
                  <a:lnTo>
                    <a:pt x="924560" y="1795146"/>
                  </a:lnTo>
                  <a:lnTo>
                    <a:pt x="908368" y="1809751"/>
                  </a:lnTo>
                  <a:lnTo>
                    <a:pt x="891858" y="1824673"/>
                  </a:lnTo>
                  <a:lnTo>
                    <a:pt x="874713" y="1839278"/>
                  </a:lnTo>
                  <a:lnTo>
                    <a:pt x="857250" y="1854201"/>
                  </a:lnTo>
                  <a:lnTo>
                    <a:pt x="839470" y="1869123"/>
                  </a:lnTo>
                  <a:lnTo>
                    <a:pt x="820738" y="1884046"/>
                  </a:lnTo>
                  <a:lnTo>
                    <a:pt x="802005" y="1899286"/>
                  </a:lnTo>
                  <a:lnTo>
                    <a:pt x="782638" y="1914208"/>
                  </a:lnTo>
                  <a:lnTo>
                    <a:pt x="762318" y="1929766"/>
                  </a:lnTo>
                  <a:lnTo>
                    <a:pt x="741998" y="1945006"/>
                  </a:lnTo>
                  <a:lnTo>
                    <a:pt x="744220" y="1939926"/>
                  </a:lnTo>
                  <a:lnTo>
                    <a:pt x="746125" y="1934846"/>
                  </a:lnTo>
                  <a:lnTo>
                    <a:pt x="749300" y="1924686"/>
                  </a:lnTo>
                  <a:lnTo>
                    <a:pt x="752158" y="1914208"/>
                  </a:lnTo>
                  <a:lnTo>
                    <a:pt x="752793" y="1909128"/>
                  </a:lnTo>
                  <a:lnTo>
                    <a:pt x="753745" y="1903731"/>
                  </a:lnTo>
                  <a:lnTo>
                    <a:pt x="754380" y="1898333"/>
                  </a:lnTo>
                  <a:lnTo>
                    <a:pt x="754698" y="1892936"/>
                  </a:lnTo>
                  <a:lnTo>
                    <a:pt x="754698" y="1887856"/>
                  </a:lnTo>
                  <a:lnTo>
                    <a:pt x="754698" y="1882458"/>
                  </a:lnTo>
                  <a:lnTo>
                    <a:pt x="754380" y="1876743"/>
                  </a:lnTo>
                  <a:lnTo>
                    <a:pt x="754063" y="1871346"/>
                  </a:lnTo>
                  <a:lnTo>
                    <a:pt x="753428" y="1866266"/>
                  </a:lnTo>
                  <a:lnTo>
                    <a:pt x="752793" y="1860551"/>
                  </a:lnTo>
                  <a:lnTo>
                    <a:pt x="751523" y="1853566"/>
                  </a:lnTo>
                  <a:lnTo>
                    <a:pt x="749300" y="1846581"/>
                  </a:lnTo>
                  <a:lnTo>
                    <a:pt x="747395" y="1839596"/>
                  </a:lnTo>
                  <a:lnTo>
                    <a:pt x="745173" y="1832928"/>
                  </a:lnTo>
                  <a:lnTo>
                    <a:pt x="742315" y="1826261"/>
                  </a:lnTo>
                  <a:lnTo>
                    <a:pt x="739458" y="1819911"/>
                  </a:lnTo>
                  <a:lnTo>
                    <a:pt x="735965" y="1813561"/>
                  </a:lnTo>
                  <a:lnTo>
                    <a:pt x="732473" y="1807528"/>
                  </a:lnTo>
                  <a:lnTo>
                    <a:pt x="728345" y="1801813"/>
                  </a:lnTo>
                  <a:lnTo>
                    <a:pt x="724218" y="1796098"/>
                  </a:lnTo>
                  <a:lnTo>
                    <a:pt x="719773" y="1790383"/>
                  </a:lnTo>
                  <a:lnTo>
                    <a:pt x="715010" y="1784986"/>
                  </a:lnTo>
                  <a:lnTo>
                    <a:pt x="709930" y="1780223"/>
                  </a:lnTo>
                  <a:lnTo>
                    <a:pt x="704533" y="1775461"/>
                  </a:lnTo>
                  <a:lnTo>
                    <a:pt x="698818" y="1770698"/>
                  </a:lnTo>
                  <a:lnTo>
                    <a:pt x="693103" y="1766571"/>
                  </a:lnTo>
                  <a:lnTo>
                    <a:pt x="672783" y="1751966"/>
                  </a:lnTo>
                  <a:lnTo>
                    <a:pt x="651510" y="1736091"/>
                  </a:lnTo>
                  <a:lnTo>
                    <a:pt x="641350" y="1728788"/>
                  </a:lnTo>
                  <a:lnTo>
                    <a:pt x="651510" y="1721486"/>
                  </a:lnTo>
                  <a:lnTo>
                    <a:pt x="672783" y="1704341"/>
                  </a:lnTo>
                  <a:lnTo>
                    <a:pt x="693738" y="1687831"/>
                  </a:lnTo>
                  <a:lnTo>
                    <a:pt x="713105" y="1671003"/>
                  </a:lnTo>
                  <a:lnTo>
                    <a:pt x="732473" y="1654493"/>
                  </a:lnTo>
                  <a:lnTo>
                    <a:pt x="750888" y="1638301"/>
                  </a:lnTo>
                  <a:lnTo>
                    <a:pt x="768033" y="1622108"/>
                  </a:lnTo>
                  <a:lnTo>
                    <a:pt x="784860" y="1606551"/>
                  </a:lnTo>
                  <a:lnTo>
                    <a:pt x="801053" y="1590993"/>
                  </a:lnTo>
                  <a:lnTo>
                    <a:pt x="815975" y="1575753"/>
                  </a:lnTo>
                  <a:lnTo>
                    <a:pt x="830580" y="1560513"/>
                  </a:lnTo>
                  <a:lnTo>
                    <a:pt x="844233" y="1545591"/>
                  </a:lnTo>
                  <a:lnTo>
                    <a:pt x="857250" y="1530986"/>
                  </a:lnTo>
                  <a:lnTo>
                    <a:pt x="869633" y="1516698"/>
                  </a:lnTo>
                  <a:lnTo>
                    <a:pt x="881380" y="1502411"/>
                  </a:lnTo>
                  <a:lnTo>
                    <a:pt x="892175" y="1488441"/>
                  </a:lnTo>
                  <a:lnTo>
                    <a:pt x="902970" y="1474788"/>
                  </a:lnTo>
                  <a:lnTo>
                    <a:pt x="890270" y="1486218"/>
                  </a:lnTo>
                  <a:lnTo>
                    <a:pt x="876935" y="1498601"/>
                  </a:lnTo>
                  <a:lnTo>
                    <a:pt x="848678" y="1524001"/>
                  </a:lnTo>
                  <a:lnTo>
                    <a:pt x="818515" y="1550353"/>
                  </a:lnTo>
                  <a:lnTo>
                    <a:pt x="786130" y="1577341"/>
                  </a:lnTo>
                  <a:lnTo>
                    <a:pt x="753110" y="1604963"/>
                  </a:lnTo>
                  <a:lnTo>
                    <a:pt x="719138" y="1632268"/>
                  </a:lnTo>
                  <a:lnTo>
                    <a:pt x="684848" y="1659573"/>
                  </a:lnTo>
                  <a:lnTo>
                    <a:pt x="651510" y="1685291"/>
                  </a:lnTo>
                  <a:lnTo>
                    <a:pt x="617538" y="1711326"/>
                  </a:lnTo>
                  <a:lnTo>
                    <a:pt x="583565" y="1685291"/>
                  </a:lnTo>
                  <a:lnTo>
                    <a:pt x="549910" y="1659573"/>
                  </a:lnTo>
                  <a:lnTo>
                    <a:pt x="515938" y="1632268"/>
                  </a:lnTo>
                  <a:lnTo>
                    <a:pt x="481965" y="1604963"/>
                  </a:lnTo>
                  <a:lnTo>
                    <a:pt x="448628" y="1577341"/>
                  </a:lnTo>
                  <a:lnTo>
                    <a:pt x="416560" y="1550353"/>
                  </a:lnTo>
                  <a:lnTo>
                    <a:pt x="386398" y="1524001"/>
                  </a:lnTo>
                  <a:lnTo>
                    <a:pt x="358140" y="1498601"/>
                  </a:lnTo>
                  <a:lnTo>
                    <a:pt x="344805" y="1486218"/>
                  </a:lnTo>
                  <a:lnTo>
                    <a:pt x="332105" y="1474788"/>
                  </a:lnTo>
                  <a:lnTo>
                    <a:pt x="342900" y="1488441"/>
                  </a:lnTo>
                  <a:lnTo>
                    <a:pt x="353695" y="1502411"/>
                  </a:lnTo>
                  <a:lnTo>
                    <a:pt x="365443" y="1516698"/>
                  </a:lnTo>
                  <a:lnTo>
                    <a:pt x="377508" y="1530986"/>
                  </a:lnTo>
                  <a:lnTo>
                    <a:pt x="390843" y="1545591"/>
                  </a:lnTo>
                  <a:lnTo>
                    <a:pt x="404495" y="1560513"/>
                  </a:lnTo>
                  <a:lnTo>
                    <a:pt x="419100" y="1575753"/>
                  </a:lnTo>
                  <a:lnTo>
                    <a:pt x="434023" y="1590993"/>
                  </a:lnTo>
                  <a:lnTo>
                    <a:pt x="450215" y="1606551"/>
                  </a:lnTo>
                  <a:lnTo>
                    <a:pt x="467043" y="1622108"/>
                  </a:lnTo>
                  <a:lnTo>
                    <a:pt x="484188" y="1638301"/>
                  </a:lnTo>
                  <a:lnTo>
                    <a:pt x="502603" y="1654493"/>
                  </a:lnTo>
                  <a:lnTo>
                    <a:pt x="521970" y="1671003"/>
                  </a:lnTo>
                  <a:lnTo>
                    <a:pt x="541338" y="1687831"/>
                  </a:lnTo>
                  <a:lnTo>
                    <a:pt x="562293" y="1704341"/>
                  </a:lnTo>
                  <a:lnTo>
                    <a:pt x="583565" y="1721486"/>
                  </a:lnTo>
                  <a:lnTo>
                    <a:pt x="593725" y="1728788"/>
                  </a:lnTo>
                  <a:lnTo>
                    <a:pt x="617538" y="1747203"/>
                  </a:lnTo>
                  <a:lnTo>
                    <a:pt x="651510" y="1771968"/>
                  </a:lnTo>
                  <a:lnTo>
                    <a:pt x="676275" y="1790066"/>
                  </a:lnTo>
                  <a:lnTo>
                    <a:pt x="681355" y="1793558"/>
                  </a:lnTo>
                  <a:lnTo>
                    <a:pt x="685483" y="1797686"/>
                  </a:lnTo>
                  <a:lnTo>
                    <a:pt x="689928" y="1801813"/>
                  </a:lnTo>
                  <a:lnTo>
                    <a:pt x="694373" y="1805623"/>
                  </a:lnTo>
                  <a:lnTo>
                    <a:pt x="697865" y="1810068"/>
                  </a:lnTo>
                  <a:lnTo>
                    <a:pt x="701675" y="1814196"/>
                  </a:lnTo>
                  <a:lnTo>
                    <a:pt x="704850" y="1818958"/>
                  </a:lnTo>
                  <a:lnTo>
                    <a:pt x="708343" y="1824038"/>
                  </a:lnTo>
                  <a:lnTo>
                    <a:pt x="710883" y="1828483"/>
                  </a:lnTo>
                  <a:lnTo>
                    <a:pt x="713423" y="1833563"/>
                  </a:lnTo>
                  <a:lnTo>
                    <a:pt x="715963" y="1838961"/>
                  </a:lnTo>
                  <a:lnTo>
                    <a:pt x="718185" y="1844041"/>
                  </a:lnTo>
                  <a:lnTo>
                    <a:pt x="719773" y="1849121"/>
                  </a:lnTo>
                  <a:lnTo>
                    <a:pt x="721360" y="1854518"/>
                  </a:lnTo>
                  <a:lnTo>
                    <a:pt x="722948" y="1860233"/>
                  </a:lnTo>
                  <a:lnTo>
                    <a:pt x="723900" y="1865631"/>
                  </a:lnTo>
                  <a:lnTo>
                    <a:pt x="724853" y="1871028"/>
                  </a:lnTo>
                  <a:lnTo>
                    <a:pt x="725488" y="1876743"/>
                  </a:lnTo>
                  <a:lnTo>
                    <a:pt x="725488" y="1882141"/>
                  </a:lnTo>
                  <a:lnTo>
                    <a:pt x="725488" y="1887856"/>
                  </a:lnTo>
                  <a:lnTo>
                    <a:pt x="725488" y="1893253"/>
                  </a:lnTo>
                  <a:lnTo>
                    <a:pt x="724853" y="1898968"/>
                  </a:lnTo>
                  <a:lnTo>
                    <a:pt x="724218" y="1904683"/>
                  </a:lnTo>
                  <a:lnTo>
                    <a:pt x="723265" y="1910398"/>
                  </a:lnTo>
                  <a:lnTo>
                    <a:pt x="721360" y="1915796"/>
                  </a:lnTo>
                  <a:lnTo>
                    <a:pt x="720090" y="1921193"/>
                  </a:lnTo>
                  <a:lnTo>
                    <a:pt x="718185" y="1926591"/>
                  </a:lnTo>
                  <a:lnTo>
                    <a:pt x="715963" y="1931988"/>
                  </a:lnTo>
                  <a:lnTo>
                    <a:pt x="713423" y="1937386"/>
                  </a:lnTo>
                  <a:lnTo>
                    <a:pt x="710883" y="1942466"/>
                  </a:lnTo>
                  <a:lnTo>
                    <a:pt x="707390" y="1947546"/>
                  </a:lnTo>
                  <a:lnTo>
                    <a:pt x="704215" y="1952626"/>
                  </a:lnTo>
                  <a:lnTo>
                    <a:pt x="700088" y="1958341"/>
                  </a:lnTo>
                  <a:lnTo>
                    <a:pt x="695643" y="1963421"/>
                  </a:lnTo>
                  <a:lnTo>
                    <a:pt x="690563" y="1968501"/>
                  </a:lnTo>
                  <a:lnTo>
                    <a:pt x="685483" y="1973263"/>
                  </a:lnTo>
                  <a:lnTo>
                    <a:pt x="681673" y="1976438"/>
                  </a:lnTo>
                  <a:lnTo>
                    <a:pt x="677545" y="1979613"/>
                  </a:lnTo>
                  <a:lnTo>
                    <a:pt x="673735" y="1982471"/>
                  </a:lnTo>
                  <a:lnTo>
                    <a:pt x="669290" y="1985011"/>
                  </a:lnTo>
                  <a:lnTo>
                    <a:pt x="665163" y="1987551"/>
                  </a:lnTo>
                  <a:lnTo>
                    <a:pt x="660400" y="1989773"/>
                  </a:lnTo>
                  <a:lnTo>
                    <a:pt x="655638" y="1991996"/>
                  </a:lnTo>
                  <a:lnTo>
                    <a:pt x="651510" y="1993901"/>
                  </a:lnTo>
                  <a:lnTo>
                    <a:pt x="642938" y="1996758"/>
                  </a:lnTo>
                  <a:lnTo>
                    <a:pt x="634683" y="1998663"/>
                  </a:lnTo>
                  <a:lnTo>
                    <a:pt x="626110" y="2000568"/>
                  </a:lnTo>
                  <a:lnTo>
                    <a:pt x="617538" y="2001521"/>
                  </a:lnTo>
                  <a:lnTo>
                    <a:pt x="613093" y="2001838"/>
                  </a:lnTo>
                  <a:lnTo>
                    <a:pt x="609283" y="2001838"/>
                  </a:lnTo>
                  <a:lnTo>
                    <a:pt x="602933" y="2001838"/>
                  </a:lnTo>
                  <a:lnTo>
                    <a:pt x="596265" y="2001203"/>
                  </a:lnTo>
                  <a:lnTo>
                    <a:pt x="589915" y="1999933"/>
                  </a:lnTo>
                  <a:lnTo>
                    <a:pt x="583565" y="1998663"/>
                  </a:lnTo>
                  <a:lnTo>
                    <a:pt x="578168" y="1997393"/>
                  </a:lnTo>
                  <a:lnTo>
                    <a:pt x="573088" y="1995806"/>
                  </a:lnTo>
                  <a:lnTo>
                    <a:pt x="567690" y="1993901"/>
                  </a:lnTo>
                  <a:lnTo>
                    <a:pt x="562293" y="1991678"/>
                  </a:lnTo>
                  <a:lnTo>
                    <a:pt x="556895" y="1989456"/>
                  </a:lnTo>
                  <a:lnTo>
                    <a:pt x="552133" y="1986916"/>
                  </a:lnTo>
                  <a:lnTo>
                    <a:pt x="547053" y="1983741"/>
                  </a:lnTo>
                  <a:lnTo>
                    <a:pt x="541973" y="1980566"/>
                  </a:lnTo>
                  <a:lnTo>
                    <a:pt x="531813" y="1973263"/>
                  </a:lnTo>
                  <a:lnTo>
                    <a:pt x="512128" y="1958976"/>
                  </a:lnTo>
                  <a:lnTo>
                    <a:pt x="493078" y="1945006"/>
                  </a:lnTo>
                  <a:lnTo>
                    <a:pt x="472758" y="1929766"/>
                  </a:lnTo>
                  <a:lnTo>
                    <a:pt x="452755" y="1914208"/>
                  </a:lnTo>
                  <a:lnTo>
                    <a:pt x="433070" y="1899286"/>
                  </a:lnTo>
                  <a:lnTo>
                    <a:pt x="414338" y="1884046"/>
                  </a:lnTo>
                  <a:lnTo>
                    <a:pt x="395605" y="1869123"/>
                  </a:lnTo>
                  <a:lnTo>
                    <a:pt x="377508" y="1854201"/>
                  </a:lnTo>
                  <a:lnTo>
                    <a:pt x="360363" y="1839278"/>
                  </a:lnTo>
                  <a:lnTo>
                    <a:pt x="343218" y="1824673"/>
                  </a:lnTo>
                  <a:lnTo>
                    <a:pt x="326708" y="1809751"/>
                  </a:lnTo>
                  <a:lnTo>
                    <a:pt x="310515" y="1795146"/>
                  </a:lnTo>
                  <a:lnTo>
                    <a:pt x="294958" y="1780541"/>
                  </a:lnTo>
                  <a:lnTo>
                    <a:pt x="280035" y="1765936"/>
                  </a:lnTo>
                  <a:lnTo>
                    <a:pt x="265430" y="1751331"/>
                  </a:lnTo>
                  <a:lnTo>
                    <a:pt x="251143" y="1737043"/>
                  </a:lnTo>
                  <a:lnTo>
                    <a:pt x="237173" y="1722756"/>
                  </a:lnTo>
                  <a:lnTo>
                    <a:pt x="223838" y="1707833"/>
                  </a:lnTo>
                  <a:lnTo>
                    <a:pt x="209233" y="1691958"/>
                  </a:lnTo>
                  <a:lnTo>
                    <a:pt x="195263" y="1675766"/>
                  </a:lnTo>
                  <a:lnTo>
                    <a:pt x="181610" y="1659891"/>
                  </a:lnTo>
                  <a:lnTo>
                    <a:pt x="168593" y="1643698"/>
                  </a:lnTo>
                  <a:lnTo>
                    <a:pt x="156845" y="1628458"/>
                  </a:lnTo>
                  <a:lnTo>
                    <a:pt x="145098" y="1613218"/>
                  </a:lnTo>
                  <a:lnTo>
                    <a:pt x="133985" y="1597978"/>
                  </a:lnTo>
                  <a:lnTo>
                    <a:pt x="123508" y="1582738"/>
                  </a:lnTo>
                  <a:lnTo>
                    <a:pt x="115570" y="1570991"/>
                  </a:lnTo>
                  <a:lnTo>
                    <a:pt x="107950" y="1559561"/>
                  </a:lnTo>
                  <a:lnTo>
                    <a:pt x="100648" y="1547496"/>
                  </a:lnTo>
                  <a:lnTo>
                    <a:pt x="93345" y="1535748"/>
                  </a:lnTo>
                  <a:lnTo>
                    <a:pt x="86678" y="1524318"/>
                  </a:lnTo>
                  <a:lnTo>
                    <a:pt x="80010" y="1512571"/>
                  </a:lnTo>
                  <a:lnTo>
                    <a:pt x="73660" y="1500823"/>
                  </a:lnTo>
                  <a:lnTo>
                    <a:pt x="67628" y="1489711"/>
                  </a:lnTo>
                  <a:lnTo>
                    <a:pt x="61913" y="1477963"/>
                  </a:lnTo>
                  <a:lnTo>
                    <a:pt x="56515" y="1466533"/>
                  </a:lnTo>
                  <a:lnTo>
                    <a:pt x="51435" y="1455103"/>
                  </a:lnTo>
                  <a:lnTo>
                    <a:pt x="46355" y="1443673"/>
                  </a:lnTo>
                  <a:lnTo>
                    <a:pt x="41593" y="1432243"/>
                  </a:lnTo>
                  <a:lnTo>
                    <a:pt x="37465" y="1420813"/>
                  </a:lnTo>
                  <a:lnTo>
                    <a:pt x="33020" y="1409700"/>
                  </a:lnTo>
                  <a:lnTo>
                    <a:pt x="29210" y="1398270"/>
                  </a:lnTo>
                  <a:lnTo>
                    <a:pt x="25400" y="1387158"/>
                  </a:lnTo>
                  <a:lnTo>
                    <a:pt x="22225" y="1376045"/>
                  </a:lnTo>
                  <a:lnTo>
                    <a:pt x="19050" y="1364933"/>
                  </a:lnTo>
                  <a:lnTo>
                    <a:pt x="16193" y="1353820"/>
                  </a:lnTo>
                  <a:lnTo>
                    <a:pt x="13653" y="1342708"/>
                  </a:lnTo>
                  <a:lnTo>
                    <a:pt x="11113" y="1331913"/>
                  </a:lnTo>
                  <a:lnTo>
                    <a:pt x="8890" y="1320800"/>
                  </a:lnTo>
                  <a:lnTo>
                    <a:pt x="6985" y="1310323"/>
                  </a:lnTo>
                  <a:lnTo>
                    <a:pt x="5080" y="1299210"/>
                  </a:lnTo>
                  <a:lnTo>
                    <a:pt x="3810" y="1288733"/>
                  </a:lnTo>
                  <a:lnTo>
                    <a:pt x="2540" y="1277938"/>
                  </a:lnTo>
                  <a:lnTo>
                    <a:pt x="1588" y="1267460"/>
                  </a:lnTo>
                  <a:lnTo>
                    <a:pt x="953" y="1256665"/>
                  </a:lnTo>
                  <a:lnTo>
                    <a:pt x="318" y="1246505"/>
                  </a:lnTo>
                  <a:lnTo>
                    <a:pt x="0" y="1236028"/>
                  </a:lnTo>
                  <a:lnTo>
                    <a:pt x="0" y="1225868"/>
                  </a:lnTo>
                  <a:lnTo>
                    <a:pt x="318" y="1211580"/>
                  </a:lnTo>
                  <a:lnTo>
                    <a:pt x="635" y="1197610"/>
                  </a:lnTo>
                  <a:lnTo>
                    <a:pt x="1588" y="1183958"/>
                  </a:lnTo>
                  <a:lnTo>
                    <a:pt x="2858" y="1170623"/>
                  </a:lnTo>
                  <a:lnTo>
                    <a:pt x="4763" y="1157288"/>
                  </a:lnTo>
                  <a:lnTo>
                    <a:pt x="6985" y="1144270"/>
                  </a:lnTo>
                  <a:lnTo>
                    <a:pt x="9208" y="1131253"/>
                  </a:lnTo>
                  <a:lnTo>
                    <a:pt x="11748" y="1118870"/>
                  </a:lnTo>
                  <a:lnTo>
                    <a:pt x="14923" y="1106488"/>
                  </a:lnTo>
                  <a:lnTo>
                    <a:pt x="17780" y="1094105"/>
                  </a:lnTo>
                  <a:lnTo>
                    <a:pt x="21590" y="1082358"/>
                  </a:lnTo>
                  <a:lnTo>
                    <a:pt x="25083" y="1070610"/>
                  </a:lnTo>
                  <a:lnTo>
                    <a:pt x="29210" y="1059180"/>
                  </a:lnTo>
                  <a:lnTo>
                    <a:pt x="33338" y="1048068"/>
                  </a:lnTo>
                  <a:lnTo>
                    <a:pt x="37783" y="1036955"/>
                  </a:lnTo>
                  <a:lnTo>
                    <a:pt x="42545" y="1026160"/>
                  </a:lnTo>
                  <a:lnTo>
                    <a:pt x="47308" y="1015365"/>
                  </a:lnTo>
                  <a:lnTo>
                    <a:pt x="52388" y="1005205"/>
                  </a:lnTo>
                  <a:lnTo>
                    <a:pt x="57468" y="995045"/>
                  </a:lnTo>
                  <a:lnTo>
                    <a:pt x="62548" y="985203"/>
                  </a:lnTo>
                  <a:lnTo>
                    <a:pt x="68263" y="975678"/>
                  </a:lnTo>
                  <a:lnTo>
                    <a:pt x="73660" y="966153"/>
                  </a:lnTo>
                  <a:lnTo>
                    <a:pt x="79375" y="956945"/>
                  </a:lnTo>
                  <a:lnTo>
                    <a:pt x="85408" y="948373"/>
                  </a:lnTo>
                  <a:lnTo>
                    <a:pt x="96838" y="930910"/>
                  </a:lnTo>
                  <a:lnTo>
                    <a:pt x="108903" y="915035"/>
                  </a:lnTo>
                  <a:lnTo>
                    <a:pt x="120968" y="899795"/>
                  </a:lnTo>
                  <a:lnTo>
                    <a:pt x="132715" y="885508"/>
                  </a:lnTo>
                  <a:lnTo>
                    <a:pt x="144780" y="872173"/>
                  </a:lnTo>
                  <a:lnTo>
                    <a:pt x="156845" y="859473"/>
                  </a:lnTo>
                  <a:lnTo>
                    <a:pt x="168275" y="848043"/>
                  </a:lnTo>
                  <a:lnTo>
                    <a:pt x="179705" y="836930"/>
                  </a:lnTo>
                  <a:lnTo>
                    <a:pt x="190500" y="827088"/>
                  </a:lnTo>
                  <a:lnTo>
                    <a:pt x="201295" y="817880"/>
                  </a:lnTo>
                  <a:lnTo>
                    <a:pt x="211138" y="809625"/>
                  </a:lnTo>
                  <a:lnTo>
                    <a:pt x="220345" y="802005"/>
                  </a:lnTo>
                  <a:lnTo>
                    <a:pt x="229553" y="795338"/>
                  </a:lnTo>
                  <a:lnTo>
                    <a:pt x="237490" y="789305"/>
                  </a:lnTo>
                  <a:lnTo>
                    <a:pt x="250825" y="780098"/>
                  </a:lnTo>
                  <a:lnTo>
                    <a:pt x="260033" y="773748"/>
                  </a:lnTo>
                  <a:lnTo>
                    <a:pt x="265113" y="770890"/>
                  </a:lnTo>
                  <a:lnTo>
                    <a:pt x="270510" y="767398"/>
                  </a:lnTo>
                  <a:lnTo>
                    <a:pt x="276543" y="764858"/>
                  </a:lnTo>
                  <a:lnTo>
                    <a:pt x="282575" y="762318"/>
                  </a:lnTo>
                  <a:lnTo>
                    <a:pt x="288608" y="760095"/>
                  </a:lnTo>
                  <a:lnTo>
                    <a:pt x="294640" y="758190"/>
                  </a:lnTo>
                  <a:lnTo>
                    <a:pt x="300673" y="756920"/>
                  </a:lnTo>
                  <a:lnTo>
                    <a:pt x="307023" y="755650"/>
                  </a:lnTo>
                  <a:lnTo>
                    <a:pt x="312738" y="755015"/>
                  </a:lnTo>
                  <a:lnTo>
                    <a:pt x="318453" y="753745"/>
                  </a:lnTo>
                  <a:lnTo>
                    <a:pt x="324485" y="752793"/>
                  </a:lnTo>
                  <a:lnTo>
                    <a:pt x="330518" y="752475"/>
                  </a:lnTo>
                  <a:close/>
                  <a:moveTo>
                    <a:pt x="609121" y="0"/>
                  </a:moveTo>
                  <a:lnTo>
                    <a:pt x="617062" y="0"/>
                  </a:lnTo>
                  <a:lnTo>
                    <a:pt x="625321" y="0"/>
                  </a:lnTo>
                  <a:lnTo>
                    <a:pt x="633262" y="317"/>
                  </a:lnTo>
                  <a:lnTo>
                    <a:pt x="641521" y="951"/>
                  </a:lnTo>
                  <a:lnTo>
                    <a:pt x="650098" y="1585"/>
                  </a:lnTo>
                  <a:lnTo>
                    <a:pt x="658039" y="2536"/>
                  </a:lnTo>
                  <a:lnTo>
                    <a:pt x="666298" y="3487"/>
                  </a:lnTo>
                  <a:lnTo>
                    <a:pt x="674557" y="4755"/>
                  </a:lnTo>
                  <a:lnTo>
                    <a:pt x="682816" y="6658"/>
                  </a:lnTo>
                  <a:lnTo>
                    <a:pt x="691075" y="8243"/>
                  </a:lnTo>
                  <a:lnTo>
                    <a:pt x="699017" y="10462"/>
                  </a:lnTo>
                  <a:lnTo>
                    <a:pt x="707593" y="12364"/>
                  </a:lnTo>
                  <a:lnTo>
                    <a:pt x="715535" y="14901"/>
                  </a:lnTo>
                  <a:lnTo>
                    <a:pt x="723476" y="17437"/>
                  </a:lnTo>
                  <a:lnTo>
                    <a:pt x="731100" y="20607"/>
                  </a:lnTo>
                  <a:lnTo>
                    <a:pt x="738723" y="23461"/>
                  </a:lnTo>
                  <a:lnTo>
                    <a:pt x="746347" y="26314"/>
                  </a:lnTo>
                  <a:lnTo>
                    <a:pt x="753653" y="29801"/>
                  </a:lnTo>
                  <a:lnTo>
                    <a:pt x="761277" y="33289"/>
                  </a:lnTo>
                  <a:lnTo>
                    <a:pt x="768265" y="37093"/>
                  </a:lnTo>
                  <a:lnTo>
                    <a:pt x="775571" y="40581"/>
                  </a:lnTo>
                  <a:lnTo>
                    <a:pt x="782560" y="44702"/>
                  </a:lnTo>
                  <a:lnTo>
                    <a:pt x="796219" y="53262"/>
                  </a:lnTo>
                  <a:lnTo>
                    <a:pt x="809560" y="62139"/>
                  </a:lnTo>
                  <a:lnTo>
                    <a:pt x="822266" y="71968"/>
                  </a:lnTo>
                  <a:lnTo>
                    <a:pt x="834020" y="82113"/>
                  </a:lnTo>
                  <a:lnTo>
                    <a:pt x="845773" y="92892"/>
                  </a:lnTo>
                  <a:lnTo>
                    <a:pt x="856573" y="103988"/>
                  </a:lnTo>
                  <a:lnTo>
                    <a:pt x="867056" y="116036"/>
                  </a:lnTo>
                  <a:lnTo>
                    <a:pt x="876903" y="128400"/>
                  </a:lnTo>
                  <a:lnTo>
                    <a:pt x="886433" y="140765"/>
                  </a:lnTo>
                  <a:lnTo>
                    <a:pt x="895009" y="154080"/>
                  </a:lnTo>
                  <a:lnTo>
                    <a:pt x="902951" y="167396"/>
                  </a:lnTo>
                  <a:lnTo>
                    <a:pt x="910257" y="181346"/>
                  </a:lnTo>
                  <a:lnTo>
                    <a:pt x="916927" y="195612"/>
                  </a:lnTo>
                  <a:lnTo>
                    <a:pt x="922963" y="210196"/>
                  </a:lnTo>
                  <a:lnTo>
                    <a:pt x="928045" y="225097"/>
                  </a:lnTo>
                  <a:lnTo>
                    <a:pt x="932810" y="239998"/>
                  </a:lnTo>
                  <a:lnTo>
                    <a:pt x="936622" y="255850"/>
                  </a:lnTo>
                  <a:lnTo>
                    <a:pt x="939481" y="271385"/>
                  </a:lnTo>
                  <a:lnTo>
                    <a:pt x="941704" y="286920"/>
                  </a:lnTo>
                  <a:lnTo>
                    <a:pt x="943610" y="302771"/>
                  </a:lnTo>
                  <a:lnTo>
                    <a:pt x="944246" y="311014"/>
                  </a:lnTo>
                  <a:lnTo>
                    <a:pt x="944246" y="318940"/>
                  </a:lnTo>
                  <a:lnTo>
                    <a:pt x="944563" y="327183"/>
                  </a:lnTo>
                  <a:lnTo>
                    <a:pt x="944246" y="335426"/>
                  </a:lnTo>
                  <a:lnTo>
                    <a:pt x="943928" y="343352"/>
                  </a:lnTo>
                  <a:lnTo>
                    <a:pt x="943610" y="351595"/>
                  </a:lnTo>
                  <a:lnTo>
                    <a:pt x="942657" y="359838"/>
                  </a:lnTo>
                  <a:lnTo>
                    <a:pt x="941704" y="368081"/>
                  </a:lnTo>
                  <a:lnTo>
                    <a:pt x="940434" y="376324"/>
                  </a:lnTo>
                  <a:lnTo>
                    <a:pt x="939163" y="384567"/>
                  </a:lnTo>
                  <a:lnTo>
                    <a:pt x="937575" y="392810"/>
                  </a:lnTo>
                  <a:lnTo>
                    <a:pt x="935669" y="401053"/>
                  </a:lnTo>
                  <a:lnTo>
                    <a:pt x="933763" y="408979"/>
                  </a:lnTo>
                  <a:lnTo>
                    <a:pt x="931539" y="417222"/>
                  </a:lnTo>
                  <a:lnTo>
                    <a:pt x="929316" y="425148"/>
                  </a:lnTo>
                  <a:lnTo>
                    <a:pt x="926457" y="433391"/>
                  </a:lnTo>
                  <a:lnTo>
                    <a:pt x="923916" y="441000"/>
                  </a:lnTo>
                  <a:lnTo>
                    <a:pt x="920739" y="448609"/>
                  </a:lnTo>
                  <a:lnTo>
                    <a:pt x="917563" y="456218"/>
                  </a:lnTo>
                  <a:lnTo>
                    <a:pt x="914068" y="463827"/>
                  </a:lnTo>
                  <a:lnTo>
                    <a:pt x="910892" y="471119"/>
                  </a:lnTo>
                  <a:lnTo>
                    <a:pt x="907080" y="478411"/>
                  </a:lnTo>
                  <a:lnTo>
                    <a:pt x="903268" y="485385"/>
                  </a:lnTo>
                  <a:lnTo>
                    <a:pt x="899139" y="492360"/>
                  </a:lnTo>
                  <a:lnTo>
                    <a:pt x="890880" y="505993"/>
                  </a:lnTo>
                  <a:lnTo>
                    <a:pt x="881668" y="519309"/>
                  </a:lnTo>
                  <a:lnTo>
                    <a:pt x="872138" y="531673"/>
                  </a:lnTo>
                  <a:lnTo>
                    <a:pt x="861656" y="543721"/>
                  </a:lnTo>
                  <a:lnTo>
                    <a:pt x="851173" y="555451"/>
                  </a:lnTo>
                  <a:lnTo>
                    <a:pt x="839737" y="566230"/>
                  </a:lnTo>
                  <a:lnTo>
                    <a:pt x="827667" y="577010"/>
                  </a:lnTo>
                  <a:lnTo>
                    <a:pt x="815596" y="586521"/>
                  </a:lnTo>
                  <a:lnTo>
                    <a:pt x="802890" y="595715"/>
                  </a:lnTo>
                  <a:lnTo>
                    <a:pt x="789866" y="604592"/>
                  </a:lnTo>
                  <a:lnTo>
                    <a:pt x="776207" y="612518"/>
                  </a:lnTo>
                  <a:lnTo>
                    <a:pt x="762230" y="619810"/>
                  </a:lnTo>
                  <a:lnTo>
                    <a:pt x="747935" y="626468"/>
                  </a:lnTo>
                  <a:lnTo>
                    <a:pt x="733323" y="632491"/>
                  </a:lnTo>
                  <a:lnTo>
                    <a:pt x="718711" y="637564"/>
                  </a:lnTo>
                  <a:lnTo>
                    <a:pt x="703464" y="642319"/>
                  </a:lnTo>
                  <a:lnTo>
                    <a:pt x="688216" y="645807"/>
                  </a:lnTo>
                  <a:lnTo>
                    <a:pt x="672651" y="649294"/>
                  </a:lnTo>
                  <a:lnTo>
                    <a:pt x="656451" y="651513"/>
                  </a:lnTo>
                  <a:lnTo>
                    <a:pt x="640568" y="652782"/>
                  </a:lnTo>
                  <a:lnTo>
                    <a:pt x="632627" y="653733"/>
                  </a:lnTo>
                  <a:lnTo>
                    <a:pt x="624368" y="654050"/>
                  </a:lnTo>
                  <a:lnTo>
                    <a:pt x="616427" y="654050"/>
                  </a:lnTo>
                  <a:lnTo>
                    <a:pt x="608485" y="654050"/>
                  </a:lnTo>
                  <a:lnTo>
                    <a:pt x="600226" y="653733"/>
                  </a:lnTo>
                  <a:lnTo>
                    <a:pt x="591650" y="652782"/>
                  </a:lnTo>
                  <a:lnTo>
                    <a:pt x="583708" y="652148"/>
                  </a:lnTo>
                  <a:lnTo>
                    <a:pt x="575449" y="651196"/>
                  </a:lnTo>
                  <a:lnTo>
                    <a:pt x="567190" y="650245"/>
                  </a:lnTo>
                  <a:lnTo>
                    <a:pt x="558931" y="648660"/>
                  </a:lnTo>
                  <a:lnTo>
                    <a:pt x="550672" y="647392"/>
                  </a:lnTo>
                  <a:lnTo>
                    <a:pt x="542731" y="645173"/>
                  </a:lnTo>
                  <a:lnTo>
                    <a:pt x="534154" y="643270"/>
                  </a:lnTo>
                  <a:lnTo>
                    <a:pt x="525895" y="641051"/>
                  </a:lnTo>
                  <a:lnTo>
                    <a:pt x="517954" y="638515"/>
                  </a:lnTo>
                  <a:lnTo>
                    <a:pt x="510330" y="635979"/>
                  </a:lnTo>
                  <a:lnTo>
                    <a:pt x="502389" y="633442"/>
                  </a:lnTo>
                  <a:lnTo>
                    <a:pt x="494765" y="630272"/>
                  </a:lnTo>
                  <a:lnTo>
                    <a:pt x="487141" y="627419"/>
                  </a:lnTo>
                  <a:lnTo>
                    <a:pt x="479835" y="623931"/>
                  </a:lnTo>
                  <a:lnTo>
                    <a:pt x="472529" y="620444"/>
                  </a:lnTo>
                  <a:lnTo>
                    <a:pt x="465223" y="616639"/>
                  </a:lnTo>
                  <a:lnTo>
                    <a:pt x="457917" y="613152"/>
                  </a:lnTo>
                  <a:lnTo>
                    <a:pt x="450929" y="609030"/>
                  </a:lnTo>
                  <a:lnTo>
                    <a:pt x="437270" y="600470"/>
                  </a:lnTo>
                  <a:lnTo>
                    <a:pt x="423928" y="591593"/>
                  </a:lnTo>
                  <a:lnTo>
                    <a:pt x="411222" y="581765"/>
                  </a:lnTo>
                  <a:lnTo>
                    <a:pt x="399469" y="571620"/>
                  </a:lnTo>
                  <a:lnTo>
                    <a:pt x="387716" y="560524"/>
                  </a:lnTo>
                  <a:lnTo>
                    <a:pt x="376598" y="549427"/>
                  </a:lnTo>
                  <a:lnTo>
                    <a:pt x="366433" y="537697"/>
                  </a:lnTo>
                  <a:lnTo>
                    <a:pt x="356586" y="525649"/>
                  </a:lnTo>
                  <a:lnTo>
                    <a:pt x="347056" y="512968"/>
                  </a:lnTo>
                  <a:lnTo>
                    <a:pt x="338479" y="499652"/>
                  </a:lnTo>
                  <a:lnTo>
                    <a:pt x="330538" y="486020"/>
                  </a:lnTo>
                  <a:lnTo>
                    <a:pt x="323232" y="472070"/>
                  </a:lnTo>
                  <a:lnTo>
                    <a:pt x="316561" y="457803"/>
                  </a:lnTo>
                  <a:lnTo>
                    <a:pt x="310526" y="443536"/>
                  </a:lnTo>
                  <a:lnTo>
                    <a:pt x="305126" y="428636"/>
                  </a:lnTo>
                  <a:lnTo>
                    <a:pt x="300678" y="413418"/>
                  </a:lnTo>
                  <a:lnTo>
                    <a:pt x="296867" y="398200"/>
                  </a:lnTo>
                  <a:lnTo>
                    <a:pt x="294008" y="382348"/>
                  </a:lnTo>
                  <a:lnTo>
                    <a:pt x="291784" y="366496"/>
                  </a:lnTo>
                  <a:lnTo>
                    <a:pt x="289878" y="350644"/>
                  </a:lnTo>
                  <a:lnTo>
                    <a:pt x="289243" y="342718"/>
                  </a:lnTo>
                  <a:lnTo>
                    <a:pt x="289243" y="334792"/>
                  </a:lnTo>
                  <a:lnTo>
                    <a:pt x="288925" y="326549"/>
                  </a:lnTo>
                  <a:lnTo>
                    <a:pt x="289243" y="318306"/>
                  </a:lnTo>
                  <a:lnTo>
                    <a:pt x="289561" y="310063"/>
                  </a:lnTo>
                  <a:lnTo>
                    <a:pt x="289878" y="302137"/>
                  </a:lnTo>
                  <a:lnTo>
                    <a:pt x="290514" y="293894"/>
                  </a:lnTo>
                  <a:lnTo>
                    <a:pt x="291784" y="285651"/>
                  </a:lnTo>
                  <a:lnTo>
                    <a:pt x="293055" y="277408"/>
                  </a:lnTo>
                  <a:lnTo>
                    <a:pt x="294325" y="268848"/>
                  </a:lnTo>
                  <a:lnTo>
                    <a:pt x="295914" y="260922"/>
                  </a:lnTo>
                  <a:lnTo>
                    <a:pt x="297502" y="252679"/>
                  </a:lnTo>
                  <a:lnTo>
                    <a:pt x="299725" y="244436"/>
                  </a:lnTo>
                  <a:lnTo>
                    <a:pt x="301949" y="236510"/>
                  </a:lnTo>
                  <a:lnTo>
                    <a:pt x="304173" y="228584"/>
                  </a:lnTo>
                  <a:lnTo>
                    <a:pt x="307032" y="220659"/>
                  </a:lnTo>
                  <a:lnTo>
                    <a:pt x="309573" y="212733"/>
                  </a:lnTo>
                  <a:lnTo>
                    <a:pt x="312432" y="204807"/>
                  </a:lnTo>
                  <a:lnTo>
                    <a:pt x="315926" y="197198"/>
                  </a:lnTo>
                  <a:lnTo>
                    <a:pt x="319102" y="189906"/>
                  </a:lnTo>
                  <a:lnTo>
                    <a:pt x="322597" y="182614"/>
                  </a:lnTo>
                  <a:lnTo>
                    <a:pt x="326091" y="175322"/>
                  </a:lnTo>
                  <a:lnTo>
                    <a:pt x="330220" y="168347"/>
                  </a:lnTo>
                  <a:lnTo>
                    <a:pt x="334032" y="161055"/>
                  </a:lnTo>
                  <a:lnTo>
                    <a:pt x="342609" y="147423"/>
                  </a:lnTo>
                  <a:lnTo>
                    <a:pt x="351821" y="134741"/>
                  </a:lnTo>
                  <a:lnTo>
                    <a:pt x="361350" y="122060"/>
                  </a:lnTo>
                  <a:lnTo>
                    <a:pt x="371833" y="109695"/>
                  </a:lnTo>
                  <a:lnTo>
                    <a:pt x="382316" y="97965"/>
                  </a:lnTo>
                  <a:lnTo>
                    <a:pt x="393751" y="87185"/>
                  </a:lnTo>
                  <a:lnTo>
                    <a:pt x="405504" y="76723"/>
                  </a:lnTo>
                  <a:lnTo>
                    <a:pt x="417893" y="66895"/>
                  </a:lnTo>
                  <a:lnTo>
                    <a:pt x="430599" y="58018"/>
                  </a:lnTo>
                  <a:lnTo>
                    <a:pt x="443623" y="49458"/>
                  </a:lnTo>
                  <a:lnTo>
                    <a:pt x="457282" y="41215"/>
                  </a:lnTo>
                  <a:lnTo>
                    <a:pt x="471259" y="33606"/>
                  </a:lnTo>
                  <a:lnTo>
                    <a:pt x="485553" y="26948"/>
                  </a:lnTo>
                  <a:lnTo>
                    <a:pt x="500165" y="21241"/>
                  </a:lnTo>
                  <a:lnTo>
                    <a:pt x="514777" y="16169"/>
                  </a:lnTo>
                  <a:lnTo>
                    <a:pt x="530025" y="11413"/>
                  </a:lnTo>
                  <a:lnTo>
                    <a:pt x="545272" y="7609"/>
                  </a:lnTo>
                  <a:lnTo>
                    <a:pt x="560837" y="4438"/>
                  </a:lnTo>
                  <a:lnTo>
                    <a:pt x="576720" y="2219"/>
                  </a:lnTo>
                  <a:lnTo>
                    <a:pt x="592920" y="634"/>
                  </a:lnTo>
                  <a:lnTo>
                    <a:pt x="600862" y="317"/>
                  </a:lnTo>
                  <a:lnTo>
                    <a:pt x="609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人"/>
            <p:cNvSpPr/>
            <p:nvPr/>
          </p:nvSpPr>
          <p:spPr bwMode="auto">
            <a:xfrm flipH="1">
              <a:off x="16623" y="8653"/>
              <a:ext cx="419" cy="822"/>
            </a:xfrm>
            <a:custGeom>
              <a:avLst/>
              <a:gdLst/>
              <a:ahLst/>
              <a:cxnLst/>
              <a:rect l="0" t="0" r="r" b="b"/>
              <a:pathLst>
                <a:path w="1235075" h="3292476">
                  <a:moveTo>
                    <a:pt x="1011238" y="1751013"/>
                  </a:moveTo>
                  <a:lnTo>
                    <a:pt x="1011238" y="1860823"/>
                  </a:lnTo>
                  <a:lnTo>
                    <a:pt x="1011238" y="3112528"/>
                  </a:lnTo>
                  <a:lnTo>
                    <a:pt x="1010920" y="3121731"/>
                  </a:lnTo>
                  <a:lnTo>
                    <a:pt x="1010284" y="3130618"/>
                  </a:lnTo>
                  <a:lnTo>
                    <a:pt x="1009330" y="3139822"/>
                  </a:lnTo>
                  <a:lnTo>
                    <a:pt x="1007422" y="3148708"/>
                  </a:lnTo>
                  <a:lnTo>
                    <a:pt x="1005513" y="3157277"/>
                  </a:lnTo>
                  <a:lnTo>
                    <a:pt x="1002969" y="3165846"/>
                  </a:lnTo>
                  <a:lnTo>
                    <a:pt x="1000106" y="3174097"/>
                  </a:lnTo>
                  <a:lnTo>
                    <a:pt x="996925" y="3182666"/>
                  </a:lnTo>
                  <a:lnTo>
                    <a:pt x="993109" y="3190601"/>
                  </a:lnTo>
                  <a:lnTo>
                    <a:pt x="989292" y="3198217"/>
                  </a:lnTo>
                  <a:lnTo>
                    <a:pt x="984839" y="3205834"/>
                  </a:lnTo>
                  <a:lnTo>
                    <a:pt x="980386" y="3213134"/>
                  </a:lnTo>
                  <a:lnTo>
                    <a:pt x="975297" y="3220116"/>
                  </a:lnTo>
                  <a:lnTo>
                    <a:pt x="969890" y="3227098"/>
                  </a:lnTo>
                  <a:lnTo>
                    <a:pt x="964165" y="3233445"/>
                  </a:lnTo>
                  <a:lnTo>
                    <a:pt x="958440" y="3239793"/>
                  </a:lnTo>
                  <a:lnTo>
                    <a:pt x="952079" y="3245506"/>
                  </a:lnTo>
                  <a:lnTo>
                    <a:pt x="945718" y="3251218"/>
                  </a:lnTo>
                  <a:lnTo>
                    <a:pt x="938720" y="3256613"/>
                  </a:lnTo>
                  <a:lnTo>
                    <a:pt x="931723" y="3261691"/>
                  </a:lnTo>
                  <a:lnTo>
                    <a:pt x="924408" y="3266135"/>
                  </a:lnTo>
                  <a:lnTo>
                    <a:pt x="916774" y="3270578"/>
                  </a:lnTo>
                  <a:lnTo>
                    <a:pt x="909141" y="3274386"/>
                  </a:lnTo>
                  <a:lnTo>
                    <a:pt x="901189" y="3278195"/>
                  </a:lnTo>
                  <a:lnTo>
                    <a:pt x="892602" y="3281368"/>
                  </a:lnTo>
                  <a:lnTo>
                    <a:pt x="884332" y="3284225"/>
                  </a:lnTo>
                  <a:lnTo>
                    <a:pt x="876062" y="3286764"/>
                  </a:lnTo>
                  <a:lnTo>
                    <a:pt x="867157" y="3288668"/>
                  </a:lnTo>
                  <a:lnTo>
                    <a:pt x="858569" y="3290255"/>
                  </a:lnTo>
                  <a:lnTo>
                    <a:pt x="849345" y="3291524"/>
                  </a:lnTo>
                  <a:lnTo>
                    <a:pt x="840121" y="3292159"/>
                  </a:lnTo>
                  <a:lnTo>
                    <a:pt x="830898" y="3292476"/>
                  </a:lnTo>
                  <a:lnTo>
                    <a:pt x="821356" y="3292159"/>
                  </a:lnTo>
                  <a:lnTo>
                    <a:pt x="812450" y="3291524"/>
                  </a:lnTo>
                  <a:lnTo>
                    <a:pt x="803544" y="3290255"/>
                  </a:lnTo>
                  <a:lnTo>
                    <a:pt x="794639" y="3288668"/>
                  </a:lnTo>
                  <a:lnTo>
                    <a:pt x="785733" y="3286764"/>
                  </a:lnTo>
                  <a:lnTo>
                    <a:pt x="777145" y="3284225"/>
                  </a:lnTo>
                  <a:lnTo>
                    <a:pt x="768876" y="3281368"/>
                  </a:lnTo>
                  <a:lnTo>
                    <a:pt x="760606" y="3278195"/>
                  </a:lnTo>
                  <a:lnTo>
                    <a:pt x="752655" y="3274386"/>
                  </a:lnTo>
                  <a:lnTo>
                    <a:pt x="745021" y="3270578"/>
                  </a:lnTo>
                  <a:lnTo>
                    <a:pt x="737388" y="3266135"/>
                  </a:lnTo>
                  <a:lnTo>
                    <a:pt x="730072" y="3261691"/>
                  </a:lnTo>
                  <a:lnTo>
                    <a:pt x="723075" y="3256613"/>
                  </a:lnTo>
                  <a:lnTo>
                    <a:pt x="716396" y="3251218"/>
                  </a:lnTo>
                  <a:lnTo>
                    <a:pt x="709717" y="3245506"/>
                  </a:lnTo>
                  <a:lnTo>
                    <a:pt x="703355" y="3239793"/>
                  </a:lnTo>
                  <a:lnTo>
                    <a:pt x="697312" y="3233445"/>
                  </a:lnTo>
                  <a:lnTo>
                    <a:pt x="691587" y="3227098"/>
                  </a:lnTo>
                  <a:lnTo>
                    <a:pt x="686498" y="3220116"/>
                  </a:lnTo>
                  <a:lnTo>
                    <a:pt x="681409" y="3213134"/>
                  </a:lnTo>
                  <a:lnTo>
                    <a:pt x="676638" y="3205834"/>
                  </a:lnTo>
                  <a:lnTo>
                    <a:pt x="672503" y="3198217"/>
                  </a:lnTo>
                  <a:lnTo>
                    <a:pt x="668369" y="3190601"/>
                  </a:lnTo>
                  <a:lnTo>
                    <a:pt x="664870" y="3182666"/>
                  </a:lnTo>
                  <a:lnTo>
                    <a:pt x="661371" y="3174097"/>
                  </a:lnTo>
                  <a:lnTo>
                    <a:pt x="658827" y="3165846"/>
                  </a:lnTo>
                  <a:lnTo>
                    <a:pt x="656282" y="3157277"/>
                  </a:lnTo>
                  <a:lnTo>
                    <a:pt x="654374" y="3148708"/>
                  </a:lnTo>
                  <a:lnTo>
                    <a:pt x="652784" y="3139822"/>
                  </a:lnTo>
                  <a:lnTo>
                    <a:pt x="651511" y="3130618"/>
                  </a:lnTo>
                  <a:lnTo>
                    <a:pt x="650875" y="3121731"/>
                  </a:lnTo>
                  <a:lnTo>
                    <a:pt x="650875" y="3112528"/>
                  </a:lnTo>
                  <a:lnTo>
                    <a:pt x="650875" y="2028711"/>
                  </a:lnTo>
                  <a:lnTo>
                    <a:pt x="658509" y="2027125"/>
                  </a:lnTo>
                  <a:lnTo>
                    <a:pt x="666142" y="2025220"/>
                  </a:lnTo>
                  <a:lnTo>
                    <a:pt x="673776" y="2022999"/>
                  </a:lnTo>
                  <a:lnTo>
                    <a:pt x="681091" y="2019825"/>
                  </a:lnTo>
                  <a:lnTo>
                    <a:pt x="688406" y="2016651"/>
                  </a:lnTo>
                  <a:lnTo>
                    <a:pt x="695722" y="2012843"/>
                  </a:lnTo>
                  <a:lnTo>
                    <a:pt x="702401" y="2009035"/>
                  </a:lnTo>
                  <a:lnTo>
                    <a:pt x="709398" y="2004591"/>
                  </a:lnTo>
                  <a:lnTo>
                    <a:pt x="731027" y="1989040"/>
                  </a:lnTo>
                  <a:lnTo>
                    <a:pt x="752655" y="1973489"/>
                  </a:lnTo>
                  <a:lnTo>
                    <a:pt x="771102" y="1959525"/>
                  </a:lnTo>
                  <a:lnTo>
                    <a:pt x="789868" y="1945561"/>
                  </a:lnTo>
                  <a:lnTo>
                    <a:pt x="808315" y="1931596"/>
                  </a:lnTo>
                  <a:lnTo>
                    <a:pt x="825809" y="1917632"/>
                  </a:lnTo>
                  <a:lnTo>
                    <a:pt x="843620" y="1903668"/>
                  </a:lnTo>
                  <a:lnTo>
                    <a:pt x="860477" y="1889704"/>
                  </a:lnTo>
                  <a:lnTo>
                    <a:pt x="877017" y="1875739"/>
                  </a:lnTo>
                  <a:lnTo>
                    <a:pt x="893238" y="1861775"/>
                  </a:lnTo>
                  <a:lnTo>
                    <a:pt x="909459" y="1848128"/>
                  </a:lnTo>
                  <a:lnTo>
                    <a:pt x="925044" y="1834164"/>
                  </a:lnTo>
                  <a:lnTo>
                    <a:pt x="940311" y="1820200"/>
                  </a:lnTo>
                  <a:lnTo>
                    <a:pt x="955260" y="1806236"/>
                  </a:lnTo>
                  <a:lnTo>
                    <a:pt x="969572" y="1792589"/>
                  </a:lnTo>
                  <a:lnTo>
                    <a:pt x="983885" y="1778624"/>
                  </a:lnTo>
                  <a:lnTo>
                    <a:pt x="997562" y="1764660"/>
                  </a:lnTo>
                  <a:lnTo>
                    <a:pt x="1011238" y="1751013"/>
                  </a:lnTo>
                  <a:close/>
                  <a:moveTo>
                    <a:pt x="223837" y="1751013"/>
                  </a:moveTo>
                  <a:lnTo>
                    <a:pt x="237454" y="1764660"/>
                  </a:lnTo>
                  <a:lnTo>
                    <a:pt x="251070" y="1778624"/>
                  </a:lnTo>
                  <a:lnTo>
                    <a:pt x="265320" y="1792589"/>
                  </a:lnTo>
                  <a:lnTo>
                    <a:pt x="279569" y="1806236"/>
                  </a:lnTo>
                  <a:lnTo>
                    <a:pt x="294452" y="1820200"/>
                  </a:lnTo>
                  <a:lnTo>
                    <a:pt x="309652" y="1834164"/>
                  </a:lnTo>
                  <a:lnTo>
                    <a:pt x="325168" y="1848128"/>
                  </a:lnTo>
                  <a:lnTo>
                    <a:pt x="341001" y="1861775"/>
                  </a:lnTo>
                  <a:lnTo>
                    <a:pt x="357467" y="1875739"/>
                  </a:lnTo>
                  <a:lnTo>
                    <a:pt x="373934" y="1889704"/>
                  </a:lnTo>
                  <a:lnTo>
                    <a:pt x="390717" y="1903668"/>
                  </a:lnTo>
                  <a:lnTo>
                    <a:pt x="408450" y="1917632"/>
                  </a:lnTo>
                  <a:lnTo>
                    <a:pt x="425866" y="1931596"/>
                  </a:lnTo>
                  <a:lnTo>
                    <a:pt x="444232" y="1945561"/>
                  </a:lnTo>
                  <a:lnTo>
                    <a:pt x="462598" y="1959525"/>
                  </a:lnTo>
                  <a:lnTo>
                    <a:pt x="481281" y="1973489"/>
                  </a:lnTo>
                  <a:lnTo>
                    <a:pt x="502814" y="1989040"/>
                  </a:lnTo>
                  <a:lnTo>
                    <a:pt x="524347" y="2004591"/>
                  </a:lnTo>
                  <a:lnTo>
                    <a:pt x="531313" y="2009035"/>
                  </a:lnTo>
                  <a:lnTo>
                    <a:pt x="537963" y="2012843"/>
                  </a:lnTo>
                  <a:lnTo>
                    <a:pt x="545246" y="2016651"/>
                  </a:lnTo>
                  <a:lnTo>
                    <a:pt x="552530" y="2019825"/>
                  </a:lnTo>
                  <a:lnTo>
                    <a:pt x="559813" y="2022999"/>
                  </a:lnTo>
                  <a:lnTo>
                    <a:pt x="567413" y="2025220"/>
                  </a:lnTo>
                  <a:lnTo>
                    <a:pt x="575012" y="2027125"/>
                  </a:lnTo>
                  <a:lnTo>
                    <a:pt x="582612" y="2028711"/>
                  </a:lnTo>
                  <a:lnTo>
                    <a:pt x="582612" y="3112528"/>
                  </a:lnTo>
                  <a:lnTo>
                    <a:pt x="582612" y="3121731"/>
                  </a:lnTo>
                  <a:lnTo>
                    <a:pt x="581979" y="3130618"/>
                  </a:lnTo>
                  <a:lnTo>
                    <a:pt x="580712" y="3139822"/>
                  </a:lnTo>
                  <a:lnTo>
                    <a:pt x="579129" y="3148708"/>
                  </a:lnTo>
                  <a:lnTo>
                    <a:pt x="576912" y="3157277"/>
                  </a:lnTo>
                  <a:lnTo>
                    <a:pt x="574696" y="3165846"/>
                  </a:lnTo>
                  <a:lnTo>
                    <a:pt x="572162" y="3174097"/>
                  </a:lnTo>
                  <a:lnTo>
                    <a:pt x="568679" y="3182666"/>
                  </a:lnTo>
                  <a:lnTo>
                    <a:pt x="565196" y="3190601"/>
                  </a:lnTo>
                  <a:lnTo>
                    <a:pt x="561079" y="3198217"/>
                  </a:lnTo>
                  <a:lnTo>
                    <a:pt x="556963" y="3205834"/>
                  </a:lnTo>
                  <a:lnTo>
                    <a:pt x="552213" y="3213134"/>
                  </a:lnTo>
                  <a:lnTo>
                    <a:pt x="547146" y="3220116"/>
                  </a:lnTo>
                  <a:lnTo>
                    <a:pt x="541763" y="3227098"/>
                  </a:lnTo>
                  <a:lnTo>
                    <a:pt x="536380" y="3233445"/>
                  </a:lnTo>
                  <a:lnTo>
                    <a:pt x="530363" y="3239793"/>
                  </a:lnTo>
                  <a:lnTo>
                    <a:pt x="524030" y="3245506"/>
                  </a:lnTo>
                  <a:lnTo>
                    <a:pt x="517380" y="3251218"/>
                  </a:lnTo>
                  <a:lnTo>
                    <a:pt x="510731" y="3256613"/>
                  </a:lnTo>
                  <a:lnTo>
                    <a:pt x="503764" y="3261691"/>
                  </a:lnTo>
                  <a:lnTo>
                    <a:pt x="496481" y="3266135"/>
                  </a:lnTo>
                  <a:lnTo>
                    <a:pt x="488881" y="3270578"/>
                  </a:lnTo>
                  <a:lnTo>
                    <a:pt x="481281" y="3274386"/>
                  </a:lnTo>
                  <a:lnTo>
                    <a:pt x="473365" y="3278195"/>
                  </a:lnTo>
                  <a:lnTo>
                    <a:pt x="465132" y="3281368"/>
                  </a:lnTo>
                  <a:lnTo>
                    <a:pt x="456898" y="3284225"/>
                  </a:lnTo>
                  <a:lnTo>
                    <a:pt x="448032" y="3286764"/>
                  </a:lnTo>
                  <a:lnTo>
                    <a:pt x="439482" y="3288668"/>
                  </a:lnTo>
                  <a:lnTo>
                    <a:pt x="430616" y="3290255"/>
                  </a:lnTo>
                  <a:lnTo>
                    <a:pt x="421749" y="3291524"/>
                  </a:lnTo>
                  <a:lnTo>
                    <a:pt x="412566" y="3292159"/>
                  </a:lnTo>
                  <a:lnTo>
                    <a:pt x="403383" y="3292476"/>
                  </a:lnTo>
                  <a:lnTo>
                    <a:pt x="394200" y="3292159"/>
                  </a:lnTo>
                  <a:lnTo>
                    <a:pt x="384700" y="3291524"/>
                  </a:lnTo>
                  <a:lnTo>
                    <a:pt x="375834" y="3290255"/>
                  </a:lnTo>
                  <a:lnTo>
                    <a:pt x="367284" y="3288668"/>
                  </a:lnTo>
                  <a:lnTo>
                    <a:pt x="358417" y="3286764"/>
                  </a:lnTo>
                  <a:lnTo>
                    <a:pt x="350184" y="3284225"/>
                  </a:lnTo>
                  <a:lnTo>
                    <a:pt x="341635" y="3281368"/>
                  </a:lnTo>
                  <a:lnTo>
                    <a:pt x="333401" y="3278195"/>
                  </a:lnTo>
                  <a:lnTo>
                    <a:pt x="325485" y="3274386"/>
                  </a:lnTo>
                  <a:lnTo>
                    <a:pt x="317885" y="3270578"/>
                  </a:lnTo>
                  <a:lnTo>
                    <a:pt x="310285" y="3266135"/>
                  </a:lnTo>
                  <a:lnTo>
                    <a:pt x="303002" y="3261691"/>
                  </a:lnTo>
                  <a:lnTo>
                    <a:pt x="296036" y="3256613"/>
                  </a:lnTo>
                  <a:lnTo>
                    <a:pt x="289069" y="3251218"/>
                  </a:lnTo>
                  <a:lnTo>
                    <a:pt x="282736" y="3245506"/>
                  </a:lnTo>
                  <a:lnTo>
                    <a:pt x="276403" y="3239793"/>
                  </a:lnTo>
                  <a:lnTo>
                    <a:pt x="270386" y="3233445"/>
                  </a:lnTo>
                  <a:lnTo>
                    <a:pt x="265003" y="3227098"/>
                  </a:lnTo>
                  <a:lnTo>
                    <a:pt x="259620" y="3220116"/>
                  </a:lnTo>
                  <a:lnTo>
                    <a:pt x="254553" y="3213134"/>
                  </a:lnTo>
                  <a:lnTo>
                    <a:pt x="250120" y="3205834"/>
                  </a:lnTo>
                  <a:lnTo>
                    <a:pt x="245687" y="3198217"/>
                  </a:lnTo>
                  <a:lnTo>
                    <a:pt x="241570" y="3190601"/>
                  </a:lnTo>
                  <a:lnTo>
                    <a:pt x="238087" y="3182666"/>
                  </a:lnTo>
                  <a:lnTo>
                    <a:pt x="234604" y="3174097"/>
                  </a:lnTo>
                  <a:lnTo>
                    <a:pt x="232070" y="3165846"/>
                  </a:lnTo>
                  <a:lnTo>
                    <a:pt x="229537" y="3157277"/>
                  </a:lnTo>
                  <a:lnTo>
                    <a:pt x="227321" y="3148708"/>
                  </a:lnTo>
                  <a:lnTo>
                    <a:pt x="225737" y="3139822"/>
                  </a:lnTo>
                  <a:lnTo>
                    <a:pt x="224787" y="3130618"/>
                  </a:lnTo>
                  <a:lnTo>
                    <a:pt x="224154" y="3121731"/>
                  </a:lnTo>
                  <a:lnTo>
                    <a:pt x="223837" y="3112528"/>
                  </a:lnTo>
                  <a:lnTo>
                    <a:pt x="223837" y="1860823"/>
                  </a:lnTo>
                  <a:lnTo>
                    <a:pt x="223837" y="1751013"/>
                  </a:lnTo>
                  <a:close/>
                  <a:moveTo>
                    <a:pt x="330518" y="752475"/>
                  </a:moveTo>
                  <a:lnTo>
                    <a:pt x="336550" y="752475"/>
                  </a:lnTo>
                  <a:lnTo>
                    <a:pt x="898525" y="752475"/>
                  </a:lnTo>
                  <a:lnTo>
                    <a:pt x="904558" y="752475"/>
                  </a:lnTo>
                  <a:lnTo>
                    <a:pt x="910590" y="752793"/>
                  </a:lnTo>
                  <a:lnTo>
                    <a:pt x="916623" y="753745"/>
                  </a:lnTo>
                  <a:lnTo>
                    <a:pt x="922020" y="755015"/>
                  </a:lnTo>
                  <a:lnTo>
                    <a:pt x="928053" y="755650"/>
                  </a:lnTo>
                  <a:lnTo>
                    <a:pt x="934403" y="756920"/>
                  </a:lnTo>
                  <a:lnTo>
                    <a:pt x="940435" y="758190"/>
                  </a:lnTo>
                  <a:lnTo>
                    <a:pt x="946468" y="760095"/>
                  </a:lnTo>
                  <a:lnTo>
                    <a:pt x="952500" y="762318"/>
                  </a:lnTo>
                  <a:lnTo>
                    <a:pt x="958533" y="764858"/>
                  </a:lnTo>
                  <a:lnTo>
                    <a:pt x="964248" y="767398"/>
                  </a:lnTo>
                  <a:lnTo>
                    <a:pt x="969963" y="770890"/>
                  </a:lnTo>
                  <a:lnTo>
                    <a:pt x="975043" y="773748"/>
                  </a:lnTo>
                  <a:lnTo>
                    <a:pt x="984250" y="780098"/>
                  </a:lnTo>
                  <a:lnTo>
                    <a:pt x="997903" y="789305"/>
                  </a:lnTo>
                  <a:lnTo>
                    <a:pt x="1005523" y="795338"/>
                  </a:lnTo>
                  <a:lnTo>
                    <a:pt x="1014413" y="802005"/>
                  </a:lnTo>
                  <a:lnTo>
                    <a:pt x="1023938" y="809625"/>
                  </a:lnTo>
                  <a:lnTo>
                    <a:pt x="1033780" y="817880"/>
                  </a:lnTo>
                  <a:lnTo>
                    <a:pt x="1044575" y="827088"/>
                  </a:lnTo>
                  <a:lnTo>
                    <a:pt x="1055370" y="836930"/>
                  </a:lnTo>
                  <a:lnTo>
                    <a:pt x="1066800" y="848043"/>
                  </a:lnTo>
                  <a:lnTo>
                    <a:pt x="1078230" y="859473"/>
                  </a:lnTo>
                  <a:lnTo>
                    <a:pt x="1090295" y="872173"/>
                  </a:lnTo>
                  <a:lnTo>
                    <a:pt x="1102360" y="885508"/>
                  </a:lnTo>
                  <a:lnTo>
                    <a:pt x="1114108" y="899795"/>
                  </a:lnTo>
                  <a:lnTo>
                    <a:pt x="1126173" y="915035"/>
                  </a:lnTo>
                  <a:lnTo>
                    <a:pt x="1138238" y="930910"/>
                  </a:lnTo>
                  <a:lnTo>
                    <a:pt x="1149668" y="948373"/>
                  </a:lnTo>
                  <a:lnTo>
                    <a:pt x="1155700" y="956945"/>
                  </a:lnTo>
                  <a:lnTo>
                    <a:pt x="1161415" y="966153"/>
                  </a:lnTo>
                  <a:lnTo>
                    <a:pt x="1166813" y="975678"/>
                  </a:lnTo>
                  <a:lnTo>
                    <a:pt x="1172210" y="985203"/>
                  </a:lnTo>
                  <a:lnTo>
                    <a:pt x="1177608" y="995045"/>
                  </a:lnTo>
                  <a:lnTo>
                    <a:pt x="1182688" y="1005205"/>
                  </a:lnTo>
                  <a:lnTo>
                    <a:pt x="1187768" y="1015365"/>
                  </a:lnTo>
                  <a:lnTo>
                    <a:pt x="1192530" y="1026160"/>
                  </a:lnTo>
                  <a:lnTo>
                    <a:pt x="1197293" y="1036955"/>
                  </a:lnTo>
                  <a:lnTo>
                    <a:pt x="1201420" y="1048068"/>
                  </a:lnTo>
                  <a:lnTo>
                    <a:pt x="1205865" y="1059180"/>
                  </a:lnTo>
                  <a:lnTo>
                    <a:pt x="1209993" y="1070610"/>
                  </a:lnTo>
                  <a:lnTo>
                    <a:pt x="1213485" y="1082358"/>
                  </a:lnTo>
                  <a:lnTo>
                    <a:pt x="1217295" y="1094105"/>
                  </a:lnTo>
                  <a:lnTo>
                    <a:pt x="1220153" y="1106488"/>
                  </a:lnTo>
                  <a:lnTo>
                    <a:pt x="1223328" y="1118870"/>
                  </a:lnTo>
                  <a:lnTo>
                    <a:pt x="1225868" y="1131253"/>
                  </a:lnTo>
                  <a:lnTo>
                    <a:pt x="1228090" y="1144270"/>
                  </a:lnTo>
                  <a:lnTo>
                    <a:pt x="1229995" y="1157288"/>
                  </a:lnTo>
                  <a:lnTo>
                    <a:pt x="1232218" y="1170623"/>
                  </a:lnTo>
                  <a:lnTo>
                    <a:pt x="1233488" y="1183958"/>
                  </a:lnTo>
                  <a:lnTo>
                    <a:pt x="1234440" y="1197610"/>
                  </a:lnTo>
                  <a:lnTo>
                    <a:pt x="1234758" y="1211580"/>
                  </a:lnTo>
                  <a:lnTo>
                    <a:pt x="1235075" y="1225868"/>
                  </a:lnTo>
                  <a:lnTo>
                    <a:pt x="1235075" y="1236028"/>
                  </a:lnTo>
                  <a:lnTo>
                    <a:pt x="1234758" y="1246505"/>
                  </a:lnTo>
                  <a:lnTo>
                    <a:pt x="1234123" y="1256665"/>
                  </a:lnTo>
                  <a:lnTo>
                    <a:pt x="1233488" y="1267460"/>
                  </a:lnTo>
                  <a:lnTo>
                    <a:pt x="1232535" y="1277938"/>
                  </a:lnTo>
                  <a:lnTo>
                    <a:pt x="1231265" y="1288733"/>
                  </a:lnTo>
                  <a:lnTo>
                    <a:pt x="1229678" y="1299210"/>
                  </a:lnTo>
                  <a:lnTo>
                    <a:pt x="1228090" y="1310323"/>
                  </a:lnTo>
                  <a:lnTo>
                    <a:pt x="1226185" y="1320800"/>
                  </a:lnTo>
                  <a:lnTo>
                    <a:pt x="1223963" y="1331913"/>
                  </a:lnTo>
                  <a:lnTo>
                    <a:pt x="1221423" y="1342708"/>
                  </a:lnTo>
                  <a:lnTo>
                    <a:pt x="1218883" y="1353820"/>
                  </a:lnTo>
                  <a:lnTo>
                    <a:pt x="1215708" y="1364933"/>
                  </a:lnTo>
                  <a:lnTo>
                    <a:pt x="1212850" y="1376045"/>
                  </a:lnTo>
                  <a:lnTo>
                    <a:pt x="1209675" y="1387158"/>
                  </a:lnTo>
                  <a:lnTo>
                    <a:pt x="1205865" y="1398270"/>
                  </a:lnTo>
                  <a:lnTo>
                    <a:pt x="1202055" y="1409700"/>
                  </a:lnTo>
                  <a:lnTo>
                    <a:pt x="1197610" y="1420813"/>
                  </a:lnTo>
                  <a:lnTo>
                    <a:pt x="1193165" y="1432243"/>
                  </a:lnTo>
                  <a:lnTo>
                    <a:pt x="1188720" y="1443673"/>
                  </a:lnTo>
                  <a:lnTo>
                    <a:pt x="1183640" y="1455103"/>
                  </a:lnTo>
                  <a:lnTo>
                    <a:pt x="1178560" y="1466533"/>
                  </a:lnTo>
                  <a:lnTo>
                    <a:pt x="1172845" y="1477963"/>
                  </a:lnTo>
                  <a:lnTo>
                    <a:pt x="1167448" y="1489711"/>
                  </a:lnTo>
                  <a:lnTo>
                    <a:pt x="1161415" y="1500823"/>
                  </a:lnTo>
                  <a:lnTo>
                    <a:pt x="1155065" y="1512571"/>
                  </a:lnTo>
                  <a:lnTo>
                    <a:pt x="1148398" y="1524318"/>
                  </a:lnTo>
                  <a:lnTo>
                    <a:pt x="1141730" y="1535748"/>
                  </a:lnTo>
                  <a:lnTo>
                    <a:pt x="1134428" y="1547496"/>
                  </a:lnTo>
                  <a:lnTo>
                    <a:pt x="1127125" y="1559561"/>
                  </a:lnTo>
                  <a:lnTo>
                    <a:pt x="1119505" y="1570991"/>
                  </a:lnTo>
                  <a:lnTo>
                    <a:pt x="1111568" y="1582738"/>
                  </a:lnTo>
                  <a:lnTo>
                    <a:pt x="1100773" y="1597978"/>
                  </a:lnTo>
                  <a:lnTo>
                    <a:pt x="1089978" y="1613218"/>
                  </a:lnTo>
                  <a:lnTo>
                    <a:pt x="1078230" y="1628458"/>
                  </a:lnTo>
                  <a:lnTo>
                    <a:pt x="1066483" y="1643698"/>
                  </a:lnTo>
                  <a:lnTo>
                    <a:pt x="1053465" y="1659891"/>
                  </a:lnTo>
                  <a:lnTo>
                    <a:pt x="1039813" y="1675766"/>
                  </a:lnTo>
                  <a:lnTo>
                    <a:pt x="1025843" y="1691958"/>
                  </a:lnTo>
                  <a:lnTo>
                    <a:pt x="1011238" y="1707833"/>
                  </a:lnTo>
                  <a:lnTo>
                    <a:pt x="997903" y="1722756"/>
                  </a:lnTo>
                  <a:lnTo>
                    <a:pt x="983933" y="1737043"/>
                  </a:lnTo>
                  <a:lnTo>
                    <a:pt x="969645" y="1751331"/>
                  </a:lnTo>
                  <a:lnTo>
                    <a:pt x="955040" y="1765936"/>
                  </a:lnTo>
                  <a:lnTo>
                    <a:pt x="940118" y="1780541"/>
                  </a:lnTo>
                  <a:lnTo>
                    <a:pt x="924560" y="1795146"/>
                  </a:lnTo>
                  <a:lnTo>
                    <a:pt x="908368" y="1809751"/>
                  </a:lnTo>
                  <a:lnTo>
                    <a:pt x="891858" y="1824673"/>
                  </a:lnTo>
                  <a:lnTo>
                    <a:pt x="874713" y="1839278"/>
                  </a:lnTo>
                  <a:lnTo>
                    <a:pt x="857250" y="1854201"/>
                  </a:lnTo>
                  <a:lnTo>
                    <a:pt x="839470" y="1869123"/>
                  </a:lnTo>
                  <a:lnTo>
                    <a:pt x="820738" y="1884046"/>
                  </a:lnTo>
                  <a:lnTo>
                    <a:pt x="802005" y="1899286"/>
                  </a:lnTo>
                  <a:lnTo>
                    <a:pt x="782638" y="1914208"/>
                  </a:lnTo>
                  <a:lnTo>
                    <a:pt x="762318" y="1929766"/>
                  </a:lnTo>
                  <a:lnTo>
                    <a:pt x="741998" y="1945006"/>
                  </a:lnTo>
                  <a:lnTo>
                    <a:pt x="744220" y="1939926"/>
                  </a:lnTo>
                  <a:lnTo>
                    <a:pt x="746125" y="1934846"/>
                  </a:lnTo>
                  <a:lnTo>
                    <a:pt x="749300" y="1924686"/>
                  </a:lnTo>
                  <a:lnTo>
                    <a:pt x="752158" y="1914208"/>
                  </a:lnTo>
                  <a:lnTo>
                    <a:pt x="752793" y="1909128"/>
                  </a:lnTo>
                  <a:lnTo>
                    <a:pt x="753745" y="1903731"/>
                  </a:lnTo>
                  <a:lnTo>
                    <a:pt x="754380" y="1898333"/>
                  </a:lnTo>
                  <a:lnTo>
                    <a:pt x="754698" y="1892936"/>
                  </a:lnTo>
                  <a:lnTo>
                    <a:pt x="754698" y="1887856"/>
                  </a:lnTo>
                  <a:lnTo>
                    <a:pt x="754698" y="1882458"/>
                  </a:lnTo>
                  <a:lnTo>
                    <a:pt x="754380" y="1876743"/>
                  </a:lnTo>
                  <a:lnTo>
                    <a:pt x="754063" y="1871346"/>
                  </a:lnTo>
                  <a:lnTo>
                    <a:pt x="753428" y="1866266"/>
                  </a:lnTo>
                  <a:lnTo>
                    <a:pt x="752793" y="1860551"/>
                  </a:lnTo>
                  <a:lnTo>
                    <a:pt x="751523" y="1853566"/>
                  </a:lnTo>
                  <a:lnTo>
                    <a:pt x="749300" y="1846581"/>
                  </a:lnTo>
                  <a:lnTo>
                    <a:pt x="747395" y="1839596"/>
                  </a:lnTo>
                  <a:lnTo>
                    <a:pt x="745173" y="1832928"/>
                  </a:lnTo>
                  <a:lnTo>
                    <a:pt x="742315" y="1826261"/>
                  </a:lnTo>
                  <a:lnTo>
                    <a:pt x="739458" y="1819911"/>
                  </a:lnTo>
                  <a:lnTo>
                    <a:pt x="735965" y="1813561"/>
                  </a:lnTo>
                  <a:lnTo>
                    <a:pt x="732473" y="1807528"/>
                  </a:lnTo>
                  <a:lnTo>
                    <a:pt x="728345" y="1801813"/>
                  </a:lnTo>
                  <a:lnTo>
                    <a:pt x="724218" y="1796098"/>
                  </a:lnTo>
                  <a:lnTo>
                    <a:pt x="719773" y="1790383"/>
                  </a:lnTo>
                  <a:lnTo>
                    <a:pt x="715010" y="1784986"/>
                  </a:lnTo>
                  <a:lnTo>
                    <a:pt x="709930" y="1780223"/>
                  </a:lnTo>
                  <a:lnTo>
                    <a:pt x="704533" y="1775461"/>
                  </a:lnTo>
                  <a:lnTo>
                    <a:pt x="698818" y="1770698"/>
                  </a:lnTo>
                  <a:lnTo>
                    <a:pt x="693103" y="1766571"/>
                  </a:lnTo>
                  <a:lnTo>
                    <a:pt x="672783" y="1751966"/>
                  </a:lnTo>
                  <a:lnTo>
                    <a:pt x="651510" y="1736091"/>
                  </a:lnTo>
                  <a:lnTo>
                    <a:pt x="641350" y="1728788"/>
                  </a:lnTo>
                  <a:lnTo>
                    <a:pt x="651510" y="1721486"/>
                  </a:lnTo>
                  <a:lnTo>
                    <a:pt x="672783" y="1704341"/>
                  </a:lnTo>
                  <a:lnTo>
                    <a:pt x="693738" y="1687831"/>
                  </a:lnTo>
                  <a:lnTo>
                    <a:pt x="713105" y="1671003"/>
                  </a:lnTo>
                  <a:lnTo>
                    <a:pt x="732473" y="1654493"/>
                  </a:lnTo>
                  <a:lnTo>
                    <a:pt x="750888" y="1638301"/>
                  </a:lnTo>
                  <a:lnTo>
                    <a:pt x="768033" y="1622108"/>
                  </a:lnTo>
                  <a:lnTo>
                    <a:pt x="784860" y="1606551"/>
                  </a:lnTo>
                  <a:lnTo>
                    <a:pt x="801053" y="1590993"/>
                  </a:lnTo>
                  <a:lnTo>
                    <a:pt x="815975" y="1575753"/>
                  </a:lnTo>
                  <a:lnTo>
                    <a:pt x="830580" y="1560513"/>
                  </a:lnTo>
                  <a:lnTo>
                    <a:pt x="844233" y="1545591"/>
                  </a:lnTo>
                  <a:lnTo>
                    <a:pt x="857250" y="1530986"/>
                  </a:lnTo>
                  <a:lnTo>
                    <a:pt x="869633" y="1516698"/>
                  </a:lnTo>
                  <a:lnTo>
                    <a:pt x="881380" y="1502411"/>
                  </a:lnTo>
                  <a:lnTo>
                    <a:pt x="892175" y="1488441"/>
                  </a:lnTo>
                  <a:lnTo>
                    <a:pt x="902970" y="1474788"/>
                  </a:lnTo>
                  <a:lnTo>
                    <a:pt x="890270" y="1486218"/>
                  </a:lnTo>
                  <a:lnTo>
                    <a:pt x="876935" y="1498601"/>
                  </a:lnTo>
                  <a:lnTo>
                    <a:pt x="848678" y="1524001"/>
                  </a:lnTo>
                  <a:lnTo>
                    <a:pt x="818515" y="1550353"/>
                  </a:lnTo>
                  <a:lnTo>
                    <a:pt x="786130" y="1577341"/>
                  </a:lnTo>
                  <a:lnTo>
                    <a:pt x="753110" y="1604963"/>
                  </a:lnTo>
                  <a:lnTo>
                    <a:pt x="719138" y="1632268"/>
                  </a:lnTo>
                  <a:lnTo>
                    <a:pt x="684848" y="1659573"/>
                  </a:lnTo>
                  <a:lnTo>
                    <a:pt x="651510" y="1685291"/>
                  </a:lnTo>
                  <a:lnTo>
                    <a:pt x="617538" y="1711326"/>
                  </a:lnTo>
                  <a:lnTo>
                    <a:pt x="583565" y="1685291"/>
                  </a:lnTo>
                  <a:lnTo>
                    <a:pt x="549910" y="1659573"/>
                  </a:lnTo>
                  <a:lnTo>
                    <a:pt x="515938" y="1632268"/>
                  </a:lnTo>
                  <a:lnTo>
                    <a:pt x="481965" y="1604963"/>
                  </a:lnTo>
                  <a:lnTo>
                    <a:pt x="448628" y="1577341"/>
                  </a:lnTo>
                  <a:lnTo>
                    <a:pt x="416560" y="1550353"/>
                  </a:lnTo>
                  <a:lnTo>
                    <a:pt x="386398" y="1524001"/>
                  </a:lnTo>
                  <a:lnTo>
                    <a:pt x="358140" y="1498601"/>
                  </a:lnTo>
                  <a:lnTo>
                    <a:pt x="344805" y="1486218"/>
                  </a:lnTo>
                  <a:lnTo>
                    <a:pt x="332105" y="1474788"/>
                  </a:lnTo>
                  <a:lnTo>
                    <a:pt x="342900" y="1488441"/>
                  </a:lnTo>
                  <a:lnTo>
                    <a:pt x="353695" y="1502411"/>
                  </a:lnTo>
                  <a:lnTo>
                    <a:pt x="365443" y="1516698"/>
                  </a:lnTo>
                  <a:lnTo>
                    <a:pt x="377508" y="1530986"/>
                  </a:lnTo>
                  <a:lnTo>
                    <a:pt x="390843" y="1545591"/>
                  </a:lnTo>
                  <a:lnTo>
                    <a:pt x="404495" y="1560513"/>
                  </a:lnTo>
                  <a:lnTo>
                    <a:pt x="419100" y="1575753"/>
                  </a:lnTo>
                  <a:lnTo>
                    <a:pt x="434023" y="1590993"/>
                  </a:lnTo>
                  <a:lnTo>
                    <a:pt x="450215" y="1606551"/>
                  </a:lnTo>
                  <a:lnTo>
                    <a:pt x="467043" y="1622108"/>
                  </a:lnTo>
                  <a:lnTo>
                    <a:pt x="484188" y="1638301"/>
                  </a:lnTo>
                  <a:lnTo>
                    <a:pt x="502603" y="1654493"/>
                  </a:lnTo>
                  <a:lnTo>
                    <a:pt x="521970" y="1671003"/>
                  </a:lnTo>
                  <a:lnTo>
                    <a:pt x="541338" y="1687831"/>
                  </a:lnTo>
                  <a:lnTo>
                    <a:pt x="562293" y="1704341"/>
                  </a:lnTo>
                  <a:lnTo>
                    <a:pt x="583565" y="1721486"/>
                  </a:lnTo>
                  <a:lnTo>
                    <a:pt x="593725" y="1728788"/>
                  </a:lnTo>
                  <a:lnTo>
                    <a:pt x="617538" y="1747203"/>
                  </a:lnTo>
                  <a:lnTo>
                    <a:pt x="651510" y="1771968"/>
                  </a:lnTo>
                  <a:lnTo>
                    <a:pt x="676275" y="1790066"/>
                  </a:lnTo>
                  <a:lnTo>
                    <a:pt x="681355" y="1793558"/>
                  </a:lnTo>
                  <a:lnTo>
                    <a:pt x="685483" y="1797686"/>
                  </a:lnTo>
                  <a:lnTo>
                    <a:pt x="689928" y="1801813"/>
                  </a:lnTo>
                  <a:lnTo>
                    <a:pt x="694373" y="1805623"/>
                  </a:lnTo>
                  <a:lnTo>
                    <a:pt x="697865" y="1810068"/>
                  </a:lnTo>
                  <a:lnTo>
                    <a:pt x="701675" y="1814196"/>
                  </a:lnTo>
                  <a:lnTo>
                    <a:pt x="704850" y="1818958"/>
                  </a:lnTo>
                  <a:lnTo>
                    <a:pt x="708343" y="1824038"/>
                  </a:lnTo>
                  <a:lnTo>
                    <a:pt x="710883" y="1828483"/>
                  </a:lnTo>
                  <a:lnTo>
                    <a:pt x="713423" y="1833563"/>
                  </a:lnTo>
                  <a:lnTo>
                    <a:pt x="715963" y="1838961"/>
                  </a:lnTo>
                  <a:lnTo>
                    <a:pt x="718185" y="1844041"/>
                  </a:lnTo>
                  <a:lnTo>
                    <a:pt x="719773" y="1849121"/>
                  </a:lnTo>
                  <a:lnTo>
                    <a:pt x="721360" y="1854518"/>
                  </a:lnTo>
                  <a:lnTo>
                    <a:pt x="722948" y="1860233"/>
                  </a:lnTo>
                  <a:lnTo>
                    <a:pt x="723900" y="1865631"/>
                  </a:lnTo>
                  <a:lnTo>
                    <a:pt x="724853" y="1871028"/>
                  </a:lnTo>
                  <a:lnTo>
                    <a:pt x="725488" y="1876743"/>
                  </a:lnTo>
                  <a:lnTo>
                    <a:pt x="725488" y="1882141"/>
                  </a:lnTo>
                  <a:lnTo>
                    <a:pt x="725488" y="1887856"/>
                  </a:lnTo>
                  <a:lnTo>
                    <a:pt x="725488" y="1893253"/>
                  </a:lnTo>
                  <a:lnTo>
                    <a:pt x="724853" y="1898968"/>
                  </a:lnTo>
                  <a:lnTo>
                    <a:pt x="724218" y="1904683"/>
                  </a:lnTo>
                  <a:lnTo>
                    <a:pt x="723265" y="1910398"/>
                  </a:lnTo>
                  <a:lnTo>
                    <a:pt x="721360" y="1915796"/>
                  </a:lnTo>
                  <a:lnTo>
                    <a:pt x="720090" y="1921193"/>
                  </a:lnTo>
                  <a:lnTo>
                    <a:pt x="718185" y="1926591"/>
                  </a:lnTo>
                  <a:lnTo>
                    <a:pt x="715963" y="1931988"/>
                  </a:lnTo>
                  <a:lnTo>
                    <a:pt x="713423" y="1937386"/>
                  </a:lnTo>
                  <a:lnTo>
                    <a:pt x="710883" y="1942466"/>
                  </a:lnTo>
                  <a:lnTo>
                    <a:pt x="707390" y="1947546"/>
                  </a:lnTo>
                  <a:lnTo>
                    <a:pt x="704215" y="1952626"/>
                  </a:lnTo>
                  <a:lnTo>
                    <a:pt x="700088" y="1958341"/>
                  </a:lnTo>
                  <a:lnTo>
                    <a:pt x="695643" y="1963421"/>
                  </a:lnTo>
                  <a:lnTo>
                    <a:pt x="690563" y="1968501"/>
                  </a:lnTo>
                  <a:lnTo>
                    <a:pt x="685483" y="1973263"/>
                  </a:lnTo>
                  <a:lnTo>
                    <a:pt x="681673" y="1976438"/>
                  </a:lnTo>
                  <a:lnTo>
                    <a:pt x="677545" y="1979613"/>
                  </a:lnTo>
                  <a:lnTo>
                    <a:pt x="673735" y="1982471"/>
                  </a:lnTo>
                  <a:lnTo>
                    <a:pt x="669290" y="1985011"/>
                  </a:lnTo>
                  <a:lnTo>
                    <a:pt x="665163" y="1987551"/>
                  </a:lnTo>
                  <a:lnTo>
                    <a:pt x="660400" y="1989773"/>
                  </a:lnTo>
                  <a:lnTo>
                    <a:pt x="655638" y="1991996"/>
                  </a:lnTo>
                  <a:lnTo>
                    <a:pt x="651510" y="1993901"/>
                  </a:lnTo>
                  <a:lnTo>
                    <a:pt x="642938" y="1996758"/>
                  </a:lnTo>
                  <a:lnTo>
                    <a:pt x="634683" y="1998663"/>
                  </a:lnTo>
                  <a:lnTo>
                    <a:pt x="626110" y="2000568"/>
                  </a:lnTo>
                  <a:lnTo>
                    <a:pt x="617538" y="2001521"/>
                  </a:lnTo>
                  <a:lnTo>
                    <a:pt x="613093" y="2001838"/>
                  </a:lnTo>
                  <a:lnTo>
                    <a:pt x="609283" y="2001838"/>
                  </a:lnTo>
                  <a:lnTo>
                    <a:pt x="602933" y="2001838"/>
                  </a:lnTo>
                  <a:lnTo>
                    <a:pt x="596265" y="2001203"/>
                  </a:lnTo>
                  <a:lnTo>
                    <a:pt x="589915" y="1999933"/>
                  </a:lnTo>
                  <a:lnTo>
                    <a:pt x="583565" y="1998663"/>
                  </a:lnTo>
                  <a:lnTo>
                    <a:pt x="578168" y="1997393"/>
                  </a:lnTo>
                  <a:lnTo>
                    <a:pt x="573088" y="1995806"/>
                  </a:lnTo>
                  <a:lnTo>
                    <a:pt x="567690" y="1993901"/>
                  </a:lnTo>
                  <a:lnTo>
                    <a:pt x="562293" y="1991678"/>
                  </a:lnTo>
                  <a:lnTo>
                    <a:pt x="556895" y="1989456"/>
                  </a:lnTo>
                  <a:lnTo>
                    <a:pt x="552133" y="1986916"/>
                  </a:lnTo>
                  <a:lnTo>
                    <a:pt x="547053" y="1983741"/>
                  </a:lnTo>
                  <a:lnTo>
                    <a:pt x="541973" y="1980566"/>
                  </a:lnTo>
                  <a:lnTo>
                    <a:pt x="531813" y="1973263"/>
                  </a:lnTo>
                  <a:lnTo>
                    <a:pt x="512128" y="1958976"/>
                  </a:lnTo>
                  <a:lnTo>
                    <a:pt x="493078" y="1945006"/>
                  </a:lnTo>
                  <a:lnTo>
                    <a:pt x="472758" y="1929766"/>
                  </a:lnTo>
                  <a:lnTo>
                    <a:pt x="452755" y="1914208"/>
                  </a:lnTo>
                  <a:lnTo>
                    <a:pt x="433070" y="1899286"/>
                  </a:lnTo>
                  <a:lnTo>
                    <a:pt x="414338" y="1884046"/>
                  </a:lnTo>
                  <a:lnTo>
                    <a:pt x="395605" y="1869123"/>
                  </a:lnTo>
                  <a:lnTo>
                    <a:pt x="377508" y="1854201"/>
                  </a:lnTo>
                  <a:lnTo>
                    <a:pt x="360363" y="1839278"/>
                  </a:lnTo>
                  <a:lnTo>
                    <a:pt x="343218" y="1824673"/>
                  </a:lnTo>
                  <a:lnTo>
                    <a:pt x="326708" y="1809751"/>
                  </a:lnTo>
                  <a:lnTo>
                    <a:pt x="310515" y="1795146"/>
                  </a:lnTo>
                  <a:lnTo>
                    <a:pt x="294958" y="1780541"/>
                  </a:lnTo>
                  <a:lnTo>
                    <a:pt x="280035" y="1765936"/>
                  </a:lnTo>
                  <a:lnTo>
                    <a:pt x="265430" y="1751331"/>
                  </a:lnTo>
                  <a:lnTo>
                    <a:pt x="251143" y="1737043"/>
                  </a:lnTo>
                  <a:lnTo>
                    <a:pt x="237173" y="1722756"/>
                  </a:lnTo>
                  <a:lnTo>
                    <a:pt x="223838" y="1707833"/>
                  </a:lnTo>
                  <a:lnTo>
                    <a:pt x="209233" y="1691958"/>
                  </a:lnTo>
                  <a:lnTo>
                    <a:pt x="195263" y="1675766"/>
                  </a:lnTo>
                  <a:lnTo>
                    <a:pt x="181610" y="1659891"/>
                  </a:lnTo>
                  <a:lnTo>
                    <a:pt x="168593" y="1643698"/>
                  </a:lnTo>
                  <a:lnTo>
                    <a:pt x="156845" y="1628458"/>
                  </a:lnTo>
                  <a:lnTo>
                    <a:pt x="145098" y="1613218"/>
                  </a:lnTo>
                  <a:lnTo>
                    <a:pt x="133985" y="1597978"/>
                  </a:lnTo>
                  <a:lnTo>
                    <a:pt x="123508" y="1582738"/>
                  </a:lnTo>
                  <a:lnTo>
                    <a:pt x="115570" y="1570991"/>
                  </a:lnTo>
                  <a:lnTo>
                    <a:pt x="107950" y="1559561"/>
                  </a:lnTo>
                  <a:lnTo>
                    <a:pt x="100648" y="1547496"/>
                  </a:lnTo>
                  <a:lnTo>
                    <a:pt x="93345" y="1535748"/>
                  </a:lnTo>
                  <a:lnTo>
                    <a:pt x="86678" y="1524318"/>
                  </a:lnTo>
                  <a:lnTo>
                    <a:pt x="80010" y="1512571"/>
                  </a:lnTo>
                  <a:lnTo>
                    <a:pt x="73660" y="1500823"/>
                  </a:lnTo>
                  <a:lnTo>
                    <a:pt x="67628" y="1489711"/>
                  </a:lnTo>
                  <a:lnTo>
                    <a:pt x="61913" y="1477963"/>
                  </a:lnTo>
                  <a:lnTo>
                    <a:pt x="56515" y="1466533"/>
                  </a:lnTo>
                  <a:lnTo>
                    <a:pt x="51435" y="1455103"/>
                  </a:lnTo>
                  <a:lnTo>
                    <a:pt x="46355" y="1443673"/>
                  </a:lnTo>
                  <a:lnTo>
                    <a:pt x="41593" y="1432243"/>
                  </a:lnTo>
                  <a:lnTo>
                    <a:pt x="37465" y="1420813"/>
                  </a:lnTo>
                  <a:lnTo>
                    <a:pt x="33020" y="1409700"/>
                  </a:lnTo>
                  <a:lnTo>
                    <a:pt x="29210" y="1398270"/>
                  </a:lnTo>
                  <a:lnTo>
                    <a:pt x="25400" y="1387158"/>
                  </a:lnTo>
                  <a:lnTo>
                    <a:pt x="22225" y="1376045"/>
                  </a:lnTo>
                  <a:lnTo>
                    <a:pt x="19050" y="1364933"/>
                  </a:lnTo>
                  <a:lnTo>
                    <a:pt x="16193" y="1353820"/>
                  </a:lnTo>
                  <a:lnTo>
                    <a:pt x="13653" y="1342708"/>
                  </a:lnTo>
                  <a:lnTo>
                    <a:pt x="11113" y="1331913"/>
                  </a:lnTo>
                  <a:lnTo>
                    <a:pt x="8890" y="1320800"/>
                  </a:lnTo>
                  <a:lnTo>
                    <a:pt x="6985" y="1310323"/>
                  </a:lnTo>
                  <a:lnTo>
                    <a:pt x="5080" y="1299210"/>
                  </a:lnTo>
                  <a:lnTo>
                    <a:pt x="3810" y="1288733"/>
                  </a:lnTo>
                  <a:lnTo>
                    <a:pt x="2540" y="1277938"/>
                  </a:lnTo>
                  <a:lnTo>
                    <a:pt x="1588" y="1267460"/>
                  </a:lnTo>
                  <a:lnTo>
                    <a:pt x="953" y="1256665"/>
                  </a:lnTo>
                  <a:lnTo>
                    <a:pt x="318" y="1246505"/>
                  </a:lnTo>
                  <a:lnTo>
                    <a:pt x="0" y="1236028"/>
                  </a:lnTo>
                  <a:lnTo>
                    <a:pt x="0" y="1225868"/>
                  </a:lnTo>
                  <a:lnTo>
                    <a:pt x="318" y="1211580"/>
                  </a:lnTo>
                  <a:lnTo>
                    <a:pt x="635" y="1197610"/>
                  </a:lnTo>
                  <a:lnTo>
                    <a:pt x="1588" y="1183958"/>
                  </a:lnTo>
                  <a:lnTo>
                    <a:pt x="2858" y="1170623"/>
                  </a:lnTo>
                  <a:lnTo>
                    <a:pt x="4763" y="1157288"/>
                  </a:lnTo>
                  <a:lnTo>
                    <a:pt x="6985" y="1144270"/>
                  </a:lnTo>
                  <a:lnTo>
                    <a:pt x="9208" y="1131253"/>
                  </a:lnTo>
                  <a:lnTo>
                    <a:pt x="11748" y="1118870"/>
                  </a:lnTo>
                  <a:lnTo>
                    <a:pt x="14923" y="1106488"/>
                  </a:lnTo>
                  <a:lnTo>
                    <a:pt x="17780" y="1094105"/>
                  </a:lnTo>
                  <a:lnTo>
                    <a:pt x="21590" y="1082358"/>
                  </a:lnTo>
                  <a:lnTo>
                    <a:pt x="25083" y="1070610"/>
                  </a:lnTo>
                  <a:lnTo>
                    <a:pt x="29210" y="1059180"/>
                  </a:lnTo>
                  <a:lnTo>
                    <a:pt x="33338" y="1048068"/>
                  </a:lnTo>
                  <a:lnTo>
                    <a:pt x="37783" y="1036955"/>
                  </a:lnTo>
                  <a:lnTo>
                    <a:pt x="42545" y="1026160"/>
                  </a:lnTo>
                  <a:lnTo>
                    <a:pt x="47308" y="1015365"/>
                  </a:lnTo>
                  <a:lnTo>
                    <a:pt x="52388" y="1005205"/>
                  </a:lnTo>
                  <a:lnTo>
                    <a:pt x="57468" y="995045"/>
                  </a:lnTo>
                  <a:lnTo>
                    <a:pt x="62548" y="985203"/>
                  </a:lnTo>
                  <a:lnTo>
                    <a:pt x="68263" y="975678"/>
                  </a:lnTo>
                  <a:lnTo>
                    <a:pt x="73660" y="966153"/>
                  </a:lnTo>
                  <a:lnTo>
                    <a:pt x="79375" y="956945"/>
                  </a:lnTo>
                  <a:lnTo>
                    <a:pt x="85408" y="948373"/>
                  </a:lnTo>
                  <a:lnTo>
                    <a:pt x="96838" y="930910"/>
                  </a:lnTo>
                  <a:lnTo>
                    <a:pt x="108903" y="915035"/>
                  </a:lnTo>
                  <a:lnTo>
                    <a:pt x="120968" y="899795"/>
                  </a:lnTo>
                  <a:lnTo>
                    <a:pt x="132715" y="885508"/>
                  </a:lnTo>
                  <a:lnTo>
                    <a:pt x="144780" y="872173"/>
                  </a:lnTo>
                  <a:lnTo>
                    <a:pt x="156845" y="859473"/>
                  </a:lnTo>
                  <a:lnTo>
                    <a:pt x="168275" y="848043"/>
                  </a:lnTo>
                  <a:lnTo>
                    <a:pt x="179705" y="836930"/>
                  </a:lnTo>
                  <a:lnTo>
                    <a:pt x="190500" y="827088"/>
                  </a:lnTo>
                  <a:lnTo>
                    <a:pt x="201295" y="817880"/>
                  </a:lnTo>
                  <a:lnTo>
                    <a:pt x="211138" y="809625"/>
                  </a:lnTo>
                  <a:lnTo>
                    <a:pt x="220345" y="802005"/>
                  </a:lnTo>
                  <a:lnTo>
                    <a:pt x="229553" y="795338"/>
                  </a:lnTo>
                  <a:lnTo>
                    <a:pt x="237490" y="789305"/>
                  </a:lnTo>
                  <a:lnTo>
                    <a:pt x="250825" y="780098"/>
                  </a:lnTo>
                  <a:lnTo>
                    <a:pt x="260033" y="773748"/>
                  </a:lnTo>
                  <a:lnTo>
                    <a:pt x="265113" y="770890"/>
                  </a:lnTo>
                  <a:lnTo>
                    <a:pt x="270510" y="767398"/>
                  </a:lnTo>
                  <a:lnTo>
                    <a:pt x="276543" y="764858"/>
                  </a:lnTo>
                  <a:lnTo>
                    <a:pt x="282575" y="762318"/>
                  </a:lnTo>
                  <a:lnTo>
                    <a:pt x="288608" y="760095"/>
                  </a:lnTo>
                  <a:lnTo>
                    <a:pt x="294640" y="758190"/>
                  </a:lnTo>
                  <a:lnTo>
                    <a:pt x="300673" y="756920"/>
                  </a:lnTo>
                  <a:lnTo>
                    <a:pt x="307023" y="755650"/>
                  </a:lnTo>
                  <a:lnTo>
                    <a:pt x="312738" y="755015"/>
                  </a:lnTo>
                  <a:lnTo>
                    <a:pt x="318453" y="753745"/>
                  </a:lnTo>
                  <a:lnTo>
                    <a:pt x="324485" y="752793"/>
                  </a:lnTo>
                  <a:lnTo>
                    <a:pt x="330518" y="752475"/>
                  </a:lnTo>
                  <a:close/>
                  <a:moveTo>
                    <a:pt x="609121" y="0"/>
                  </a:moveTo>
                  <a:lnTo>
                    <a:pt x="617062" y="0"/>
                  </a:lnTo>
                  <a:lnTo>
                    <a:pt x="625321" y="0"/>
                  </a:lnTo>
                  <a:lnTo>
                    <a:pt x="633262" y="317"/>
                  </a:lnTo>
                  <a:lnTo>
                    <a:pt x="641521" y="951"/>
                  </a:lnTo>
                  <a:lnTo>
                    <a:pt x="650098" y="1585"/>
                  </a:lnTo>
                  <a:lnTo>
                    <a:pt x="658039" y="2536"/>
                  </a:lnTo>
                  <a:lnTo>
                    <a:pt x="666298" y="3487"/>
                  </a:lnTo>
                  <a:lnTo>
                    <a:pt x="674557" y="4755"/>
                  </a:lnTo>
                  <a:lnTo>
                    <a:pt x="682816" y="6658"/>
                  </a:lnTo>
                  <a:lnTo>
                    <a:pt x="691075" y="8243"/>
                  </a:lnTo>
                  <a:lnTo>
                    <a:pt x="699017" y="10462"/>
                  </a:lnTo>
                  <a:lnTo>
                    <a:pt x="707593" y="12364"/>
                  </a:lnTo>
                  <a:lnTo>
                    <a:pt x="715535" y="14901"/>
                  </a:lnTo>
                  <a:lnTo>
                    <a:pt x="723476" y="17437"/>
                  </a:lnTo>
                  <a:lnTo>
                    <a:pt x="731100" y="20607"/>
                  </a:lnTo>
                  <a:lnTo>
                    <a:pt x="738723" y="23461"/>
                  </a:lnTo>
                  <a:lnTo>
                    <a:pt x="746347" y="26314"/>
                  </a:lnTo>
                  <a:lnTo>
                    <a:pt x="753653" y="29801"/>
                  </a:lnTo>
                  <a:lnTo>
                    <a:pt x="761277" y="33289"/>
                  </a:lnTo>
                  <a:lnTo>
                    <a:pt x="768265" y="37093"/>
                  </a:lnTo>
                  <a:lnTo>
                    <a:pt x="775571" y="40581"/>
                  </a:lnTo>
                  <a:lnTo>
                    <a:pt x="782560" y="44702"/>
                  </a:lnTo>
                  <a:lnTo>
                    <a:pt x="796219" y="53262"/>
                  </a:lnTo>
                  <a:lnTo>
                    <a:pt x="809560" y="62139"/>
                  </a:lnTo>
                  <a:lnTo>
                    <a:pt x="822266" y="71968"/>
                  </a:lnTo>
                  <a:lnTo>
                    <a:pt x="834020" y="82113"/>
                  </a:lnTo>
                  <a:lnTo>
                    <a:pt x="845773" y="92892"/>
                  </a:lnTo>
                  <a:lnTo>
                    <a:pt x="856573" y="103988"/>
                  </a:lnTo>
                  <a:lnTo>
                    <a:pt x="867056" y="116036"/>
                  </a:lnTo>
                  <a:lnTo>
                    <a:pt x="876903" y="128400"/>
                  </a:lnTo>
                  <a:lnTo>
                    <a:pt x="886433" y="140765"/>
                  </a:lnTo>
                  <a:lnTo>
                    <a:pt x="895009" y="154080"/>
                  </a:lnTo>
                  <a:lnTo>
                    <a:pt x="902951" y="167396"/>
                  </a:lnTo>
                  <a:lnTo>
                    <a:pt x="910257" y="181346"/>
                  </a:lnTo>
                  <a:lnTo>
                    <a:pt x="916927" y="195612"/>
                  </a:lnTo>
                  <a:lnTo>
                    <a:pt x="922963" y="210196"/>
                  </a:lnTo>
                  <a:lnTo>
                    <a:pt x="928045" y="225097"/>
                  </a:lnTo>
                  <a:lnTo>
                    <a:pt x="932810" y="239998"/>
                  </a:lnTo>
                  <a:lnTo>
                    <a:pt x="936622" y="255850"/>
                  </a:lnTo>
                  <a:lnTo>
                    <a:pt x="939481" y="271385"/>
                  </a:lnTo>
                  <a:lnTo>
                    <a:pt x="941704" y="286920"/>
                  </a:lnTo>
                  <a:lnTo>
                    <a:pt x="943610" y="302771"/>
                  </a:lnTo>
                  <a:lnTo>
                    <a:pt x="944246" y="311014"/>
                  </a:lnTo>
                  <a:lnTo>
                    <a:pt x="944246" y="318940"/>
                  </a:lnTo>
                  <a:lnTo>
                    <a:pt x="944563" y="327183"/>
                  </a:lnTo>
                  <a:lnTo>
                    <a:pt x="944246" y="335426"/>
                  </a:lnTo>
                  <a:lnTo>
                    <a:pt x="943928" y="343352"/>
                  </a:lnTo>
                  <a:lnTo>
                    <a:pt x="943610" y="351595"/>
                  </a:lnTo>
                  <a:lnTo>
                    <a:pt x="942657" y="359838"/>
                  </a:lnTo>
                  <a:lnTo>
                    <a:pt x="941704" y="368081"/>
                  </a:lnTo>
                  <a:lnTo>
                    <a:pt x="940434" y="376324"/>
                  </a:lnTo>
                  <a:lnTo>
                    <a:pt x="939163" y="384567"/>
                  </a:lnTo>
                  <a:lnTo>
                    <a:pt x="937575" y="392810"/>
                  </a:lnTo>
                  <a:lnTo>
                    <a:pt x="935669" y="401053"/>
                  </a:lnTo>
                  <a:lnTo>
                    <a:pt x="933763" y="408979"/>
                  </a:lnTo>
                  <a:lnTo>
                    <a:pt x="931539" y="417222"/>
                  </a:lnTo>
                  <a:lnTo>
                    <a:pt x="929316" y="425148"/>
                  </a:lnTo>
                  <a:lnTo>
                    <a:pt x="926457" y="433391"/>
                  </a:lnTo>
                  <a:lnTo>
                    <a:pt x="923916" y="441000"/>
                  </a:lnTo>
                  <a:lnTo>
                    <a:pt x="920739" y="448609"/>
                  </a:lnTo>
                  <a:lnTo>
                    <a:pt x="917563" y="456218"/>
                  </a:lnTo>
                  <a:lnTo>
                    <a:pt x="914068" y="463827"/>
                  </a:lnTo>
                  <a:lnTo>
                    <a:pt x="910892" y="471119"/>
                  </a:lnTo>
                  <a:lnTo>
                    <a:pt x="907080" y="478411"/>
                  </a:lnTo>
                  <a:lnTo>
                    <a:pt x="903268" y="485385"/>
                  </a:lnTo>
                  <a:lnTo>
                    <a:pt x="899139" y="492360"/>
                  </a:lnTo>
                  <a:lnTo>
                    <a:pt x="890880" y="505993"/>
                  </a:lnTo>
                  <a:lnTo>
                    <a:pt x="881668" y="519309"/>
                  </a:lnTo>
                  <a:lnTo>
                    <a:pt x="872138" y="531673"/>
                  </a:lnTo>
                  <a:lnTo>
                    <a:pt x="861656" y="543721"/>
                  </a:lnTo>
                  <a:lnTo>
                    <a:pt x="851173" y="555451"/>
                  </a:lnTo>
                  <a:lnTo>
                    <a:pt x="839737" y="566230"/>
                  </a:lnTo>
                  <a:lnTo>
                    <a:pt x="827667" y="577010"/>
                  </a:lnTo>
                  <a:lnTo>
                    <a:pt x="815596" y="586521"/>
                  </a:lnTo>
                  <a:lnTo>
                    <a:pt x="802890" y="595715"/>
                  </a:lnTo>
                  <a:lnTo>
                    <a:pt x="789866" y="604592"/>
                  </a:lnTo>
                  <a:lnTo>
                    <a:pt x="776207" y="612518"/>
                  </a:lnTo>
                  <a:lnTo>
                    <a:pt x="762230" y="619810"/>
                  </a:lnTo>
                  <a:lnTo>
                    <a:pt x="747935" y="626468"/>
                  </a:lnTo>
                  <a:lnTo>
                    <a:pt x="733323" y="632491"/>
                  </a:lnTo>
                  <a:lnTo>
                    <a:pt x="718711" y="637564"/>
                  </a:lnTo>
                  <a:lnTo>
                    <a:pt x="703464" y="642319"/>
                  </a:lnTo>
                  <a:lnTo>
                    <a:pt x="688216" y="645807"/>
                  </a:lnTo>
                  <a:lnTo>
                    <a:pt x="672651" y="649294"/>
                  </a:lnTo>
                  <a:lnTo>
                    <a:pt x="656451" y="651513"/>
                  </a:lnTo>
                  <a:lnTo>
                    <a:pt x="640568" y="652782"/>
                  </a:lnTo>
                  <a:lnTo>
                    <a:pt x="632627" y="653733"/>
                  </a:lnTo>
                  <a:lnTo>
                    <a:pt x="624368" y="654050"/>
                  </a:lnTo>
                  <a:lnTo>
                    <a:pt x="616427" y="654050"/>
                  </a:lnTo>
                  <a:lnTo>
                    <a:pt x="608485" y="654050"/>
                  </a:lnTo>
                  <a:lnTo>
                    <a:pt x="600226" y="653733"/>
                  </a:lnTo>
                  <a:lnTo>
                    <a:pt x="591650" y="652782"/>
                  </a:lnTo>
                  <a:lnTo>
                    <a:pt x="583708" y="652148"/>
                  </a:lnTo>
                  <a:lnTo>
                    <a:pt x="575449" y="651196"/>
                  </a:lnTo>
                  <a:lnTo>
                    <a:pt x="567190" y="650245"/>
                  </a:lnTo>
                  <a:lnTo>
                    <a:pt x="558931" y="648660"/>
                  </a:lnTo>
                  <a:lnTo>
                    <a:pt x="550672" y="647392"/>
                  </a:lnTo>
                  <a:lnTo>
                    <a:pt x="542731" y="645173"/>
                  </a:lnTo>
                  <a:lnTo>
                    <a:pt x="534154" y="643270"/>
                  </a:lnTo>
                  <a:lnTo>
                    <a:pt x="525895" y="641051"/>
                  </a:lnTo>
                  <a:lnTo>
                    <a:pt x="517954" y="638515"/>
                  </a:lnTo>
                  <a:lnTo>
                    <a:pt x="510330" y="635979"/>
                  </a:lnTo>
                  <a:lnTo>
                    <a:pt x="502389" y="633442"/>
                  </a:lnTo>
                  <a:lnTo>
                    <a:pt x="494765" y="630272"/>
                  </a:lnTo>
                  <a:lnTo>
                    <a:pt x="487141" y="627419"/>
                  </a:lnTo>
                  <a:lnTo>
                    <a:pt x="479835" y="623931"/>
                  </a:lnTo>
                  <a:lnTo>
                    <a:pt x="472529" y="620444"/>
                  </a:lnTo>
                  <a:lnTo>
                    <a:pt x="465223" y="616639"/>
                  </a:lnTo>
                  <a:lnTo>
                    <a:pt x="457917" y="613152"/>
                  </a:lnTo>
                  <a:lnTo>
                    <a:pt x="450929" y="609030"/>
                  </a:lnTo>
                  <a:lnTo>
                    <a:pt x="437270" y="600470"/>
                  </a:lnTo>
                  <a:lnTo>
                    <a:pt x="423928" y="591593"/>
                  </a:lnTo>
                  <a:lnTo>
                    <a:pt x="411222" y="581765"/>
                  </a:lnTo>
                  <a:lnTo>
                    <a:pt x="399469" y="571620"/>
                  </a:lnTo>
                  <a:lnTo>
                    <a:pt x="387716" y="560524"/>
                  </a:lnTo>
                  <a:lnTo>
                    <a:pt x="376598" y="549427"/>
                  </a:lnTo>
                  <a:lnTo>
                    <a:pt x="366433" y="537697"/>
                  </a:lnTo>
                  <a:lnTo>
                    <a:pt x="356586" y="525649"/>
                  </a:lnTo>
                  <a:lnTo>
                    <a:pt x="347056" y="512968"/>
                  </a:lnTo>
                  <a:lnTo>
                    <a:pt x="338479" y="499652"/>
                  </a:lnTo>
                  <a:lnTo>
                    <a:pt x="330538" y="486020"/>
                  </a:lnTo>
                  <a:lnTo>
                    <a:pt x="323232" y="472070"/>
                  </a:lnTo>
                  <a:lnTo>
                    <a:pt x="316561" y="457803"/>
                  </a:lnTo>
                  <a:lnTo>
                    <a:pt x="310526" y="443536"/>
                  </a:lnTo>
                  <a:lnTo>
                    <a:pt x="305126" y="428636"/>
                  </a:lnTo>
                  <a:lnTo>
                    <a:pt x="300678" y="413418"/>
                  </a:lnTo>
                  <a:lnTo>
                    <a:pt x="296867" y="398200"/>
                  </a:lnTo>
                  <a:lnTo>
                    <a:pt x="294008" y="382348"/>
                  </a:lnTo>
                  <a:lnTo>
                    <a:pt x="291784" y="366496"/>
                  </a:lnTo>
                  <a:lnTo>
                    <a:pt x="289878" y="350644"/>
                  </a:lnTo>
                  <a:lnTo>
                    <a:pt x="289243" y="342718"/>
                  </a:lnTo>
                  <a:lnTo>
                    <a:pt x="289243" y="334792"/>
                  </a:lnTo>
                  <a:lnTo>
                    <a:pt x="288925" y="326549"/>
                  </a:lnTo>
                  <a:lnTo>
                    <a:pt x="289243" y="318306"/>
                  </a:lnTo>
                  <a:lnTo>
                    <a:pt x="289561" y="310063"/>
                  </a:lnTo>
                  <a:lnTo>
                    <a:pt x="289878" y="302137"/>
                  </a:lnTo>
                  <a:lnTo>
                    <a:pt x="290514" y="293894"/>
                  </a:lnTo>
                  <a:lnTo>
                    <a:pt x="291784" y="285651"/>
                  </a:lnTo>
                  <a:lnTo>
                    <a:pt x="293055" y="277408"/>
                  </a:lnTo>
                  <a:lnTo>
                    <a:pt x="294325" y="268848"/>
                  </a:lnTo>
                  <a:lnTo>
                    <a:pt x="295914" y="260922"/>
                  </a:lnTo>
                  <a:lnTo>
                    <a:pt x="297502" y="252679"/>
                  </a:lnTo>
                  <a:lnTo>
                    <a:pt x="299725" y="244436"/>
                  </a:lnTo>
                  <a:lnTo>
                    <a:pt x="301949" y="236510"/>
                  </a:lnTo>
                  <a:lnTo>
                    <a:pt x="304173" y="228584"/>
                  </a:lnTo>
                  <a:lnTo>
                    <a:pt x="307032" y="220659"/>
                  </a:lnTo>
                  <a:lnTo>
                    <a:pt x="309573" y="212733"/>
                  </a:lnTo>
                  <a:lnTo>
                    <a:pt x="312432" y="204807"/>
                  </a:lnTo>
                  <a:lnTo>
                    <a:pt x="315926" y="197198"/>
                  </a:lnTo>
                  <a:lnTo>
                    <a:pt x="319102" y="189906"/>
                  </a:lnTo>
                  <a:lnTo>
                    <a:pt x="322597" y="182614"/>
                  </a:lnTo>
                  <a:lnTo>
                    <a:pt x="326091" y="175322"/>
                  </a:lnTo>
                  <a:lnTo>
                    <a:pt x="330220" y="168347"/>
                  </a:lnTo>
                  <a:lnTo>
                    <a:pt x="334032" y="161055"/>
                  </a:lnTo>
                  <a:lnTo>
                    <a:pt x="342609" y="147423"/>
                  </a:lnTo>
                  <a:lnTo>
                    <a:pt x="351821" y="134741"/>
                  </a:lnTo>
                  <a:lnTo>
                    <a:pt x="361350" y="122060"/>
                  </a:lnTo>
                  <a:lnTo>
                    <a:pt x="371833" y="109695"/>
                  </a:lnTo>
                  <a:lnTo>
                    <a:pt x="382316" y="97965"/>
                  </a:lnTo>
                  <a:lnTo>
                    <a:pt x="393751" y="87185"/>
                  </a:lnTo>
                  <a:lnTo>
                    <a:pt x="405504" y="76723"/>
                  </a:lnTo>
                  <a:lnTo>
                    <a:pt x="417893" y="66895"/>
                  </a:lnTo>
                  <a:lnTo>
                    <a:pt x="430599" y="58018"/>
                  </a:lnTo>
                  <a:lnTo>
                    <a:pt x="443623" y="49458"/>
                  </a:lnTo>
                  <a:lnTo>
                    <a:pt x="457282" y="41215"/>
                  </a:lnTo>
                  <a:lnTo>
                    <a:pt x="471259" y="33606"/>
                  </a:lnTo>
                  <a:lnTo>
                    <a:pt x="485553" y="26948"/>
                  </a:lnTo>
                  <a:lnTo>
                    <a:pt x="500165" y="21241"/>
                  </a:lnTo>
                  <a:lnTo>
                    <a:pt x="514777" y="16169"/>
                  </a:lnTo>
                  <a:lnTo>
                    <a:pt x="530025" y="11413"/>
                  </a:lnTo>
                  <a:lnTo>
                    <a:pt x="545272" y="7609"/>
                  </a:lnTo>
                  <a:lnTo>
                    <a:pt x="560837" y="4438"/>
                  </a:lnTo>
                  <a:lnTo>
                    <a:pt x="576720" y="2219"/>
                  </a:lnTo>
                  <a:lnTo>
                    <a:pt x="592920" y="634"/>
                  </a:lnTo>
                  <a:lnTo>
                    <a:pt x="600862" y="317"/>
                  </a:lnTo>
                  <a:lnTo>
                    <a:pt x="609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0" name="人"/>
            <p:cNvSpPr/>
            <p:nvPr/>
          </p:nvSpPr>
          <p:spPr bwMode="auto">
            <a:xfrm flipH="1">
              <a:off x="17003" y="8653"/>
              <a:ext cx="419" cy="822"/>
            </a:xfrm>
            <a:custGeom>
              <a:avLst/>
              <a:gdLst/>
              <a:ahLst/>
              <a:cxnLst/>
              <a:rect l="0" t="0" r="r" b="b"/>
              <a:pathLst>
                <a:path w="1235075" h="3292476">
                  <a:moveTo>
                    <a:pt x="1011238" y="1751013"/>
                  </a:moveTo>
                  <a:lnTo>
                    <a:pt x="1011238" y="1860823"/>
                  </a:lnTo>
                  <a:lnTo>
                    <a:pt x="1011238" y="3112528"/>
                  </a:lnTo>
                  <a:lnTo>
                    <a:pt x="1010920" y="3121731"/>
                  </a:lnTo>
                  <a:lnTo>
                    <a:pt x="1010284" y="3130618"/>
                  </a:lnTo>
                  <a:lnTo>
                    <a:pt x="1009330" y="3139822"/>
                  </a:lnTo>
                  <a:lnTo>
                    <a:pt x="1007422" y="3148708"/>
                  </a:lnTo>
                  <a:lnTo>
                    <a:pt x="1005513" y="3157277"/>
                  </a:lnTo>
                  <a:lnTo>
                    <a:pt x="1002969" y="3165846"/>
                  </a:lnTo>
                  <a:lnTo>
                    <a:pt x="1000106" y="3174097"/>
                  </a:lnTo>
                  <a:lnTo>
                    <a:pt x="996925" y="3182666"/>
                  </a:lnTo>
                  <a:lnTo>
                    <a:pt x="993109" y="3190601"/>
                  </a:lnTo>
                  <a:lnTo>
                    <a:pt x="989292" y="3198217"/>
                  </a:lnTo>
                  <a:lnTo>
                    <a:pt x="984839" y="3205834"/>
                  </a:lnTo>
                  <a:lnTo>
                    <a:pt x="980386" y="3213134"/>
                  </a:lnTo>
                  <a:lnTo>
                    <a:pt x="975297" y="3220116"/>
                  </a:lnTo>
                  <a:lnTo>
                    <a:pt x="969890" y="3227098"/>
                  </a:lnTo>
                  <a:lnTo>
                    <a:pt x="964165" y="3233445"/>
                  </a:lnTo>
                  <a:lnTo>
                    <a:pt x="958440" y="3239793"/>
                  </a:lnTo>
                  <a:lnTo>
                    <a:pt x="952079" y="3245506"/>
                  </a:lnTo>
                  <a:lnTo>
                    <a:pt x="945718" y="3251218"/>
                  </a:lnTo>
                  <a:lnTo>
                    <a:pt x="938720" y="3256613"/>
                  </a:lnTo>
                  <a:lnTo>
                    <a:pt x="931723" y="3261691"/>
                  </a:lnTo>
                  <a:lnTo>
                    <a:pt x="924408" y="3266135"/>
                  </a:lnTo>
                  <a:lnTo>
                    <a:pt x="916774" y="3270578"/>
                  </a:lnTo>
                  <a:lnTo>
                    <a:pt x="909141" y="3274386"/>
                  </a:lnTo>
                  <a:lnTo>
                    <a:pt x="901189" y="3278195"/>
                  </a:lnTo>
                  <a:lnTo>
                    <a:pt x="892602" y="3281368"/>
                  </a:lnTo>
                  <a:lnTo>
                    <a:pt x="884332" y="3284225"/>
                  </a:lnTo>
                  <a:lnTo>
                    <a:pt x="876062" y="3286764"/>
                  </a:lnTo>
                  <a:lnTo>
                    <a:pt x="867157" y="3288668"/>
                  </a:lnTo>
                  <a:lnTo>
                    <a:pt x="858569" y="3290255"/>
                  </a:lnTo>
                  <a:lnTo>
                    <a:pt x="849345" y="3291524"/>
                  </a:lnTo>
                  <a:lnTo>
                    <a:pt x="840121" y="3292159"/>
                  </a:lnTo>
                  <a:lnTo>
                    <a:pt x="830898" y="3292476"/>
                  </a:lnTo>
                  <a:lnTo>
                    <a:pt x="821356" y="3292159"/>
                  </a:lnTo>
                  <a:lnTo>
                    <a:pt x="812450" y="3291524"/>
                  </a:lnTo>
                  <a:lnTo>
                    <a:pt x="803544" y="3290255"/>
                  </a:lnTo>
                  <a:lnTo>
                    <a:pt x="794639" y="3288668"/>
                  </a:lnTo>
                  <a:lnTo>
                    <a:pt x="785733" y="3286764"/>
                  </a:lnTo>
                  <a:lnTo>
                    <a:pt x="777145" y="3284225"/>
                  </a:lnTo>
                  <a:lnTo>
                    <a:pt x="768876" y="3281368"/>
                  </a:lnTo>
                  <a:lnTo>
                    <a:pt x="760606" y="3278195"/>
                  </a:lnTo>
                  <a:lnTo>
                    <a:pt x="752655" y="3274386"/>
                  </a:lnTo>
                  <a:lnTo>
                    <a:pt x="745021" y="3270578"/>
                  </a:lnTo>
                  <a:lnTo>
                    <a:pt x="737388" y="3266135"/>
                  </a:lnTo>
                  <a:lnTo>
                    <a:pt x="730072" y="3261691"/>
                  </a:lnTo>
                  <a:lnTo>
                    <a:pt x="723075" y="3256613"/>
                  </a:lnTo>
                  <a:lnTo>
                    <a:pt x="716396" y="3251218"/>
                  </a:lnTo>
                  <a:lnTo>
                    <a:pt x="709717" y="3245506"/>
                  </a:lnTo>
                  <a:lnTo>
                    <a:pt x="703355" y="3239793"/>
                  </a:lnTo>
                  <a:lnTo>
                    <a:pt x="697312" y="3233445"/>
                  </a:lnTo>
                  <a:lnTo>
                    <a:pt x="691587" y="3227098"/>
                  </a:lnTo>
                  <a:lnTo>
                    <a:pt x="686498" y="3220116"/>
                  </a:lnTo>
                  <a:lnTo>
                    <a:pt x="681409" y="3213134"/>
                  </a:lnTo>
                  <a:lnTo>
                    <a:pt x="676638" y="3205834"/>
                  </a:lnTo>
                  <a:lnTo>
                    <a:pt x="672503" y="3198217"/>
                  </a:lnTo>
                  <a:lnTo>
                    <a:pt x="668369" y="3190601"/>
                  </a:lnTo>
                  <a:lnTo>
                    <a:pt x="664870" y="3182666"/>
                  </a:lnTo>
                  <a:lnTo>
                    <a:pt x="661371" y="3174097"/>
                  </a:lnTo>
                  <a:lnTo>
                    <a:pt x="658827" y="3165846"/>
                  </a:lnTo>
                  <a:lnTo>
                    <a:pt x="656282" y="3157277"/>
                  </a:lnTo>
                  <a:lnTo>
                    <a:pt x="654374" y="3148708"/>
                  </a:lnTo>
                  <a:lnTo>
                    <a:pt x="652784" y="3139822"/>
                  </a:lnTo>
                  <a:lnTo>
                    <a:pt x="651511" y="3130618"/>
                  </a:lnTo>
                  <a:lnTo>
                    <a:pt x="650875" y="3121731"/>
                  </a:lnTo>
                  <a:lnTo>
                    <a:pt x="650875" y="3112528"/>
                  </a:lnTo>
                  <a:lnTo>
                    <a:pt x="650875" y="2028711"/>
                  </a:lnTo>
                  <a:lnTo>
                    <a:pt x="658509" y="2027125"/>
                  </a:lnTo>
                  <a:lnTo>
                    <a:pt x="666142" y="2025220"/>
                  </a:lnTo>
                  <a:lnTo>
                    <a:pt x="673776" y="2022999"/>
                  </a:lnTo>
                  <a:lnTo>
                    <a:pt x="681091" y="2019825"/>
                  </a:lnTo>
                  <a:lnTo>
                    <a:pt x="688406" y="2016651"/>
                  </a:lnTo>
                  <a:lnTo>
                    <a:pt x="695722" y="2012843"/>
                  </a:lnTo>
                  <a:lnTo>
                    <a:pt x="702401" y="2009035"/>
                  </a:lnTo>
                  <a:lnTo>
                    <a:pt x="709398" y="2004591"/>
                  </a:lnTo>
                  <a:lnTo>
                    <a:pt x="731027" y="1989040"/>
                  </a:lnTo>
                  <a:lnTo>
                    <a:pt x="752655" y="1973489"/>
                  </a:lnTo>
                  <a:lnTo>
                    <a:pt x="771102" y="1959525"/>
                  </a:lnTo>
                  <a:lnTo>
                    <a:pt x="789868" y="1945561"/>
                  </a:lnTo>
                  <a:lnTo>
                    <a:pt x="808315" y="1931596"/>
                  </a:lnTo>
                  <a:lnTo>
                    <a:pt x="825809" y="1917632"/>
                  </a:lnTo>
                  <a:lnTo>
                    <a:pt x="843620" y="1903668"/>
                  </a:lnTo>
                  <a:lnTo>
                    <a:pt x="860477" y="1889704"/>
                  </a:lnTo>
                  <a:lnTo>
                    <a:pt x="877017" y="1875739"/>
                  </a:lnTo>
                  <a:lnTo>
                    <a:pt x="893238" y="1861775"/>
                  </a:lnTo>
                  <a:lnTo>
                    <a:pt x="909459" y="1848128"/>
                  </a:lnTo>
                  <a:lnTo>
                    <a:pt x="925044" y="1834164"/>
                  </a:lnTo>
                  <a:lnTo>
                    <a:pt x="940311" y="1820200"/>
                  </a:lnTo>
                  <a:lnTo>
                    <a:pt x="955260" y="1806236"/>
                  </a:lnTo>
                  <a:lnTo>
                    <a:pt x="969572" y="1792589"/>
                  </a:lnTo>
                  <a:lnTo>
                    <a:pt x="983885" y="1778624"/>
                  </a:lnTo>
                  <a:lnTo>
                    <a:pt x="997562" y="1764660"/>
                  </a:lnTo>
                  <a:lnTo>
                    <a:pt x="1011238" y="1751013"/>
                  </a:lnTo>
                  <a:close/>
                  <a:moveTo>
                    <a:pt x="223837" y="1751013"/>
                  </a:moveTo>
                  <a:lnTo>
                    <a:pt x="237454" y="1764660"/>
                  </a:lnTo>
                  <a:lnTo>
                    <a:pt x="251070" y="1778624"/>
                  </a:lnTo>
                  <a:lnTo>
                    <a:pt x="265320" y="1792589"/>
                  </a:lnTo>
                  <a:lnTo>
                    <a:pt x="279569" y="1806236"/>
                  </a:lnTo>
                  <a:lnTo>
                    <a:pt x="294452" y="1820200"/>
                  </a:lnTo>
                  <a:lnTo>
                    <a:pt x="309652" y="1834164"/>
                  </a:lnTo>
                  <a:lnTo>
                    <a:pt x="325168" y="1848128"/>
                  </a:lnTo>
                  <a:lnTo>
                    <a:pt x="341001" y="1861775"/>
                  </a:lnTo>
                  <a:lnTo>
                    <a:pt x="357467" y="1875739"/>
                  </a:lnTo>
                  <a:lnTo>
                    <a:pt x="373934" y="1889704"/>
                  </a:lnTo>
                  <a:lnTo>
                    <a:pt x="390717" y="1903668"/>
                  </a:lnTo>
                  <a:lnTo>
                    <a:pt x="408450" y="1917632"/>
                  </a:lnTo>
                  <a:lnTo>
                    <a:pt x="425866" y="1931596"/>
                  </a:lnTo>
                  <a:lnTo>
                    <a:pt x="444232" y="1945561"/>
                  </a:lnTo>
                  <a:lnTo>
                    <a:pt x="462598" y="1959525"/>
                  </a:lnTo>
                  <a:lnTo>
                    <a:pt x="481281" y="1973489"/>
                  </a:lnTo>
                  <a:lnTo>
                    <a:pt x="502814" y="1989040"/>
                  </a:lnTo>
                  <a:lnTo>
                    <a:pt x="524347" y="2004591"/>
                  </a:lnTo>
                  <a:lnTo>
                    <a:pt x="531313" y="2009035"/>
                  </a:lnTo>
                  <a:lnTo>
                    <a:pt x="537963" y="2012843"/>
                  </a:lnTo>
                  <a:lnTo>
                    <a:pt x="545246" y="2016651"/>
                  </a:lnTo>
                  <a:lnTo>
                    <a:pt x="552530" y="2019825"/>
                  </a:lnTo>
                  <a:lnTo>
                    <a:pt x="559813" y="2022999"/>
                  </a:lnTo>
                  <a:lnTo>
                    <a:pt x="567413" y="2025220"/>
                  </a:lnTo>
                  <a:lnTo>
                    <a:pt x="575012" y="2027125"/>
                  </a:lnTo>
                  <a:lnTo>
                    <a:pt x="582612" y="2028711"/>
                  </a:lnTo>
                  <a:lnTo>
                    <a:pt x="582612" y="3112528"/>
                  </a:lnTo>
                  <a:lnTo>
                    <a:pt x="582612" y="3121731"/>
                  </a:lnTo>
                  <a:lnTo>
                    <a:pt x="581979" y="3130618"/>
                  </a:lnTo>
                  <a:lnTo>
                    <a:pt x="580712" y="3139822"/>
                  </a:lnTo>
                  <a:lnTo>
                    <a:pt x="579129" y="3148708"/>
                  </a:lnTo>
                  <a:lnTo>
                    <a:pt x="576912" y="3157277"/>
                  </a:lnTo>
                  <a:lnTo>
                    <a:pt x="574696" y="3165846"/>
                  </a:lnTo>
                  <a:lnTo>
                    <a:pt x="572162" y="3174097"/>
                  </a:lnTo>
                  <a:lnTo>
                    <a:pt x="568679" y="3182666"/>
                  </a:lnTo>
                  <a:lnTo>
                    <a:pt x="565196" y="3190601"/>
                  </a:lnTo>
                  <a:lnTo>
                    <a:pt x="561079" y="3198217"/>
                  </a:lnTo>
                  <a:lnTo>
                    <a:pt x="556963" y="3205834"/>
                  </a:lnTo>
                  <a:lnTo>
                    <a:pt x="552213" y="3213134"/>
                  </a:lnTo>
                  <a:lnTo>
                    <a:pt x="547146" y="3220116"/>
                  </a:lnTo>
                  <a:lnTo>
                    <a:pt x="541763" y="3227098"/>
                  </a:lnTo>
                  <a:lnTo>
                    <a:pt x="536380" y="3233445"/>
                  </a:lnTo>
                  <a:lnTo>
                    <a:pt x="530363" y="3239793"/>
                  </a:lnTo>
                  <a:lnTo>
                    <a:pt x="524030" y="3245506"/>
                  </a:lnTo>
                  <a:lnTo>
                    <a:pt x="517380" y="3251218"/>
                  </a:lnTo>
                  <a:lnTo>
                    <a:pt x="510731" y="3256613"/>
                  </a:lnTo>
                  <a:lnTo>
                    <a:pt x="503764" y="3261691"/>
                  </a:lnTo>
                  <a:lnTo>
                    <a:pt x="496481" y="3266135"/>
                  </a:lnTo>
                  <a:lnTo>
                    <a:pt x="488881" y="3270578"/>
                  </a:lnTo>
                  <a:lnTo>
                    <a:pt x="481281" y="3274386"/>
                  </a:lnTo>
                  <a:lnTo>
                    <a:pt x="473365" y="3278195"/>
                  </a:lnTo>
                  <a:lnTo>
                    <a:pt x="465132" y="3281368"/>
                  </a:lnTo>
                  <a:lnTo>
                    <a:pt x="456898" y="3284225"/>
                  </a:lnTo>
                  <a:lnTo>
                    <a:pt x="448032" y="3286764"/>
                  </a:lnTo>
                  <a:lnTo>
                    <a:pt x="439482" y="3288668"/>
                  </a:lnTo>
                  <a:lnTo>
                    <a:pt x="430616" y="3290255"/>
                  </a:lnTo>
                  <a:lnTo>
                    <a:pt x="421749" y="3291524"/>
                  </a:lnTo>
                  <a:lnTo>
                    <a:pt x="412566" y="3292159"/>
                  </a:lnTo>
                  <a:lnTo>
                    <a:pt x="403383" y="3292476"/>
                  </a:lnTo>
                  <a:lnTo>
                    <a:pt x="394200" y="3292159"/>
                  </a:lnTo>
                  <a:lnTo>
                    <a:pt x="384700" y="3291524"/>
                  </a:lnTo>
                  <a:lnTo>
                    <a:pt x="375834" y="3290255"/>
                  </a:lnTo>
                  <a:lnTo>
                    <a:pt x="367284" y="3288668"/>
                  </a:lnTo>
                  <a:lnTo>
                    <a:pt x="358417" y="3286764"/>
                  </a:lnTo>
                  <a:lnTo>
                    <a:pt x="350184" y="3284225"/>
                  </a:lnTo>
                  <a:lnTo>
                    <a:pt x="341635" y="3281368"/>
                  </a:lnTo>
                  <a:lnTo>
                    <a:pt x="333401" y="3278195"/>
                  </a:lnTo>
                  <a:lnTo>
                    <a:pt x="325485" y="3274386"/>
                  </a:lnTo>
                  <a:lnTo>
                    <a:pt x="317885" y="3270578"/>
                  </a:lnTo>
                  <a:lnTo>
                    <a:pt x="310285" y="3266135"/>
                  </a:lnTo>
                  <a:lnTo>
                    <a:pt x="303002" y="3261691"/>
                  </a:lnTo>
                  <a:lnTo>
                    <a:pt x="296036" y="3256613"/>
                  </a:lnTo>
                  <a:lnTo>
                    <a:pt x="289069" y="3251218"/>
                  </a:lnTo>
                  <a:lnTo>
                    <a:pt x="282736" y="3245506"/>
                  </a:lnTo>
                  <a:lnTo>
                    <a:pt x="276403" y="3239793"/>
                  </a:lnTo>
                  <a:lnTo>
                    <a:pt x="270386" y="3233445"/>
                  </a:lnTo>
                  <a:lnTo>
                    <a:pt x="265003" y="3227098"/>
                  </a:lnTo>
                  <a:lnTo>
                    <a:pt x="259620" y="3220116"/>
                  </a:lnTo>
                  <a:lnTo>
                    <a:pt x="254553" y="3213134"/>
                  </a:lnTo>
                  <a:lnTo>
                    <a:pt x="250120" y="3205834"/>
                  </a:lnTo>
                  <a:lnTo>
                    <a:pt x="245687" y="3198217"/>
                  </a:lnTo>
                  <a:lnTo>
                    <a:pt x="241570" y="3190601"/>
                  </a:lnTo>
                  <a:lnTo>
                    <a:pt x="238087" y="3182666"/>
                  </a:lnTo>
                  <a:lnTo>
                    <a:pt x="234604" y="3174097"/>
                  </a:lnTo>
                  <a:lnTo>
                    <a:pt x="232070" y="3165846"/>
                  </a:lnTo>
                  <a:lnTo>
                    <a:pt x="229537" y="3157277"/>
                  </a:lnTo>
                  <a:lnTo>
                    <a:pt x="227321" y="3148708"/>
                  </a:lnTo>
                  <a:lnTo>
                    <a:pt x="225737" y="3139822"/>
                  </a:lnTo>
                  <a:lnTo>
                    <a:pt x="224787" y="3130618"/>
                  </a:lnTo>
                  <a:lnTo>
                    <a:pt x="224154" y="3121731"/>
                  </a:lnTo>
                  <a:lnTo>
                    <a:pt x="223837" y="3112528"/>
                  </a:lnTo>
                  <a:lnTo>
                    <a:pt x="223837" y="1860823"/>
                  </a:lnTo>
                  <a:lnTo>
                    <a:pt x="223837" y="1751013"/>
                  </a:lnTo>
                  <a:close/>
                  <a:moveTo>
                    <a:pt x="330518" y="752475"/>
                  </a:moveTo>
                  <a:lnTo>
                    <a:pt x="336550" y="752475"/>
                  </a:lnTo>
                  <a:lnTo>
                    <a:pt x="898525" y="752475"/>
                  </a:lnTo>
                  <a:lnTo>
                    <a:pt x="904558" y="752475"/>
                  </a:lnTo>
                  <a:lnTo>
                    <a:pt x="910590" y="752793"/>
                  </a:lnTo>
                  <a:lnTo>
                    <a:pt x="916623" y="753745"/>
                  </a:lnTo>
                  <a:lnTo>
                    <a:pt x="922020" y="755015"/>
                  </a:lnTo>
                  <a:lnTo>
                    <a:pt x="928053" y="755650"/>
                  </a:lnTo>
                  <a:lnTo>
                    <a:pt x="934403" y="756920"/>
                  </a:lnTo>
                  <a:lnTo>
                    <a:pt x="940435" y="758190"/>
                  </a:lnTo>
                  <a:lnTo>
                    <a:pt x="946468" y="760095"/>
                  </a:lnTo>
                  <a:lnTo>
                    <a:pt x="952500" y="762318"/>
                  </a:lnTo>
                  <a:lnTo>
                    <a:pt x="958533" y="764858"/>
                  </a:lnTo>
                  <a:lnTo>
                    <a:pt x="964248" y="767398"/>
                  </a:lnTo>
                  <a:lnTo>
                    <a:pt x="969963" y="770890"/>
                  </a:lnTo>
                  <a:lnTo>
                    <a:pt x="975043" y="773748"/>
                  </a:lnTo>
                  <a:lnTo>
                    <a:pt x="984250" y="780098"/>
                  </a:lnTo>
                  <a:lnTo>
                    <a:pt x="997903" y="789305"/>
                  </a:lnTo>
                  <a:lnTo>
                    <a:pt x="1005523" y="795338"/>
                  </a:lnTo>
                  <a:lnTo>
                    <a:pt x="1014413" y="802005"/>
                  </a:lnTo>
                  <a:lnTo>
                    <a:pt x="1023938" y="809625"/>
                  </a:lnTo>
                  <a:lnTo>
                    <a:pt x="1033780" y="817880"/>
                  </a:lnTo>
                  <a:lnTo>
                    <a:pt x="1044575" y="827088"/>
                  </a:lnTo>
                  <a:lnTo>
                    <a:pt x="1055370" y="836930"/>
                  </a:lnTo>
                  <a:lnTo>
                    <a:pt x="1066800" y="848043"/>
                  </a:lnTo>
                  <a:lnTo>
                    <a:pt x="1078230" y="859473"/>
                  </a:lnTo>
                  <a:lnTo>
                    <a:pt x="1090295" y="872173"/>
                  </a:lnTo>
                  <a:lnTo>
                    <a:pt x="1102360" y="885508"/>
                  </a:lnTo>
                  <a:lnTo>
                    <a:pt x="1114108" y="899795"/>
                  </a:lnTo>
                  <a:lnTo>
                    <a:pt x="1126173" y="915035"/>
                  </a:lnTo>
                  <a:lnTo>
                    <a:pt x="1138238" y="930910"/>
                  </a:lnTo>
                  <a:lnTo>
                    <a:pt x="1149668" y="948373"/>
                  </a:lnTo>
                  <a:lnTo>
                    <a:pt x="1155700" y="956945"/>
                  </a:lnTo>
                  <a:lnTo>
                    <a:pt x="1161415" y="966153"/>
                  </a:lnTo>
                  <a:lnTo>
                    <a:pt x="1166813" y="975678"/>
                  </a:lnTo>
                  <a:lnTo>
                    <a:pt x="1172210" y="985203"/>
                  </a:lnTo>
                  <a:lnTo>
                    <a:pt x="1177608" y="995045"/>
                  </a:lnTo>
                  <a:lnTo>
                    <a:pt x="1182688" y="1005205"/>
                  </a:lnTo>
                  <a:lnTo>
                    <a:pt x="1187768" y="1015365"/>
                  </a:lnTo>
                  <a:lnTo>
                    <a:pt x="1192530" y="1026160"/>
                  </a:lnTo>
                  <a:lnTo>
                    <a:pt x="1197293" y="1036955"/>
                  </a:lnTo>
                  <a:lnTo>
                    <a:pt x="1201420" y="1048068"/>
                  </a:lnTo>
                  <a:lnTo>
                    <a:pt x="1205865" y="1059180"/>
                  </a:lnTo>
                  <a:lnTo>
                    <a:pt x="1209993" y="1070610"/>
                  </a:lnTo>
                  <a:lnTo>
                    <a:pt x="1213485" y="1082358"/>
                  </a:lnTo>
                  <a:lnTo>
                    <a:pt x="1217295" y="1094105"/>
                  </a:lnTo>
                  <a:lnTo>
                    <a:pt x="1220153" y="1106488"/>
                  </a:lnTo>
                  <a:lnTo>
                    <a:pt x="1223328" y="1118870"/>
                  </a:lnTo>
                  <a:lnTo>
                    <a:pt x="1225868" y="1131253"/>
                  </a:lnTo>
                  <a:lnTo>
                    <a:pt x="1228090" y="1144270"/>
                  </a:lnTo>
                  <a:lnTo>
                    <a:pt x="1229995" y="1157288"/>
                  </a:lnTo>
                  <a:lnTo>
                    <a:pt x="1232218" y="1170623"/>
                  </a:lnTo>
                  <a:lnTo>
                    <a:pt x="1233488" y="1183958"/>
                  </a:lnTo>
                  <a:lnTo>
                    <a:pt x="1234440" y="1197610"/>
                  </a:lnTo>
                  <a:lnTo>
                    <a:pt x="1234758" y="1211580"/>
                  </a:lnTo>
                  <a:lnTo>
                    <a:pt x="1235075" y="1225868"/>
                  </a:lnTo>
                  <a:lnTo>
                    <a:pt x="1235075" y="1236028"/>
                  </a:lnTo>
                  <a:lnTo>
                    <a:pt x="1234758" y="1246505"/>
                  </a:lnTo>
                  <a:lnTo>
                    <a:pt x="1234123" y="1256665"/>
                  </a:lnTo>
                  <a:lnTo>
                    <a:pt x="1233488" y="1267460"/>
                  </a:lnTo>
                  <a:lnTo>
                    <a:pt x="1232535" y="1277938"/>
                  </a:lnTo>
                  <a:lnTo>
                    <a:pt x="1231265" y="1288733"/>
                  </a:lnTo>
                  <a:lnTo>
                    <a:pt x="1229678" y="1299210"/>
                  </a:lnTo>
                  <a:lnTo>
                    <a:pt x="1228090" y="1310323"/>
                  </a:lnTo>
                  <a:lnTo>
                    <a:pt x="1226185" y="1320800"/>
                  </a:lnTo>
                  <a:lnTo>
                    <a:pt x="1223963" y="1331913"/>
                  </a:lnTo>
                  <a:lnTo>
                    <a:pt x="1221423" y="1342708"/>
                  </a:lnTo>
                  <a:lnTo>
                    <a:pt x="1218883" y="1353820"/>
                  </a:lnTo>
                  <a:lnTo>
                    <a:pt x="1215708" y="1364933"/>
                  </a:lnTo>
                  <a:lnTo>
                    <a:pt x="1212850" y="1376045"/>
                  </a:lnTo>
                  <a:lnTo>
                    <a:pt x="1209675" y="1387158"/>
                  </a:lnTo>
                  <a:lnTo>
                    <a:pt x="1205865" y="1398270"/>
                  </a:lnTo>
                  <a:lnTo>
                    <a:pt x="1202055" y="1409700"/>
                  </a:lnTo>
                  <a:lnTo>
                    <a:pt x="1197610" y="1420813"/>
                  </a:lnTo>
                  <a:lnTo>
                    <a:pt x="1193165" y="1432243"/>
                  </a:lnTo>
                  <a:lnTo>
                    <a:pt x="1188720" y="1443673"/>
                  </a:lnTo>
                  <a:lnTo>
                    <a:pt x="1183640" y="1455103"/>
                  </a:lnTo>
                  <a:lnTo>
                    <a:pt x="1178560" y="1466533"/>
                  </a:lnTo>
                  <a:lnTo>
                    <a:pt x="1172845" y="1477963"/>
                  </a:lnTo>
                  <a:lnTo>
                    <a:pt x="1167448" y="1489711"/>
                  </a:lnTo>
                  <a:lnTo>
                    <a:pt x="1161415" y="1500823"/>
                  </a:lnTo>
                  <a:lnTo>
                    <a:pt x="1155065" y="1512571"/>
                  </a:lnTo>
                  <a:lnTo>
                    <a:pt x="1148398" y="1524318"/>
                  </a:lnTo>
                  <a:lnTo>
                    <a:pt x="1141730" y="1535748"/>
                  </a:lnTo>
                  <a:lnTo>
                    <a:pt x="1134428" y="1547496"/>
                  </a:lnTo>
                  <a:lnTo>
                    <a:pt x="1127125" y="1559561"/>
                  </a:lnTo>
                  <a:lnTo>
                    <a:pt x="1119505" y="1570991"/>
                  </a:lnTo>
                  <a:lnTo>
                    <a:pt x="1111568" y="1582738"/>
                  </a:lnTo>
                  <a:lnTo>
                    <a:pt x="1100773" y="1597978"/>
                  </a:lnTo>
                  <a:lnTo>
                    <a:pt x="1089978" y="1613218"/>
                  </a:lnTo>
                  <a:lnTo>
                    <a:pt x="1078230" y="1628458"/>
                  </a:lnTo>
                  <a:lnTo>
                    <a:pt x="1066483" y="1643698"/>
                  </a:lnTo>
                  <a:lnTo>
                    <a:pt x="1053465" y="1659891"/>
                  </a:lnTo>
                  <a:lnTo>
                    <a:pt x="1039813" y="1675766"/>
                  </a:lnTo>
                  <a:lnTo>
                    <a:pt x="1025843" y="1691958"/>
                  </a:lnTo>
                  <a:lnTo>
                    <a:pt x="1011238" y="1707833"/>
                  </a:lnTo>
                  <a:lnTo>
                    <a:pt x="997903" y="1722756"/>
                  </a:lnTo>
                  <a:lnTo>
                    <a:pt x="983933" y="1737043"/>
                  </a:lnTo>
                  <a:lnTo>
                    <a:pt x="969645" y="1751331"/>
                  </a:lnTo>
                  <a:lnTo>
                    <a:pt x="955040" y="1765936"/>
                  </a:lnTo>
                  <a:lnTo>
                    <a:pt x="940118" y="1780541"/>
                  </a:lnTo>
                  <a:lnTo>
                    <a:pt x="924560" y="1795146"/>
                  </a:lnTo>
                  <a:lnTo>
                    <a:pt x="908368" y="1809751"/>
                  </a:lnTo>
                  <a:lnTo>
                    <a:pt x="891858" y="1824673"/>
                  </a:lnTo>
                  <a:lnTo>
                    <a:pt x="874713" y="1839278"/>
                  </a:lnTo>
                  <a:lnTo>
                    <a:pt x="857250" y="1854201"/>
                  </a:lnTo>
                  <a:lnTo>
                    <a:pt x="839470" y="1869123"/>
                  </a:lnTo>
                  <a:lnTo>
                    <a:pt x="820738" y="1884046"/>
                  </a:lnTo>
                  <a:lnTo>
                    <a:pt x="802005" y="1899286"/>
                  </a:lnTo>
                  <a:lnTo>
                    <a:pt x="782638" y="1914208"/>
                  </a:lnTo>
                  <a:lnTo>
                    <a:pt x="762318" y="1929766"/>
                  </a:lnTo>
                  <a:lnTo>
                    <a:pt x="741998" y="1945006"/>
                  </a:lnTo>
                  <a:lnTo>
                    <a:pt x="744220" y="1939926"/>
                  </a:lnTo>
                  <a:lnTo>
                    <a:pt x="746125" y="1934846"/>
                  </a:lnTo>
                  <a:lnTo>
                    <a:pt x="749300" y="1924686"/>
                  </a:lnTo>
                  <a:lnTo>
                    <a:pt x="752158" y="1914208"/>
                  </a:lnTo>
                  <a:lnTo>
                    <a:pt x="752793" y="1909128"/>
                  </a:lnTo>
                  <a:lnTo>
                    <a:pt x="753745" y="1903731"/>
                  </a:lnTo>
                  <a:lnTo>
                    <a:pt x="754380" y="1898333"/>
                  </a:lnTo>
                  <a:lnTo>
                    <a:pt x="754698" y="1892936"/>
                  </a:lnTo>
                  <a:lnTo>
                    <a:pt x="754698" y="1887856"/>
                  </a:lnTo>
                  <a:lnTo>
                    <a:pt x="754698" y="1882458"/>
                  </a:lnTo>
                  <a:lnTo>
                    <a:pt x="754380" y="1876743"/>
                  </a:lnTo>
                  <a:lnTo>
                    <a:pt x="754063" y="1871346"/>
                  </a:lnTo>
                  <a:lnTo>
                    <a:pt x="753428" y="1866266"/>
                  </a:lnTo>
                  <a:lnTo>
                    <a:pt x="752793" y="1860551"/>
                  </a:lnTo>
                  <a:lnTo>
                    <a:pt x="751523" y="1853566"/>
                  </a:lnTo>
                  <a:lnTo>
                    <a:pt x="749300" y="1846581"/>
                  </a:lnTo>
                  <a:lnTo>
                    <a:pt x="747395" y="1839596"/>
                  </a:lnTo>
                  <a:lnTo>
                    <a:pt x="745173" y="1832928"/>
                  </a:lnTo>
                  <a:lnTo>
                    <a:pt x="742315" y="1826261"/>
                  </a:lnTo>
                  <a:lnTo>
                    <a:pt x="739458" y="1819911"/>
                  </a:lnTo>
                  <a:lnTo>
                    <a:pt x="735965" y="1813561"/>
                  </a:lnTo>
                  <a:lnTo>
                    <a:pt x="732473" y="1807528"/>
                  </a:lnTo>
                  <a:lnTo>
                    <a:pt x="728345" y="1801813"/>
                  </a:lnTo>
                  <a:lnTo>
                    <a:pt x="724218" y="1796098"/>
                  </a:lnTo>
                  <a:lnTo>
                    <a:pt x="719773" y="1790383"/>
                  </a:lnTo>
                  <a:lnTo>
                    <a:pt x="715010" y="1784986"/>
                  </a:lnTo>
                  <a:lnTo>
                    <a:pt x="709930" y="1780223"/>
                  </a:lnTo>
                  <a:lnTo>
                    <a:pt x="704533" y="1775461"/>
                  </a:lnTo>
                  <a:lnTo>
                    <a:pt x="698818" y="1770698"/>
                  </a:lnTo>
                  <a:lnTo>
                    <a:pt x="693103" y="1766571"/>
                  </a:lnTo>
                  <a:lnTo>
                    <a:pt x="672783" y="1751966"/>
                  </a:lnTo>
                  <a:lnTo>
                    <a:pt x="651510" y="1736091"/>
                  </a:lnTo>
                  <a:lnTo>
                    <a:pt x="641350" y="1728788"/>
                  </a:lnTo>
                  <a:lnTo>
                    <a:pt x="651510" y="1721486"/>
                  </a:lnTo>
                  <a:lnTo>
                    <a:pt x="672783" y="1704341"/>
                  </a:lnTo>
                  <a:lnTo>
                    <a:pt x="693738" y="1687831"/>
                  </a:lnTo>
                  <a:lnTo>
                    <a:pt x="713105" y="1671003"/>
                  </a:lnTo>
                  <a:lnTo>
                    <a:pt x="732473" y="1654493"/>
                  </a:lnTo>
                  <a:lnTo>
                    <a:pt x="750888" y="1638301"/>
                  </a:lnTo>
                  <a:lnTo>
                    <a:pt x="768033" y="1622108"/>
                  </a:lnTo>
                  <a:lnTo>
                    <a:pt x="784860" y="1606551"/>
                  </a:lnTo>
                  <a:lnTo>
                    <a:pt x="801053" y="1590993"/>
                  </a:lnTo>
                  <a:lnTo>
                    <a:pt x="815975" y="1575753"/>
                  </a:lnTo>
                  <a:lnTo>
                    <a:pt x="830580" y="1560513"/>
                  </a:lnTo>
                  <a:lnTo>
                    <a:pt x="844233" y="1545591"/>
                  </a:lnTo>
                  <a:lnTo>
                    <a:pt x="857250" y="1530986"/>
                  </a:lnTo>
                  <a:lnTo>
                    <a:pt x="869633" y="1516698"/>
                  </a:lnTo>
                  <a:lnTo>
                    <a:pt x="881380" y="1502411"/>
                  </a:lnTo>
                  <a:lnTo>
                    <a:pt x="892175" y="1488441"/>
                  </a:lnTo>
                  <a:lnTo>
                    <a:pt x="902970" y="1474788"/>
                  </a:lnTo>
                  <a:lnTo>
                    <a:pt x="890270" y="1486218"/>
                  </a:lnTo>
                  <a:lnTo>
                    <a:pt x="876935" y="1498601"/>
                  </a:lnTo>
                  <a:lnTo>
                    <a:pt x="848678" y="1524001"/>
                  </a:lnTo>
                  <a:lnTo>
                    <a:pt x="818515" y="1550353"/>
                  </a:lnTo>
                  <a:lnTo>
                    <a:pt x="786130" y="1577341"/>
                  </a:lnTo>
                  <a:lnTo>
                    <a:pt x="753110" y="1604963"/>
                  </a:lnTo>
                  <a:lnTo>
                    <a:pt x="719138" y="1632268"/>
                  </a:lnTo>
                  <a:lnTo>
                    <a:pt x="684848" y="1659573"/>
                  </a:lnTo>
                  <a:lnTo>
                    <a:pt x="651510" y="1685291"/>
                  </a:lnTo>
                  <a:lnTo>
                    <a:pt x="617538" y="1711326"/>
                  </a:lnTo>
                  <a:lnTo>
                    <a:pt x="583565" y="1685291"/>
                  </a:lnTo>
                  <a:lnTo>
                    <a:pt x="549910" y="1659573"/>
                  </a:lnTo>
                  <a:lnTo>
                    <a:pt x="515938" y="1632268"/>
                  </a:lnTo>
                  <a:lnTo>
                    <a:pt x="481965" y="1604963"/>
                  </a:lnTo>
                  <a:lnTo>
                    <a:pt x="448628" y="1577341"/>
                  </a:lnTo>
                  <a:lnTo>
                    <a:pt x="416560" y="1550353"/>
                  </a:lnTo>
                  <a:lnTo>
                    <a:pt x="386398" y="1524001"/>
                  </a:lnTo>
                  <a:lnTo>
                    <a:pt x="358140" y="1498601"/>
                  </a:lnTo>
                  <a:lnTo>
                    <a:pt x="344805" y="1486218"/>
                  </a:lnTo>
                  <a:lnTo>
                    <a:pt x="332105" y="1474788"/>
                  </a:lnTo>
                  <a:lnTo>
                    <a:pt x="342900" y="1488441"/>
                  </a:lnTo>
                  <a:lnTo>
                    <a:pt x="353695" y="1502411"/>
                  </a:lnTo>
                  <a:lnTo>
                    <a:pt x="365443" y="1516698"/>
                  </a:lnTo>
                  <a:lnTo>
                    <a:pt x="377508" y="1530986"/>
                  </a:lnTo>
                  <a:lnTo>
                    <a:pt x="390843" y="1545591"/>
                  </a:lnTo>
                  <a:lnTo>
                    <a:pt x="404495" y="1560513"/>
                  </a:lnTo>
                  <a:lnTo>
                    <a:pt x="419100" y="1575753"/>
                  </a:lnTo>
                  <a:lnTo>
                    <a:pt x="434023" y="1590993"/>
                  </a:lnTo>
                  <a:lnTo>
                    <a:pt x="450215" y="1606551"/>
                  </a:lnTo>
                  <a:lnTo>
                    <a:pt x="467043" y="1622108"/>
                  </a:lnTo>
                  <a:lnTo>
                    <a:pt x="484188" y="1638301"/>
                  </a:lnTo>
                  <a:lnTo>
                    <a:pt x="502603" y="1654493"/>
                  </a:lnTo>
                  <a:lnTo>
                    <a:pt x="521970" y="1671003"/>
                  </a:lnTo>
                  <a:lnTo>
                    <a:pt x="541338" y="1687831"/>
                  </a:lnTo>
                  <a:lnTo>
                    <a:pt x="562293" y="1704341"/>
                  </a:lnTo>
                  <a:lnTo>
                    <a:pt x="583565" y="1721486"/>
                  </a:lnTo>
                  <a:lnTo>
                    <a:pt x="593725" y="1728788"/>
                  </a:lnTo>
                  <a:lnTo>
                    <a:pt x="617538" y="1747203"/>
                  </a:lnTo>
                  <a:lnTo>
                    <a:pt x="651510" y="1771968"/>
                  </a:lnTo>
                  <a:lnTo>
                    <a:pt x="676275" y="1790066"/>
                  </a:lnTo>
                  <a:lnTo>
                    <a:pt x="681355" y="1793558"/>
                  </a:lnTo>
                  <a:lnTo>
                    <a:pt x="685483" y="1797686"/>
                  </a:lnTo>
                  <a:lnTo>
                    <a:pt x="689928" y="1801813"/>
                  </a:lnTo>
                  <a:lnTo>
                    <a:pt x="694373" y="1805623"/>
                  </a:lnTo>
                  <a:lnTo>
                    <a:pt x="697865" y="1810068"/>
                  </a:lnTo>
                  <a:lnTo>
                    <a:pt x="701675" y="1814196"/>
                  </a:lnTo>
                  <a:lnTo>
                    <a:pt x="704850" y="1818958"/>
                  </a:lnTo>
                  <a:lnTo>
                    <a:pt x="708343" y="1824038"/>
                  </a:lnTo>
                  <a:lnTo>
                    <a:pt x="710883" y="1828483"/>
                  </a:lnTo>
                  <a:lnTo>
                    <a:pt x="713423" y="1833563"/>
                  </a:lnTo>
                  <a:lnTo>
                    <a:pt x="715963" y="1838961"/>
                  </a:lnTo>
                  <a:lnTo>
                    <a:pt x="718185" y="1844041"/>
                  </a:lnTo>
                  <a:lnTo>
                    <a:pt x="719773" y="1849121"/>
                  </a:lnTo>
                  <a:lnTo>
                    <a:pt x="721360" y="1854518"/>
                  </a:lnTo>
                  <a:lnTo>
                    <a:pt x="722948" y="1860233"/>
                  </a:lnTo>
                  <a:lnTo>
                    <a:pt x="723900" y="1865631"/>
                  </a:lnTo>
                  <a:lnTo>
                    <a:pt x="724853" y="1871028"/>
                  </a:lnTo>
                  <a:lnTo>
                    <a:pt x="725488" y="1876743"/>
                  </a:lnTo>
                  <a:lnTo>
                    <a:pt x="725488" y="1882141"/>
                  </a:lnTo>
                  <a:lnTo>
                    <a:pt x="725488" y="1887856"/>
                  </a:lnTo>
                  <a:lnTo>
                    <a:pt x="725488" y="1893253"/>
                  </a:lnTo>
                  <a:lnTo>
                    <a:pt x="724853" y="1898968"/>
                  </a:lnTo>
                  <a:lnTo>
                    <a:pt x="724218" y="1904683"/>
                  </a:lnTo>
                  <a:lnTo>
                    <a:pt x="723265" y="1910398"/>
                  </a:lnTo>
                  <a:lnTo>
                    <a:pt x="721360" y="1915796"/>
                  </a:lnTo>
                  <a:lnTo>
                    <a:pt x="720090" y="1921193"/>
                  </a:lnTo>
                  <a:lnTo>
                    <a:pt x="718185" y="1926591"/>
                  </a:lnTo>
                  <a:lnTo>
                    <a:pt x="715963" y="1931988"/>
                  </a:lnTo>
                  <a:lnTo>
                    <a:pt x="713423" y="1937386"/>
                  </a:lnTo>
                  <a:lnTo>
                    <a:pt x="710883" y="1942466"/>
                  </a:lnTo>
                  <a:lnTo>
                    <a:pt x="707390" y="1947546"/>
                  </a:lnTo>
                  <a:lnTo>
                    <a:pt x="704215" y="1952626"/>
                  </a:lnTo>
                  <a:lnTo>
                    <a:pt x="700088" y="1958341"/>
                  </a:lnTo>
                  <a:lnTo>
                    <a:pt x="695643" y="1963421"/>
                  </a:lnTo>
                  <a:lnTo>
                    <a:pt x="690563" y="1968501"/>
                  </a:lnTo>
                  <a:lnTo>
                    <a:pt x="685483" y="1973263"/>
                  </a:lnTo>
                  <a:lnTo>
                    <a:pt x="681673" y="1976438"/>
                  </a:lnTo>
                  <a:lnTo>
                    <a:pt x="677545" y="1979613"/>
                  </a:lnTo>
                  <a:lnTo>
                    <a:pt x="673735" y="1982471"/>
                  </a:lnTo>
                  <a:lnTo>
                    <a:pt x="669290" y="1985011"/>
                  </a:lnTo>
                  <a:lnTo>
                    <a:pt x="665163" y="1987551"/>
                  </a:lnTo>
                  <a:lnTo>
                    <a:pt x="660400" y="1989773"/>
                  </a:lnTo>
                  <a:lnTo>
                    <a:pt x="655638" y="1991996"/>
                  </a:lnTo>
                  <a:lnTo>
                    <a:pt x="651510" y="1993901"/>
                  </a:lnTo>
                  <a:lnTo>
                    <a:pt x="642938" y="1996758"/>
                  </a:lnTo>
                  <a:lnTo>
                    <a:pt x="634683" y="1998663"/>
                  </a:lnTo>
                  <a:lnTo>
                    <a:pt x="626110" y="2000568"/>
                  </a:lnTo>
                  <a:lnTo>
                    <a:pt x="617538" y="2001521"/>
                  </a:lnTo>
                  <a:lnTo>
                    <a:pt x="613093" y="2001838"/>
                  </a:lnTo>
                  <a:lnTo>
                    <a:pt x="609283" y="2001838"/>
                  </a:lnTo>
                  <a:lnTo>
                    <a:pt x="602933" y="2001838"/>
                  </a:lnTo>
                  <a:lnTo>
                    <a:pt x="596265" y="2001203"/>
                  </a:lnTo>
                  <a:lnTo>
                    <a:pt x="589915" y="1999933"/>
                  </a:lnTo>
                  <a:lnTo>
                    <a:pt x="583565" y="1998663"/>
                  </a:lnTo>
                  <a:lnTo>
                    <a:pt x="578168" y="1997393"/>
                  </a:lnTo>
                  <a:lnTo>
                    <a:pt x="573088" y="1995806"/>
                  </a:lnTo>
                  <a:lnTo>
                    <a:pt x="567690" y="1993901"/>
                  </a:lnTo>
                  <a:lnTo>
                    <a:pt x="562293" y="1991678"/>
                  </a:lnTo>
                  <a:lnTo>
                    <a:pt x="556895" y="1989456"/>
                  </a:lnTo>
                  <a:lnTo>
                    <a:pt x="552133" y="1986916"/>
                  </a:lnTo>
                  <a:lnTo>
                    <a:pt x="547053" y="1983741"/>
                  </a:lnTo>
                  <a:lnTo>
                    <a:pt x="541973" y="1980566"/>
                  </a:lnTo>
                  <a:lnTo>
                    <a:pt x="531813" y="1973263"/>
                  </a:lnTo>
                  <a:lnTo>
                    <a:pt x="512128" y="1958976"/>
                  </a:lnTo>
                  <a:lnTo>
                    <a:pt x="493078" y="1945006"/>
                  </a:lnTo>
                  <a:lnTo>
                    <a:pt x="472758" y="1929766"/>
                  </a:lnTo>
                  <a:lnTo>
                    <a:pt x="452755" y="1914208"/>
                  </a:lnTo>
                  <a:lnTo>
                    <a:pt x="433070" y="1899286"/>
                  </a:lnTo>
                  <a:lnTo>
                    <a:pt x="414338" y="1884046"/>
                  </a:lnTo>
                  <a:lnTo>
                    <a:pt x="395605" y="1869123"/>
                  </a:lnTo>
                  <a:lnTo>
                    <a:pt x="377508" y="1854201"/>
                  </a:lnTo>
                  <a:lnTo>
                    <a:pt x="360363" y="1839278"/>
                  </a:lnTo>
                  <a:lnTo>
                    <a:pt x="343218" y="1824673"/>
                  </a:lnTo>
                  <a:lnTo>
                    <a:pt x="326708" y="1809751"/>
                  </a:lnTo>
                  <a:lnTo>
                    <a:pt x="310515" y="1795146"/>
                  </a:lnTo>
                  <a:lnTo>
                    <a:pt x="294958" y="1780541"/>
                  </a:lnTo>
                  <a:lnTo>
                    <a:pt x="280035" y="1765936"/>
                  </a:lnTo>
                  <a:lnTo>
                    <a:pt x="265430" y="1751331"/>
                  </a:lnTo>
                  <a:lnTo>
                    <a:pt x="251143" y="1737043"/>
                  </a:lnTo>
                  <a:lnTo>
                    <a:pt x="237173" y="1722756"/>
                  </a:lnTo>
                  <a:lnTo>
                    <a:pt x="223838" y="1707833"/>
                  </a:lnTo>
                  <a:lnTo>
                    <a:pt x="209233" y="1691958"/>
                  </a:lnTo>
                  <a:lnTo>
                    <a:pt x="195263" y="1675766"/>
                  </a:lnTo>
                  <a:lnTo>
                    <a:pt x="181610" y="1659891"/>
                  </a:lnTo>
                  <a:lnTo>
                    <a:pt x="168593" y="1643698"/>
                  </a:lnTo>
                  <a:lnTo>
                    <a:pt x="156845" y="1628458"/>
                  </a:lnTo>
                  <a:lnTo>
                    <a:pt x="145098" y="1613218"/>
                  </a:lnTo>
                  <a:lnTo>
                    <a:pt x="133985" y="1597978"/>
                  </a:lnTo>
                  <a:lnTo>
                    <a:pt x="123508" y="1582738"/>
                  </a:lnTo>
                  <a:lnTo>
                    <a:pt x="115570" y="1570991"/>
                  </a:lnTo>
                  <a:lnTo>
                    <a:pt x="107950" y="1559561"/>
                  </a:lnTo>
                  <a:lnTo>
                    <a:pt x="100648" y="1547496"/>
                  </a:lnTo>
                  <a:lnTo>
                    <a:pt x="93345" y="1535748"/>
                  </a:lnTo>
                  <a:lnTo>
                    <a:pt x="86678" y="1524318"/>
                  </a:lnTo>
                  <a:lnTo>
                    <a:pt x="80010" y="1512571"/>
                  </a:lnTo>
                  <a:lnTo>
                    <a:pt x="73660" y="1500823"/>
                  </a:lnTo>
                  <a:lnTo>
                    <a:pt x="67628" y="1489711"/>
                  </a:lnTo>
                  <a:lnTo>
                    <a:pt x="61913" y="1477963"/>
                  </a:lnTo>
                  <a:lnTo>
                    <a:pt x="56515" y="1466533"/>
                  </a:lnTo>
                  <a:lnTo>
                    <a:pt x="51435" y="1455103"/>
                  </a:lnTo>
                  <a:lnTo>
                    <a:pt x="46355" y="1443673"/>
                  </a:lnTo>
                  <a:lnTo>
                    <a:pt x="41593" y="1432243"/>
                  </a:lnTo>
                  <a:lnTo>
                    <a:pt x="37465" y="1420813"/>
                  </a:lnTo>
                  <a:lnTo>
                    <a:pt x="33020" y="1409700"/>
                  </a:lnTo>
                  <a:lnTo>
                    <a:pt x="29210" y="1398270"/>
                  </a:lnTo>
                  <a:lnTo>
                    <a:pt x="25400" y="1387158"/>
                  </a:lnTo>
                  <a:lnTo>
                    <a:pt x="22225" y="1376045"/>
                  </a:lnTo>
                  <a:lnTo>
                    <a:pt x="19050" y="1364933"/>
                  </a:lnTo>
                  <a:lnTo>
                    <a:pt x="16193" y="1353820"/>
                  </a:lnTo>
                  <a:lnTo>
                    <a:pt x="13653" y="1342708"/>
                  </a:lnTo>
                  <a:lnTo>
                    <a:pt x="11113" y="1331913"/>
                  </a:lnTo>
                  <a:lnTo>
                    <a:pt x="8890" y="1320800"/>
                  </a:lnTo>
                  <a:lnTo>
                    <a:pt x="6985" y="1310323"/>
                  </a:lnTo>
                  <a:lnTo>
                    <a:pt x="5080" y="1299210"/>
                  </a:lnTo>
                  <a:lnTo>
                    <a:pt x="3810" y="1288733"/>
                  </a:lnTo>
                  <a:lnTo>
                    <a:pt x="2540" y="1277938"/>
                  </a:lnTo>
                  <a:lnTo>
                    <a:pt x="1588" y="1267460"/>
                  </a:lnTo>
                  <a:lnTo>
                    <a:pt x="953" y="1256665"/>
                  </a:lnTo>
                  <a:lnTo>
                    <a:pt x="318" y="1246505"/>
                  </a:lnTo>
                  <a:lnTo>
                    <a:pt x="0" y="1236028"/>
                  </a:lnTo>
                  <a:lnTo>
                    <a:pt x="0" y="1225868"/>
                  </a:lnTo>
                  <a:lnTo>
                    <a:pt x="318" y="1211580"/>
                  </a:lnTo>
                  <a:lnTo>
                    <a:pt x="635" y="1197610"/>
                  </a:lnTo>
                  <a:lnTo>
                    <a:pt x="1588" y="1183958"/>
                  </a:lnTo>
                  <a:lnTo>
                    <a:pt x="2858" y="1170623"/>
                  </a:lnTo>
                  <a:lnTo>
                    <a:pt x="4763" y="1157288"/>
                  </a:lnTo>
                  <a:lnTo>
                    <a:pt x="6985" y="1144270"/>
                  </a:lnTo>
                  <a:lnTo>
                    <a:pt x="9208" y="1131253"/>
                  </a:lnTo>
                  <a:lnTo>
                    <a:pt x="11748" y="1118870"/>
                  </a:lnTo>
                  <a:lnTo>
                    <a:pt x="14923" y="1106488"/>
                  </a:lnTo>
                  <a:lnTo>
                    <a:pt x="17780" y="1094105"/>
                  </a:lnTo>
                  <a:lnTo>
                    <a:pt x="21590" y="1082358"/>
                  </a:lnTo>
                  <a:lnTo>
                    <a:pt x="25083" y="1070610"/>
                  </a:lnTo>
                  <a:lnTo>
                    <a:pt x="29210" y="1059180"/>
                  </a:lnTo>
                  <a:lnTo>
                    <a:pt x="33338" y="1048068"/>
                  </a:lnTo>
                  <a:lnTo>
                    <a:pt x="37783" y="1036955"/>
                  </a:lnTo>
                  <a:lnTo>
                    <a:pt x="42545" y="1026160"/>
                  </a:lnTo>
                  <a:lnTo>
                    <a:pt x="47308" y="1015365"/>
                  </a:lnTo>
                  <a:lnTo>
                    <a:pt x="52388" y="1005205"/>
                  </a:lnTo>
                  <a:lnTo>
                    <a:pt x="57468" y="995045"/>
                  </a:lnTo>
                  <a:lnTo>
                    <a:pt x="62548" y="985203"/>
                  </a:lnTo>
                  <a:lnTo>
                    <a:pt x="68263" y="975678"/>
                  </a:lnTo>
                  <a:lnTo>
                    <a:pt x="73660" y="966153"/>
                  </a:lnTo>
                  <a:lnTo>
                    <a:pt x="79375" y="956945"/>
                  </a:lnTo>
                  <a:lnTo>
                    <a:pt x="85408" y="948373"/>
                  </a:lnTo>
                  <a:lnTo>
                    <a:pt x="96838" y="930910"/>
                  </a:lnTo>
                  <a:lnTo>
                    <a:pt x="108903" y="915035"/>
                  </a:lnTo>
                  <a:lnTo>
                    <a:pt x="120968" y="899795"/>
                  </a:lnTo>
                  <a:lnTo>
                    <a:pt x="132715" y="885508"/>
                  </a:lnTo>
                  <a:lnTo>
                    <a:pt x="144780" y="872173"/>
                  </a:lnTo>
                  <a:lnTo>
                    <a:pt x="156845" y="859473"/>
                  </a:lnTo>
                  <a:lnTo>
                    <a:pt x="168275" y="848043"/>
                  </a:lnTo>
                  <a:lnTo>
                    <a:pt x="179705" y="836930"/>
                  </a:lnTo>
                  <a:lnTo>
                    <a:pt x="190500" y="827088"/>
                  </a:lnTo>
                  <a:lnTo>
                    <a:pt x="201295" y="817880"/>
                  </a:lnTo>
                  <a:lnTo>
                    <a:pt x="211138" y="809625"/>
                  </a:lnTo>
                  <a:lnTo>
                    <a:pt x="220345" y="802005"/>
                  </a:lnTo>
                  <a:lnTo>
                    <a:pt x="229553" y="795338"/>
                  </a:lnTo>
                  <a:lnTo>
                    <a:pt x="237490" y="789305"/>
                  </a:lnTo>
                  <a:lnTo>
                    <a:pt x="250825" y="780098"/>
                  </a:lnTo>
                  <a:lnTo>
                    <a:pt x="260033" y="773748"/>
                  </a:lnTo>
                  <a:lnTo>
                    <a:pt x="265113" y="770890"/>
                  </a:lnTo>
                  <a:lnTo>
                    <a:pt x="270510" y="767398"/>
                  </a:lnTo>
                  <a:lnTo>
                    <a:pt x="276543" y="764858"/>
                  </a:lnTo>
                  <a:lnTo>
                    <a:pt x="282575" y="762318"/>
                  </a:lnTo>
                  <a:lnTo>
                    <a:pt x="288608" y="760095"/>
                  </a:lnTo>
                  <a:lnTo>
                    <a:pt x="294640" y="758190"/>
                  </a:lnTo>
                  <a:lnTo>
                    <a:pt x="300673" y="756920"/>
                  </a:lnTo>
                  <a:lnTo>
                    <a:pt x="307023" y="755650"/>
                  </a:lnTo>
                  <a:lnTo>
                    <a:pt x="312738" y="755015"/>
                  </a:lnTo>
                  <a:lnTo>
                    <a:pt x="318453" y="753745"/>
                  </a:lnTo>
                  <a:lnTo>
                    <a:pt x="324485" y="752793"/>
                  </a:lnTo>
                  <a:lnTo>
                    <a:pt x="330518" y="752475"/>
                  </a:lnTo>
                  <a:close/>
                  <a:moveTo>
                    <a:pt x="609121" y="0"/>
                  </a:moveTo>
                  <a:lnTo>
                    <a:pt x="617062" y="0"/>
                  </a:lnTo>
                  <a:lnTo>
                    <a:pt x="625321" y="0"/>
                  </a:lnTo>
                  <a:lnTo>
                    <a:pt x="633262" y="317"/>
                  </a:lnTo>
                  <a:lnTo>
                    <a:pt x="641521" y="951"/>
                  </a:lnTo>
                  <a:lnTo>
                    <a:pt x="650098" y="1585"/>
                  </a:lnTo>
                  <a:lnTo>
                    <a:pt x="658039" y="2536"/>
                  </a:lnTo>
                  <a:lnTo>
                    <a:pt x="666298" y="3487"/>
                  </a:lnTo>
                  <a:lnTo>
                    <a:pt x="674557" y="4755"/>
                  </a:lnTo>
                  <a:lnTo>
                    <a:pt x="682816" y="6658"/>
                  </a:lnTo>
                  <a:lnTo>
                    <a:pt x="691075" y="8243"/>
                  </a:lnTo>
                  <a:lnTo>
                    <a:pt x="699017" y="10462"/>
                  </a:lnTo>
                  <a:lnTo>
                    <a:pt x="707593" y="12364"/>
                  </a:lnTo>
                  <a:lnTo>
                    <a:pt x="715535" y="14901"/>
                  </a:lnTo>
                  <a:lnTo>
                    <a:pt x="723476" y="17437"/>
                  </a:lnTo>
                  <a:lnTo>
                    <a:pt x="731100" y="20607"/>
                  </a:lnTo>
                  <a:lnTo>
                    <a:pt x="738723" y="23461"/>
                  </a:lnTo>
                  <a:lnTo>
                    <a:pt x="746347" y="26314"/>
                  </a:lnTo>
                  <a:lnTo>
                    <a:pt x="753653" y="29801"/>
                  </a:lnTo>
                  <a:lnTo>
                    <a:pt x="761277" y="33289"/>
                  </a:lnTo>
                  <a:lnTo>
                    <a:pt x="768265" y="37093"/>
                  </a:lnTo>
                  <a:lnTo>
                    <a:pt x="775571" y="40581"/>
                  </a:lnTo>
                  <a:lnTo>
                    <a:pt x="782560" y="44702"/>
                  </a:lnTo>
                  <a:lnTo>
                    <a:pt x="796219" y="53262"/>
                  </a:lnTo>
                  <a:lnTo>
                    <a:pt x="809560" y="62139"/>
                  </a:lnTo>
                  <a:lnTo>
                    <a:pt x="822266" y="71968"/>
                  </a:lnTo>
                  <a:lnTo>
                    <a:pt x="834020" y="82113"/>
                  </a:lnTo>
                  <a:lnTo>
                    <a:pt x="845773" y="92892"/>
                  </a:lnTo>
                  <a:lnTo>
                    <a:pt x="856573" y="103988"/>
                  </a:lnTo>
                  <a:lnTo>
                    <a:pt x="867056" y="116036"/>
                  </a:lnTo>
                  <a:lnTo>
                    <a:pt x="876903" y="128400"/>
                  </a:lnTo>
                  <a:lnTo>
                    <a:pt x="886433" y="140765"/>
                  </a:lnTo>
                  <a:lnTo>
                    <a:pt x="895009" y="154080"/>
                  </a:lnTo>
                  <a:lnTo>
                    <a:pt x="902951" y="167396"/>
                  </a:lnTo>
                  <a:lnTo>
                    <a:pt x="910257" y="181346"/>
                  </a:lnTo>
                  <a:lnTo>
                    <a:pt x="916927" y="195612"/>
                  </a:lnTo>
                  <a:lnTo>
                    <a:pt x="922963" y="210196"/>
                  </a:lnTo>
                  <a:lnTo>
                    <a:pt x="928045" y="225097"/>
                  </a:lnTo>
                  <a:lnTo>
                    <a:pt x="932810" y="239998"/>
                  </a:lnTo>
                  <a:lnTo>
                    <a:pt x="936622" y="255850"/>
                  </a:lnTo>
                  <a:lnTo>
                    <a:pt x="939481" y="271385"/>
                  </a:lnTo>
                  <a:lnTo>
                    <a:pt x="941704" y="286920"/>
                  </a:lnTo>
                  <a:lnTo>
                    <a:pt x="943610" y="302771"/>
                  </a:lnTo>
                  <a:lnTo>
                    <a:pt x="944246" y="311014"/>
                  </a:lnTo>
                  <a:lnTo>
                    <a:pt x="944246" y="318940"/>
                  </a:lnTo>
                  <a:lnTo>
                    <a:pt x="944563" y="327183"/>
                  </a:lnTo>
                  <a:lnTo>
                    <a:pt x="944246" y="335426"/>
                  </a:lnTo>
                  <a:lnTo>
                    <a:pt x="943928" y="343352"/>
                  </a:lnTo>
                  <a:lnTo>
                    <a:pt x="943610" y="351595"/>
                  </a:lnTo>
                  <a:lnTo>
                    <a:pt x="942657" y="359838"/>
                  </a:lnTo>
                  <a:lnTo>
                    <a:pt x="941704" y="368081"/>
                  </a:lnTo>
                  <a:lnTo>
                    <a:pt x="940434" y="376324"/>
                  </a:lnTo>
                  <a:lnTo>
                    <a:pt x="939163" y="384567"/>
                  </a:lnTo>
                  <a:lnTo>
                    <a:pt x="937575" y="392810"/>
                  </a:lnTo>
                  <a:lnTo>
                    <a:pt x="935669" y="401053"/>
                  </a:lnTo>
                  <a:lnTo>
                    <a:pt x="933763" y="408979"/>
                  </a:lnTo>
                  <a:lnTo>
                    <a:pt x="931539" y="417222"/>
                  </a:lnTo>
                  <a:lnTo>
                    <a:pt x="929316" y="425148"/>
                  </a:lnTo>
                  <a:lnTo>
                    <a:pt x="926457" y="433391"/>
                  </a:lnTo>
                  <a:lnTo>
                    <a:pt x="923916" y="441000"/>
                  </a:lnTo>
                  <a:lnTo>
                    <a:pt x="920739" y="448609"/>
                  </a:lnTo>
                  <a:lnTo>
                    <a:pt x="917563" y="456218"/>
                  </a:lnTo>
                  <a:lnTo>
                    <a:pt x="914068" y="463827"/>
                  </a:lnTo>
                  <a:lnTo>
                    <a:pt x="910892" y="471119"/>
                  </a:lnTo>
                  <a:lnTo>
                    <a:pt x="907080" y="478411"/>
                  </a:lnTo>
                  <a:lnTo>
                    <a:pt x="903268" y="485385"/>
                  </a:lnTo>
                  <a:lnTo>
                    <a:pt x="899139" y="492360"/>
                  </a:lnTo>
                  <a:lnTo>
                    <a:pt x="890880" y="505993"/>
                  </a:lnTo>
                  <a:lnTo>
                    <a:pt x="881668" y="519309"/>
                  </a:lnTo>
                  <a:lnTo>
                    <a:pt x="872138" y="531673"/>
                  </a:lnTo>
                  <a:lnTo>
                    <a:pt x="861656" y="543721"/>
                  </a:lnTo>
                  <a:lnTo>
                    <a:pt x="851173" y="555451"/>
                  </a:lnTo>
                  <a:lnTo>
                    <a:pt x="839737" y="566230"/>
                  </a:lnTo>
                  <a:lnTo>
                    <a:pt x="827667" y="577010"/>
                  </a:lnTo>
                  <a:lnTo>
                    <a:pt x="815596" y="586521"/>
                  </a:lnTo>
                  <a:lnTo>
                    <a:pt x="802890" y="595715"/>
                  </a:lnTo>
                  <a:lnTo>
                    <a:pt x="789866" y="604592"/>
                  </a:lnTo>
                  <a:lnTo>
                    <a:pt x="776207" y="612518"/>
                  </a:lnTo>
                  <a:lnTo>
                    <a:pt x="762230" y="619810"/>
                  </a:lnTo>
                  <a:lnTo>
                    <a:pt x="747935" y="626468"/>
                  </a:lnTo>
                  <a:lnTo>
                    <a:pt x="733323" y="632491"/>
                  </a:lnTo>
                  <a:lnTo>
                    <a:pt x="718711" y="637564"/>
                  </a:lnTo>
                  <a:lnTo>
                    <a:pt x="703464" y="642319"/>
                  </a:lnTo>
                  <a:lnTo>
                    <a:pt x="688216" y="645807"/>
                  </a:lnTo>
                  <a:lnTo>
                    <a:pt x="672651" y="649294"/>
                  </a:lnTo>
                  <a:lnTo>
                    <a:pt x="656451" y="651513"/>
                  </a:lnTo>
                  <a:lnTo>
                    <a:pt x="640568" y="652782"/>
                  </a:lnTo>
                  <a:lnTo>
                    <a:pt x="632627" y="653733"/>
                  </a:lnTo>
                  <a:lnTo>
                    <a:pt x="624368" y="654050"/>
                  </a:lnTo>
                  <a:lnTo>
                    <a:pt x="616427" y="654050"/>
                  </a:lnTo>
                  <a:lnTo>
                    <a:pt x="608485" y="654050"/>
                  </a:lnTo>
                  <a:lnTo>
                    <a:pt x="600226" y="653733"/>
                  </a:lnTo>
                  <a:lnTo>
                    <a:pt x="591650" y="652782"/>
                  </a:lnTo>
                  <a:lnTo>
                    <a:pt x="583708" y="652148"/>
                  </a:lnTo>
                  <a:lnTo>
                    <a:pt x="575449" y="651196"/>
                  </a:lnTo>
                  <a:lnTo>
                    <a:pt x="567190" y="650245"/>
                  </a:lnTo>
                  <a:lnTo>
                    <a:pt x="558931" y="648660"/>
                  </a:lnTo>
                  <a:lnTo>
                    <a:pt x="550672" y="647392"/>
                  </a:lnTo>
                  <a:lnTo>
                    <a:pt x="542731" y="645173"/>
                  </a:lnTo>
                  <a:lnTo>
                    <a:pt x="534154" y="643270"/>
                  </a:lnTo>
                  <a:lnTo>
                    <a:pt x="525895" y="641051"/>
                  </a:lnTo>
                  <a:lnTo>
                    <a:pt x="517954" y="638515"/>
                  </a:lnTo>
                  <a:lnTo>
                    <a:pt x="510330" y="635979"/>
                  </a:lnTo>
                  <a:lnTo>
                    <a:pt x="502389" y="633442"/>
                  </a:lnTo>
                  <a:lnTo>
                    <a:pt x="494765" y="630272"/>
                  </a:lnTo>
                  <a:lnTo>
                    <a:pt x="487141" y="627419"/>
                  </a:lnTo>
                  <a:lnTo>
                    <a:pt x="479835" y="623931"/>
                  </a:lnTo>
                  <a:lnTo>
                    <a:pt x="472529" y="620444"/>
                  </a:lnTo>
                  <a:lnTo>
                    <a:pt x="465223" y="616639"/>
                  </a:lnTo>
                  <a:lnTo>
                    <a:pt x="457917" y="613152"/>
                  </a:lnTo>
                  <a:lnTo>
                    <a:pt x="450929" y="609030"/>
                  </a:lnTo>
                  <a:lnTo>
                    <a:pt x="437270" y="600470"/>
                  </a:lnTo>
                  <a:lnTo>
                    <a:pt x="423928" y="591593"/>
                  </a:lnTo>
                  <a:lnTo>
                    <a:pt x="411222" y="581765"/>
                  </a:lnTo>
                  <a:lnTo>
                    <a:pt x="399469" y="571620"/>
                  </a:lnTo>
                  <a:lnTo>
                    <a:pt x="387716" y="560524"/>
                  </a:lnTo>
                  <a:lnTo>
                    <a:pt x="376598" y="549427"/>
                  </a:lnTo>
                  <a:lnTo>
                    <a:pt x="366433" y="537697"/>
                  </a:lnTo>
                  <a:lnTo>
                    <a:pt x="356586" y="525649"/>
                  </a:lnTo>
                  <a:lnTo>
                    <a:pt x="347056" y="512968"/>
                  </a:lnTo>
                  <a:lnTo>
                    <a:pt x="338479" y="499652"/>
                  </a:lnTo>
                  <a:lnTo>
                    <a:pt x="330538" y="486020"/>
                  </a:lnTo>
                  <a:lnTo>
                    <a:pt x="323232" y="472070"/>
                  </a:lnTo>
                  <a:lnTo>
                    <a:pt x="316561" y="457803"/>
                  </a:lnTo>
                  <a:lnTo>
                    <a:pt x="310526" y="443536"/>
                  </a:lnTo>
                  <a:lnTo>
                    <a:pt x="305126" y="428636"/>
                  </a:lnTo>
                  <a:lnTo>
                    <a:pt x="300678" y="413418"/>
                  </a:lnTo>
                  <a:lnTo>
                    <a:pt x="296867" y="398200"/>
                  </a:lnTo>
                  <a:lnTo>
                    <a:pt x="294008" y="382348"/>
                  </a:lnTo>
                  <a:lnTo>
                    <a:pt x="291784" y="366496"/>
                  </a:lnTo>
                  <a:lnTo>
                    <a:pt x="289878" y="350644"/>
                  </a:lnTo>
                  <a:lnTo>
                    <a:pt x="289243" y="342718"/>
                  </a:lnTo>
                  <a:lnTo>
                    <a:pt x="289243" y="334792"/>
                  </a:lnTo>
                  <a:lnTo>
                    <a:pt x="288925" y="326549"/>
                  </a:lnTo>
                  <a:lnTo>
                    <a:pt x="289243" y="318306"/>
                  </a:lnTo>
                  <a:lnTo>
                    <a:pt x="289561" y="310063"/>
                  </a:lnTo>
                  <a:lnTo>
                    <a:pt x="289878" y="302137"/>
                  </a:lnTo>
                  <a:lnTo>
                    <a:pt x="290514" y="293894"/>
                  </a:lnTo>
                  <a:lnTo>
                    <a:pt x="291784" y="285651"/>
                  </a:lnTo>
                  <a:lnTo>
                    <a:pt x="293055" y="277408"/>
                  </a:lnTo>
                  <a:lnTo>
                    <a:pt x="294325" y="268848"/>
                  </a:lnTo>
                  <a:lnTo>
                    <a:pt x="295914" y="260922"/>
                  </a:lnTo>
                  <a:lnTo>
                    <a:pt x="297502" y="252679"/>
                  </a:lnTo>
                  <a:lnTo>
                    <a:pt x="299725" y="244436"/>
                  </a:lnTo>
                  <a:lnTo>
                    <a:pt x="301949" y="236510"/>
                  </a:lnTo>
                  <a:lnTo>
                    <a:pt x="304173" y="228584"/>
                  </a:lnTo>
                  <a:lnTo>
                    <a:pt x="307032" y="220659"/>
                  </a:lnTo>
                  <a:lnTo>
                    <a:pt x="309573" y="212733"/>
                  </a:lnTo>
                  <a:lnTo>
                    <a:pt x="312432" y="204807"/>
                  </a:lnTo>
                  <a:lnTo>
                    <a:pt x="315926" y="197198"/>
                  </a:lnTo>
                  <a:lnTo>
                    <a:pt x="319102" y="189906"/>
                  </a:lnTo>
                  <a:lnTo>
                    <a:pt x="322597" y="182614"/>
                  </a:lnTo>
                  <a:lnTo>
                    <a:pt x="326091" y="175322"/>
                  </a:lnTo>
                  <a:lnTo>
                    <a:pt x="330220" y="168347"/>
                  </a:lnTo>
                  <a:lnTo>
                    <a:pt x="334032" y="161055"/>
                  </a:lnTo>
                  <a:lnTo>
                    <a:pt x="342609" y="147423"/>
                  </a:lnTo>
                  <a:lnTo>
                    <a:pt x="351821" y="134741"/>
                  </a:lnTo>
                  <a:lnTo>
                    <a:pt x="361350" y="122060"/>
                  </a:lnTo>
                  <a:lnTo>
                    <a:pt x="371833" y="109695"/>
                  </a:lnTo>
                  <a:lnTo>
                    <a:pt x="382316" y="97965"/>
                  </a:lnTo>
                  <a:lnTo>
                    <a:pt x="393751" y="87185"/>
                  </a:lnTo>
                  <a:lnTo>
                    <a:pt x="405504" y="76723"/>
                  </a:lnTo>
                  <a:lnTo>
                    <a:pt x="417893" y="66895"/>
                  </a:lnTo>
                  <a:lnTo>
                    <a:pt x="430599" y="58018"/>
                  </a:lnTo>
                  <a:lnTo>
                    <a:pt x="443623" y="49458"/>
                  </a:lnTo>
                  <a:lnTo>
                    <a:pt x="457282" y="41215"/>
                  </a:lnTo>
                  <a:lnTo>
                    <a:pt x="471259" y="33606"/>
                  </a:lnTo>
                  <a:lnTo>
                    <a:pt x="485553" y="26948"/>
                  </a:lnTo>
                  <a:lnTo>
                    <a:pt x="500165" y="21241"/>
                  </a:lnTo>
                  <a:lnTo>
                    <a:pt x="514777" y="16169"/>
                  </a:lnTo>
                  <a:lnTo>
                    <a:pt x="530025" y="11413"/>
                  </a:lnTo>
                  <a:lnTo>
                    <a:pt x="545272" y="7609"/>
                  </a:lnTo>
                  <a:lnTo>
                    <a:pt x="560837" y="4438"/>
                  </a:lnTo>
                  <a:lnTo>
                    <a:pt x="576720" y="2219"/>
                  </a:lnTo>
                  <a:lnTo>
                    <a:pt x="592920" y="634"/>
                  </a:lnTo>
                  <a:lnTo>
                    <a:pt x="600862" y="317"/>
                  </a:lnTo>
                  <a:lnTo>
                    <a:pt x="609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2" name="文本框 41"/>
          <p:cNvSpPr txBox="1"/>
          <p:nvPr>
            <p:custDataLst>
              <p:tags r:id="rId1"/>
            </p:custDataLst>
          </p:nvPr>
        </p:nvSpPr>
        <p:spPr>
          <a:xfrm>
            <a:off x="547335" y="23533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sym typeface="+mn-ea"/>
              </a:rPr>
              <a:t>ERP</a:t>
            </a:r>
            <a:r>
              <a:rPr lang="zh-CN" altLang="en-US" dirty="0">
                <a:solidFill>
                  <a:schemeClr val="accent1"/>
                </a:solidFill>
              </a:rPr>
              <a:t>应用软件的特点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70" y="457200"/>
            <a:ext cx="4164965" cy="645160"/>
          </a:xfrm>
        </p:spPr>
        <p:txBody>
          <a:bodyPr/>
          <a:p>
            <a:r>
              <a:rPr lang="zh-CN" altLang="en-US"/>
              <a:t>产值低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725" y="1360805"/>
            <a:ext cx="5714365" cy="3809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2596" t="2966" r="2008" b="2067"/>
          <a:stretch>
            <a:fillRect/>
          </a:stretch>
        </p:blipFill>
        <p:spPr>
          <a:xfrm>
            <a:off x="4198620" y="1522095"/>
            <a:ext cx="7722235" cy="5164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522719" y="1341990"/>
            <a:ext cx="9144000" cy="507390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108" b="-401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3"/>
            </p:custDataLst>
          </p:nvPr>
        </p:nvSpPr>
        <p:spPr>
          <a:xfrm flipH="1">
            <a:off x="5066018" y="1341990"/>
            <a:ext cx="5603264" cy="5073906"/>
          </a:xfrm>
          <a:custGeom>
            <a:avLst/>
            <a:gdLst>
              <a:gd name="connsiteX0" fmla="*/ 0 w 5831863"/>
              <a:gd name="connsiteY0" fmla="*/ 0 h 5073906"/>
              <a:gd name="connsiteX1" fmla="*/ 3773052 w 5831863"/>
              <a:gd name="connsiteY1" fmla="*/ 0 h 5073906"/>
              <a:gd name="connsiteX2" fmla="*/ 5831863 w 5831863"/>
              <a:gd name="connsiteY2" fmla="*/ 5073906 h 5073906"/>
              <a:gd name="connsiteX3" fmla="*/ 0 w 5831863"/>
              <a:gd name="connsiteY3" fmla="*/ 5073906 h 50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1863" h="5073906">
                <a:moveTo>
                  <a:pt x="0" y="0"/>
                </a:moveTo>
                <a:lnTo>
                  <a:pt x="3773052" y="0"/>
                </a:lnTo>
                <a:lnTo>
                  <a:pt x="5831863" y="5073906"/>
                </a:lnTo>
                <a:lnTo>
                  <a:pt x="0" y="5073906"/>
                </a:lnTo>
                <a:close/>
              </a:path>
            </a:pathLst>
          </a:custGeom>
          <a:solidFill>
            <a:srgbClr val="00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>
            <a:normAutofit/>
          </a:bodyPr>
          <a:p>
            <a:pPr lvl="0">
              <a:lnSpc>
                <a:spcPct val="120000"/>
              </a:lnSpc>
            </a:pPr>
            <a:r>
              <a:rPr lang="zh-CN" altLang="en-US" sz="4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发展历程</a:t>
            </a:r>
            <a:r>
              <a:rPr lang="en-US" altLang="zh-CN" sz="4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... ...</a:t>
            </a:r>
            <a:endParaRPr lang="en-US" altLang="zh-CN" sz="4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554600" y="29795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服务端渲染</a:t>
            </a:r>
            <a:endParaRPr lang="zh-CN" alt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 rot="5400000" flipH="1">
            <a:off x="3825875" y="3417570"/>
            <a:ext cx="923290" cy="1040765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>
            <p:custDataLst>
              <p:tags r:id="rId3"/>
            </p:custDataLst>
          </p:nvPr>
        </p:nvSpPr>
        <p:spPr>
          <a:xfrm rot="5400000">
            <a:off x="6439535" y="3417570"/>
            <a:ext cx="923290" cy="1040765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4"/>
            </p:custDataLst>
          </p:nvPr>
        </p:nvSpPr>
        <p:spPr>
          <a:xfrm>
            <a:off x="4692650" y="3029585"/>
            <a:ext cx="1824355" cy="182562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anchor="ctr" anchorCtr="0">
            <a:normAutofit/>
          </a:bodyPr>
          <a:p>
            <a:pPr algn="ctr"/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网络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IE浏览器"/>
          <p:cNvSpPr/>
          <p:nvPr/>
        </p:nvSpPr>
        <p:spPr>
          <a:xfrm>
            <a:off x="8243570" y="3463290"/>
            <a:ext cx="868680" cy="936625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0" name="电脑"/>
          <p:cNvSpPr/>
          <p:nvPr/>
        </p:nvSpPr>
        <p:spPr bwMode="auto">
          <a:xfrm>
            <a:off x="1389380" y="3075940"/>
            <a:ext cx="1814830" cy="1323975"/>
          </a:xfrm>
          <a:custGeom>
            <a:avLst/>
            <a:gdLst>
              <a:gd name="T0" fmla="*/ 381408390 w 6190"/>
              <a:gd name="T1" fmla="*/ 48095465 h 4291"/>
              <a:gd name="T2" fmla="*/ 398361967 w 6190"/>
              <a:gd name="T3" fmla="*/ 65137202 h 4291"/>
              <a:gd name="T4" fmla="*/ 398361967 w 6190"/>
              <a:gd name="T5" fmla="*/ 340645740 h 4291"/>
              <a:gd name="T6" fmla="*/ 243222337 w 6190"/>
              <a:gd name="T7" fmla="*/ 340645740 h 4291"/>
              <a:gd name="T8" fmla="*/ 243222337 w 6190"/>
              <a:gd name="T9" fmla="*/ 352290696 h 4291"/>
              <a:gd name="T10" fmla="*/ 255534977 w 6190"/>
              <a:gd name="T11" fmla="*/ 354089520 h 4291"/>
              <a:gd name="T12" fmla="*/ 267942405 w 6190"/>
              <a:gd name="T13" fmla="*/ 356456556 h 4291"/>
              <a:gd name="T14" fmla="*/ 280444621 w 6190"/>
              <a:gd name="T15" fmla="*/ 359202195 h 4291"/>
              <a:gd name="T16" fmla="*/ 292852049 w 6190"/>
              <a:gd name="T17" fmla="*/ 362515737 h 4291"/>
              <a:gd name="T18" fmla="*/ 305259477 w 6190"/>
              <a:gd name="T19" fmla="*/ 366208191 h 4291"/>
              <a:gd name="T20" fmla="*/ 317666598 w 6190"/>
              <a:gd name="T21" fmla="*/ 370563353 h 4291"/>
              <a:gd name="T22" fmla="*/ 330074026 w 6190"/>
              <a:gd name="T23" fmla="*/ 375391922 h 4291"/>
              <a:gd name="T24" fmla="*/ 342481454 w 6190"/>
              <a:gd name="T25" fmla="*/ 380693590 h 4291"/>
              <a:gd name="T26" fmla="*/ 342481454 w 6190"/>
              <a:gd name="T27" fmla="*/ 406256349 h 4291"/>
              <a:gd name="T28" fmla="*/ 59858547 w 6190"/>
              <a:gd name="T29" fmla="*/ 406256349 h 4291"/>
              <a:gd name="T30" fmla="*/ 59858547 w 6190"/>
              <a:gd name="T31" fmla="*/ 380693590 h 4291"/>
              <a:gd name="T32" fmla="*/ 65920078 w 6190"/>
              <a:gd name="T33" fmla="*/ 378232057 h 4291"/>
              <a:gd name="T34" fmla="*/ 77853872 w 6190"/>
              <a:gd name="T35" fmla="*/ 373593097 h 4291"/>
              <a:gd name="T36" fmla="*/ 89882455 w 6190"/>
              <a:gd name="T37" fmla="*/ 369332432 h 4291"/>
              <a:gd name="T38" fmla="*/ 101816249 w 6190"/>
              <a:gd name="T39" fmla="*/ 365545482 h 4291"/>
              <a:gd name="T40" fmla="*/ 113939620 w 6190"/>
              <a:gd name="T41" fmla="*/ 362137135 h 4291"/>
              <a:gd name="T42" fmla="*/ 125967894 w 6190"/>
              <a:gd name="T43" fmla="*/ 359107390 h 4291"/>
              <a:gd name="T44" fmla="*/ 137901688 w 6190"/>
              <a:gd name="T45" fmla="*/ 356456556 h 4291"/>
              <a:gd name="T46" fmla="*/ 150025059 w 6190"/>
              <a:gd name="T47" fmla="*/ 354373626 h 4291"/>
              <a:gd name="T48" fmla="*/ 155992110 w 6190"/>
              <a:gd name="T49" fmla="*/ 340645740 h 4291"/>
              <a:gd name="T50" fmla="*/ 0 w 6190"/>
              <a:gd name="T51" fmla="*/ 340645740 h 4291"/>
              <a:gd name="T52" fmla="*/ 0 w 6190"/>
              <a:gd name="T53" fmla="*/ 65137202 h 4291"/>
              <a:gd name="T54" fmla="*/ 16953577 w 6190"/>
              <a:gd name="T55" fmla="*/ 48095465 h 4291"/>
              <a:gd name="T56" fmla="*/ 420335326 w 6190"/>
              <a:gd name="T57" fmla="*/ 406256349 h 4291"/>
              <a:gd name="T58" fmla="*/ 586272213 w 6190"/>
              <a:gd name="T59" fmla="*/ 0 h 4291"/>
              <a:gd name="T60" fmla="*/ 420335326 w 6190"/>
              <a:gd name="T61" fmla="*/ 406256349 h 4291"/>
              <a:gd name="T62" fmla="*/ 441266937 w 6190"/>
              <a:gd name="T63" fmla="*/ 35408890 h 4291"/>
              <a:gd name="T64" fmla="*/ 568276888 w 6190"/>
              <a:gd name="T65" fmla="*/ 74889145 h 4291"/>
              <a:gd name="T66" fmla="*/ 441266937 w 6190"/>
              <a:gd name="T67" fmla="*/ 35408890 h 4291"/>
              <a:gd name="T68" fmla="*/ 441266937 w 6190"/>
              <a:gd name="T69" fmla="*/ 97043248 h 4291"/>
              <a:gd name="T70" fmla="*/ 568276888 w 6190"/>
              <a:gd name="T71" fmla="*/ 136712804 h 4291"/>
              <a:gd name="T72" fmla="*/ 441266937 w 6190"/>
              <a:gd name="T73" fmla="*/ 97043248 h 4291"/>
              <a:gd name="T74" fmla="*/ 440604034 w 6190"/>
              <a:gd name="T75" fmla="*/ 170228065 h 4291"/>
              <a:gd name="T76" fmla="*/ 483224639 w 6190"/>
              <a:gd name="T77" fmla="*/ 200808694 h 4291"/>
              <a:gd name="T78" fmla="*/ 440604034 w 6190"/>
              <a:gd name="T79" fmla="*/ 170228065 h 4291"/>
              <a:gd name="T80" fmla="*/ 440604034 w 6190"/>
              <a:gd name="T81" fmla="*/ 219365150 h 4291"/>
              <a:gd name="T82" fmla="*/ 483224639 w 6190"/>
              <a:gd name="T83" fmla="*/ 249945779 h 4291"/>
              <a:gd name="T84" fmla="*/ 440604034 w 6190"/>
              <a:gd name="T85" fmla="*/ 219365150 h 4291"/>
              <a:gd name="T86" fmla="*/ 364360025 w 6190"/>
              <a:gd name="T87" fmla="*/ 82179246 h 4291"/>
              <a:gd name="T88" fmla="*/ 34001942 w 6190"/>
              <a:gd name="T89" fmla="*/ 306562266 h 4291"/>
              <a:gd name="T90" fmla="*/ 364360025 w 6190"/>
              <a:gd name="T91" fmla="*/ 82179246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03960" y="4620260"/>
            <a:ext cx="1859280" cy="1097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/>
              <a:t>逻辑</a:t>
            </a:r>
            <a:endParaRPr lang="zh-CN" altLang="en-US" sz="6600"/>
          </a:p>
        </p:txBody>
      </p:sp>
      <p:sp>
        <p:nvSpPr>
          <p:cNvPr id="10" name="文本框 9"/>
          <p:cNvSpPr txBox="1"/>
          <p:nvPr/>
        </p:nvSpPr>
        <p:spPr>
          <a:xfrm>
            <a:off x="8383270" y="4933950"/>
            <a:ext cx="58928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逻辑</a:t>
            </a:r>
            <a:endParaRPr lang="zh-CN" altLang="en-US" sz="1600"/>
          </a:p>
        </p:txBody>
      </p:sp>
      <p:sp>
        <p:nvSpPr>
          <p:cNvPr id="11" name="文本框 10"/>
          <p:cNvSpPr txBox="1"/>
          <p:nvPr/>
        </p:nvSpPr>
        <p:spPr>
          <a:xfrm>
            <a:off x="3849370" y="3128010"/>
            <a:ext cx="174879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/>
              <a:t>View + Data + JS</a:t>
            </a:r>
            <a:endParaRPr lang="en-US" altLang="zh-CN" sz="1600"/>
          </a:p>
        </p:txBody>
      </p:sp>
      <p:sp>
        <p:nvSpPr>
          <p:cNvPr id="3" name="文本框 2"/>
          <p:cNvSpPr txBox="1"/>
          <p:nvPr/>
        </p:nvSpPr>
        <p:spPr>
          <a:xfrm>
            <a:off x="5878830" y="1525905"/>
            <a:ext cx="1854200" cy="1097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6600">
                <a:solidFill>
                  <a:schemeClr val="tx1"/>
                </a:solidFill>
                <a:latin typeface="Eras Bold ITC" panose="020B0907030504020204" charset="0"/>
              </a:rPr>
              <a:t>php</a:t>
            </a:r>
            <a:endParaRPr lang="en-US" altLang="zh-CN" sz="6600">
              <a:solidFill>
                <a:schemeClr val="tx1"/>
              </a:solidFill>
              <a:latin typeface="Eras Bold ITC" panose="020B090703050402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24866" b="35319"/>
          <a:stretch>
            <a:fillRect/>
          </a:stretch>
        </p:blipFill>
        <p:spPr>
          <a:xfrm>
            <a:off x="1389380" y="1447800"/>
            <a:ext cx="4095115" cy="11753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554600" y="29795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客户端渲染</a:t>
            </a:r>
            <a:endParaRPr lang="zh-CN" alt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 rot="5400000" flipH="1">
            <a:off x="3825875" y="3417570"/>
            <a:ext cx="923290" cy="1040765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>
            <p:custDataLst>
              <p:tags r:id="rId3"/>
            </p:custDataLst>
          </p:nvPr>
        </p:nvSpPr>
        <p:spPr>
          <a:xfrm rot="5400000">
            <a:off x="6439535" y="3417570"/>
            <a:ext cx="923290" cy="1040765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4"/>
            </p:custDataLst>
          </p:nvPr>
        </p:nvSpPr>
        <p:spPr>
          <a:xfrm>
            <a:off x="4692650" y="3029585"/>
            <a:ext cx="1824355" cy="182562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anchor="ctr" anchorCtr="0">
            <a:normAutofit/>
          </a:bodyPr>
          <a:p>
            <a:pPr algn="ctr"/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网络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IE浏览器"/>
          <p:cNvSpPr/>
          <p:nvPr/>
        </p:nvSpPr>
        <p:spPr>
          <a:xfrm>
            <a:off x="8243570" y="3463290"/>
            <a:ext cx="868680" cy="936625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0" name="电脑"/>
          <p:cNvSpPr/>
          <p:nvPr/>
        </p:nvSpPr>
        <p:spPr bwMode="auto">
          <a:xfrm>
            <a:off x="1389380" y="3075940"/>
            <a:ext cx="1814830" cy="1323975"/>
          </a:xfrm>
          <a:custGeom>
            <a:avLst/>
            <a:gdLst>
              <a:gd name="T0" fmla="*/ 381408390 w 6190"/>
              <a:gd name="T1" fmla="*/ 48095465 h 4291"/>
              <a:gd name="T2" fmla="*/ 398361967 w 6190"/>
              <a:gd name="T3" fmla="*/ 65137202 h 4291"/>
              <a:gd name="T4" fmla="*/ 398361967 w 6190"/>
              <a:gd name="T5" fmla="*/ 340645740 h 4291"/>
              <a:gd name="T6" fmla="*/ 243222337 w 6190"/>
              <a:gd name="T7" fmla="*/ 340645740 h 4291"/>
              <a:gd name="T8" fmla="*/ 243222337 w 6190"/>
              <a:gd name="T9" fmla="*/ 352290696 h 4291"/>
              <a:gd name="T10" fmla="*/ 255534977 w 6190"/>
              <a:gd name="T11" fmla="*/ 354089520 h 4291"/>
              <a:gd name="T12" fmla="*/ 267942405 w 6190"/>
              <a:gd name="T13" fmla="*/ 356456556 h 4291"/>
              <a:gd name="T14" fmla="*/ 280444621 w 6190"/>
              <a:gd name="T15" fmla="*/ 359202195 h 4291"/>
              <a:gd name="T16" fmla="*/ 292852049 w 6190"/>
              <a:gd name="T17" fmla="*/ 362515737 h 4291"/>
              <a:gd name="T18" fmla="*/ 305259477 w 6190"/>
              <a:gd name="T19" fmla="*/ 366208191 h 4291"/>
              <a:gd name="T20" fmla="*/ 317666598 w 6190"/>
              <a:gd name="T21" fmla="*/ 370563353 h 4291"/>
              <a:gd name="T22" fmla="*/ 330074026 w 6190"/>
              <a:gd name="T23" fmla="*/ 375391922 h 4291"/>
              <a:gd name="T24" fmla="*/ 342481454 w 6190"/>
              <a:gd name="T25" fmla="*/ 380693590 h 4291"/>
              <a:gd name="T26" fmla="*/ 342481454 w 6190"/>
              <a:gd name="T27" fmla="*/ 406256349 h 4291"/>
              <a:gd name="T28" fmla="*/ 59858547 w 6190"/>
              <a:gd name="T29" fmla="*/ 406256349 h 4291"/>
              <a:gd name="T30" fmla="*/ 59858547 w 6190"/>
              <a:gd name="T31" fmla="*/ 380693590 h 4291"/>
              <a:gd name="T32" fmla="*/ 65920078 w 6190"/>
              <a:gd name="T33" fmla="*/ 378232057 h 4291"/>
              <a:gd name="T34" fmla="*/ 77853872 w 6190"/>
              <a:gd name="T35" fmla="*/ 373593097 h 4291"/>
              <a:gd name="T36" fmla="*/ 89882455 w 6190"/>
              <a:gd name="T37" fmla="*/ 369332432 h 4291"/>
              <a:gd name="T38" fmla="*/ 101816249 w 6190"/>
              <a:gd name="T39" fmla="*/ 365545482 h 4291"/>
              <a:gd name="T40" fmla="*/ 113939620 w 6190"/>
              <a:gd name="T41" fmla="*/ 362137135 h 4291"/>
              <a:gd name="T42" fmla="*/ 125967894 w 6190"/>
              <a:gd name="T43" fmla="*/ 359107390 h 4291"/>
              <a:gd name="T44" fmla="*/ 137901688 w 6190"/>
              <a:gd name="T45" fmla="*/ 356456556 h 4291"/>
              <a:gd name="T46" fmla="*/ 150025059 w 6190"/>
              <a:gd name="T47" fmla="*/ 354373626 h 4291"/>
              <a:gd name="T48" fmla="*/ 155992110 w 6190"/>
              <a:gd name="T49" fmla="*/ 340645740 h 4291"/>
              <a:gd name="T50" fmla="*/ 0 w 6190"/>
              <a:gd name="T51" fmla="*/ 340645740 h 4291"/>
              <a:gd name="T52" fmla="*/ 0 w 6190"/>
              <a:gd name="T53" fmla="*/ 65137202 h 4291"/>
              <a:gd name="T54" fmla="*/ 16953577 w 6190"/>
              <a:gd name="T55" fmla="*/ 48095465 h 4291"/>
              <a:gd name="T56" fmla="*/ 420335326 w 6190"/>
              <a:gd name="T57" fmla="*/ 406256349 h 4291"/>
              <a:gd name="T58" fmla="*/ 586272213 w 6190"/>
              <a:gd name="T59" fmla="*/ 0 h 4291"/>
              <a:gd name="T60" fmla="*/ 420335326 w 6190"/>
              <a:gd name="T61" fmla="*/ 406256349 h 4291"/>
              <a:gd name="T62" fmla="*/ 441266937 w 6190"/>
              <a:gd name="T63" fmla="*/ 35408890 h 4291"/>
              <a:gd name="T64" fmla="*/ 568276888 w 6190"/>
              <a:gd name="T65" fmla="*/ 74889145 h 4291"/>
              <a:gd name="T66" fmla="*/ 441266937 w 6190"/>
              <a:gd name="T67" fmla="*/ 35408890 h 4291"/>
              <a:gd name="T68" fmla="*/ 441266937 w 6190"/>
              <a:gd name="T69" fmla="*/ 97043248 h 4291"/>
              <a:gd name="T70" fmla="*/ 568276888 w 6190"/>
              <a:gd name="T71" fmla="*/ 136712804 h 4291"/>
              <a:gd name="T72" fmla="*/ 441266937 w 6190"/>
              <a:gd name="T73" fmla="*/ 97043248 h 4291"/>
              <a:gd name="T74" fmla="*/ 440604034 w 6190"/>
              <a:gd name="T75" fmla="*/ 170228065 h 4291"/>
              <a:gd name="T76" fmla="*/ 483224639 w 6190"/>
              <a:gd name="T77" fmla="*/ 200808694 h 4291"/>
              <a:gd name="T78" fmla="*/ 440604034 w 6190"/>
              <a:gd name="T79" fmla="*/ 170228065 h 4291"/>
              <a:gd name="T80" fmla="*/ 440604034 w 6190"/>
              <a:gd name="T81" fmla="*/ 219365150 h 4291"/>
              <a:gd name="T82" fmla="*/ 483224639 w 6190"/>
              <a:gd name="T83" fmla="*/ 249945779 h 4291"/>
              <a:gd name="T84" fmla="*/ 440604034 w 6190"/>
              <a:gd name="T85" fmla="*/ 219365150 h 4291"/>
              <a:gd name="T86" fmla="*/ 364360025 w 6190"/>
              <a:gd name="T87" fmla="*/ 82179246 h 4291"/>
              <a:gd name="T88" fmla="*/ 34001942 w 6190"/>
              <a:gd name="T89" fmla="*/ 306562266 h 4291"/>
              <a:gd name="T90" fmla="*/ 364360025 w 6190"/>
              <a:gd name="T91" fmla="*/ 82179246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037830" y="4855210"/>
            <a:ext cx="3535680" cy="1097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/>
              <a:t>交互逻辑</a:t>
            </a:r>
            <a:endParaRPr lang="zh-CN" altLang="en-US" sz="6600"/>
          </a:p>
        </p:txBody>
      </p:sp>
      <p:sp>
        <p:nvSpPr>
          <p:cNvPr id="10" name="文本框 9"/>
          <p:cNvSpPr txBox="1"/>
          <p:nvPr/>
        </p:nvSpPr>
        <p:spPr>
          <a:xfrm>
            <a:off x="1773555" y="5001260"/>
            <a:ext cx="99568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业务逻辑</a:t>
            </a:r>
            <a:endParaRPr lang="zh-CN" altLang="en-US" sz="1600"/>
          </a:p>
        </p:txBody>
      </p:sp>
      <p:sp>
        <p:nvSpPr>
          <p:cNvPr id="2" name="平板"/>
          <p:cNvSpPr/>
          <p:nvPr/>
        </p:nvSpPr>
        <p:spPr bwMode="auto">
          <a:xfrm>
            <a:off x="8581390" y="1630680"/>
            <a:ext cx="1863725" cy="1398905"/>
          </a:xfrm>
          <a:custGeom>
            <a:avLst/>
            <a:gdLst>
              <a:gd name="T0" fmla="*/ 272525 w 3323"/>
              <a:gd name="T1" fmla="*/ 106820 h 2908"/>
              <a:gd name="T2" fmla="*/ 1551711 w 3323"/>
              <a:gd name="T3" fmla="*/ 979270 h 2908"/>
              <a:gd name="T4" fmla="*/ 1658446 w 3323"/>
              <a:gd name="T5" fmla="*/ 978728 h 2908"/>
              <a:gd name="T6" fmla="*/ 1551711 w 3323"/>
              <a:gd name="T7" fmla="*/ 0 h 2908"/>
              <a:gd name="T8" fmla="*/ 165790 w 3323"/>
              <a:gd name="T9" fmla="*/ 106820 h 2908"/>
              <a:gd name="T10" fmla="*/ 249227 w 3323"/>
              <a:gd name="T11" fmla="*/ 690803 h 2908"/>
              <a:gd name="T12" fmla="*/ 1462856 w 3323"/>
              <a:gd name="T13" fmla="*/ 960292 h 2908"/>
              <a:gd name="T14" fmla="*/ 1515953 w 3323"/>
              <a:gd name="T15" fmla="*/ 142607 h 2908"/>
              <a:gd name="T16" fmla="*/ 307742 w 3323"/>
              <a:gd name="T17" fmla="*/ 666402 h 2908"/>
              <a:gd name="T18" fmla="*/ 307742 w 3323"/>
              <a:gd name="T19" fmla="*/ 1029697 h 2908"/>
              <a:gd name="T20" fmla="*/ 1232050 w 3323"/>
              <a:gd name="T21" fmla="*/ 1031324 h 2908"/>
              <a:gd name="T22" fmla="*/ 1320363 w 3323"/>
              <a:gd name="T23" fmla="*/ 676163 h 2908"/>
              <a:gd name="T24" fmla="*/ 1409760 w 3323"/>
              <a:gd name="T25" fmla="*/ 978728 h 2908"/>
              <a:gd name="T26" fmla="*/ 698920 w 3323"/>
              <a:gd name="T27" fmla="*/ 854015 h 2908"/>
              <a:gd name="T28" fmla="*/ 556427 w 3323"/>
              <a:gd name="T29" fmla="*/ 711408 h 2908"/>
              <a:gd name="T30" fmla="*/ 698920 w 3323"/>
              <a:gd name="T31" fmla="*/ 854015 h 2908"/>
              <a:gd name="T32" fmla="*/ 556427 w 3323"/>
              <a:gd name="T33" fmla="*/ 640375 h 2908"/>
              <a:gd name="T34" fmla="*/ 698920 w 3323"/>
              <a:gd name="T35" fmla="*/ 498311 h 2908"/>
              <a:gd name="T36" fmla="*/ 698920 w 3323"/>
              <a:gd name="T37" fmla="*/ 426736 h 2908"/>
              <a:gd name="T38" fmla="*/ 556427 w 3323"/>
              <a:gd name="T39" fmla="*/ 284672 h 2908"/>
              <a:gd name="T40" fmla="*/ 698920 w 3323"/>
              <a:gd name="T41" fmla="*/ 426736 h 2908"/>
              <a:gd name="T42" fmla="*/ 1232050 w 3323"/>
              <a:gd name="T43" fmla="*/ 1173931 h 2908"/>
              <a:gd name="T44" fmla="*/ 306658 w 3323"/>
              <a:gd name="T45" fmla="*/ 1067111 h 2908"/>
              <a:gd name="T46" fmla="*/ 1747301 w 3323"/>
              <a:gd name="T47" fmla="*/ 1102899 h 2908"/>
              <a:gd name="T48" fmla="*/ 1693663 w 3323"/>
              <a:gd name="T49" fmla="*/ 1209176 h 2908"/>
              <a:gd name="T50" fmla="*/ 1658446 w 3323"/>
              <a:gd name="T51" fmla="*/ 1120250 h 2908"/>
              <a:gd name="T52" fmla="*/ 1551711 w 3323"/>
              <a:gd name="T53" fmla="*/ 1120250 h 2908"/>
              <a:gd name="T54" fmla="*/ 1515953 w 3323"/>
              <a:gd name="T55" fmla="*/ 1209176 h 2908"/>
              <a:gd name="T56" fmla="*/ 1462856 w 3323"/>
              <a:gd name="T57" fmla="*/ 1031324 h 2908"/>
              <a:gd name="T58" fmla="*/ 1409760 w 3323"/>
              <a:gd name="T59" fmla="*/ 1209176 h 2908"/>
              <a:gd name="T60" fmla="*/ 1374001 w 3323"/>
              <a:gd name="T61" fmla="*/ 800334 h 2908"/>
              <a:gd name="T62" fmla="*/ 1267267 w 3323"/>
              <a:gd name="T63" fmla="*/ 800334 h 2908"/>
              <a:gd name="T64" fmla="*/ 1123149 w 3323"/>
              <a:gd name="T65" fmla="*/ 1209176 h 2908"/>
              <a:gd name="T66" fmla="*/ 1800397 w 3323"/>
              <a:gd name="T67" fmla="*/ 1529635 h 2908"/>
              <a:gd name="T68" fmla="*/ 1747301 w 3323"/>
              <a:gd name="T69" fmla="*/ 1102899 h 2908"/>
              <a:gd name="T70" fmla="*/ 352169 w 3323"/>
              <a:gd name="T71" fmla="*/ 854015 h 2908"/>
              <a:gd name="T72" fmla="*/ 59056 w 3323"/>
              <a:gd name="T73" fmla="*/ 1055182 h 2908"/>
              <a:gd name="T74" fmla="*/ 387928 w 3323"/>
              <a:gd name="T75" fmla="*/ 1526381 h 2908"/>
              <a:gd name="T76" fmla="*/ 731428 w 3323"/>
              <a:gd name="T77" fmla="*/ 1286173 h 2908"/>
              <a:gd name="T78" fmla="*/ 287695 w 3323"/>
              <a:gd name="T79" fmla="*/ 1209176 h 29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23" h="2908">
                <a:moveTo>
                  <a:pt x="503" y="1245"/>
                </a:moveTo>
                <a:cubicBezTo>
                  <a:pt x="503" y="197"/>
                  <a:pt x="503" y="197"/>
                  <a:pt x="503" y="197"/>
                </a:cubicBezTo>
                <a:cubicBezTo>
                  <a:pt x="2864" y="197"/>
                  <a:pt x="2864" y="197"/>
                  <a:pt x="2864" y="197"/>
                </a:cubicBezTo>
                <a:cubicBezTo>
                  <a:pt x="2864" y="1806"/>
                  <a:pt x="2864" y="1806"/>
                  <a:pt x="2864" y="1806"/>
                </a:cubicBezTo>
                <a:cubicBezTo>
                  <a:pt x="2891" y="1784"/>
                  <a:pt x="2925" y="1771"/>
                  <a:pt x="2962" y="1771"/>
                </a:cubicBezTo>
                <a:cubicBezTo>
                  <a:pt x="2999" y="1771"/>
                  <a:pt x="3033" y="1784"/>
                  <a:pt x="3061" y="1805"/>
                </a:cubicBezTo>
                <a:cubicBezTo>
                  <a:pt x="3061" y="197"/>
                  <a:pt x="3061" y="197"/>
                  <a:pt x="3061" y="197"/>
                </a:cubicBezTo>
                <a:cubicBezTo>
                  <a:pt x="3061" y="88"/>
                  <a:pt x="2972" y="0"/>
                  <a:pt x="2864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394" y="0"/>
                  <a:pt x="306" y="88"/>
                  <a:pt x="306" y="197"/>
                </a:cubicBezTo>
                <a:cubicBezTo>
                  <a:pt x="306" y="1476"/>
                  <a:pt x="306" y="1476"/>
                  <a:pt x="306" y="1476"/>
                </a:cubicBezTo>
                <a:cubicBezTo>
                  <a:pt x="374" y="1385"/>
                  <a:pt x="433" y="1308"/>
                  <a:pt x="460" y="1274"/>
                </a:cubicBezTo>
                <a:cubicBezTo>
                  <a:pt x="470" y="1261"/>
                  <a:pt x="485" y="1252"/>
                  <a:pt x="503" y="1245"/>
                </a:cubicBezTo>
                <a:close/>
                <a:moveTo>
                  <a:pt x="2700" y="1771"/>
                </a:moveTo>
                <a:cubicBezTo>
                  <a:pt x="2737" y="1771"/>
                  <a:pt x="2771" y="1784"/>
                  <a:pt x="2798" y="1806"/>
                </a:cubicBezTo>
                <a:cubicBezTo>
                  <a:pt x="2798" y="263"/>
                  <a:pt x="2798" y="263"/>
                  <a:pt x="2798" y="263"/>
                </a:cubicBezTo>
                <a:cubicBezTo>
                  <a:pt x="568" y="263"/>
                  <a:pt x="568" y="263"/>
                  <a:pt x="568" y="263"/>
                </a:cubicBezTo>
                <a:cubicBezTo>
                  <a:pt x="568" y="1229"/>
                  <a:pt x="568" y="1229"/>
                  <a:pt x="568" y="1229"/>
                </a:cubicBezTo>
                <a:cubicBezTo>
                  <a:pt x="721" y="1217"/>
                  <a:pt x="946" y="1330"/>
                  <a:pt x="804" y="1589"/>
                </a:cubicBezTo>
                <a:cubicBezTo>
                  <a:pt x="859" y="1556"/>
                  <a:pt x="717" y="1727"/>
                  <a:pt x="568" y="1899"/>
                </a:cubicBezTo>
                <a:cubicBezTo>
                  <a:pt x="568" y="1902"/>
                  <a:pt x="568" y="1902"/>
                  <a:pt x="568" y="1902"/>
                </a:cubicBezTo>
                <a:cubicBezTo>
                  <a:pt x="2274" y="1902"/>
                  <a:pt x="2274" y="1902"/>
                  <a:pt x="2274" y="1902"/>
                </a:cubicBezTo>
                <a:cubicBezTo>
                  <a:pt x="2274" y="1411"/>
                  <a:pt x="2274" y="1411"/>
                  <a:pt x="2274" y="1411"/>
                </a:cubicBezTo>
                <a:cubicBezTo>
                  <a:pt x="2274" y="1320"/>
                  <a:pt x="2347" y="1247"/>
                  <a:pt x="2437" y="1247"/>
                </a:cubicBezTo>
                <a:cubicBezTo>
                  <a:pt x="2528" y="1247"/>
                  <a:pt x="2602" y="1320"/>
                  <a:pt x="2602" y="1411"/>
                </a:cubicBezTo>
                <a:cubicBezTo>
                  <a:pt x="2602" y="1805"/>
                  <a:pt x="2602" y="1805"/>
                  <a:pt x="2602" y="1805"/>
                </a:cubicBezTo>
                <a:cubicBezTo>
                  <a:pt x="2629" y="1784"/>
                  <a:pt x="2663" y="1771"/>
                  <a:pt x="2700" y="1771"/>
                </a:cubicBezTo>
                <a:close/>
                <a:moveTo>
                  <a:pt x="1290" y="1575"/>
                </a:moveTo>
                <a:cubicBezTo>
                  <a:pt x="1027" y="1575"/>
                  <a:pt x="1027" y="1575"/>
                  <a:pt x="1027" y="1575"/>
                </a:cubicBezTo>
                <a:cubicBezTo>
                  <a:pt x="1027" y="1312"/>
                  <a:pt x="1027" y="1312"/>
                  <a:pt x="1027" y="1312"/>
                </a:cubicBezTo>
                <a:cubicBezTo>
                  <a:pt x="1290" y="1312"/>
                  <a:pt x="1290" y="1312"/>
                  <a:pt x="1290" y="1312"/>
                </a:cubicBezTo>
                <a:lnTo>
                  <a:pt x="1290" y="1575"/>
                </a:lnTo>
                <a:close/>
                <a:moveTo>
                  <a:pt x="1290" y="1181"/>
                </a:moveTo>
                <a:cubicBezTo>
                  <a:pt x="1027" y="1181"/>
                  <a:pt x="1027" y="1181"/>
                  <a:pt x="1027" y="1181"/>
                </a:cubicBezTo>
                <a:cubicBezTo>
                  <a:pt x="1027" y="919"/>
                  <a:pt x="1027" y="919"/>
                  <a:pt x="1027" y="919"/>
                </a:cubicBezTo>
                <a:cubicBezTo>
                  <a:pt x="1290" y="919"/>
                  <a:pt x="1290" y="919"/>
                  <a:pt x="1290" y="919"/>
                </a:cubicBezTo>
                <a:lnTo>
                  <a:pt x="1290" y="1181"/>
                </a:lnTo>
                <a:close/>
                <a:moveTo>
                  <a:pt x="1290" y="787"/>
                </a:moveTo>
                <a:cubicBezTo>
                  <a:pt x="1027" y="787"/>
                  <a:pt x="1027" y="787"/>
                  <a:pt x="1027" y="787"/>
                </a:cubicBezTo>
                <a:cubicBezTo>
                  <a:pt x="1027" y="525"/>
                  <a:pt x="1027" y="525"/>
                  <a:pt x="1027" y="525"/>
                </a:cubicBezTo>
                <a:cubicBezTo>
                  <a:pt x="1290" y="525"/>
                  <a:pt x="1290" y="525"/>
                  <a:pt x="1290" y="525"/>
                </a:cubicBezTo>
                <a:lnTo>
                  <a:pt x="1290" y="787"/>
                </a:lnTo>
                <a:close/>
                <a:moveTo>
                  <a:pt x="566" y="2165"/>
                </a:moveTo>
                <a:cubicBezTo>
                  <a:pt x="2274" y="2165"/>
                  <a:pt x="2274" y="2165"/>
                  <a:pt x="2274" y="2165"/>
                </a:cubicBezTo>
                <a:cubicBezTo>
                  <a:pt x="2274" y="1968"/>
                  <a:pt x="2274" y="1968"/>
                  <a:pt x="2274" y="1968"/>
                </a:cubicBezTo>
                <a:cubicBezTo>
                  <a:pt x="566" y="1968"/>
                  <a:pt x="566" y="1968"/>
                  <a:pt x="566" y="1968"/>
                </a:cubicBezTo>
                <a:cubicBezTo>
                  <a:pt x="566" y="2105"/>
                  <a:pt x="566" y="2062"/>
                  <a:pt x="566" y="2165"/>
                </a:cubicBezTo>
                <a:close/>
                <a:moveTo>
                  <a:pt x="3225" y="2034"/>
                </a:moveTo>
                <a:cubicBezTo>
                  <a:pt x="3170" y="2034"/>
                  <a:pt x="3126" y="2078"/>
                  <a:pt x="3126" y="2132"/>
                </a:cubicBezTo>
                <a:cubicBezTo>
                  <a:pt x="3126" y="2230"/>
                  <a:pt x="3126" y="2230"/>
                  <a:pt x="3126" y="2230"/>
                </a:cubicBezTo>
                <a:cubicBezTo>
                  <a:pt x="3061" y="2230"/>
                  <a:pt x="3061" y="2230"/>
                  <a:pt x="3061" y="2230"/>
                </a:cubicBezTo>
                <a:cubicBezTo>
                  <a:pt x="3061" y="2066"/>
                  <a:pt x="3061" y="2066"/>
                  <a:pt x="3061" y="2066"/>
                </a:cubicBezTo>
                <a:cubicBezTo>
                  <a:pt x="3061" y="2012"/>
                  <a:pt x="3017" y="1968"/>
                  <a:pt x="2962" y="1968"/>
                </a:cubicBezTo>
                <a:cubicBezTo>
                  <a:pt x="2908" y="1968"/>
                  <a:pt x="2864" y="2012"/>
                  <a:pt x="2864" y="2066"/>
                </a:cubicBezTo>
                <a:cubicBezTo>
                  <a:pt x="2864" y="2230"/>
                  <a:pt x="2864" y="2230"/>
                  <a:pt x="2864" y="2230"/>
                </a:cubicBezTo>
                <a:cubicBezTo>
                  <a:pt x="2798" y="2230"/>
                  <a:pt x="2798" y="2230"/>
                  <a:pt x="2798" y="2230"/>
                </a:cubicBezTo>
                <a:cubicBezTo>
                  <a:pt x="2798" y="2001"/>
                  <a:pt x="2798" y="2001"/>
                  <a:pt x="2798" y="2001"/>
                </a:cubicBezTo>
                <a:cubicBezTo>
                  <a:pt x="2798" y="1947"/>
                  <a:pt x="2754" y="1902"/>
                  <a:pt x="2700" y="1902"/>
                </a:cubicBezTo>
                <a:cubicBezTo>
                  <a:pt x="2646" y="1902"/>
                  <a:pt x="2602" y="1947"/>
                  <a:pt x="2602" y="2001"/>
                </a:cubicBezTo>
                <a:cubicBezTo>
                  <a:pt x="2602" y="2230"/>
                  <a:pt x="2602" y="2230"/>
                  <a:pt x="2602" y="2230"/>
                </a:cubicBezTo>
                <a:cubicBezTo>
                  <a:pt x="2536" y="2230"/>
                  <a:pt x="2536" y="2230"/>
                  <a:pt x="2536" y="2230"/>
                </a:cubicBezTo>
                <a:cubicBezTo>
                  <a:pt x="2536" y="1476"/>
                  <a:pt x="2536" y="1476"/>
                  <a:pt x="2536" y="1476"/>
                </a:cubicBezTo>
                <a:cubicBezTo>
                  <a:pt x="2536" y="1422"/>
                  <a:pt x="2492" y="1378"/>
                  <a:pt x="2437" y="1378"/>
                </a:cubicBezTo>
                <a:cubicBezTo>
                  <a:pt x="2383" y="1378"/>
                  <a:pt x="2339" y="1422"/>
                  <a:pt x="2339" y="1476"/>
                </a:cubicBezTo>
                <a:cubicBezTo>
                  <a:pt x="2339" y="2230"/>
                  <a:pt x="2339" y="2230"/>
                  <a:pt x="2339" y="2230"/>
                </a:cubicBezTo>
                <a:cubicBezTo>
                  <a:pt x="2073" y="2230"/>
                  <a:pt x="2073" y="2230"/>
                  <a:pt x="2073" y="2230"/>
                </a:cubicBezTo>
                <a:cubicBezTo>
                  <a:pt x="2208" y="2821"/>
                  <a:pt x="2208" y="2821"/>
                  <a:pt x="2208" y="2821"/>
                </a:cubicBezTo>
                <a:cubicBezTo>
                  <a:pt x="3323" y="2821"/>
                  <a:pt x="3323" y="2821"/>
                  <a:pt x="3323" y="2821"/>
                </a:cubicBezTo>
                <a:cubicBezTo>
                  <a:pt x="3323" y="2132"/>
                  <a:pt x="3323" y="2132"/>
                  <a:pt x="3323" y="2132"/>
                </a:cubicBezTo>
                <a:cubicBezTo>
                  <a:pt x="3323" y="2078"/>
                  <a:pt x="3279" y="2034"/>
                  <a:pt x="3225" y="2034"/>
                </a:cubicBezTo>
                <a:close/>
                <a:moveTo>
                  <a:pt x="356" y="1963"/>
                </a:moveTo>
                <a:cubicBezTo>
                  <a:pt x="356" y="1963"/>
                  <a:pt x="732" y="1525"/>
                  <a:pt x="650" y="1575"/>
                </a:cubicBezTo>
                <a:cubicBezTo>
                  <a:pt x="765" y="1421"/>
                  <a:pt x="585" y="1318"/>
                  <a:pt x="513" y="1405"/>
                </a:cubicBezTo>
                <a:cubicBezTo>
                  <a:pt x="442" y="1492"/>
                  <a:pt x="109" y="1946"/>
                  <a:pt x="109" y="1946"/>
                </a:cubicBezTo>
                <a:cubicBezTo>
                  <a:pt x="109" y="1946"/>
                  <a:pt x="0" y="2094"/>
                  <a:pt x="109" y="2225"/>
                </a:cubicBezTo>
                <a:cubicBezTo>
                  <a:pt x="131" y="2247"/>
                  <a:pt x="716" y="2815"/>
                  <a:pt x="716" y="2815"/>
                </a:cubicBezTo>
                <a:cubicBezTo>
                  <a:pt x="716" y="2815"/>
                  <a:pt x="781" y="2908"/>
                  <a:pt x="880" y="2821"/>
                </a:cubicBezTo>
                <a:cubicBezTo>
                  <a:pt x="978" y="2733"/>
                  <a:pt x="1350" y="2372"/>
                  <a:pt x="1350" y="2372"/>
                </a:cubicBezTo>
                <a:cubicBezTo>
                  <a:pt x="1350" y="2230"/>
                  <a:pt x="1350" y="2230"/>
                  <a:pt x="1350" y="2230"/>
                </a:cubicBezTo>
                <a:cubicBezTo>
                  <a:pt x="1350" y="2230"/>
                  <a:pt x="761" y="2230"/>
                  <a:pt x="531" y="2230"/>
                </a:cubicBezTo>
                <a:cubicBezTo>
                  <a:pt x="236" y="2230"/>
                  <a:pt x="356" y="1963"/>
                  <a:pt x="356" y="196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手机"/>
          <p:cNvSpPr/>
          <p:nvPr/>
        </p:nvSpPr>
        <p:spPr bwMode="auto">
          <a:xfrm>
            <a:off x="10231755" y="3211195"/>
            <a:ext cx="675640" cy="1283970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27170" y="3110865"/>
            <a:ext cx="665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Data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231755" y="4495165"/>
            <a:ext cx="11607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  <a:latin typeface="Eras Bold ITC" panose="020B0907030504020204" charset="0"/>
              </a:rPr>
              <a:t>Object C</a:t>
            </a:r>
            <a:endParaRPr lang="en-US" altLang="zh-CN">
              <a:solidFill>
                <a:schemeClr val="tx1"/>
              </a:solidFill>
              <a:latin typeface="Eras Bold ITC" panose="020B0907030504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43570" y="4489450"/>
            <a:ext cx="1370965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  <a:latin typeface="Eras Bold ITC" panose="020B0907030504020204" charset="0"/>
              </a:rPr>
              <a:t>JavaScript</a:t>
            </a:r>
            <a:endParaRPr lang="en-US" altLang="zh-CN">
              <a:solidFill>
                <a:schemeClr val="tx1"/>
              </a:solidFill>
              <a:latin typeface="Eras Bold ITC" panose="020B0907030504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35695" y="1237615"/>
            <a:ext cx="484505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  <a:latin typeface="Eras Bold ITC" panose="020B0907030504020204" charset="0"/>
              </a:rPr>
              <a:t>C#</a:t>
            </a:r>
            <a:endParaRPr lang="en-US" altLang="zh-CN">
              <a:solidFill>
                <a:schemeClr val="tx1"/>
              </a:solidFill>
              <a:latin typeface="Eras Bold ITC" panose="020B09070305040202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554600" y="29795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统一成</a:t>
            </a:r>
            <a:r>
              <a:rPr lang="en-US" altLang="zh-CN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Web</a:t>
            </a:r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应用</a:t>
            </a:r>
            <a:endParaRPr lang="zh-CN" alt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 rot="5400000" flipH="1">
            <a:off x="2667635" y="3417570"/>
            <a:ext cx="923290" cy="1040765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>
            <p:custDataLst>
              <p:tags r:id="rId3"/>
            </p:custDataLst>
          </p:nvPr>
        </p:nvSpPr>
        <p:spPr>
          <a:xfrm rot="5400000">
            <a:off x="5281295" y="3417570"/>
            <a:ext cx="923290" cy="1040765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4"/>
            </p:custDataLst>
          </p:nvPr>
        </p:nvSpPr>
        <p:spPr>
          <a:xfrm>
            <a:off x="3534410" y="3029585"/>
            <a:ext cx="1824355" cy="182562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anchor="ctr" anchorCtr="0">
            <a:normAutofit/>
          </a:bodyPr>
          <a:p>
            <a:pPr algn="ctr"/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网络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IE浏览器"/>
          <p:cNvSpPr/>
          <p:nvPr/>
        </p:nvSpPr>
        <p:spPr>
          <a:xfrm>
            <a:off x="6785610" y="3476625"/>
            <a:ext cx="868680" cy="936625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0" name="电脑"/>
          <p:cNvSpPr/>
          <p:nvPr/>
        </p:nvSpPr>
        <p:spPr bwMode="auto">
          <a:xfrm>
            <a:off x="231140" y="3075940"/>
            <a:ext cx="1814830" cy="1323975"/>
          </a:xfrm>
          <a:custGeom>
            <a:avLst/>
            <a:gdLst>
              <a:gd name="T0" fmla="*/ 381408390 w 6190"/>
              <a:gd name="T1" fmla="*/ 48095465 h 4291"/>
              <a:gd name="T2" fmla="*/ 398361967 w 6190"/>
              <a:gd name="T3" fmla="*/ 65137202 h 4291"/>
              <a:gd name="T4" fmla="*/ 398361967 w 6190"/>
              <a:gd name="T5" fmla="*/ 340645740 h 4291"/>
              <a:gd name="T6" fmla="*/ 243222337 w 6190"/>
              <a:gd name="T7" fmla="*/ 340645740 h 4291"/>
              <a:gd name="T8" fmla="*/ 243222337 w 6190"/>
              <a:gd name="T9" fmla="*/ 352290696 h 4291"/>
              <a:gd name="T10" fmla="*/ 255534977 w 6190"/>
              <a:gd name="T11" fmla="*/ 354089520 h 4291"/>
              <a:gd name="T12" fmla="*/ 267942405 w 6190"/>
              <a:gd name="T13" fmla="*/ 356456556 h 4291"/>
              <a:gd name="T14" fmla="*/ 280444621 w 6190"/>
              <a:gd name="T15" fmla="*/ 359202195 h 4291"/>
              <a:gd name="T16" fmla="*/ 292852049 w 6190"/>
              <a:gd name="T17" fmla="*/ 362515737 h 4291"/>
              <a:gd name="T18" fmla="*/ 305259477 w 6190"/>
              <a:gd name="T19" fmla="*/ 366208191 h 4291"/>
              <a:gd name="T20" fmla="*/ 317666598 w 6190"/>
              <a:gd name="T21" fmla="*/ 370563353 h 4291"/>
              <a:gd name="T22" fmla="*/ 330074026 w 6190"/>
              <a:gd name="T23" fmla="*/ 375391922 h 4291"/>
              <a:gd name="T24" fmla="*/ 342481454 w 6190"/>
              <a:gd name="T25" fmla="*/ 380693590 h 4291"/>
              <a:gd name="T26" fmla="*/ 342481454 w 6190"/>
              <a:gd name="T27" fmla="*/ 406256349 h 4291"/>
              <a:gd name="T28" fmla="*/ 59858547 w 6190"/>
              <a:gd name="T29" fmla="*/ 406256349 h 4291"/>
              <a:gd name="T30" fmla="*/ 59858547 w 6190"/>
              <a:gd name="T31" fmla="*/ 380693590 h 4291"/>
              <a:gd name="T32" fmla="*/ 65920078 w 6190"/>
              <a:gd name="T33" fmla="*/ 378232057 h 4291"/>
              <a:gd name="T34" fmla="*/ 77853872 w 6190"/>
              <a:gd name="T35" fmla="*/ 373593097 h 4291"/>
              <a:gd name="T36" fmla="*/ 89882455 w 6190"/>
              <a:gd name="T37" fmla="*/ 369332432 h 4291"/>
              <a:gd name="T38" fmla="*/ 101816249 w 6190"/>
              <a:gd name="T39" fmla="*/ 365545482 h 4291"/>
              <a:gd name="T40" fmla="*/ 113939620 w 6190"/>
              <a:gd name="T41" fmla="*/ 362137135 h 4291"/>
              <a:gd name="T42" fmla="*/ 125967894 w 6190"/>
              <a:gd name="T43" fmla="*/ 359107390 h 4291"/>
              <a:gd name="T44" fmla="*/ 137901688 w 6190"/>
              <a:gd name="T45" fmla="*/ 356456556 h 4291"/>
              <a:gd name="T46" fmla="*/ 150025059 w 6190"/>
              <a:gd name="T47" fmla="*/ 354373626 h 4291"/>
              <a:gd name="T48" fmla="*/ 155992110 w 6190"/>
              <a:gd name="T49" fmla="*/ 340645740 h 4291"/>
              <a:gd name="T50" fmla="*/ 0 w 6190"/>
              <a:gd name="T51" fmla="*/ 340645740 h 4291"/>
              <a:gd name="T52" fmla="*/ 0 w 6190"/>
              <a:gd name="T53" fmla="*/ 65137202 h 4291"/>
              <a:gd name="T54" fmla="*/ 16953577 w 6190"/>
              <a:gd name="T55" fmla="*/ 48095465 h 4291"/>
              <a:gd name="T56" fmla="*/ 420335326 w 6190"/>
              <a:gd name="T57" fmla="*/ 406256349 h 4291"/>
              <a:gd name="T58" fmla="*/ 586272213 w 6190"/>
              <a:gd name="T59" fmla="*/ 0 h 4291"/>
              <a:gd name="T60" fmla="*/ 420335326 w 6190"/>
              <a:gd name="T61" fmla="*/ 406256349 h 4291"/>
              <a:gd name="T62" fmla="*/ 441266937 w 6190"/>
              <a:gd name="T63" fmla="*/ 35408890 h 4291"/>
              <a:gd name="T64" fmla="*/ 568276888 w 6190"/>
              <a:gd name="T65" fmla="*/ 74889145 h 4291"/>
              <a:gd name="T66" fmla="*/ 441266937 w 6190"/>
              <a:gd name="T67" fmla="*/ 35408890 h 4291"/>
              <a:gd name="T68" fmla="*/ 441266937 w 6190"/>
              <a:gd name="T69" fmla="*/ 97043248 h 4291"/>
              <a:gd name="T70" fmla="*/ 568276888 w 6190"/>
              <a:gd name="T71" fmla="*/ 136712804 h 4291"/>
              <a:gd name="T72" fmla="*/ 441266937 w 6190"/>
              <a:gd name="T73" fmla="*/ 97043248 h 4291"/>
              <a:gd name="T74" fmla="*/ 440604034 w 6190"/>
              <a:gd name="T75" fmla="*/ 170228065 h 4291"/>
              <a:gd name="T76" fmla="*/ 483224639 w 6190"/>
              <a:gd name="T77" fmla="*/ 200808694 h 4291"/>
              <a:gd name="T78" fmla="*/ 440604034 w 6190"/>
              <a:gd name="T79" fmla="*/ 170228065 h 4291"/>
              <a:gd name="T80" fmla="*/ 440604034 w 6190"/>
              <a:gd name="T81" fmla="*/ 219365150 h 4291"/>
              <a:gd name="T82" fmla="*/ 483224639 w 6190"/>
              <a:gd name="T83" fmla="*/ 249945779 h 4291"/>
              <a:gd name="T84" fmla="*/ 440604034 w 6190"/>
              <a:gd name="T85" fmla="*/ 219365150 h 4291"/>
              <a:gd name="T86" fmla="*/ 364360025 w 6190"/>
              <a:gd name="T87" fmla="*/ 82179246 h 4291"/>
              <a:gd name="T88" fmla="*/ 34001942 w 6190"/>
              <a:gd name="T89" fmla="*/ 306562266 h 4291"/>
              <a:gd name="T90" fmla="*/ 364360025 w 6190"/>
              <a:gd name="T91" fmla="*/ 82179246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5315" y="5001260"/>
            <a:ext cx="99568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业务逻辑</a:t>
            </a:r>
            <a:endParaRPr lang="zh-CN" altLang="en-US" sz="1600"/>
          </a:p>
        </p:txBody>
      </p:sp>
      <p:sp>
        <p:nvSpPr>
          <p:cNvPr id="2" name="平板"/>
          <p:cNvSpPr/>
          <p:nvPr/>
        </p:nvSpPr>
        <p:spPr bwMode="auto">
          <a:xfrm>
            <a:off x="7963535" y="1401445"/>
            <a:ext cx="1863725" cy="1398905"/>
          </a:xfrm>
          <a:custGeom>
            <a:avLst/>
            <a:gdLst>
              <a:gd name="T0" fmla="*/ 272525 w 3323"/>
              <a:gd name="T1" fmla="*/ 106820 h 2908"/>
              <a:gd name="T2" fmla="*/ 1551711 w 3323"/>
              <a:gd name="T3" fmla="*/ 979270 h 2908"/>
              <a:gd name="T4" fmla="*/ 1658446 w 3323"/>
              <a:gd name="T5" fmla="*/ 978728 h 2908"/>
              <a:gd name="T6" fmla="*/ 1551711 w 3323"/>
              <a:gd name="T7" fmla="*/ 0 h 2908"/>
              <a:gd name="T8" fmla="*/ 165790 w 3323"/>
              <a:gd name="T9" fmla="*/ 106820 h 2908"/>
              <a:gd name="T10" fmla="*/ 249227 w 3323"/>
              <a:gd name="T11" fmla="*/ 690803 h 2908"/>
              <a:gd name="T12" fmla="*/ 1462856 w 3323"/>
              <a:gd name="T13" fmla="*/ 960292 h 2908"/>
              <a:gd name="T14" fmla="*/ 1515953 w 3323"/>
              <a:gd name="T15" fmla="*/ 142607 h 2908"/>
              <a:gd name="T16" fmla="*/ 307742 w 3323"/>
              <a:gd name="T17" fmla="*/ 666402 h 2908"/>
              <a:gd name="T18" fmla="*/ 307742 w 3323"/>
              <a:gd name="T19" fmla="*/ 1029697 h 2908"/>
              <a:gd name="T20" fmla="*/ 1232050 w 3323"/>
              <a:gd name="T21" fmla="*/ 1031324 h 2908"/>
              <a:gd name="T22" fmla="*/ 1320363 w 3323"/>
              <a:gd name="T23" fmla="*/ 676163 h 2908"/>
              <a:gd name="T24" fmla="*/ 1409760 w 3323"/>
              <a:gd name="T25" fmla="*/ 978728 h 2908"/>
              <a:gd name="T26" fmla="*/ 698920 w 3323"/>
              <a:gd name="T27" fmla="*/ 854015 h 2908"/>
              <a:gd name="T28" fmla="*/ 556427 w 3323"/>
              <a:gd name="T29" fmla="*/ 711408 h 2908"/>
              <a:gd name="T30" fmla="*/ 698920 w 3323"/>
              <a:gd name="T31" fmla="*/ 854015 h 2908"/>
              <a:gd name="T32" fmla="*/ 556427 w 3323"/>
              <a:gd name="T33" fmla="*/ 640375 h 2908"/>
              <a:gd name="T34" fmla="*/ 698920 w 3323"/>
              <a:gd name="T35" fmla="*/ 498311 h 2908"/>
              <a:gd name="T36" fmla="*/ 698920 w 3323"/>
              <a:gd name="T37" fmla="*/ 426736 h 2908"/>
              <a:gd name="T38" fmla="*/ 556427 w 3323"/>
              <a:gd name="T39" fmla="*/ 284672 h 2908"/>
              <a:gd name="T40" fmla="*/ 698920 w 3323"/>
              <a:gd name="T41" fmla="*/ 426736 h 2908"/>
              <a:gd name="T42" fmla="*/ 1232050 w 3323"/>
              <a:gd name="T43" fmla="*/ 1173931 h 2908"/>
              <a:gd name="T44" fmla="*/ 306658 w 3323"/>
              <a:gd name="T45" fmla="*/ 1067111 h 2908"/>
              <a:gd name="T46" fmla="*/ 1747301 w 3323"/>
              <a:gd name="T47" fmla="*/ 1102899 h 2908"/>
              <a:gd name="T48" fmla="*/ 1693663 w 3323"/>
              <a:gd name="T49" fmla="*/ 1209176 h 2908"/>
              <a:gd name="T50" fmla="*/ 1658446 w 3323"/>
              <a:gd name="T51" fmla="*/ 1120250 h 2908"/>
              <a:gd name="T52" fmla="*/ 1551711 w 3323"/>
              <a:gd name="T53" fmla="*/ 1120250 h 2908"/>
              <a:gd name="T54" fmla="*/ 1515953 w 3323"/>
              <a:gd name="T55" fmla="*/ 1209176 h 2908"/>
              <a:gd name="T56" fmla="*/ 1462856 w 3323"/>
              <a:gd name="T57" fmla="*/ 1031324 h 2908"/>
              <a:gd name="T58" fmla="*/ 1409760 w 3323"/>
              <a:gd name="T59" fmla="*/ 1209176 h 2908"/>
              <a:gd name="T60" fmla="*/ 1374001 w 3323"/>
              <a:gd name="T61" fmla="*/ 800334 h 2908"/>
              <a:gd name="T62" fmla="*/ 1267267 w 3323"/>
              <a:gd name="T63" fmla="*/ 800334 h 2908"/>
              <a:gd name="T64" fmla="*/ 1123149 w 3323"/>
              <a:gd name="T65" fmla="*/ 1209176 h 2908"/>
              <a:gd name="T66" fmla="*/ 1800397 w 3323"/>
              <a:gd name="T67" fmla="*/ 1529635 h 2908"/>
              <a:gd name="T68" fmla="*/ 1747301 w 3323"/>
              <a:gd name="T69" fmla="*/ 1102899 h 2908"/>
              <a:gd name="T70" fmla="*/ 352169 w 3323"/>
              <a:gd name="T71" fmla="*/ 854015 h 2908"/>
              <a:gd name="T72" fmla="*/ 59056 w 3323"/>
              <a:gd name="T73" fmla="*/ 1055182 h 2908"/>
              <a:gd name="T74" fmla="*/ 387928 w 3323"/>
              <a:gd name="T75" fmla="*/ 1526381 h 2908"/>
              <a:gd name="T76" fmla="*/ 731428 w 3323"/>
              <a:gd name="T77" fmla="*/ 1286173 h 2908"/>
              <a:gd name="T78" fmla="*/ 287695 w 3323"/>
              <a:gd name="T79" fmla="*/ 1209176 h 29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23" h="2908">
                <a:moveTo>
                  <a:pt x="503" y="1245"/>
                </a:moveTo>
                <a:cubicBezTo>
                  <a:pt x="503" y="197"/>
                  <a:pt x="503" y="197"/>
                  <a:pt x="503" y="197"/>
                </a:cubicBezTo>
                <a:cubicBezTo>
                  <a:pt x="2864" y="197"/>
                  <a:pt x="2864" y="197"/>
                  <a:pt x="2864" y="197"/>
                </a:cubicBezTo>
                <a:cubicBezTo>
                  <a:pt x="2864" y="1806"/>
                  <a:pt x="2864" y="1806"/>
                  <a:pt x="2864" y="1806"/>
                </a:cubicBezTo>
                <a:cubicBezTo>
                  <a:pt x="2891" y="1784"/>
                  <a:pt x="2925" y="1771"/>
                  <a:pt x="2962" y="1771"/>
                </a:cubicBezTo>
                <a:cubicBezTo>
                  <a:pt x="2999" y="1771"/>
                  <a:pt x="3033" y="1784"/>
                  <a:pt x="3061" y="1805"/>
                </a:cubicBezTo>
                <a:cubicBezTo>
                  <a:pt x="3061" y="197"/>
                  <a:pt x="3061" y="197"/>
                  <a:pt x="3061" y="197"/>
                </a:cubicBezTo>
                <a:cubicBezTo>
                  <a:pt x="3061" y="88"/>
                  <a:pt x="2972" y="0"/>
                  <a:pt x="2864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394" y="0"/>
                  <a:pt x="306" y="88"/>
                  <a:pt x="306" y="197"/>
                </a:cubicBezTo>
                <a:cubicBezTo>
                  <a:pt x="306" y="1476"/>
                  <a:pt x="306" y="1476"/>
                  <a:pt x="306" y="1476"/>
                </a:cubicBezTo>
                <a:cubicBezTo>
                  <a:pt x="374" y="1385"/>
                  <a:pt x="433" y="1308"/>
                  <a:pt x="460" y="1274"/>
                </a:cubicBezTo>
                <a:cubicBezTo>
                  <a:pt x="470" y="1261"/>
                  <a:pt x="485" y="1252"/>
                  <a:pt x="503" y="1245"/>
                </a:cubicBezTo>
                <a:close/>
                <a:moveTo>
                  <a:pt x="2700" y="1771"/>
                </a:moveTo>
                <a:cubicBezTo>
                  <a:pt x="2737" y="1771"/>
                  <a:pt x="2771" y="1784"/>
                  <a:pt x="2798" y="1806"/>
                </a:cubicBezTo>
                <a:cubicBezTo>
                  <a:pt x="2798" y="263"/>
                  <a:pt x="2798" y="263"/>
                  <a:pt x="2798" y="263"/>
                </a:cubicBezTo>
                <a:cubicBezTo>
                  <a:pt x="568" y="263"/>
                  <a:pt x="568" y="263"/>
                  <a:pt x="568" y="263"/>
                </a:cubicBezTo>
                <a:cubicBezTo>
                  <a:pt x="568" y="1229"/>
                  <a:pt x="568" y="1229"/>
                  <a:pt x="568" y="1229"/>
                </a:cubicBezTo>
                <a:cubicBezTo>
                  <a:pt x="721" y="1217"/>
                  <a:pt x="946" y="1330"/>
                  <a:pt x="804" y="1589"/>
                </a:cubicBezTo>
                <a:cubicBezTo>
                  <a:pt x="859" y="1556"/>
                  <a:pt x="717" y="1727"/>
                  <a:pt x="568" y="1899"/>
                </a:cubicBezTo>
                <a:cubicBezTo>
                  <a:pt x="568" y="1902"/>
                  <a:pt x="568" y="1902"/>
                  <a:pt x="568" y="1902"/>
                </a:cubicBezTo>
                <a:cubicBezTo>
                  <a:pt x="2274" y="1902"/>
                  <a:pt x="2274" y="1902"/>
                  <a:pt x="2274" y="1902"/>
                </a:cubicBezTo>
                <a:cubicBezTo>
                  <a:pt x="2274" y="1411"/>
                  <a:pt x="2274" y="1411"/>
                  <a:pt x="2274" y="1411"/>
                </a:cubicBezTo>
                <a:cubicBezTo>
                  <a:pt x="2274" y="1320"/>
                  <a:pt x="2347" y="1247"/>
                  <a:pt x="2437" y="1247"/>
                </a:cubicBezTo>
                <a:cubicBezTo>
                  <a:pt x="2528" y="1247"/>
                  <a:pt x="2602" y="1320"/>
                  <a:pt x="2602" y="1411"/>
                </a:cubicBezTo>
                <a:cubicBezTo>
                  <a:pt x="2602" y="1805"/>
                  <a:pt x="2602" y="1805"/>
                  <a:pt x="2602" y="1805"/>
                </a:cubicBezTo>
                <a:cubicBezTo>
                  <a:pt x="2629" y="1784"/>
                  <a:pt x="2663" y="1771"/>
                  <a:pt x="2700" y="1771"/>
                </a:cubicBezTo>
                <a:close/>
                <a:moveTo>
                  <a:pt x="1290" y="1575"/>
                </a:moveTo>
                <a:cubicBezTo>
                  <a:pt x="1027" y="1575"/>
                  <a:pt x="1027" y="1575"/>
                  <a:pt x="1027" y="1575"/>
                </a:cubicBezTo>
                <a:cubicBezTo>
                  <a:pt x="1027" y="1312"/>
                  <a:pt x="1027" y="1312"/>
                  <a:pt x="1027" y="1312"/>
                </a:cubicBezTo>
                <a:cubicBezTo>
                  <a:pt x="1290" y="1312"/>
                  <a:pt x="1290" y="1312"/>
                  <a:pt x="1290" y="1312"/>
                </a:cubicBezTo>
                <a:lnTo>
                  <a:pt x="1290" y="1575"/>
                </a:lnTo>
                <a:close/>
                <a:moveTo>
                  <a:pt x="1290" y="1181"/>
                </a:moveTo>
                <a:cubicBezTo>
                  <a:pt x="1027" y="1181"/>
                  <a:pt x="1027" y="1181"/>
                  <a:pt x="1027" y="1181"/>
                </a:cubicBezTo>
                <a:cubicBezTo>
                  <a:pt x="1027" y="919"/>
                  <a:pt x="1027" y="919"/>
                  <a:pt x="1027" y="919"/>
                </a:cubicBezTo>
                <a:cubicBezTo>
                  <a:pt x="1290" y="919"/>
                  <a:pt x="1290" y="919"/>
                  <a:pt x="1290" y="919"/>
                </a:cubicBezTo>
                <a:lnTo>
                  <a:pt x="1290" y="1181"/>
                </a:lnTo>
                <a:close/>
                <a:moveTo>
                  <a:pt x="1290" y="787"/>
                </a:moveTo>
                <a:cubicBezTo>
                  <a:pt x="1027" y="787"/>
                  <a:pt x="1027" y="787"/>
                  <a:pt x="1027" y="787"/>
                </a:cubicBezTo>
                <a:cubicBezTo>
                  <a:pt x="1027" y="525"/>
                  <a:pt x="1027" y="525"/>
                  <a:pt x="1027" y="525"/>
                </a:cubicBezTo>
                <a:cubicBezTo>
                  <a:pt x="1290" y="525"/>
                  <a:pt x="1290" y="525"/>
                  <a:pt x="1290" y="525"/>
                </a:cubicBezTo>
                <a:lnTo>
                  <a:pt x="1290" y="787"/>
                </a:lnTo>
                <a:close/>
                <a:moveTo>
                  <a:pt x="566" y="2165"/>
                </a:moveTo>
                <a:cubicBezTo>
                  <a:pt x="2274" y="2165"/>
                  <a:pt x="2274" y="2165"/>
                  <a:pt x="2274" y="2165"/>
                </a:cubicBezTo>
                <a:cubicBezTo>
                  <a:pt x="2274" y="1968"/>
                  <a:pt x="2274" y="1968"/>
                  <a:pt x="2274" y="1968"/>
                </a:cubicBezTo>
                <a:cubicBezTo>
                  <a:pt x="566" y="1968"/>
                  <a:pt x="566" y="1968"/>
                  <a:pt x="566" y="1968"/>
                </a:cubicBezTo>
                <a:cubicBezTo>
                  <a:pt x="566" y="2105"/>
                  <a:pt x="566" y="2062"/>
                  <a:pt x="566" y="2165"/>
                </a:cubicBezTo>
                <a:close/>
                <a:moveTo>
                  <a:pt x="3225" y="2034"/>
                </a:moveTo>
                <a:cubicBezTo>
                  <a:pt x="3170" y="2034"/>
                  <a:pt x="3126" y="2078"/>
                  <a:pt x="3126" y="2132"/>
                </a:cubicBezTo>
                <a:cubicBezTo>
                  <a:pt x="3126" y="2230"/>
                  <a:pt x="3126" y="2230"/>
                  <a:pt x="3126" y="2230"/>
                </a:cubicBezTo>
                <a:cubicBezTo>
                  <a:pt x="3061" y="2230"/>
                  <a:pt x="3061" y="2230"/>
                  <a:pt x="3061" y="2230"/>
                </a:cubicBezTo>
                <a:cubicBezTo>
                  <a:pt x="3061" y="2066"/>
                  <a:pt x="3061" y="2066"/>
                  <a:pt x="3061" y="2066"/>
                </a:cubicBezTo>
                <a:cubicBezTo>
                  <a:pt x="3061" y="2012"/>
                  <a:pt x="3017" y="1968"/>
                  <a:pt x="2962" y="1968"/>
                </a:cubicBezTo>
                <a:cubicBezTo>
                  <a:pt x="2908" y="1968"/>
                  <a:pt x="2864" y="2012"/>
                  <a:pt x="2864" y="2066"/>
                </a:cubicBezTo>
                <a:cubicBezTo>
                  <a:pt x="2864" y="2230"/>
                  <a:pt x="2864" y="2230"/>
                  <a:pt x="2864" y="2230"/>
                </a:cubicBezTo>
                <a:cubicBezTo>
                  <a:pt x="2798" y="2230"/>
                  <a:pt x="2798" y="2230"/>
                  <a:pt x="2798" y="2230"/>
                </a:cubicBezTo>
                <a:cubicBezTo>
                  <a:pt x="2798" y="2001"/>
                  <a:pt x="2798" y="2001"/>
                  <a:pt x="2798" y="2001"/>
                </a:cubicBezTo>
                <a:cubicBezTo>
                  <a:pt x="2798" y="1947"/>
                  <a:pt x="2754" y="1902"/>
                  <a:pt x="2700" y="1902"/>
                </a:cubicBezTo>
                <a:cubicBezTo>
                  <a:pt x="2646" y="1902"/>
                  <a:pt x="2602" y="1947"/>
                  <a:pt x="2602" y="2001"/>
                </a:cubicBezTo>
                <a:cubicBezTo>
                  <a:pt x="2602" y="2230"/>
                  <a:pt x="2602" y="2230"/>
                  <a:pt x="2602" y="2230"/>
                </a:cubicBezTo>
                <a:cubicBezTo>
                  <a:pt x="2536" y="2230"/>
                  <a:pt x="2536" y="2230"/>
                  <a:pt x="2536" y="2230"/>
                </a:cubicBezTo>
                <a:cubicBezTo>
                  <a:pt x="2536" y="1476"/>
                  <a:pt x="2536" y="1476"/>
                  <a:pt x="2536" y="1476"/>
                </a:cubicBezTo>
                <a:cubicBezTo>
                  <a:pt x="2536" y="1422"/>
                  <a:pt x="2492" y="1378"/>
                  <a:pt x="2437" y="1378"/>
                </a:cubicBezTo>
                <a:cubicBezTo>
                  <a:pt x="2383" y="1378"/>
                  <a:pt x="2339" y="1422"/>
                  <a:pt x="2339" y="1476"/>
                </a:cubicBezTo>
                <a:cubicBezTo>
                  <a:pt x="2339" y="2230"/>
                  <a:pt x="2339" y="2230"/>
                  <a:pt x="2339" y="2230"/>
                </a:cubicBezTo>
                <a:cubicBezTo>
                  <a:pt x="2073" y="2230"/>
                  <a:pt x="2073" y="2230"/>
                  <a:pt x="2073" y="2230"/>
                </a:cubicBezTo>
                <a:cubicBezTo>
                  <a:pt x="2208" y="2821"/>
                  <a:pt x="2208" y="2821"/>
                  <a:pt x="2208" y="2821"/>
                </a:cubicBezTo>
                <a:cubicBezTo>
                  <a:pt x="3323" y="2821"/>
                  <a:pt x="3323" y="2821"/>
                  <a:pt x="3323" y="2821"/>
                </a:cubicBezTo>
                <a:cubicBezTo>
                  <a:pt x="3323" y="2132"/>
                  <a:pt x="3323" y="2132"/>
                  <a:pt x="3323" y="2132"/>
                </a:cubicBezTo>
                <a:cubicBezTo>
                  <a:pt x="3323" y="2078"/>
                  <a:pt x="3279" y="2034"/>
                  <a:pt x="3225" y="2034"/>
                </a:cubicBezTo>
                <a:close/>
                <a:moveTo>
                  <a:pt x="356" y="1963"/>
                </a:moveTo>
                <a:cubicBezTo>
                  <a:pt x="356" y="1963"/>
                  <a:pt x="732" y="1525"/>
                  <a:pt x="650" y="1575"/>
                </a:cubicBezTo>
                <a:cubicBezTo>
                  <a:pt x="765" y="1421"/>
                  <a:pt x="585" y="1318"/>
                  <a:pt x="513" y="1405"/>
                </a:cubicBezTo>
                <a:cubicBezTo>
                  <a:pt x="442" y="1492"/>
                  <a:pt x="109" y="1946"/>
                  <a:pt x="109" y="1946"/>
                </a:cubicBezTo>
                <a:cubicBezTo>
                  <a:pt x="109" y="1946"/>
                  <a:pt x="0" y="2094"/>
                  <a:pt x="109" y="2225"/>
                </a:cubicBezTo>
                <a:cubicBezTo>
                  <a:pt x="131" y="2247"/>
                  <a:pt x="716" y="2815"/>
                  <a:pt x="716" y="2815"/>
                </a:cubicBezTo>
                <a:cubicBezTo>
                  <a:pt x="716" y="2815"/>
                  <a:pt x="781" y="2908"/>
                  <a:pt x="880" y="2821"/>
                </a:cubicBezTo>
                <a:cubicBezTo>
                  <a:pt x="978" y="2733"/>
                  <a:pt x="1350" y="2372"/>
                  <a:pt x="1350" y="2372"/>
                </a:cubicBezTo>
                <a:cubicBezTo>
                  <a:pt x="1350" y="2230"/>
                  <a:pt x="1350" y="2230"/>
                  <a:pt x="1350" y="2230"/>
                </a:cubicBezTo>
                <a:cubicBezTo>
                  <a:pt x="1350" y="2230"/>
                  <a:pt x="761" y="2230"/>
                  <a:pt x="531" y="2230"/>
                </a:cubicBezTo>
                <a:cubicBezTo>
                  <a:pt x="236" y="2230"/>
                  <a:pt x="356" y="1963"/>
                  <a:pt x="356" y="196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手机"/>
          <p:cNvSpPr/>
          <p:nvPr/>
        </p:nvSpPr>
        <p:spPr bwMode="auto">
          <a:xfrm>
            <a:off x="10076815" y="3838575"/>
            <a:ext cx="675640" cy="1283970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68930" y="3110865"/>
            <a:ext cx="665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Data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963535" y="2800350"/>
            <a:ext cx="1959610" cy="195961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54290" y="5122545"/>
            <a:ext cx="3535680" cy="1097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/>
              <a:t>交互逻辑</a:t>
            </a:r>
            <a:endParaRPr lang="zh-CN" altLang="en-US" sz="6600"/>
          </a:p>
        </p:txBody>
      </p:sp>
      <p:sp>
        <p:nvSpPr>
          <p:cNvPr id="7" name="文本框 6"/>
          <p:cNvSpPr txBox="1"/>
          <p:nvPr/>
        </p:nvSpPr>
        <p:spPr>
          <a:xfrm>
            <a:off x="8185150" y="3597275"/>
            <a:ext cx="15163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JS Html CSS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502285" y="1401445"/>
            <a:ext cx="5080635" cy="1097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600">
                <a:latin typeface="Eras Bold ITC" panose="020B0907030504020204" charset="0"/>
                <a:sym typeface="+mn-ea"/>
              </a:rPr>
              <a:t>Hybrid App</a:t>
            </a:r>
            <a:endParaRPr lang="en-US" altLang="zh-CN" sz="6600">
              <a:solidFill>
                <a:schemeClr val="tx1"/>
              </a:solidFill>
              <a:latin typeface="Eras Bold ITC" panose="020B09070305040202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1D2225"/>
            </a:gs>
            <a:gs pos="42000">
              <a:srgbClr val="222F35"/>
            </a:gs>
            <a:gs pos="48000">
              <a:srgbClr val="2B2E3B"/>
            </a:gs>
            <a:gs pos="100000">
              <a:srgbClr val="2B2E3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190" y="697230"/>
            <a:ext cx="5387340" cy="2186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0" y="3107690"/>
            <a:ext cx="6184265" cy="3448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435" y="2499360"/>
            <a:ext cx="1976120" cy="6083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a"/>
  <p:tag name="KSO_WM_UNIT_INDEX" val="1"/>
  <p:tag name="KSO_WM_UNIT_ID" val="custom160238_1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1"/>
</p:tagLst>
</file>

<file path=ppt/tags/tag10.xml><?xml version="1.0" encoding="utf-8"?>
<p:tagLst xmlns:p="http://schemas.openxmlformats.org/presentationml/2006/main">
  <p:tag name="KSO_WM_TEMPLATE_CATEGORY" val="custom"/>
  <p:tag name="KSO_WM_TEMPLATE_INDEX" val="160238"/>
  <p:tag name="KSO_WM_TAG_VERSION" val="1.0"/>
  <p:tag name="KSO_WM_SLIDE_ID" val="custom160238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828*343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a"/>
  <p:tag name="KSO_WM_UNIT_INDEX" val="1"/>
  <p:tag name="KSO_WM_UNIT_ID" val="custom160238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i"/>
  <p:tag name="KSO_WM_UNIT_INDEX" val="1_1"/>
  <p:tag name="KSO_WM_UNIT_ID" val="custom160238_14*n_i*1_1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i"/>
  <p:tag name="KSO_WM_UNIT_INDEX" val="1_2"/>
  <p:tag name="KSO_WM_UNIT_ID" val="custom160238_14*n_i*1_2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h_a"/>
  <p:tag name="KSO_WM_UNIT_INDEX" val="1_1_1"/>
  <p:tag name="KSO_WM_UNIT_ID" val="custom160238_14*n_h_a*1_1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UNIT_PRESET_TEXT_LEN" val="5"/>
  <p:tag name="KSO_WM_DIAGRAM_GROUP_CODE" val="n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TEMPLATE_CATEGORY" val="custom"/>
  <p:tag name="KSO_WM_TEMPLATE_INDEX" val="160238"/>
  <p:tag name="KSO_WM_TAG_VERSION" val="1.0"/>
  <p:tag name="KSO_WM_SLIDE_ID" val="custom160238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12"/>
  <p:tag name="KSO_WM_SLIDE_SIZE" val="715*419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a"/>
  <p:tag name="KSO_WM_UNIT_INDEX" val="1"/>
  <p:tag name="KSO_WM_UNIT_ID" val="custom160238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i"/>
  <p:tag name="KSO_WM_UNIT_INDEX" val="1_1"/>
  <p:tag name="KSO_WM_UNIT_ID" val="custom160238_14*n_i*1_1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i"/>
  <p:tag name="KSO_WM_UNIT_INDEX" val="1_2"/>
  <p:tag name="KSO_WM_UNIT_ID" val="custom160238_14*n_i*1_2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h_a"/>
  <p:tag name="KSO_WM_UNIT_INDEX" val="1_1_1"/>
  <p:tag name="KSO_WM_UNIT_ID" val="custom160238_14*n_h_a*1_1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UNIT_PRESET_TEXT_LEN" val="5"/>
  <p:tag name="KSO_WM_DIAGRAM_GROUP_CODE" val="n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b"/>
  <p:tag name="KSO_WM_UNIT_INDEX" val="1"/>
  <p:tag name="KSO_WM_UNIT_ID" val="custom160238_1*b*1"/>
  <p:tag name="KSO_WM_UNIT_CLEAR" val="1"/>
  <p:tag name="KSO_WM_UNIT_LAYERLEVEL" val="1"/>
  <p:tag name="KSO_WM_UNIT_VALUE" val="116"/>
  <p:tag name="KSO_WM_UNIT_ISCONTENTSTITLE" val="0"/>
  <p:tag name="KSO_WM_UNIT_HIGHLIGHT" val="0"/>
  <p:tag name="KSO_WM_UNIT_COMPATIBLE" val="0"/>
  <p:tag name="KSO_WM_UNIT_PRESET_TEXT_INDEX" val="3"/>
  <p:tag name="KSO_WM_UNIT_PRESET_TEXT_LEN" val="35"/>
</p:tagLst>
</file>

<file path=ppt/tags/tag20.xml><?xml version="1.0" encoding="utf-8"?>
<p:tagLst xmlns:p="http://schemas.openxmlformats.org/presentationml/2006/main">
  <p:tag name="KSO_WM_TEMPLATE_CATEGORY" val="custom"/>
  <p:tag name="KSO_WM_TEMPLATE_INDEX" val="160238"/>
  <p:tag name="KSO_WM_TAG_VERSION" val="1.0"/>
  <p:tag name="KSO_WM_SLIDE_ID" val="custom160238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12"/>
  <p:tag name="KSO_WM_SLIDE_SIZE" val="715*419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a"/>
  <p:tag name="KSO_WM_UNIT_INDEX" val="1"/>
  <p:tag name="KSO_WM_UNIT_ID" val="custom160238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i"/>
  <p:tag name="KSO_WM_UNIT_INDEX" val="1_1"/>
  <p:tag name="KSO_WM_UNIT_ID" val="custom160238_14*n_i*1_1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i"/>
  <p:tag name="KSO_WM_UNIT_INDEX" val="1_2"/>
  <p:tag name="KSO_WM_UNIT_ID" val="custom160238_14*n_i*1_2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h_a"/>
  <p:tag name="KSO_WM_UNIT_INDEX" val="1_1_1"/>
  <p:tag name="KSO_WM_UNIT_ID" val="custom160238_14*n_h_a*1_1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UNIT_PRESET_TEXT_LEN" val="5"/>
  <p:tag name="KSO_WM_DIAGRAM_GROUP_CODE" val="n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TEMPLATE_CATEGORY" val="custom"/>
  <p:tag name="KSO_WM_TEMPLATE_INDEX" val="160238"/>
  <p:tag name="KSO_WM_TAG_VERSION" val="1.0"/>
  <p:tag name="KSO_WM_SLIDE_ID" val="custom160238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12"/>
  <p:tag name="KSO_WM_SLIDE_SIZE" val="715*419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a"/>
  <p:tag name="KSO_WM_UNIT_INDEX" val="1"/>
  <p:tag name="KSO_WM_UNIT_ID" val="custom160238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i"/>
  <p:tag name="KSO_WM_UNIT_INDEX" val="1_1"/>
  <p:tag name="KSO_WM_UNIT_ID" val="custom160238_14*n_i*1_1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i"/>
  <p:tag name="KSO_WM_UNIT_INDEX" val="1_2"/>
  <p:tag name="KSO_WM_UNIT_ID" val="custom160238_14*n_i*1_2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h_a"/>
  <p:tag name="KSO_WM_UNIT_INDEX" val="1_1_1"/>
  <p:tag name="KSO_WM_UNIT_ID" val="custom160238_14*n_h_a*1_1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UNIT_PRESET_TEXT_LEN" val="5"/>
  <p:tag name="KSO_WM_DIAGRAM_GROUP_CODE" val="n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EMPLATE_THUMBS_INDEX" val="1、4、5、10、12、18、22、25、26、29"/>
  <p:tag name="KSO_WM_TEMPLATE_CATEGORY" val="custom"/>
  <p:tag name="KSO_WM_TEMPLATE_INDEX" val="160238"/>
  <p:tag name="KSO_WM_TAG_VERSION" val="1.0"/>
  <p:tag name="KSO_WM_SLIDE_ID" val="custom160238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30.xml><?xml version="1.0" encoding="utf-8"?>
<p:tagLst xmlns:p="http://schemas.openxmlformats.org/presentationml/2006/main">
  <p:tag name="KSO_WM_TEMPLATE_CATEGORY" val="custom"/>
  <p:tag name="KSO_WM_TEMPLATE_INDEX" val="160238"/>
  <p:tag name="KSO_WM_TAG_VERSION" val="1.0"/>
  <p:tag name="KSO_WM_SLIDE_ID" val="custom160238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12"/>
  <p:tag name="KSO_WM_SLIDE_SIZE" val="715*419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a"/>
  <p:tag name="KSO_WM_UNIT_INDEX" val="1"/>
  <p:tag name="KSO_WM_UNIT_ID" val="custom160238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i"/>
  <p:tag name="KSO_WM_UNIT_INDEX" val="1_1"/>
  <p:tag name="KSO_WM_UNIT_ID" val="custom160238_14*n_i*1_1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i"/>
  <p:tag name="KSO_WM_UNIT_INDEX" val="1_2"/>
  <p:tag name="KSO_WM_UNIT_ID" val="custom160238_14*n_i*1_2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h_a"/>
  <p:tag name="KSO_WM_UNIT_INDEX" val="1_1_1"/>
  <p:tag name="KSO_WM_UNIT_ID" val="custom160238_14*n_h_a*1_1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UNIT_PRESET_TEXT_LEN" val="5"/>
  <p:tag name="KSO_WM_DIAGRAM_GROUP_CODE" val="n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n_i"/>
  <p:tag name="KSO_WM_UNIT_INDEX" val="1_1"/>
  <p:tag name="KSO_WM_UNIT_ID" val="custom160238_14*n_i*1_1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TEMPLATE_CATEGORY" val="custom"/>
  <p:tag name="KSO_WM_TEMPLATE_INDEX" val="160238"/>
  <p:tag name="KSO_WM_TAG_VERSION" val="1.0"/>
  <p:tag name="KSO_WM_SLIDE_ID" val="custom160238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12"/>
  <p:tag name="KSO_WM_SLIDE_SIZE" val="715*419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a"/>
  <p:tag name="KSO_WM_UNIT_INDEX" val="1"/>
  <p:tag name="KSO_WM_UNIT_ID" val="custom160238_12*a*1"/>
  <p:tag name="KSO_WM_UNIT_CLEAR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b"/>
  <p:tag name="KSO_WM_UNIT_INDEX" val="1"/>
  <p:tag name="KSO_WM_UNIT_ID" val="custom160238_12*b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35"/>
</p:tagLst>
</file>

<file path=ppt/tags/tag39.xml><?xml version="1.0" encoding="utf-8"?>
<p:tagLst xmlns:p="http://schemas.openxmlformats.org/presentationml/2006/main">
  <p:tag name="KSO_WM_TEMPLATE_CATEGORY" val="custom"/>
  <p:tag name="KSO_WM_TEMPLATE_INDEX" val="160238"/>
  <p:tag name="KSO_WM_TAG_VERSION" val="1.0"/>
  <p:tag name="KSO_WM_SLIDE_ID" val="custom160238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a"/>
  <p:tag name="KSO_WM_UNIT_INDEX" val="1"/>
  <p:tag name="KSO_WM_UNIT_ID" val="custom160238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a"/>
  <p:tag name="KSO_WM_UNIT_INDEX" val="1"/>
  <p:tag name="KSO_WM_UNIT_ID" val="custom160238_29*a*1"/>
  <p:tag name="KSO_WM_UNIT_CLEAR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THANK YOU"/>
</p:tagLst>
</file>

<file path=ppt/tags/tag41.xml><?xml version="1.0" encoding="utf-8"?>
<p:tagLst xmlns:p="http://schemas.openxmlformats.org/presentationml/2006/main">
  <p:tag name="KSO_WM_TEMPLATE_CATEGORY" val="custom"/>
  <p:tag name="KSO_WM_TEMPLATE_INDEX" val="160238"/>
  <p:tag name="KSO_WM_TAG_VERSION" val="1.0"/>
  <p:tag name="KSO_WM_SLIDE_ID" val="custom160238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f"/>
  <p:tag name="KSO_WM_UNIT_INDEX" val="1"/>
  <p:tag name="KSO_WM_UNIT_ID" val="custom160238_4*f*1"/>
  <p:tag name="KSO_WM_UNIT_CLEAR" val="1"/>
  <p:tag name="KSO_WM_UNIT_LAYERLEVEL" val="1"/>
  <p:tag name="KSO_WM_UNIT_VALUE" val="135"/>
  <p:tag name="KSO_WM_UNIT_HIGHLIGHT" val="0"/>
  <p:tag name="KSO_WM_UNIT_COMPATIBLE" val="0"/>
  <p:tag name="KSO_WM_UNIT_PRESET_TEXT_INDEX" val="5"/>
  <p:tag name="KSO_WM_UNIT_PRESET_TEXT_LEN" val="232"/>
</p:tagLst>
</file>

<file path=ppt/tags/tag6.xml><?xml version="1.0" encoding="utf-8"?>
<p:tagLst xmlns:p="http://schemas.openxmlformats.org/presentationml/2006/main">
  <p:tag name="KSO_WM_TEMPLATE_CATEGORY" val="custom"/>
  <p:tag name="KSO_WM_TEMPLATE_INDEX" val="160238"/>
  <p:tag name="KSO_WM_TAG_VERSION" val="1.0"/>
  <p:tag name="KSO_WM_SLIDE_ID" val="custom160238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a"/>
  <p:tag name="KSO_WM_UNIT_INDEX" val="1"/>
  <p:tag name="KSO_WM_UNIT_ID" val="custom160238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d"/>
  <p:tag name="KSO_WM_UNIT_INDEX" val="1"/>
  <p:tag name="KSO_WM_UNIT_ID" val="custom160238_26*d*1"/>
  <p:tag name="KSO_WM_UNIT_CLEAR" val="0"/>
  <p:tag name="KSO_WM_UNIT_LAYERLEVEL" val="1"/>
  <p:tag name="KSO_WM_UNIT_VALUE" val="1408*2538"/>
  <p:tag name="KSO_WM_UNIT_HIGHLIGHT" val="0"/>
  <p:tag name="KSO_WM_UNIT_COMPATIBLE" val="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f"/>
  <p:tag name="KSO_WM_UNIT_INDEX" val="1"/>
  <p:tag name="KSO_WM_UNIT_ID" val="custom160238_26*f*1"/>
  <p:tag name="KSO_WM_UNIT_CLEAR" val="1"/>
  <p:tag name="KSO_WM_UNIT_LAYERLEVEL" val="1"/>
  <p:tag name="KSO_WM_UNIT_VALUE" val="255"/>
  <p:tag name="KSO_WM_UNIT_HIGHLIGHT" val="0"/>
  <p:tag name="KSO_WM_UNIT_COMPATIBLE" val="0"/>
  <p:tag name="KSO_WM_UNIT_PRESET_TEXT_INDEX" val="3"/>
  <p:tag name="KSO_WM_UNIT_PRESET_TEXT_LEN" val="120"/>
</p:tagLst>
</file>

<file path=ppt/theme/theme1.xml><?xml version="1.0" encoding="utf-8"?>
<a:theme xmlns:a="http://schemas.openxmlformats.org/drawingml/2006/main" name="1_Office 主题">
  <a:themeElements>
    <a:clrScheme name="自定义 39">
      <a:dk1>
        <a:srgbClr val="595959"/>
      </a:dk1>
      <a:lt1>
        <a:sysClr val="window" lastClr="FFFFFF"/>
      </a:lt1>
      <a:dk2>
        <a:srgbClr val="44546A"/>
      </a:dk2>
      <a:lt2>
        <a:srgbClr val="F2F2F2"/>
      </a:lt2>
      <a:accent1>
        <a:srgbClr val="DA5629"/>
      </a:accent1>
      <a:accent2>
        <a:srgbClr val="BA7611"/>
      </a:accent2>
      <a:accent3>
        <a:srgbClr val="D36D8D"/>
      </a:accent3>
      <a:accent4>
        <a:srgbClr val="B3442E"/>
      </a:accent4>
      <a:accent5>
        <a:srgbClr val="873AC0"/>
      </a:accent5>
      <a:accent6>
        <a:srgbClr val="0070C0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2663</Words>
  <Application>WPS 演示</Application>
  <PresentationFormat>宽屏</PresentationFormat>
  <Paragraphs>227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微软雅黑</vt:lpstr>
      <vt:lpstr>Consolas</vt:lpstr>
      <vt:lpstr>Calibri</vt:lpstr>
      <vt:lpstr>Eras Bold ITC</vt:lpstr>
      <vt:lpstr>1_Office 主题</vt:lpstr>
      <vt:lpstr>ERP在互联网和移动应用中的开发实践</vt:lpstr>
      <vt:lpstr>谈少民</vt:lpstr>
      <vt:lpstr>代码 + 配置 （千万行）</vt:lpstr>
      <vt:lpstr>产值低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案例</vt:lpstr>
      <vt:lpstr>PowerPoint 演示文稿</vt:lpstr>
      <vt:lpstr>PowerPoint 演示文稿</vt:lpstr>
      <vt:lpstr>PowerPoint 演示文稿</vt:lpstr>
      <vt:lpstr>Virtual UI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tansm</dc:creator>
  <cp:lastModifiedBy>tansm</cp:lastModifiedBy>
  <cp:revision>110</cp:revision>
  <dcterms:created xsi:type="dcterms:W3CDTF">2017-02-28T01:20:00Z</dcterms:created>
  <dcterms:modified xsi:type="dcterms:W3CDTF">2017-03-10T07:47:24Z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