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6"/>
  </p:notesMasterIdLst>
  <p:sldIdLst>
    <p:sldId id="286" r:id="rId4"/>
    <p:sldId id="287" r:id="rId5"/>
    <p:sldId id="288" r:id="rId7"/>
    <p:sldId id="289" r:id="rId8"/>
    <p:sldId id="290" r:id="rId9"/>
    <p:sldId id="291" r:id="rId10"/>
    <p:sldId id="292" r:id="rId11"/>
    <p:sldId id="293" r:id="rId12"/>
    <p:sldId id="295" r:id="rId13"/>
    <p:sldId id="294" r:id="rId14"/>
    <p:sldId id="296" r:id="rId15"/>
    <p:sldId id="297" r:id="rId16"/>
    <p:sldId id="298" r:id="rId17"/>
    <p:sldId id="300" r:id="rId18"/>
    <p:sldId id="301" r:id="rId19"/>
    <p:sldId id="305" r:id="rId20"/>
    <p:sldId id="303" r:id="rId21"/>
    <p:sldId id="304" r:id="rId22"/>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пользователь Microsoft Office" initials="Office"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8E9E2"/>
    <a:srgbClr val="C3041E"/>
    <a:srgbClr val="E4A1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notesMaster" Target="notesMasters/notesMaster1.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6" Type="http://schemas.openxmlformats.org/officeDocument/2006/relationships/commentAuthors" Target="commentAuthors.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标题和内容">
    <p:bg>
      <p:bgPr>
        <a:gradFill flip="none" rotWithShape="1">
          <a:gsLst>
            <a:gs pos="26000">
              <a:srgbClr val="EBECF0"/>
            </a:gs>
            <a:gs pos="0">
              <a:srgbClr val="D7D9E1"/>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5" name="矩形 4"/>
          <p:cNvSpPr/>
          <p:nvPr userDrawn="1"/>
        </p:nvSpPr>
        <p:spPr>
          <a:xfrm>
            <a:off x="6960096" y="6213309"/>
            <a:ext cx="1033515" cy="30289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35" b="0" i="0" u="none" strike="noStrike" kern="0" cap="none" spc="0" normalizeH="0" baseline="0" noProof="0" dirty="0">
                <a:ln>
                  <a:noFill/>
                </a:ln>
                <a:solidFill>
                  <a:schemeClr val="bg1"/>
                </a:solidFill>
                <a:effectLst/>
                <a:uLnTx/>
                <a:uFillTx/>
                <a:latin typeface="Calibri" panose="020F0502020204030204"/>
                <a:ea typeface="宋体" panose="02010600030101010101" pitchFamily="2" charset="-122"/>
              </a:rPr>
              <a:t>PPT</a:t>
            </a:r>
            <a:r>
              <a:rPr kumimoji="0" lang="zh-CN" altLang="en-US" sz="135" b="0" i="0" u="none" strike="noStrike" kern="0" cap="none" spc="0" normalizeH="0" baseline="0" noProof="0" dirty="0">
                <a:ln>
                  <a:noFill/>
                </a:ln>
                <a:solidFill>
                  <a:schemeClr val="bg1"/>
                </a:solidFill>
                <a:effectLst/>
                <a:uLnTx/>
                <a:uFillTx/>
                <a:latin typeface="Calibri" panose="020F0502020204030204"/>
                <a:ea typeface="宋体" panose="02010600030101010101" pitchFamily="2" charset="-122"/>
              </a:rPr>
              <a:t>模板下载：</a:t>
            </a:r>
            <a:r>
              <a:rPr kumimoji="0" lang="en-US" altLang="zh-CN" sz="135" b="0" i="0" u="none" strike="noStrike" kern="0" cap="none" spc="0" normalizeH="0" baseline="0" noProof="0" dirty="0">
                <a:ln>
                  <a:noFill/>
                </a:ln>
                <a:solidFill>
                  <a:schemeClr val="bg1"/>
                </a:solidFill>
                <a:effectLst/>
                <a:uLnTx/>
                <a:uFillTx/>
                <a:latin typeface="Calibri" panose="020F0502020204030204"/>
                <a:ea typeface="宋体" panose="02010600030101010101" pitchFamily="2" charset="-122"/>
              </a:rPr>
              <a:t>www.1ppt.com/moban/     </a:t>
            </a:r>
            <a:r>
              <a:rPr kumimoji="0" lang="zh-CN" altLang="en-US" sz="135" b="0" i="0" u="none" strike="noStrike" kern="0" cap="none" spc="0" normalizeH="0" baseline="0" noProof="0" dirty="0">
                <a:ln>
                  <a:noFill/>
                </a:ln>
                <a:solidFill>
                  <a:schemeClr val="bg1"/>
                </a:solidFill>
                <a:effectLst/>
                <a:uLnTx/>
                <a:uFillTx/>
                <a:latin typeface="Calibri" panose="020F0502020204030204"/>
                <a:ea typeface="宋体" panose="02010600030101010101" pitchFamily="2" charset="-122"/>
              </a:rPr>
              <a:t>行业</a:t>
            </a:r>
            <a:r>
              <a:rPr kumimoji="0" lang="en-US" altLang="zh-CN" sz="135" b="0" i="0" u="none" strike="noStrike" kern="0" cap="none" spc="0" normalizeH="0" baseline="0" noProof="0" dirty="0">
                <a:ln>
                  <a:noFill/>
                </a:ln>
                <a:solidFill>
                  <a:schemeClr val="bg1"/>
                </a:solidFill>
                <a:effectLst/>
                <a:uLnTx/>
                <a:uFillTx/>
                <a:latin typeface="Calibri" panose="020F0502020204030204"/>
                <a:ea typeface="宋体" panose="02010600030101010101" pitchFamily="2" charset="-122"/>
              </a:rPr>
              <a:t>PPT</a:t>
            </a:r>
            <a:r>
              <a:rPr kumimoji="0" lang="zh-CN" altLang="en-US" sz="135" b="0" i="0" u="none" strike="noStrike" kern="0" cap="none" spc="0" normalizeH="0" baseline="0" noProof="0" dirty="0">
                <a:ln>
                  <a:noFill/>
                </a:ln>
                <a:solidFill>
                  <a:schemeClr val="bg1"/>
                </a:solidFill>
                <a:effectLst/>
                <a:uLnTx/>
                <a:uFillTx/>
                <a:latin typeface="Calibri" panose="020F0502020204030204"/>
                <a:ea typeface="宋体" panose="02010600030101010101" pitchFamily="2" charset="-122"/>
              </a:rPr>
              <a:t>模板：</a:t>
            </a:r>
            <a:r>
              <a:rPr kumimoji="0" lang="en-US" altLang="zh-CN" sz="135" b="0" i="0" u="none" strike="noStrike" kern="0" cap="none" spc="0" normalizeH="0" baseline="0" noProof="0" dirty="0">
                <a:ln>
                  <a:noFill/>
                </a:ln>
                <a:solidFill>
                  <a:schemeClr val="bg1"/>
                </a:solidFill>
                <a:effectLst/>
                <a:uLnTx/>
                <a:uFillTx/>
                <a:latin typeface="Calibri" panose="020F0502020204030204"/>
                <a:ea typeface="宋体" panose="02010600030101010101" pitchFamily="2" charset="-122"/>
              </a:rPr>
              <a:t>www.1ppt.com/hangye/ </a:t>
            </a:r>
            <a:endParaRPr kumimoji="0" lang="en-US" altLang="zh-CN" sz="135" b="0" i="0" u="none" strike="noStrike" kern="0" cap="none" spc="0" normalizeH="0" baseline="0" noProof="0" dirty="0">
              <a:ln>
                <a:noFill/>
              </a:ln>
              <a:solidFill>
                <a:schemeClr val="bg1"/>
              </a:solidFill>
              <a:effectLst/>
              <a:uLnTx/>
              <a:uFillTx/>
              <a:latin typeface="Calibri" panose="020F0502020204030204"/>
              <a:ea typeface="宋体" panose="02010600030101010101" pitchFamily="2"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35" b="0" i="0" u="none" strike="noStrike" kern="0" cap="none" spc="0" normalizeH="0" baseline="0" noProof="0" dirty="0">
                <a:ln>
                  <a:noFill/>
                </a:ln>
                <a:solidFill>
                  <a:schemeClr val="bg1"/>
                </a:solidFill>
                <a:effectLst/>
                <a:uLnTx/>
                <a:uFillTx/>
                <a:latin typeface="Calibri" panose="020F0502020204030204"/>
                <a:ea typeface="宋体" panose="02010600030101010101" pitchFamily="2" charset="-122"/>
              </a:rPr>
              <a:t>节日</a:t>
            </a:r>
            <a:r>
              <a:rPr kumimoji="0" lang="en-US" altLang="zh-CN" sz="135" b="0" i="0" u="none" strike="noStrike" kern="0" cap="none" spc="0" normalizeH="0" baseline="0" noProof="0" dirty="0">
                <a:ln>
                  <a:noFill/>
                </a:ln>
                <a:solidFill>
                  <a:schemeClr val="bg1"/>
                </a:solidFill>
                <a:effectLst/>
                <a:uLnTx/>
                <a:uFillTx/>
                <a:latin typeface="Calibri" panose="020F0502020204030204"/>
                <a:ea typeface="宋体" panose="02010600030101010101" pitchFamily="2" charset="-122"/>
              </a:rPr>
              <a:t>PPT</a:t>
            </a:r>
            <a:r>
              <a:rPr kumimoji="0" lang="zh-CN" altLang="en-US" sz="135" b="0" i="0" u="none" strike="noStrike" kern="0" cap="none" spc="0" normalizeH="0" baseline="0" noProof="0" dirty="0">
                <a:ln>
                  <a:noFill/>
                </a:ln>
                <a:solidFill>
                  <a:schemeClr val="bg1"/>
                </a:solidFill>
                <a:effectLst/>
                <a:uLnTx/>
                <a:uFillTx/>
                <a:latin typeface="Calibri" panose="020F0502020204030204"/>
                <a:ea typeface="宋体" panose="02010600030101010101" pitchFamily="2" charset="-122"/>
              </a:rPr>
              <a:t>模板：</a:t>
            </a:r>
            <a:r>
              <a:rPr kumimoji="0" lang="en-US" altLang="zh-CN" sz="135" b="0" i="0" u="none" strike="noStrike" kern="0" cap="none" spc="0" normalizeH="0" baseline="0" noProof="0" dirty="0">
                <a:ln>
                  <a:noFill/>
                </a:ln>
                <a:solidFill>
                  <a:schemeClr val="bg1"/>
                </a:solidFill>
                <a:effectLst/>
                <a:uLnTx/>
                <a:uFillTx/>
                <a:latin typeface="Calibri" panose="020F0502020204030204"/>
                <a:ea typeface="宋体" panose="02010600030101010101" pitchFamily="2" charset="-122"/>
              </a:rPr>
              <a:t>www.1ppt.com/jieri/           PPT</a:t>
            </a:r>
            <a:r>
              <a:rPr kumimoji="0" lang="zh-CN" altLang="en-US" sz="135" b="0" i="0" u="none" strike="noStrike" kern="0" cap="none" spc="0" normalizeH="0" baseline="0" noProof="0" dirty="0">
                <a:ln>
                  <a:noFill/>
                </a:ln>
                <a:solidFill>
                  <a:schemeClr val="bg1"/>
                </a:solidFill>
                <a:effectLst/>
                <a:uLnTx/>
                <a:uFillTx/>
                <a:latin typeface="Calibri" panose="020F0502020204030204"/>
                <a:ea typeface="宋体" panose="02010600030101010101" pitchFamily="2" charset="-122"/>
              </a:rPr>
              <a:t>素材下载：</a:t>
            </a:r>
            <a:r>
              <a:rPr kumimoji="0" lang="en-US" altLang="zh-CN" sz="135" b="0" i="0" u="none" strike="noStrike" kern="0" cap="none" spc="0" normalizeH="0" baseline="0" noProof="0" dirty="0">
                <a:ln>
                  <a:noFill/>
                </a:ln>
                <a:solidFill>
                  <a:schemeClr val="bg1"/>
                </a:solidFill>
                <a:effectLst/>
                <a:uLnTx/>
                <a:uFillTx/>
                <a:latin typeface="Calibri" panose="020F0502020204030204"/>
                <a:ea typeface="宋体" panose="02010600030101010101" pitchFamily="2" charset="-122"/>
              </a:rPr>
              <a:t>www.1ppt.com/sucai/</a:t>
            </a:r>
            <a:endParaRPr kumimoji="0" lang="en-US" altLang="zh-CN" sz="135" b="0" i="0" u="none" strike="noStrike" kern="0" cap="none" spc="0" normalizeH="0" baseline="0" noProof="0" dirty="0">
              <a:ln>
                <a:noFill/>
              </a:ln>
              <a:solidFill>
                <a:schemeClr val="bg1"/>
              </a:solidFill>
              <a:effectLst/>
              <a:uLnTx/>
              <a:uFillTx/>
              <a:latin typeface="Calibri" panose="020F0502020204030204"/>
              <a:ea typeface="宋体" panose="02010600030101010101" pitchFamily="2"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35" b="0" i="0" u="none" strike="noStrike" kern="0" cap="none" spc="0" normalizeH="0" baseline="0" noProof="0" dirty="0">
                <a:ln>
                  <a:noFill/>
                </a:ln>
                <a:solidFill>
                  <a:schemeClr val="bg1"/>
                </a:solidFill>
                <a:effectLst/>
                <a:uLnTx/>
                <a:uFillTx/>
                <a:latin typeface="Calibri" panose="020F0502020204030204"/>
                <a:ea typeface="宋体" panose="02010600030101010101" pitchFamily="2" charset="-122"/>
              </a:rPr>
              <a:t>PPT</a:t>
            </a:r>
            <a:r>
              <a:rPr kumimoji="0" lang="zh-CN" altLang="en-US" sz="135" b="0" i="0" u="none" strike="noStrike" kern="0" cap="none" spc="0" normalizeH="0" baseline="0" noProof="0" dirty="0">
                <a:ln>
                  <a:noFill/>
                </a:ln>
                <a:solidFill>
                  <a:schemeClr val="bg1"/>
                </a:solidFill>
                <a:effectLst/>
                <a:uLnTx/>
                <a:uFillTx/>
                <a:latin typeface="Calibri" panose="020F0502020204030204"/>
                <a:ea typeface="宋体" panose="02010600030101010101" pitchFamily="2" charset="-122"/>
              </a:rPr>
              <a:t>背景图片：</a:t>
            </a:r>
            <a:r>
              <a:rPr kumimoji="0" lang="en-US" altLang="zh-CN" sz="135" b="0" i="0" u="none" strike="noStrike" kern="0" cap="none" spc="0" normalizeH="0" baseline="0" noProof="0" dirty="0">
                <a:ln>
                  <a:noFill/>
                </a:ln>
                <a:solidFill>
                  <a:schemeClr val="bg1"/>
                </a:solidFill>
                <a:effectLst/>
                <a:uLnTx/>
                <a:uFillTx/>
                <a:latin typeface="Calibri" panose="020F0502020204030204"/>
                <a:ea typeface="宋体" panose="02010600030101010101" pitchFamily="2" charset="-122"/>
              </a:rPr>
              <a:t>www.1ppt.com/beijing/      PPT</a:t>
            </a:r>
            <a:r>
              <a:rPr kumimoji="0" lang="zh-CN" altLang="en-US" sz="135" b="0" i="0" u="none" strike="noStrike" kern="0" cap="none" spc="0" normalizeH="0" baseline="0" noProof="0" dirty="0">
                <a:ln>
                  <a:noFill/>
                </a:ln>
                <a:solidFill>
                  <a:schemeClr val="bg1"/>
                </a:solidFill>
                <a:effectLst/>
                <a:uLnTx/>
                <a:uFillTx/>
                <a:latin typeface="Calibri" panose="020F0502020204030204"/>
                <a:ea typeface="宋体" panose="02010600030101010101" pitchFamily="2" charset="-122"/>
              </a:rPr>
              <a:t>图表下载：</a:t>
            </a:r>
            <a:r>
              <a:rPr kumimoji="0" lang="en-US" altLang="zh-CN" sz="135" b="0" i="0" u="none" strike="noStrike" kern="0" cap="none" spc="0" normalizeH="0" baseline="0" noProof="0" dirty="0">
                <a:ln>
                  <a:noFill/>
                </a:ln>
                <a:solidFill>
                  <a:schemeClr val="bg1"/>
                </a:solidFill>
                <a:effectLst/>
                <a:uLnTx/>
                <a:uFillTx/>
                <a:latin typeface="Calibri" panose="020F0502020204030204"/>
                <a:ea typeface="宋体" panose="02010600030101010101" pitchFamily="2" charset="-122"/>
              </a:rPr>
              <a:t>www.1ppt.com/tubiao/      </a:t>
            </a:r>
            <a:endParaRPr kumimoji="0" lang="en-US" altLang="zh-CN" sz="135" b="0" i="0" u="none" strike="noStrike" kern="0" cap="none" spc="0" normalizeH="0" baseline="0" noProof="0" dirty="0">
              <a:ln>
                <a:noFill/>
              </a:ln>
              <a:solidFill>
                <a:schemeClr val="bg1"/>
              </a:solidFill>
              <a:effectLst/>
              <a:uLnTx/>
              <a:uFillTx/>
              <a:latin typeface="Calibri" panose="020F0502020204030204"/>
              <a:ea typeface="宋体" panose="02010600030101010101" pitchFamily="2"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35" b="0" i="0" u="none" strike="noStrike" kern="0" cap="none" spc="0" normalizeH="0" baseline="0" noProof="0" dirty="0">
                <a:ln>
                  <a:noFill/>
                </a:ln>
                <a:solidFill>
                  <a:schemeClr val="bg1"/>
                </a:solidFill>
                <a:effectLst/>
                <a:uLnTx/>
                <a:uFillTx/>
                <a:latin typeface="Calibri" panose="020F0502020204030204"/>
                <a:ea typeface="宋体" panose="02010600030101010101" pitchFamily="2" charset="-122"/>
              </a:rPr>
              <a:t>优秀</a:t>
            </a:r>
            <a:r>
              <a:rPr kumimoji="0" lang="en-US" altLang="zh-CN" sz="135" b="0" i="0" u="none" strike="noStrike" kern="0" cap="none" spc="0" normalizeH="0" baseline="0" noProof="0" dirty="0">
                <a:ln>
                  <a:noFill/>
                </a:ln>
                <a:solidFill>
                  <a:schemeClr val="bg1"/>
                </a:solidFill>
                <a:effectLst/>
                <a:uLnTx/>
                <a:uFillTx/>
                <a:latin typeface="Calibri" panose="020F0502020204030204"/>
                <a:ea typeface="宋体" panose="02010600030101010101" pitchFamily="2" charset="-122"/>
              </a:rPr>
              <a:t>PPT</a:t>
            </a:r>
            <a:r>
              <a:rPr kumimoji="0" lang="zh-CN" altLang="en-US" sz="135" b="0" i="0" u="none" strike="noStrike" kern="0" cap="none" spc="0" normalizeH="0" baseline="0" noProof="0" dirty="0">
                <a:ln>
                  <a:noFill/>
                </a:ln>
                <a:solidFill>
                  <a:schemeClr val="bg1"/>
                </a:solidFill>
                <a:effectLst/>
                <a:uLnTx/>
                <a:uFillTx/>
                <a:latin typeface="Calibri" panose="020F0502020204030204"/>
                <a:ea typeface="宋体" panose="02010600030101010101" pitchFamily="2" charset="-122"/>
              </a:rPr>
              <a:t>下载：</a:t>
            </a:r>
            <a:r>
              <a:rPr kumimoji="0" lang="en-US" altLang="zh-CN" sz="135" b="0" i="0" u="none" strike="noStrike" kern="0" cap="none" spc="0" normalizeH="0" baseline="0" noProof="0" dirty="0">
                <a:ln>
                  <a:noFill/>
                </a:ln>
                <a:solidFill>
                  <a:schemeClr val="bg1"/>
                </a:solidFill>
                <a:effectLst/>
                <a:uLnTx/>
                <a:uFillTx/>
                <a:latin typeface="Calibri" panose="020F0502020204030204"/>
                <a:ea typeface="宋体" panose="02010600030101010101" pitchFamily="2" charset="-122"/>
              </a:rPr>
              <a:t>www.1ppt.com/xiazai/        PPT</a:t>
            </a:r>
            <a:r>
              <a:rPr kumimoji="0" lang="zh-CN" altLang="en-US" sz="135" b="0" i="0" u="none" strike="noStrike" kern="0" cap="none" spc="0" normalizeH="0" baseline="0" noProof="0" dirty="0">
                <a:ln>
                  <a:noFill/>
                </a:ln>
                <a:solidFill>
                  <a:schemeClr val="bg1"/>
                </a:solidFill>
                <a:effectLst/>
                <a:uLnTx/>
                <a:uFillTx/>
                <a:latin typeface="Calibri" panose="020F0502020204030204"/>
                <a:ea typeface="宋体" panose="02010600030101010101" pitchFamily="2" charset="-122"/>
              </a:rPr>
              <a:t>教程： </a:t>
            </a:r>
            <a:r>
              <a:rPr kumimoji="0" lang="en-US" altLang="zh-CN" sz="135" b="0" i="0" u="none" strike="noStrike" kern="0" cap="none" spc="0" normalizeH="0" baseline="0" noProof="0" dirty="0">
                <a:ln>
                  <a:noFill/>
                </a:ln>
                <a:solidFill>
                  <a:schemeClr val="bg1"/>
                </a:solidFill>
                <a:effectLst/>
                <a:uLnTx/>
                <a:uFillTx/>
                <a:latin typeface="Calibri" panose="020F0502020204030204"/>
                <a:ea typeface="宋体" panose="02010600030101010101" pitchFamily="2" charset="-122"/>
              </a:rPr>
              <a:t>www.1ppt.com/powerpoint/      </a:t>
            </a:r>
            <a:endParaRPr kumimoji="0" lang="en-US" altLang="zh-CN" sz="135" b="0" i="0" u="none" strike="noStrike" kern="0" cap="none" spc="0" normalizeH="0" baseline="0" noProof="0" dirty="0">
              <a:ln>
                <a:noFill/>
              </a:ln>
              <a:solidFill>
                <a:schemeClr val="bg1"/>
              </a:solidFill>
              <a:effectLst/>
              <a:uLnTx/>
              <a:uFillTx/>
              <a:latin typeface="Calibri" panose="020F0502020204030204"/>
              <a:ea typeface="宋体" panose="02010600030101010101" pitchFamily="2"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35" b="0" i="0" u="none" strike="noStrike" kern="0" cap="none" spc="0" normalizeH="0" baseline="0" noProof="0" dirty="0">
                <a:ln>
                  <a:noFill/>
                </a:ln>
                <a:solidFill>
                  <a:schemeClr val="bg1"/>
                </a:solidFill>
                <a:effectLst/>
                <a:uLnTx/>
                <a:uFillTx/>
                <a:latin typeface="Calibri" panose="020F0502020204030204"/>
                <a:ea typeface="宋体" panose="02010600030101010101" pitchFamily="2" charset="-122"/>
              </a:rPr>
              <a:t>Word</a:t>
            </a:r>
            <a:r>
              <a:rPr kumimoji="0" lang="zh-CN" altLang="en-US" sz="135" b="0" i="0" u="none" strike="noStrike" kern="0" cap="none" spc="0" normalizeH="0" baseline="0" noProof="0" dirty="0">
                <a:ln>
                  <a:noFill/>
                </a:ln>
                <a:solidFill>
                  <a:schemeClr val="bg1"/>
                </a:solidFill>
                <a:effectLst/>
                <a:uLnTx/>
                <a:uFillTx/>
                <a:latin typeface="Calibri" panose="020F0502020204030204"/>
                <a:ea typeface="宋体" panose="02010600030101010101" pitchFamily="2" charset="-122"/>
              </a:rPr>
              <a:t>教程： </a:t>
            </a:r>
            <a:r>
              <a:rPr kumimoji="0" lang="en-US" altLang="zh-CN" sz="135" b="0" i="0" u="none" strike="noStrike" kern="0" cap="none" spc="0" normalizeH="0" baseline="0" noProof="0" dirty="0">
                <a:ln>
                  <a:noFill/>
                </a:ln>
                <a:solidFill>
                  <a:schemeClr val="bg1"/>
                </a:solidFill>
                <a:effectLst/>
                <a:uLnTx/>
                <a:uFillTx/>
                <a:latin typeface="Calibri" panose="020F0502020204030204"/>
                <a:ea typeface="宋体" panose="02010600030101010101" pitchFamily="2" charset="-122"/>
              </a:rPr>
              <a:t>www.1ppt.com/word/              Excel</a:t>
            </a:r>
            <a:r>
              <a:rPr kumimoji="0" lang="zh-CN" altLang="en-US" sz="135" b="0" i="0" u="none" strike="noStrike" kern="0" cap="none" spc="0" normalizeH="0" baseline="0" noProof="0" dirty="0">
                <a:ln>
                  <a:noFill/>
                </a:ln>
                <a:solidFill>
                  <a:schemeClr val="bg1"/>
                </a:solidFill>
                <a:effectLst/>
                <a:uLnTx/>
                <a:uFillTx/>
                <a:latin typeface="Calibri" panose="020F0502020204030204"/>
                <a:ea typeface="宋体" panose="02010600030101010101" pitchFamily="2" charset="-122"/>
              </a:rPr>
              <a:t>教程：</a:t>
            </a:r>
            <a:r>
              <a:rPr kumimoji="0" lang="en-US" altLang="zh-CN" sz="135" b="0" i="0" u="none" strike="noStrike" kern="0" cap="none" spc="0" normalizeH="0" baseline="0" noProof="0" dirty="0">
                <a:ln>
                  <a:noFill/>
                </a:ln>
                <a:solidFill>
                  <a:schemeClr val="bg1"/>
                </a:solidFill>
                <a:effectLst/>
                <a:uLnTx/>
                <a:uFillTx/>
                <a:latin typeface="Calibri" panose="020F0502020204030204"/>
                <a:ea typeface="宋体" panose="02010600030101010101" pitchFamily="2" charset="-122"/>
              </a:rPr>
              <a:t>www.1ppt.com/excel/  </a:t>
            </a:r>
            <a:endParaRPr kumimoji="0" lang="en-US" altLang="zh-CN" sz="135" b="0" i="0" u="none" strike="noStrike" kern="0" cap="none" spc="0" normalizeH="0" baseline="0" noProof="0" dirty="0">
              <a:ln>
                <a:noFill/>
              </a:ln>
              <a:solidFill>
                <a:schemeClr val="bg1"/>
              </a:solidFill>
              <a:effectLst/>
              <a:uLnTx/>
              <a:uFillTx/>
              <a:latin typeface="Calibri" panose="020F0502020204030204"/>
              <a:ea typeface="宋体" panose="02010600030101010101" pitchFamily="2"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35" b="0" i="0" u="none" strike="noStrike" kern="0" cap="none" spc="0" normalizeH="0" baseline="0" noProof="0" dirty="0">
                <a:ln>
                  <a:noFill/>
                </a:ln>
                <a:solidFill>
                  <a:schemeClr val="bg1"/>
                </a:solidFill>
                <a:effectLst/>
                <a:uLnTx/>
                <a:uFillTx/>
                <a:latin typeface="Calibri" panose="020F0502020204030204"/>
                <a:ea typeface="宋体" panose="02010600030101010101" pitchFamily="2" charset="-122"/>
              </a:rPr>
              <a:t>资料下载：</a:t>
            </a:r>
            <a:r>
              <a:rPr kumimoji="0" lang="en-US" altLang="zh-CN" sz="135" b="0" i="0" u="none" strike="noStrike" kern="0" cap="none" spc="0" normalizeH="0" baseline="0" noProof="0" dirty="0">
                <a:ln>
                  <a:noFill/>
                </a:ln>
                <a:solidFill>
                  <a:schemeClr val="bg1"/>
                </a:solidFill>
                <a:effectLst/>
                <a:uLnTx/>
                <a:uFillTx/>
                <a:latin typeface="Calibri" panose="020F0502020204030204"/>
                <a:ea typeface="宋体" panose="02010600030101010101" pitchFamily="2" charset="-122"/>
              </a:rPr>
              <a:t>www.1ppt.com/ziliao/                PPT</a:t>
            </a:r>
            <a:r>
              <a:rPr kumimoji="0" lang="zh-CN" altLang="en-US" sz="135" b="0" i="0" u="none" strike="noStrike" kern="0" cap="none" spc="0" normalizeH="0" baseline="0" noProof="0" dirty="0">
                <a:ln>
                  <a:noFill/>
                </a:ln>
                <a:solidFill>
                  <a:schemeClr val="bg1"/>
                </a:solidFill>
                <a:effectLst/>
                <a:uLnTx/>
                <a:uFillTx/>
                <a:latin typeface="Calibri" panose="020F0502020204030204"/>
                <a:ea typeface="宋体" panose="02010600030101010101" pitchFamily="2" charset="-122"/>
              </a:rPr>
              <a:t>课件下载：</a:t>
            </a:r>
            <a:r>
              <a:rPr kumimoji="0" lang="en-US" altLang="zh-CN" sz="135" b="0" i="0" u="none" strike="noStrike" kern="0" cap="none" spc="0" normalizeH="0" baseline="0" noProof="0" dirty="0">
                <a:ln>
                  <a:noFill/>
                </a:ln>
                <a:solidFill>
                  <a:schemeClr val="bg1"/>
                </a:solidFill>
                <a:effectLst/>
                <a:uLnTx/>
                <a:uFillTx/>
                <a:latin typeface="Calibri" panose="020F0502020204030204"/>
                <a:ea typeface="宋体" panose="02010600030101010101" pitchFamily="2" charset="-122"/>
              </a:rPr>
              <a:t>www.1ppt.com/kejian/ </a:t>
            </a:r>
            <a:endParaRPr kumimoji="0" lang="en-US" altLang="zh-CN" sz="135" b="0" i="0" u="none" strike="noStrike" kern="0" cap="none" spc="0" normalizeH="0" baseline="0" noProof="0" dirty="0">
              <a:ln>
                <a:noFill/>
              </a:ln>
              <a:solidFill>
                <a:schemeClr val="bg1"/>
              </a:solidFill>
              <a:effectLst/>
              <a:uLnTx/>
              <a:uFillTx/>
              <a:latin typeface="Calibri" panose="020F0502020204030204"/>
              <a:ea typeface="宋体" panose="02010600030101010101" pitchFamily="2"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35" b="0" i="0" u="none" strike="noStrike" kern="0" cap="none" spc="0" normalizeH="0" baseline="0" noProof="0" dirty="0">
                <a:ln>
                  <a:noFill/>
                </a:ln>
                <a:solidFill>
                  <a:schemeClr val="bg1"/>
                </a:solidFill>
                <a:effectLst/>
                <a:uLnTx/>
                <a:uFillTx/>
                <a:latin typeface="Calibri" panose="020F0502020204030204"/>
                <a:ea typeface="宋体" panose="02010600030101010101" pitchFamily="2" charset="-122"/>
              </a:rPr>
              <a:t>范文下载：</a:t>
            </a:r>
            <a:r>
              <a:rPr kumimoji="0" lang="en-US" altLang="zh-CN" sz="135" b="0" i="0" u="none" strike="noStrike" kern="0" cap="none" spc="0" normalizeH="0" baseline="0" noProof="0" dirty="0">
                <a:ln>
                  <a:noFill/>
                </a:ln>
                <a:solidFill>
                  <a:schemeClr val="bg1"/>
                </a:solidFill>
                <a:effectLst/>
                <a:uLnTx/>
                <a:uFillTx/>
                <a:latin typeface="Calibri" panose="020F0502020204030204"/>
                <a:ea typeface="宋体" panose="02010600030101010101" pitchFamily="2" charset="-122"/>
              </a:rPr>
              <a:t>www.1ppt.com/fanwen/             </a:t>
            </a:r>
            <a:r>
              <a:rPr kumimoji="0" lang="zh-CN" altLang="en-US" sz="135" b="0" i="0" u="none" strike="noStrike" kern="0" cap="none" spc="0" normalizeH="0" baseline="0" noProof="0" dirty="0">
                <a:ln>
                  <a:noFill/>
                </a:ln>
                <a:solidFill>
                  <a:schemeClr val="bg1"/>
                </a:solidFill>
                <a:effectLst/>
                <a:uLnTx/>
                <a:uFillTx/>
                <a:latin typeface="Calibri" panose="020F0502020204030204"/>
                <a:ea typeface="宋体" panose="02010600030101010101" pitchFamily="2" charset="-122"/>
              </a:rPr>
              <a:t>试卷下载：</a:t>
            </a:r>
            <a:r>
              <a:rPr kumimoji="0" lang="en-US" altLang="zh-CN" sz="135" b="0" i="0" u="none" strike="noStrike" kern="0" cap="none" spc="0" normalizeH="0" baseline="0" noProof="0" dirty="0">
                <a:ln>
                  <a:noFill/>
                </a:ln>
                <a:solidFill>
                  <a:schemeClr val="bg1"/>
                </a:solidFill>
                <a:effectLst/>
                <a:uLnTx/>
                <a:uFillTx/>
                <a:latin typeface="Calibri" panose="020F0502020204030204"/>
                <a:ea typeface="宋体" panose="02010600030101010101" pitchFamily="2" charset="-122"/>
              </a:rPr>
              <a:t>www.1ppt.com/shiti/  </a:t>
            </a:r>
            <a:endParaRPr kumimoji="0" lang="en-US" altLang="zh-CN" sz="135" b="0" i="0" u="none" strike="noStrike" kern="0" cap="none" spc="0" normalizeH="0" baseline="0" noProof="0" dirty="0">
              <a:ln>
                <a:noFill/>
              </a:ln>
              <a:solidFill>
                <a:schemeClr val="bg1"/>
              </a:solidFill>
              <a:effectLst/>
              <a:uLnTx/>
              <a:uFillTx/>
              <a:latin typeface="Calibri" panose="020F0502020204030204"/>
              <a:ea typeface="宋体" panose="02010600030101010101" pitchFamily="2"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35" b="0" i="0" u="none" strike="noStrike" kern="0" cap="none" spc="0" normalizeH="0" baseline="0" noProof="0" dirty="0">
                <a:ln>
                  <a:noFill/>
                </a:ln>
                <a:solidFill>
                  <a:schemeClr val="bg1"/>
                </a:solidFill>
                <a:effectLst/>
                <a:uLnTx/>
                <a:uFillTx/>
                <a:latin typeface="Calibri" panose="020F0502020204030204"/>
                <a:ea typeface="宋体" panose="02010600030101010101" pitchFamily="2" charset="-122"/>
              </a:rPr>
              <a:t>教案下载：</a:t>
            </a:r>
            <a:r>
              <a:rPr kumimoji="0" lang="en-US" altLang="zh-CN" sz="135" b="0" i="0" u="none" strike="noStrike" kern="0" cap="none" spc="0" normalizeH="0" baseline="0" noProof="0" dirty="0">
                <a:ln>
                  <a:noFill/>
                </a:ln>
                <a:solidFill>
                  <a:schemeClr val="bg1"/>
                </a:solidFill>
                <a:effectLst/>
                <a:uLnTx/>
                <a:uFillTx/>
                <a:latin typeface="Calibri" panose="020F0502020204030204"/>
                <a:ea typeface="宋体" panose="02010600030101010101" pitchFamily="2" charset="-122"/>
              </a:rPr>
              <a:t>www.1ppt.com/jiaoan/  </a:t>
            </a:r>
            <a:r>
              <a:rPr kumimoji="0" lang="en-US" altLang="zh-CN" sz="135" b="0" i="0" u="none" strike="noStrike" kern="0" cap="none" spc="0" normalizeH="0" baseline="0" noProof="0" dirty="0" smtClean="0">
                <a:ln>
                  <a:noFill/>
                </a:ln>
                <a:solidFill>
                  <a:schemeClr val="bg1"/>
                </a:solidFill>
                <a:effectLst/>
                <a:uLnTx/>
                <a:uFillTx/>
                <a:latin typeface="Calibri" panose="020F0502020204030204"/>
                <a:ea typeface="宋体" panose="02010600030101010101" pitchFamily="2" charset="-122"/>
              </a:rPr>
              <a:t>      </a:t>
            </a:r>
            <a:endParaRPr kumimoji="0" lang="en-US" altLang="zh-CN" sz="135" b="0" i="0" u="none" strike="noStrike" kern="0" cap="none" spc="0" normalizeH="0" baseline="0" noProof="0" dirty="0">
              <a:ln>
                <a:noFill/>
              </a:ln>
              <a:solidFill>
                <a:schemeClr val="bg1"/>
              </a:solidFill>
              <a:effectLst/>
              <a:uLnTx/>
              <a:uFillTx/>
              <a:latin typeface="Calibri" panose="020F0502020204030204"/>
              <a:ea typeface="宋体" panose="02010600030101010101" pitchFamily="2"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35" b="0" i="0" u="none" strike="noStrike" kern="0" cap="none" spc="0" normalizeH="0" baseline="0" noProof="0" dirty="0" smtClean="0">
                <a:ln>
                  <a:noFill/>
                </a:ln>
                <a:solidFill>
                  <a:schemeClr val="bg1"/>
                </a:solidFill>
                <a:effectLst/>
                <a:uLnTx/>
                <a:uFillTx/>
                <a:latin typeface="Calibri" panose="020F0502020204030204"/>
                <a:ea typeface="宋体" panose="02010600030101010101" pitchFamily="2" charset="-122"/>
              </a:rPr>
              <a:t>字体下载：</a:t>
            </a:r>
            <a:r>
              <a:rPr kumimoji="0" lang="en-US" altLang="zh-CN" sz="135" b="0" i="0" u="none" strike="noStrike" kern="0" cap="none" spc="0" normalizeH="0" baseline="0" noProof="0" dirty="0" smtClean="0">
                <a:ln>
                  <a:noFill/>
                </a:ln>
                <a:solidFill>
                  <a:schemeClr val="bg1"/>
                </a:solidFill>
                <a:effectLst/>
                <a:uLnTx/>
                <a:uFillTx/>
                <a:latin typeface="Calibri" panose="020F0502020204030204"/>
                <a:ea typeface="宋体" panose="02010600030101010101" pitchFamily="2" charset="-122"/>
              </a:rPr>
              <a:t>www.1ppt.com/ziti/</a:t>
            </a:r>
            <a:endParaRPr kumimoji="0" lang="en-US" altLang="zh-CN" sz="135" b="0" i="0" u="none" strike="noStrike" kern="0" cap="none" spc="0" normalizeH="0" baseline="0" noProof="0" dirty="0">
              <a:ln>
                <a:noFill/>
              </a:ln>
              <a:solidFill>
                <a:schemeClr val="bg1"/>
              </a:solidFill>
              <a:effectLst/>
              <a:uLnTx/>
              <a:uFillTx/>
              <a:latin typeface="Calibri" panose="020F0502020204030204"/>
              <a:ea typeface="宋体" panose="02010600030101010101" pitchFamily="2"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35" b="0" i="0" u="none" strike="noStrike" kern="0" cap="none" spc="0" normalizeH="0" baseline="0" noProof="0" dirty="0">
                <a:ln>
                  <a:noFill/>
                </a:ln>
                <a:solidFill>
                  <a:schemeClr val="bg1"/>
                </a:solidFill>
                <a:effectLst/>
                <a:uLnTx/>
                <a:uFillTx/>
                <a:latin typeface="Calibri" panose="020F0502020204030204"/>
                <a:ea typeface="宋体" panose="02010600030101010101" pitchFamily="2" charset="-122"/>
              </a:rPr>
              <a:t> </a:t>
            </a:r>
            <a:endParaRPr kumimoji="0" lang="zh-CN" altLang="en-US" sz="135" b="0" i="0" u="none" strike="noStrike" kern="0" cap="none" spc="0" normalizeH="0" baseline="0" noProof="0" dirty="0">
              <a:ln>
                <a:noFill/>
              </a:ln>
              <a:solidFill>
                <a:schemeClr val="bg1"/>
              </a:solidFill>
              <a:effectLst/>
              <a:uLnTx/>
              <a:uFillTx/>
              <a:latin typeface="Calibri" panose="020F0502020204030204"/>
              <a:ea typeface="宋体" panose="02010600030101010101" pitchFamily="2" charset="-122"/>
            </a:endParaRPr>
          </a:p>
        </p:txBody>
      </p:sp>
      <p:pic>
        <p:nvPicPr>
          <p:cNvPr id="2" name="图片 1" descr="图片包含 文字&#10;&#10;已生成高可信度的说明"/>
          <p:cNvPicPr>
            <a:picLocks noChangeAspect="1"/>
          </p:cNvPicPr>
          <p:nvPr userDrawn="1"/>
        </p:nvPicPr>
        <p:blipFill rotWithShape="1">
          <a:blip r:embed="rId2" cstate="screen"/>
          <a:srcRect l="1926" t="35780" r="2225"/>
          <a:stretch>
            <a:fillRect/>
          </a:stretch>
        </p:blipFill>
        <p:spPr>
          <a:xfrm>
            <a:off x="-19925" y="0"/>
            <a:ext cx="12211925" cy="6858000"/>
          </a:xfrm>
          <a:prstGeom prst="rect">
            <a:avLst/>
          </a:prstGeom>
        </p:spPr>
      </p:pic>
      <p:sp>
        <p:nvSpPr>
          <p:cNvPr id="3" name="矩形 2"/>
          <p:cNvSpPr/>
          <p:nvPr userDrawn="1"/>
        </p:nvSpPr>
        <p:spPr>
          <a:xfrm>
            <a:off x="239349" y="260648"/>
            <a:ext cx="11713301" cy="6336704"/>
          </a:xfrm>
          <a:prstGeom prst="rect">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标题和内容">
    <p:bg>
      <p:bgPr>
        <a:gradFill flip="none" rotWithShape="1">
          <a:gsLst>
            <a:gs pos="26000">
              <a:srgbClr val="EBECF0"/>
            </a:gs>
            <a:gs pos="0">
              <a:srgbClr val="D7D9E1"/>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5" name="矩形 4"/>
          <p:cNvSpPr/>
          <p:nvPr userDrawn="1"/>
        </p:nvSpPr>
        <p:spPr>
          <a:xfrm>
            <a:off x="6960096" y="6213309"/>
            <a:ext cx="1033515" cy="30289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35" b="0" i="0" u="none" strike="noStrike" kern="0" cap="none" spc="0" normalizeH="0" baseline="0" noProof="0" dirty="0">
                <a:ln>
                  <a:noFill/>
                </a:ln>
                <a:solidFill>
                  <a:schemeClr val="bg1"/>
                </a:solidFill>
                <a:effectLst/>
                <a:uLnTx/>
                <a:uFillTx/>
                <a:latin typeface="Calibri" panose="020F0502020204030204"/>
                <a:ea typeface="宋体" panose="02010600030101010101" pitchFamily="2" charset="-122"/>
              </a:rPr>
              <a:t>PPT</a:t>
            </a:r>
            <a:r>
              <a:rPr kumimoji="0" lang="zh-CN" altLang="en-US" sz="135" b="0" i="0" u="none" strike="noStrike" kern="0" cap="none" spc="0" normalizeH="0" baseline="0" noProof="0" dirty="0">
                <a:ln>
                  <a:noFill/>
                </a:ln>
                <a:solidFill>
                  <a:schemeClr val="bg1"/>
                </a:solidFill>
                <a:effectLst/>
                <a:uLnTx/>
                <a:uFillTx/>
                <a:latin typeface="Calibri" panose="020F0502020204030204"/>
                <a:ea typeface="宋体" panose="02010600030101010101" pitchFamily="2" charset="-122"/>
              </a:rPr>
              <a:t>模板下载：</a:t>
            </a:r>
            <a:r>
              <a:rPr kumimoji="0" lang="en-US" altLang="zh-CN" sz="135" b="0" i="0" u="none" strike="noStrike" kern="0" cap="none" spc="0" normalizeH="0" baseline="0" noProof="0" dirty="0">
                <a:ln>
                  <a:noFill/>
                </a:ln>
                <a:solidFill>
                  <a:schemeClr val="bg1"/>
                </a:solidFill>
                <a:effectLst/>
                <a:uLnTx/>
                <a:uFillTx/>
                <a:latin typeface="Calibri" panose="020F0502020204030204"/>
                <a:ea typeface="宋体" panose="02010600030101010101" pitchFamily="2" charset="-122"/>
              </a:rPr>
              <a:t>www.1ppt.com/moban/     </a:t>
            </a:r>
            <a:r>
              <a:rPr kumimoji="0" lang="zh-CN" altLang="en-US" sz="135" b="0" i="0" u="none" strike="noStrike" kern="0" cap="none" spc="0" normalizeH="0" baseline="0" noProof="0" dirty="0">
                <a:ln>
                  <a:noFill/>
                </a:ln>
                <a:solidFill>
                  <a:schemeClr val="bg1"/>
                </a:solidFill>
                <a:effectLst/>
                <a:uLnTx/>
                <a:uFillTx/>
                <a:latin typeface="Calibri" panose="020F0502020204030204"/>
                <a:ea typeface="宋体" panose="02010600030101010101" pitchFamily="2" charset="-122"/>
              </a:rPr>
              <a:t>行业</a:t>
            </a:r>
            <a:r>
              <a:rPr kumimoji="0" lang="en-US" altLang="zh-CN" sz="135" b="0" i="0" u="none" strike="noStrike" kern="0" cap="none" spc="0" normalizeH="0" baseline="0" noProof="0" dirty="0">
                <a:ln>
                  <a:noFill/>
                </a:ln>
                <a:solidFill>
                  <a:schemeClr val="bg1"/>
                </a:solidFill>
                <a:effectLst/>
                <a:uLnTx/>
                <a:uFillTx/>
                <a:latin typeface="Calibri" panose="020F0502020204030204"/>
                <a:ea typeface="宋体" panose="02010600030101010101" pitchFamily="2" charset="-122"/>
              </a:rPr>
              <a:t>PPT</a:t>
            </a:r>
            <a:r>
              <a:rPr kumimoji="0" lang="zh-CN" altLang="en-US" sz="135" b="0" i="0" u="none" strike="noStrike" kern="0" cap="none" spc="0" normalizeH="0" baseline="0" noProof="0" dirty="0">
                <a:ln>
                  <a:noFill/>
                </a:ln>
                <a:solidFill>
                  <a:schemeClr val="bg1"/>
                </a:solidFill>
                <a:effectLst/>
                <a:uLnTx/>
                <a:uFillTx/>
                <a:latin typeface="Calibri" panose="020F0502020204030204"/>
                <a:ea typeface="宋体" panose="02010600030101010101" pitchFamily="2" charset="-122"/>
              </a:rPr>
              <a:t>模板：</a:t>
            </a:r>
            <a:r>
              <a:rPr kumimoji="0" lang="en-US" altLang="zh-CN" sz="135" b="0" i="0" u="none" strike="noStrike" kern="0" cap="none" spc="0" normalizeH="0" baseline="0" noProof="0" dirty="0">
                <a:ln>
                  <a:noFill/>
                </a:ln>
                <a:solidFill>
                  <a:schemeClr val="bg1"/>
                </a:solidFill>
                <a:effectLst/>
                <a:uLnTx/>
                <a:uFillTx/>
                <a:latin typeface="Calibri" panose="020F0502020204030204"/>
                <a:ea typeface="宋体" panose="02010600030101010101" pitchFamily="2" charset="-122"/>
              </a:rPr>
              <a:t>www.1ppt.com/hangye/ </a:t>
            </a:r>
            <a:endParaRPr kumimoji="0" lang="en-US" altLang="zh-CN" sz="135" b="0" i="0" u="none" strike="noStrike" kern="0" cap="none" spc="0" normalizeH="0" baseline="0" noProof="0" dirty="0">
              <a:ln>
                <a:noFill/>
              </a:ln>
              <a:solidFill>
                <a:schemeClr val="bg1"/>
              </a:solidFill>
              <a:effectLst/>
              <a:uLnTx/>
              <a:uFillTx/>
              <a:latin typeface="Calibri" panose="020F0502020204030204"/>
              <a:ea typeface="宋体" panose="02010600030101010101" pitchFamily="2"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35" b="0" i="0" u="none" strike="noStrike" kern="0" cap="none" spc="0" normalizeH="0" baseline="0" noProof="0" dirty="0">
                <a:ln>
                  <a:noFill/>
                </a:ln>
                <a:solidFill>
                  <a:schemeClr val="bg1"/>
                </a:solidFill>
                <a:effectLst/>
                <a:uLnTx/>
                <a:uFillTx/>
                <a:latin typeface="Calibri" panose="020F0502020204030204"/>
                <a:ea typeface="宋体" panose="02010600030101010101" pitchFamily="2" charset="-122"/>
              </a:rPr>
              <a:t>节日</a:t>
            </a:r>
            <a:r>
              <a:rPr kumimoji="0" lang="en-US" altLang="zh-CN" sz="135" b="0" i="0" u="none" strike="noStrike" kern="0" cap="none" spc="0" normalizeH="0" baseline="0" noProof="0" dirty="0">
                <a:ln>
                  <a:noFill/>
                </a:ln>
                <a:solidFill>
                  <a:schemeClr val="bg1"/>
                </a:solidFill>
                <a:effectLst/>
                <a:uLnTx/>
                <a:uFillTx/>
                <a:latin typeface="Calibri" panose="020F0502020204030204"/>
                <a:ea typeface="宋体" panose="02010600030101010101" pitchFamily="2" charset="-122"/>
              </a:rPr>
              <a:t>PPT</a:t>
            </a:r>
            <a:r>
              <a:rPr kumimoji="0" lang="zh-CN" altLang="en-US" sz="135" b="0" i="0" u="none" strike="noStrike" kern="0" cap="none" spc="0" normalizeH="0" baseline="0" noProof="0" dirty="0">
                <a:ln>
                  <a:noFill/>
                </a:ln>
                <a:solidFill>
                  <a:schemeClr val="bg1"/>
                </a:solidFill>
                <a:effectLst/>
                <a:uLnTx/>
                <a:uFillTx/>
                <a:latin typeface="Calibri" panose="020F0502020204030204"/>
                <a:ea typeface="宋体" panose="02010600030101010101" pitchFamily="2" charset="-122"/>
              </a:rPr>
              <a:t>模板：</a:t>
            </a:r>
            <a:r>
              <a:rPr kumimoji="0" lang="en-US" altLang="zh-CN" sz="135" b="0" i="0" u="none" strike="noStrike" kern="0" cap="none" spc="0" normalizeH="0" baseline="0" noProof="0" dirty="0">
                <a:ln>
                  <a:noFill/>
                </a:ln>
                <a:solidFill>
                  <a:schemeClr val="bg1"/>
                </a:solidFill>
                <a:effectLst/>
                <a:uLnTx/>
                <a:uFillTx/>
                <a:latin typeface="Calibri" panose="020F0502020204030204"/>
                <a:ea typeface="宋体" panose="02010600030101010101" pitchFamily="2" charset="-122"/>
              </a:rPr>
              <a:t>www.1ppt.com/jieri/           PPT</a:t>
            </a:r>
            <a:r>
              <a:rPr kumimoji="0" lang="zh-CN" altLang="en-US" sz="135" b="0" i="0" u="none" strike="noStrike" kern="0" cap="none" spc="0" normalizeH="0" baseline="0" noProof="0" dirty="0">
                <a:ln>
                  <a:noFill/>
                </a:ln>
                <a:solidFill>
                  <a:schemeClr val="bg1"/>
                </a:solidFill>
                <a:effectLst/>
                <a:uLnTx/>
                <a:uFillTx/>
                <a:latin typeface="Calibri" panose="020F0502020204030204"/>
                <a:ea typeface="宋体" panose="02010600030101010101" pitchFamily="2" charset="-122"/>
              </a:rPr>
              <a:t>素材下载：</a:t>
            </a:r>
            <a:r>
              <a:rPr kumimoji="0" lang="en-US" altLang="zh-CN" sz="135" b="0" i="0" u="none" strike="noStrike" kern="0" cap="none" spc="0" normalizeH="0" baseline="0" noProof="0" dirty="0">
                <a:ln>
                  <a:noFill/>
                </a:ln>
                <a:solidFill>
                  <a:schemeClr val="bg1"/>
                </a:solidFill>
                <a:effectLst/>
                <a:uLnTx/>
                <a:uFillTx/>
                <a:latin typeface="Calibri" panose="020F0502020204030204"/>
                <a:ea typeface="宋体" panose="02010600030101010101" pitchFamily="2" charset="-122"/>
              </a:rPr>
              <a:t>www.1ppt.com/sucai/</a:t>
            </a:r>
            <a:endParaRPr kumimoji="0" lang="en-US" altLang="zh-CN" sz="135" b="0" i="0" u="none" strike="noStrike" kern="0" cap="none" spc="0" normalizeH="0" baseline="0" noProof="0" dirty="0">
              <a:ln>
                <a:noFill/>
              </a:ln>
              <a:solidFill>
                <a:schemeClr val="bg1"/>
              </a:solidFill>
              <a:effectLst/>
              <a:uLnTx/>
              <a:uFillTx/>
              <a:latin typeface="Calibri" panose="020F0502020204030204"/>
              <a:ea typeface="宋体" panose="02010600030101010101" pitchFamily="2"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35" b="0" i="0" u="none" strike="noStrike" kern="0" cap="none" spc="0" normalizeH="0" baseline="0" noProof="0" dirty="0">
                <a:ln>
                  <a:noFill/>
                </a:ln>
                <a:solidFill>
                  <a:schemeClr val="bg1"/>
                </a:solidFill>
                <a:effectLst/>
                <a:uLnTx/>
                <a:uFillTx/>
                <a:latin typeface="Calibri" panose="020F0502020204030204"/>
                <a:ea typeface="宋体" panose="02010600030101010101" pitchFamily="2" charset="-122"/>
              </a:rPr>
              <a:t>PPT</a:t>
            </a:r>
            <a:r>
              <a:rPr kumimoji="0" lang="zh-CN" altLang="en-US" sz="135" b="0" i="0" u="none" strike="noStrike" kern="0" cap="none" spc="0" normalizeH="0" baseline="0" noProof="0" dirty="0">
                <a:ln>
                  <a:noFill/>
                </a:ln>
                <a:solidFill>
                  <a:schemeClr val="bg1"/>
                </a:solidFill>
                <a:effectLst/>
                <a:uLnTx/>
                <a:uFillTx/>
                <a:latin typeface="Calibri" panose="020F0502020204030204"/>
                <a:ea typeface="宋体" panose="02010600030101010101" pitchFamily="2" charset="-122"/>
              </a:rPr>
              <a:t>背景图片：</a:t>
            </a:r>
            <a:r>
              <a:rPr kumimoji="0" lang="en-US" altLang="zh-CN" sz="135" b="0" i="0" u="none" strike="noStrike" kern="0" cap="none" spc="0" normalizeH="0" baseline="0" noProof="0" dirty="0">
                <a:ln>
                  <a:noFill/>
                </a:ln>
                <a:solidFill>
                  <a:schemeClr val="bg1"/>
                </a:solidFill>
                <a:effectLst/>
                <a:uLnTx/>
                <a:uFillTx/>
                <a:latin typeface="Calibri" panose="020F0502020204030204"/>
                <a:ea typeface="宋体" panose="02010600030101010101" pitchFamily="2" charset="-122"/>
              </a:rPr>
              <a:t>www.1ppt.com/beijing/      PPT</a:t>
            </a:r>
            <a:r>
              <a:rPr kumimoji="0" lang="zh-CN" altLang="en-US" sz="135" b="0" i="0" u="none" strike="noStrike" kern="0" cap="none" spc="0" normalizeH="0" baseline="0" noProof="0" dirty="0">
                <a:ln>
                  <a:noFill/>
                </a:ln>
                <a:solidFill>
                  <a:schemeClr val="bg1"/>
                </a:solidFill>
                <a:effectLst/>
                <a:uLnTx/>
                <a:uFillTx/>
                <a:latin typeface="Calibri" panose="020F0502020204030204"/>
                <a:ea typeface="宋体" panose="02010600030101010101" pitchFamily="2" charset="-122"/>
              </a:rPr>
              <a:t>图表下载：</a:t>
            </a:r>
            <a:r>
              <a:rPr kumimoji="0" lang="en-US" altLang="zh-CN" sz="135" b="0" i="0" u="none" strike="noStrike" kern="0" cap="none" spc="0" normalizeH="0" baseline="0" noProof="0" dirty="0">
                <a:ln>
                  <a:noFill/>
                </a:ln>
                <a:solidFill>
                  <a:schemeClr val="bg1"/>
                </a:solidFill>
                <a:effectLst/>
                <a:uLnTx/>
                <a:uFillTx/>
                <a:latin typeface="Calibri" panose="020F0502020204030204"/>
                <a:ea typeface="宋体" panose="02010600030101010101" pitchFamily="2" charset="-122"/>
              </a:rPr>
              <a:t>www.1ppt.com/tubiao/      </a:t>
            </a:r>
            <a:endParaRPr kumimoji="0" lang="en-US" altLang="zh-CN" sz="135" b="0" i="0" u="none" strike="noStrike" kern="0" cap="none" spc="0" normalizeH="0" baseline="0" noProof="0" dirty="0">
              <a:ln>
                <a:noFill/>
              </a:ln>
              <a:solidFill>
                <a:schemeClr val="bg1"/>
              </a:solidFill>
              <a:effectLst/>
              <a:uLnTx/>
              <a:uFillTx/>
              <a:latin typeface="Calibri" panose="020F0502020204030204"/>
              <a:ea typeface="宋体" panose="02010600030101010101" pitchFamily="2"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35" b="0" i="0" u="none" strike="noStrike" kern="0" cap="none" spc="0" normalizeH="0" baseline="0" noProof="0" dirty="0">
                <a:ln>
                  <a:noFill/>
                </a:ln>
                <a:solidFill>
                  <a:schemeClr val="bg1"/>
                </a:solidFill>
                <a:effectLst/>
                <a:uLnTx/>
                <a:uFillTx/>
                <a:latin typeface="Calibri" panose="020F0502020204030204"/>
                <a:ea typeface="宋体" panose="02010600030101010101" pitchFamily="2" charset="-122"/>
              </a:rPr>
              <a:t>优秀</a:t>
            </a:r>
            <a:r>
              <a:rPr kumimoji="0" lang="en-US" altLang="zh-CN" sz="135" b="0" i="0" u="none" strike="noStrike" kern="0" cap="none" spc="0" normalizeH="0" baseline="0" noProof="0" dirty="0">
                <a:ln>
                  <a:noFill/>
                </a:ln>
                <a:solidFill>
                  <a:schemeClr val="bg1"/>
                </a:solidFill>
                <a:effectLst/>
                <a:uLnTx/>
                <a:uFillTx/>
                <a:latin typeface="Calibri" panose="020F0502020204030204"/>
                <a:ea typeface="宋体" panose="02010600030101010101" pitchFamily="2" charset="-122"/>
              </a:rPr>
              <a:t>PPT</a:t>
            </a:r>
            <a:r>
              <a:rPr kumimoji="0" lang="zh-CN" altLang="en-US" sz="135" b="0" i="0" u="none" strike="noStrike" kern="0" cap="none" spc="0" normalizeH="0" baseline="0" noProof="0" dirty="0">
                <a:ln>
                  <a:noFill/>
                </a:ln>
                <a:solidFill>
                  <a:schemeClr val="bg1"/>
                </a:solidFill>
                <a:effectLst/>
                <a:uLnTx/>
                <a:uFillTx/>
                <a:latin typeface="Calibri" panose="020F0502020204030204"/>
                <a:ea typeface="宋体" panose="02010600030101010101" pitchFamily="2" charset="-122"/>
              </a:rPr>
              <a:t>下载：</a:t>
            </a:r>
            <a:r>
              <a:rPr kumimoji="0" lang="en-US" altLang="zh-CN" sz="135" b="0" i="0" u="none" strike="noStrike" kern="0" cap="none" spc="0" normalizeH="0" baseline="0" noProof="0" dirty="0">
                <a:ln>
                  <a:noFill/>
                </a:ln>
                <a:solidFill>
                  <a:schemeClr val="bg1"/>
                </a:solidFill>
                <a:effectLst/>
                <a:uLnTx/>
                <a:uFillTx/>
                <a:latin typeface="Calibri" panose="020F0502020204030204"/>
                <a:ea typeface="宋体" panose="02010600030101010101" pitchFamily="2" charset="-122"/>
              </a:rPr>
              <a:t>www.1ppt.com/xiazai/        PPT</a:t>
            </a:r>
            <a:r>
              <a:rPr kumimoji="0" lang="zh-CN" altLang="en-US" sz="135" b="0" i="0" u="none" strike="noStrike" kern="0" cap="none" spc="0" normalizeH="0" baseline="0" noProof="0" dirty="0">
                <a:ln>
                  <a:noFill/>
                </a:ln>
                <a:solidFill>
                  <a:schemeClr val="bg1"/>
                </a:solidFill>
                <a:effectLst/>
                <a:uLnTx/>
                <a:uFillTx/>
                <a:latin typeface="Calibri" panose="020F0502020204030204"/>
                <a:ea typeface="宋体" panose="02010600030101010101" pitchFamily="2" charset="-122"/>
              </a:rPr>
              <a:t>教程： </a:t>
            </a:r>
            <a:r>
              <a:rPr kumimoji="0" lang="en-US" altLang="zh-CN" sz="135" b="0" i="0" u="none" strike="noStrike" kern="0" cap="none" spc="0" normalizeH="0" baseline="0" noProof="0" dirty="0">
                <a:ln>
                  <a:noFill/>
                </a:ln>
                <a:solidFill>
                  <a:schemeClr val="bg1"/>
                </a:solidFill>
                <a:effectLst/>
                <a:uLnTx/>
                <a:uFillTx/>
                <a:latin typeface="Calibri" panose="020F0502020204030204"/>
                <a:ea typeface="宋体" panose="02010600030101010101" pitchFamily="2" charset="-122"/>
              </a:rPr>
              <a:t>www.1ppt.com/powerpoint/      </a:t>
            </a:r>
            <a:endParaRPr kumimoji="0" lang="en-US" altLang="zh-CN" sz="135" b="0" i="0" u="none" strike="noStrike" kern="0" cap="none" spc="0" normalizeH="0" baseline="0" noProof="0" dirty="0">
              <a:ln>
                <a:noFill/>
              </a:ln>
              <a:solidFill>
                <a:schemeClr val="bg1"/>
              </a:solidFill>
              <a:effectLst/>
              <a:uLnTx/>
              <a:uFillTx/>
              <a:latin typeface="Calibri" panose="020F0502020204030204"/>
              <a:ea typeface="宋体" panose="02010600030101010101" pitchFamily="2"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35" b="0" i="0" u="none" strike="noStrike" kern="0" cap="none" spc="0" normalizeH="0" baseline="0" noProof="0" dirty="0">
                <a:ln>
                  <a:noFill/>
                </a:ln>
                <a:solidFill>
                  <a:schemeClr val="bg1"/>
                </a:solidFill>
                <a:effectLst/>
                <a:uLnTx/>
                <a:uFillTx/>
                <a:latin typeface="Calibri" panose="020F0502020204030204"/>
                <a:ea typeface="宋体" panose="02010600030101010101" pitchFamily="2" charset="-122"/>
              </a:rPr>
              <a:t>Word</a:t>
            </a:r>
            <a:r>
              <a:rPr kumimoji="0" lang="zh-CN" altLang="en-US" sz="135" b="0" i="0" u="none" strike="noStrike" kern="0" cap="none" spc="0" normalizeH="0" baseline="0" noProof="0" dirty="0">
                <a:ln>
                  <a:noFill/>
                </a:ln>
                <a:solidFill>
                  <a:schemeClr val="bg1"/>
                </a:solidFill>
                <a:effectLst/>
                <a:uLnTx/>
                <a:uFillTx/>
                <a:latin typeface="Calibri" panose="020F0502020204030204"/>
                <a:ea typeface="宋体" panose="02010600030101010101" pitchFamily="2" charset="-122"/>
              </a:rPr>
              <a:t>教程： </a:t>
            </a:r>
            <a:r>
              <a:rPr kumimoji="0" lang="en-US" altLang="zh-CN" sz="135" b="0" i="0" u="none" strike="noStrike" kern="0" cap="none" spc="0" normalizeH="0" baseline="0" noProof="0" dirty="0">
                <a:ln>
                  <a:noFill/>
                </a:ln>
                <a:solidFill>
                  <a:schemeClr val="bg1"/>
                </a:solidFill>
                <a:effectLst/>
                <a:uLnTx/>
                <a:uFillTx/>
                <a:latin typeface="Calibri" panose="020F0502020204030204"/>
                <a:ea typeface="宋体" panose="02010600030101010101" pitchFamily="2" charset="-122"/>
              </a:rPr>
              <a:t>www.1ppt.com/word/              Excel</a:t>
            </a:r>
            <a:r>
              <a:rPr kumimoji="0" lang="zh-CN" altLang="en-US" sz="135" b="0" i="0" u="none" strike="noStrike" kern="0" cap="none" spc="0" normalizeH="0" baseline="0" noProof="0" dirty="0">
                <a:ln>
                  <a:noFill/>
                </a:ln>
                <a:solidFill>
                  <a:schemeClr val="bg1"/>
                </a:solidFill>
                <a:effectLst/>
                <a:uLnTx/>
                <a:uFillTx/>
                <a:latin typeface="Calibri" panose="020F0502020204030204"/>
                <a:ea typeface="宋体" panose="02010600030101010101" pitchFamily="2" charset="-122"/>
              </a:rPr>
              <a:t>教程：</a:t>
            </a:r>
            <a:r>
              <a:rPr kumimoji="0" lang="en-US" altLang="zh-CN" sz="135" b="0" i="0" u="none" strike="noStrike" kern="0" cap="none" spc="0" normalizeH="0" baseline="0" noProof="0" dirty="0">
                <a:ln>
                  <a:noFill/>
                </a:ln>
                <a:solidFill>
                  <a:schemeClr val="bg1"/>
                </a:solidFill>
                <a:effectLst/>
                <a:uLnTx/>
                <a:uFillTx/>
                <a:latin typeface="Calibri" panose="020F0502020204030204"/>
                <a:ea typeface="宋体" panose="02010600030101010101" pitchFamily="2" charset="-122"/>
              </a:rPr>
              <a:t>www.1ppt.com/excel/  </a:t>
            </a:r>
            <a:endParaRPr kumimoji="0" lang="en-US" altLang="zh-CN" sz="135" b="0" i="0" u="none" strike="noStrike" kern="0" cap="none" spc="0" normalizeH="0" baseline="0" noProof="0" dirty="0">
              <a:ln>
                <a:noFill/>
              </a:ln>
              <a:solidFill>
                <a:schemeClr val="bg1"/>
              </a:solidFill>
              <a:effectLst/>
              <a:uLnTx/>
              <a:uFillTx/>
              <a:latin typeface="Calibri" panose="020F0502020204030204"/>
              <a:ea typeface="宋体" panose="02010600030101010101" pitchFamily="2"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35" b="0" i="0" u="none" strike="noStrike" kern="0" cap="none" spc="0" normalizeH="0" baseline="0" noProof="0" dirty="0">
                <a:ln>
                  <a:noFill/>
                </a:ln>
                <a:solidFill>
                  <a:schemeClr val="bg1"/>
                </a:solidFill>
                <a:effectLst/>
                <a:uLnTx/>
                <a:uFillTx/>
                <a:latin typeface="Calibri" panose="020F0502020204030204"/>
                <a:ea typeface="宋体" panose="02010600030101010101" pitchFamily="2" charset="-122"/>
              </a:rPr>
              <a:t>资料下载：</a:t>
            </a:r>
            <a:r>
              <a:rPr kumimoji="0" lang="en-US" altLang="zh-CN" sz="135" b="0" i="0" u="none" strike="noStrike" kern="0" cap="none" spc="0" normalizeH="0" baseline="0" noProof="0" dirty="0">
                <a:ln>
                  <a:noFill/>
                </a:ln>
                <a:solidFill>
                  <a:schemeClr val="bg1"/>
                </a:solidFill>
                <a:effectLst/>
                <a:uLnTx/>
                <a:uFillTx/>
                <a:latin typeface="Calibri" panose="020F0502020204030204"/>
                <a:ea typeface="宋体" panose="02010600030101010101" pitchFamily="2" charset="-122"/>
              </a:rPr>
              <a:t>www.1ppt.com/ziliao/                PPT</a:t>
            </a:r>
            <a:r>
              <a:rPr kumimoji="0" lang="zh-CN" altLang="en-US" sz="135" b="0" i="0" u="none" strike="noStrike" kern="0" cap="none" spc="0" normalizeH="0" baseline="0" noProof="0" dirty="0">
                <a:ln>
                  <a:noFill/>
                </a:ln>
                <a:solidFill>
                  <a:schemeClr val="bg1"/>
                </a:solidFill>
                <a:effectLst/>
                <a:uLnTx/>
                <a:uFillTx/>
                <a:latin typeface="Calibri" panose="020F0502020204030204"/>
                <a:ea typeface="宋体" panose="02010600030101010101" pitchFamily="2" charset="-122"/>
              </a:rPr>
              <a:t>课件下载：</a:t>
            </a:r>
            <a:r>
              <a:rPr kumimoji="0" lang="en-US" altLang="zh-CN" sz="135" b="0" i="0" u="none" strike="noStrike" kern="0" cap="none" spc="0" normalizeH="0" baseline="0" noProof="0" dirty="0">
                <a:ln>
                  <a:noFill/>
                </a:ln>
                <a:solidFill>
                  <a:schemeClr val="bg1"/>
                </a:solidFill>
                <a:effectLst/>
                <a:uLnTx/>
                <a:uFillTx/>
                <a:latin typeface="Calibri" panose="020F0502020204030204"/>
                <a:ea typeface="宋体" panose="02010600030101010101" pitchFamily="2" charset="-122"/>
              </a:rPr>
              <a:t>www.1ppt.com/kejian/ </a:t>
            </a:r>
            <a:endParaRPr kumimoji="0" lang="en-US" altLang="zh-CN" sz="135" b="0" i="0" u="none" strike="noStrike" kern="0" cap="none" spc="0" normalizeH="0" baseline="0" noProof="0" dirty="0">
              <a:ln>
                <a:noFill/>
              </a:ln>
              <a:solidFill>
                <a:schemeClr val="bg1"/>
              </a:solidFill>
              <a:effectLst/>
              <a:uLnTx/>
              <a:uFillTx/>
              <a:latin typeface="Calibri" panose="020F0502020204030204"/>
              <a:ea typeface="宋体" panose="02010600030101010101" pitchFamily="2"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35" b="0" i="0" u="none" strike="noStrike" kern="0" cap="none" spc="0" normalizeH="0" baseline="0" noProof="0" dirty="0">
                <a:ln>
                  <a:noFill/>
                </a:ln>
                <a:solidFill>
                  <a:schemeClr val="bg1"/>
                </a:solidFill>
                <a:effectLst/>
                <a:uLnTx/>
                <a:uFillTx/>
                <a:latin typeface="Calibri" panose="020F0502020204030204"/>
                <a:ea typeface="宋体" panose="02010600030101010101" pitchFamily="2" charset="-122"/>
              </a:rPr>
              <a:t>范文下载：</a:t>
            </a:r>
            <a:r>
              <a:rPr kumimoji="0" lang="en-US" altLang="zh-CN" sz="135" b="0" i="0" u="none" strike="noStrike" kern="0" cap="none" spc="0" normalizeH="0" baseline="0" noProof="0" dirty="0">
                <a:ln>
                  <a:noFill/>
                </a:ln>
                <a:solidFill>
                  <a:schemeClr val="bg1"/>
                </a:solidFill>
                <a:effectLst/>
                <a:uLnTx/>
                <a:uFillTx/>
                <a:latin typeface="Calibri" panose="020F0502020204030204"/>
                <a:ea typeface="宋体" panose="02010600030101010101" pitchFamily="2" charset="-122"/>
              </a:rPr>
              <a:t>www.1ppt.com/fanwen/             </a:t>
            </a:r>
            <a:r>
              <a:rPr kumimoji="0" lang="zh-CN" altLang="en-US" sz="135" b="0" i="0" u="none" strike="noStrike" kern="0" cap="none" spc="0" normalizeH="0" baseline="0" noProof="0" dirty="0">
                <a:ln>
                  <a:noFill/>
                </a:ln>
                <a:solidFill>
                  <a:schemeClr val="bg1"/>
                </a:solidFill>
                <a:effectLst/>
                <a:uLnTx/>
                <a:uFillTx/>
                <a:latin typeface="Calibri" panose="020F0502020204030204"/>
                <a:ea typeface="宋体" panose="02010600030101010101" pitchFamily="2" charset="-122"/>
              </a:rPr>
              <a:t>试卷下载：</a:t>
            </a:r>
            <a:r>
              <a:rPr kumimoji="0" lang="en-US" altLang="zh-CN" sz="135" b="0" i="0" u="none" strike="noStrike" kern="0" cap="none" spc="0" normalizeH="0" baseline="0" noProof="0" dirty="0">
                <a:ln>
                  <a:noFill/>
                </a:ln>
                <a:solidFill>
                  <a:schemeClr val="bg1"/>
                </a:solidFill>
                <a:effectLst/>
                <a:uLnTx/>
                <a:uFillTx/>
                <a:latin typeface="Calibri" panose="020F0502020204030204"/>
                <a:ea typeface="宋体" panose="02010600030101010101" pitchFamily="2" charset="-122"/>
              </a:rPr>
              <a:t>www.1ppt.com/shiti/  </a:t>
            </a:r>
            <a:endParaRPr kumimoji="0" lang="en-US" altLang="zh-CN" sz="135" b="0" i="0" u="none" strike="noStrike" kern="0" cap="none" spc="0" normalizeH="0" baseline="0" noProof="0" dirty="0">
              <a:ln>
                <a:noFill/>
              </a:ln>
              <a:solidFill>
                <a:schemeClr val="bg1"/>
              </a:solidFill>
              <a:effectLst/>
              <a:uLnTx/>
              <a:uFillTx/>
              <a:latin typeface="Calibri" panose="020F0502020204030204"/>
              <a:ea typeface="宋体" panose="02010600030101010101" pitchFamily="2"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35" b="0" i="0" u="none" strike="noStrike" kern="0" cap="none" spc="0" normalizeH="0" baseline="0" noProof="0" dirty="0">
                <a:ln>
                  <a:noFill/>
                </a:ln>
                <a:solidFill>
                  <a:schemeClr val="bg1"/>
                </a:solidFill>
                <a:effectLst/>
                <a:uLnTx/>
                <a:uFillTx/>
                <a:latin typeface="Calibri" panose="020F0502020204030204"/>
                <a:ea typeface="宋体" panose="02010600030101010101" pitchFamily="2" charset="-122"/>
              </a:rPr>
              <a:t>教案下载：</a:t>
            </a:r>
            <a:r>
              <a:rPr kumimoji="0" lang="en-US" altLang="zh-CN" sz="135" b="0" i="0" u="none" strike="noStrike" kern="0" cap="none" spc="0" normalizeH="0" baseline="0" noProof="0" dirty="0">
                <a:ln>
                  <a:noFill/>
                </a:ln>
                <a:solidFill>
                  <a:schemeClr val="bg1"/>
                </a:solidFill>
                <a:effectLst/>
                <a:uLnTx/>
                <a:uFillTx/>
                <a:latin typeface="Calibri" panose="020F0502020204030204"/>
                <a:ea typeface="宋体" panose="02010600030101010101" pitchFamily="2" charset="-122"/>
              </a:rPr>
              <a:t>www.1ppt.com/jiaoan/  </a:t>
            </a:r>
            <a:r>
              <a:rPr kumimoji="0" lang="en-US" altLang="zh-CN" sz="135" b="0" i="0" u="none" strike="noStrike" kern="0" cap="none" spc="0" normalizeH="0" baseline="0" noProof="0" dirty="0" smtClean="0">
                <a:ln>
                  <a:noFill/>
                </a:ln>
                <a:solidFill>
                  <a:schemeClr val="bg1"/>
                </a:solidFill>
                <a:effectLst/>
                <a:uLnTx/>
                <a:uFillTx/>
                <a:latin typeface="Calibri" panose="020F0502020204030204"/>
                <a:ea typeface="宋体" panose="02010600030101010101" pitchFamily="2" charset="-122"/>
              </a:rPr>
              <a:t>      </a:t>
            </a:r>
            <a:endParaRPr kumimoji="0" lang="en-US" altLang="zh-CN" sz="135" b="0" i="0" u="none" strike="noStrike" kern="0" cap="none" spc="0" normalizeH="0" baseline="0" noProof="0" dirty="0">
              <a:ln>
                <a:noFill/>
              </a:ln>
              <a:solidFill>
                <a:schemeClr val="bg1"/>
              </a:solidFill>
              <a:effectLst/>
              <a:uLnTx/>
              <a:uFillTx/>
              <a:latin typeface="Calibri" panose="020F0502020204030204"/>
              <a:ea typeface="宋体" panose="02010600030101010101" pitchFamily="2"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35" b="0" i="0" u="none" strike="noStrike" kern="0" cap="none" spc="0" normalizeH="0" baseline="0" noProof="0" dirty="0" smtClean="0">
                <a:ln>
                  <a:noFill/>
                </a:ln>
                <a:solidFill>
                  <a:schemeClr val="bg1"/>
                </a:solidFill>
                <a:effectLst/>
                <a:uLnTx/>
                <a:uFillTx/>
                <a:latin typeface="Calibri" panose="020F0502020204030204"/>
                <a:ea typeface="宋体" panose="02010600030101010101" pitchFamily="2" charset="-122"/>
              </a:rPr>
              <a:t>字体下载：</a:t>
            </a:r>
            <a:r>
              <a:rPr kumimoji="0" lang="en-US" altLang="zh-CN" sz="135" b="0" i="0" u="none" strike="noStrike" kern="0" cap="none" spc="0" normalizeH="0" baseline="0" noProof="0" dirty="0" smtClean="0">
                <a:ln>
                  <a:noFill/>
                </a:ln>
                <a:solidFill>
                  <a:schemeClr val="bg1"/>
                </a:solidFill>
                <a:effectLst/>
                <a:uLnTx/>
                <a:uFillTx/>
                <a:latin typeface="Calibri" panose="020F0502020204030204"/>
                <a:ea typeface="宋体" panose="02010600030101010101" pitchFamily="2" charset="-122"/>
              </a:rPr>
              <a:t>www.1ppt.com/ziti/</a:t>
            </a:r>
            <a:endParaRPr kumimoji="0" lang="en-US" altLang="zh-CN" sz="135" b="0" i="0" u="none" strike="noStrike" kern="0" cap="none" spc="0" normalizeH="0" baseline="0" noProof="0" dirty="0">
              <a:ln>
                <a:noFill/>
              </a:ln>
              <a:solidFill>
                <a:schemeClr val="bg1"/>
              </a:solidFill>
              <a:effectLst/>
              <a:uLnTx/>
              <a:uFillTx/>
              <a:latin typeface="Calibri" panose="020F0502020204030204"/>
              <a:ea typeface="宋体" panose="02010600030101010101" pitchFamily="2"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35" b="0" i="0" u="none" strike="noStrike" kern="0" cap="none" spc="0" normalizeH="0" baseline="0" noProof="0" dirty="0">
                <a:ln>
                  <a:noFill/>
                </a:ln>
                <a:solidFill>
                  <a:schemeClr val="bg1"/>
                </a:solidFill>
                <a:effectLst/>
                <a:uLnTx/>
                <a:uFillTx/>
                <a:latin typeface="Calibri" panose="020F0502020204030204"/>
                <a:ea typeface="宋体" panose="02010600030101010101" pitchFamily="2" charset="-122"/>
              </a:rPr>
              <a:t> </a:t>
            </a:r>
            <a:endParaRPr kumimoji="0" lang="zh-CN" altLang="en-US" sz="135" b="0" i="0" u="none" strike="noStrike" kern="0" cap="none" spc="0" normalizeH="0" baseline="0" noProof="0" dirty="0">
              <a:ln>
                <a:noFill/>
              </a:ln>
              <a:solidFill>
                <a:schemeClr val="bg1"/>
              </a:solidFill>
              <a:effectLst/>
              <a:uLnTx/>
              <a:uFillTx/>
              <a:latin typeface="Calibri" panose="020F0502020204030204"/>
              <a:ea typeface="宋体" panose="02010600030101010101" pitchFamily="2" charset="-122"/>
            </a:endParaRPr>
          </a:p>
        </p:txBody>
      </p:sp>
      <p:pic>
        <p:nvPicPr>
          <p:cNvPr id="2" name="图片 1" descr="图片包含 文字&#10;&#10;已生成高可信度的说明"/>
          <p:cNvPicPr>
            <a:picLocks noChangeAspect="1"/>
          </p:cNvPicPr>
          <p:nvPr userDrawn="1"/>
        </p:nvPicPr>
        <p:blipFill rotWithShape="1">
          <a:blip r:embed="rId2" cstate="screen"/>
          <a:srcRect l="1926" t="35780" r="2225"/>
          <a:stretch>
            <a:fillRect/>
          </a:stretch>
        </p:blipFill>
        <p:spPr>
          <a:xfrm>
            <a:off x="-19925" y="0"/>
            <a:ext cx="12211925" cy="6858000"/>
          </a:xfrm>
          <a:prstGeom prst="rect">
            <a:avLst/>
          </a:prstGeom>
        </p:spPr>
      </p:pic>
      <p:sp>
        <p:nvSpPr>
          <p:cNvPr id="3" name="矩形 2"/>
          <p:cNvSpPr/>
          <p:nvPr userDrawn="1"/>
        </p:nvSpPr>
        <p:spPr>
          <a:xfrm>
            <a:off x="239349" y="260648"/>
            <a:ext cx="11713301" cy="6336704"/>
          </a:xfrm>
          <a:prstGeom prst="rect">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tags" Target="../tags/tag1.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22.xml"/><Relationship Id="rId2" Type="http://schemas.openxmlformats.org/officeDocument/2006/relationships/image" Target="../media/image18.png"/><Relationship Id="rId1" Type="http://schemas.openxmlformats.org/officeDocument/2006/relationships/image" Target="../media/image17.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22.xml"/><Relationship Id="rId2" Type="http://schemas.openxmlformats.org/officeDocument/2006/relationships/image" Target="../media/image20.png"/><Relationship Id="rId1" Type="http://schemas.openxmlformats.org/officeDocument/2006/relationships/image" Target="../media/image19.png"/></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22.xml"/><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22.xml"/><Relationship Id="rId2" Type="http://schemas.openxmlformats.org/officeDocument/2006/relationships/image" Target="../media/image25.png"/><Relationship Id="rId1"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2.xml"/><Relationship Id="rId1"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2.xml"/><Relationship Id="rId1"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2.xml"/><Relationship Id="rId1" Type="http://schemas.openxmlformats.org/officeDocument/2006/relationships/image" Target="../media/image26.pn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1.xml"/><Relationship Id="rId2" Type="http://schemas.openxmlformats.org/officeDocument/2006/relationships/image" Target="../media/image8.png"/><Relationship Id="rId1"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1.xml"/><Relationship Id="rId1" Type="http://schemas.openxmlformats.org/officeDocument/2006/relationships/image" Target="../media/image9.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1.xml"/><Relationship Id="rId2" Type="http://schemas.openxmlformats.org/officeDocument/2006/relationships/image" Target="../media/image7.png"/><Relationship Id="rId1"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1.xml"/><Relationship Id="rId1" Type="http://schemas.openxmlformats.org/officeDocument/2006/relationships/image" Target="../media/image9.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1.xml"/><Relationship Id="rId2" Type="http://schemas.openxmlformats.org/officeDocument/2006/relationships/image" Target="../media/image3.png"/><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22.xml"/><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22.xml"/><Relationship Id="rId2" Type="http://schemas.openxmlformats.org/officeDocument/2006/relationships/image" Target="../media/image12.jpeg"/><Relationship Id="rId1" Type="http://schemas.openxmlformats.org/officeDocument/2006/relationships/tags" Target="../tags/tag2.xml"/></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22.xml"/><Relationship Id="rId4" Type="http://schemas.openxmlformats.org/officeDocument/2006/relationships/image" Target="../media/image16.png"/><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667"/>
          <p:cNvGrpSpPr>
            <a:grpSpLocks noChangeAspect="1"/>
          </p:cNvGrpSpPr>
          <p:nvPr/>
        </p:nvGrpSpPr>
        <p:grpSpPr bwMode="auto">
          <a:xfrm rot="5400000">
            <a:off x="7391445" y="1978041"/>
            <a:ext cx="6778596" cy="2822515"/>
            <a:chOff x="2060" y="-19"/>
            <a:chExt cx="3564" cy="1484"/>
          </a:xfrm>
          <a:solidFill>
            <a:srgbClr val="E22A30">
              <a:alpha val="26000"/>
            </a:srgbClr>
          </a:solidFill>
        </p:grpSpPr>
        <p:sp>
          <p:nvSpPr>
            <p:cNvPr id="14" name="Freeform 668"/>
            <p:cNvSpPr>
              <a:spLocks noEditPoints="1"/>
            </p:cNvSpPr>
            <p:nvPr/>
          </p:nvSpPr>
          <p:spPr bwMode="auto">
            <a:xfrm>
              <a:off x="2060" y="-19"/>
              <a:ext cx="3564" cy="1484"/>
            </a:xfrm>
            <a:custGeom>
              <a:avLst/>
              <a:gdLst>
                <a:gd name="T0" fmla="*/ 1056 w 1506"/>
                <a:gd name="T1" fmla="*/ 369 h 625"/>
                <a:gd name="T2" fmla="*/ 968 w 1506"/>
                <a:gd name="T3" fmla="*/ 470 h 625"/>
                <a:gd name="T4" fmla="*/ 421 w 1506"/>
                <a:gd name="T5" fmla="*/ 329 h 625"/>
                <a:gd name="T6" fmla="*/ 1313 w 1506"/>
                <a:gd name="T7" fmla="*/ 108 h 625"/>
                <a:gd name="T8" fmla="*/ 1300 w 1506"/>
                <a:gd name="T9" fmla="*/ 4 h 625"/>
                <a:gd name="T10" fmla="*/ 1196 w 1506"/>
                <a:gd name="T11" fmla="*/ 29 h 625"/>
                <a:gd name="T12" fmla="*/ 1152 w 1506"/>
                <a:gd name="T13" fmla="*/ 222 h 625"/>
                <a:gd name="T14" fmla="*/ 934 w 1506"/>
                <a:gd name="T15" fmla="*/ 123 h 625"/>
                <a:gd name="T16" fmla="*/ 913 w 1506"/>
                <a:gd name="T17" fmla="*/ 301 h 625"/>
                <a:gd name="T18" fmla="*/ 751 w 1506"/>
                <a:gd name="T19" fmla="*/ 312 h 625"/>
                <a:gd name="T20" fmla="*/ 891 w 1506"/>
                <a:gd name="T21" fmla="*/ 117 h 625"/>
                <a:gd name="T22" fmla="*/ 619 w 1506"/>
                <a:gd name="T23" fmla="*/ 170 h 625"/>
                <a:gd name="T24" fmla="*/ 459 w 1506"/>
                <a:gd name="T25" fmla="*/ 107 h 625"/>
                <a:gd name="T26" fmla="*/ 606 w 1506"/>
                <a:gd name="T27" fmla="*/ 342 h 625"/>
                <a:gd name="T28" fmla="*/ 482 w 1506"/>
                <a:gd name="T29" fmla="*/ 326 h 625"/>
                <a:gd name="T30" fmla="*/ 479 w 1506"/>
                <a:gd name="T31" fmla="*/ 121 h 625"/>
                <a:gd name="T32" fmla="*/ 469 w 1506"/>
                <a:gd name="T33" fmla="*/ 28 h 625"/>
                <a:gd name="T34" fmla="*/ 349 w 1506"/>
                <a:gd name="T35" fmla="*/ 86 h 625"/>
                <a:gd name="T36" fmla="*/ 317 w 1506"/>
                <a:gd name="T37" fmla="*/ 112 h 625"/>
                <a:gd name="T38" fmla="*/ 270 w 1506"/>
                <a:gd name="T39" fmla="*/ 4 h 625"/>
                <a:gd name="T40" fmla="*/ 68 w 1506"/>
                <a:gd name="T41" fmla="*/ 15 h 625"/>
                <a:gd name="T42" fmla="*/ 656 w 1506"/>
                <a:gd name="T43" fmla="*/ 521 h 625"/>
                <a:gd name="T44" fmla="*/ 272 w 1506"/>
                <a:gd name="T45" fmla="*/ 304 h 625"/>
                <a:gd name="T46" fmla="*/ 1259 w 1506"/>
                <a:gd name="T47" fmla="*/ 253 h 625"/>
                <a:gd name="T48" fmla="*/ 1164 w 1506"/>
                <a:gd name="T49" fmla="*/ 161 h 625"/>
                <a:gd name="T50" fmla="*/ 826 w 1506"/>
                <a:gd name="T51" fmla="*/ 194 h 625"/>
                <a:gd name="T52" fmla="*/ 898 w 1506"/>
                <a:gd name="T53" fmla="*/ 210 h 625"/>
                <a:gd name="T54" fmla="*/ 783 w 1506"/>
                <a:gd name="T55" fmla="*/ 353 h 625"/>
                <a:gd name="T56" fmla="*/ 756 w 1506"/>
                <a:gd name="T57" fmla="*/ 52 h 625"/>
                <a:gd name="T58" fmla="*/ 557 w 1506"/>
                <a:gd name="T59" fmla="*/ 62 h 625"/>
                <a:gd name="T60" fmla="*/ 547 w 1506"/>
                <a:gd name="T61" fmla="*/ 128 h 625"/>
                <a:gd name="T62" fmla="*/ 1132 w 1506"/>
                <a:gd name="T63" fmla="*/ 276 h 625"/>
                <a:gd name="T64" fmla="*/ 1306 w 1506"/>
                <a:gd name="T65" fmla="*/ 15 h 625"/>
                <a:gd name="T66" fmla="*/ 1092 w 1506"/>
                <a:gd name="T67" fmla="*/ 67 h 625"/>
                <a:gd name="T68" fmla="*/ 1179 w 1506"/>
                <a:gd name="T69" fmla="*/ 207 h 625"/>
                <a:gd name="T70" fmla="*/ 1211 w 1506"/>
                <a:gd name="T71" fmla="*/ 157 h 625"/>
                <a:gd name="T72" fmla="*/ 1062 w 1506"/>
                <a:gd name="T73" fmla="*/ 244 h 625"/>
                <a:gd name="T74" fmla="*/ 986 w 1506"/>
                <a:gd name="T75" fmla="*/ 294 h 625"/>
                <a:gd name="T76" fmla="*/ 928 w 1506"/>
                <a:gd name="T77" fmla="*/ 355 h 625"/>
                <a:gd name="T78" fmla="*/ 775 w 1506"/>
                <a:gd name="T79" fmla="*/ 133 h 625"/>
                <a:gd name="T80" fmla="*/ 676 w 1506"/>
                <a:gd name="T81" fmla="*/ 183 h 625"/>
                <a:gd name="T82" fmla="*/ 650 w 1506"/>
                <a:gd name="T83" fmla="*/ 204 h 625"/>
                <a:gd name="T84" fmla="*/ 613 w 1506"/>
                <a:gd name="T85" fmla="*/ 270 h 625"/>
                <a:gd name="T86" fmla="*/ 637 w 1506"/>
                <a:gd name="T87" fmla="*/ 295 h 625"/>
                <a:gd name="T88" fmla="*/ 562 w 1506"/>
                <a:gd name="T89" fmla="*/ 306 h 625"/>
                <a:gd name="T90" fmla="*/ 644 w 1506"/>
                <a:gd name="T91" fmla="*/ 389 h 625"/>
                <a:gd name="T92" fmla="*/ 826 w 1506"/>
                <a:gd name="T93" fmla="*/ 456 h 625"/>
                <a:gd name="T94" fmla="*/ 973 w 1506"/>
                <a:gd name="T95" fmla="*/ 449 h 625"/>
                <a:gd name="T96" fmla="*/ 601 w 1506"/>
                <a:gd name="T97" fmla="*/ 442 h 625"/>
                <a:gd name="T98" fmla="*/ 677 w 1506"/>
                <a:gd name="T99" fmla="*/ 429 h 625"/>
                <a:gd name="T100" fmla="*/ 526 w 1506"/>
                <a:gd name="T101" fmla="*/ 423 h 625"/>
                <a:gd name="T102" fmla="*/ 436 w 1506"/>
                <a:gd name="T103" fmla="*/ 205 h 625"/>
                <a:gd name="T104" fmla="*/ 377 w 1506"/>
                <a:gd name="T105" fmla="*/ 60 h 625"/>
                <a:gd name="T106" fmla="*/ 439 w 1506"/>
                <a:gd name="T107" fmla="*/ 307 h 625"/>
                <a:gd name="T108" fmla="*/ 388 w 1506"/>
                <a:gd name="T109" fmla="*/ 126 h 625"/>
                <a:gd name="T110" fmla="*/ 431 w 1506"/>
                <a:gd name="T111" fmla="*/ 289 h 625"/>
                <a:gd name="T112" fmla="*/ 307 w 1506"/>
                <a:gd name="T113" fmla="*/ 219 h 625"/>
                <a:gd name="T114" fmla="*/ 246 w 1506"/>
                <a:gd name="T115" fmla="*/ 22 h 625"/>
                <a:gd name="T116" fmla="*/ 85 w 1506"/>
                <a:gd name="T117" fmla="*/ 23 h 625"/>
                <a:gd name="T118" fmla="*/ 140 w 1506"/>
                <a:gd name="T119" fmla="*/ 40 h 625"/>
                <a:gd name="T120" fmla="*/ 127 w 1506"/>
                <a:gd name="T121" fmla="*/ 103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06" h="625">
                  <a:moveTo>
                    <a:pt x="1501" y="4"/>
                  </a:moveTo>
                  <a:cubicBezTo>
                    <a:pt x="1491" y="65"/>
                    <a:pt x="1456" y="121"/>
                    <a:pt x="1405" y="159"/>
                  </a:cubicBezTo>
                  <a:cubicBezTo>
                    <a:pt x="1364" y="192"/>
                    <a:pt x="1314" y="202"/>
                    <a:pt x="1262" y="209"/>
                  </a:cubicBezTo>
                  <a:cubicBezTo>
                    <a:pt x="1259" y="212"/>
                    <a:pt x="1262" y="216"/>
                    <a:pt x="1263" y="219"/>
                  </a:cubicBezTo>
                  <a:cubicBezTo>
                    <a:pt x="1256" y="279"/>
                    <a:pt x="1219" y="334"/>
                    <a:pt x="1162" y="357"/>
                  </a:cubicBezTo>
                  <a:cubicBezTo>
                    <a:pt x="1135" y="369"/>
                    <a:pt x="1101" y="375"/>
                    <a:pt x="1072" y="374"/>
                  </a:cubicBezTo>
                  <a:cubicBezTo>
                    <a:pt x="1057" y="378"/>
                    <a:pt x="1067" y="398"/>
                    <a:pt x="1060" y="406"/>
                  </a:cubicBezTo>
                  <a:cubicBezTo>
                    <a:pt x="1052" y="441"/>
                    <a:pt x="1026" y="475"/>
                    <a:pt x="995" y="498"/>
                  </a:cubicBezTo>
                  <a:cubicBezTo>
                    <a:pt x="974" y="505"/>
                    <a:pt x="954" y="510"/>
                    <a:pt x="931" y="511"/>
                  </a:cubicBezTo>
                  <a:cubicBezTo>
                    <a:pt x="917" y="518"/>
                    <a:pt x="898" y="511"/>
                    <a:pt x="884" y="520"/>
                  </a:cubicBezTo>
                  <a:cubicBezTo>
                    <a:pt x="842" y="528"/>
                    <a:pt x="797" y="545"/>
                    <a:pt x="775" y="587"/>
                  </a:cubicBezTo>
                  <a:cubicBezTo>
                    <a:pt x="758" y="614"/>
                    <a:pt x="758" y="614"/>
                    <a:pt x="758" y="614"/>
                  </a:cubicBezTo>
                  <a:cubicBezTo>
                    <a:pt x="755" y="614"/>
                    <a:pt x="755" y="614"/>
                    <a:pt x="755" y="614"/>
                  </a:cubicBezTo>
                  <a:cubicBezTo>
                    <a:pt x="758" y="571"/>
                    <a:pt x="799" y="544"/>
                    <a:pt x="833" y="527"/>
                  </a:cubicBezTo>
                  <a:cubicBezTo>
                    <a:pt x="897" y="500"/>
                    <a:pt x="986" y="518"/>
                    <a:pt x="1027" y="452"/>
                  </a:cubicBezTo>
                  <a:cubicBezTo>
                    <a:pt x="1041" y="429"/>
                    <a:pt x="1048" y="400"/>
                    <a:pt x="1054" y="373"/>
                  </a:cubicBezTo>
                  <a:cubicBezTo>
                    <a:pt x="1056" y="369"/>
                    <a:pt x="1056" y="369"/>
                    <a:pt x="1056" y="369"/>
                  </a:cubicBezTo>
                  <a:cubicBezTo>
                    <a:pt x="1126" y="367"/>
                    <a:pt x="1195" y="345"/>
                    <a:pt x="1230" y="280"/>
                  </a:cubicBezTo>
                  <a:cubicBezTo>
                    <a:pt x="1241" y="256"/>
                    <a:pt x="1251" y="232"/>
                    <a:pt x="1254" y="203"/>
                  </a:cubicBezTo>
                  <a:cubicBezTo>
                    <a:pt x="1263" y="197"/>
                    <a:pt x="1276" y="202"/>
                    <a:pt x="1286" y="198"/>
                  </a:cubicBezTo>
                  <a:cubicBezTo>
                    <a:pt x="1315" y="188"/>
                    <a:pt x="1349" y="186"/>
                    <a:pt x="1375" y="166"/>
                  </a:cubicBezTo>
                  <a:cubicBezTo>
                    <a:pt x="1413" y="139"/>
                    <a:pt x="1449" y="109"/>
                    <a:pt x="1469" y="65"/>
                  </a:cubicBezTo>
                  <a:cubicBezTo>
                    <a:pt x="1477" y="45"/>
                    <a:pt x="1485" y="25"/>
                    <a:pt x="1489" y="4"/>
                  </a:cubicBezTo>
                  <a:cubicBezTo>
                    <a:pt x="1466" y="4"/>
                    <a:pt x="1466" y="4"/>
                    <a:pt x="1466" y="4"/>
                  </a:cubicBezTo>
                  <a:cubicBezTo>
                    <a:pt x="1465" y="4"/>
                    <a:pt x="1465" y="5"/>
                    <a:pt x="1465" y="5"/>
                  </a:cubicBezTo>
                  <a:cubicBezTo>
                    <a:pt x="1463" y="46"/>
                    <a:pt x="1433" y="74"/>
                    <a:pt x="1409" y="105"/>
                  </a:cubicBezTo>
                  <a:cubicBezTo>
                    <a:pt x="1379" y="128"/>
                    <a:pt x="1347" y="155"/>
                    <a:pt x="1308" y="163"/>
                  </a:cubicBezTo>
                  <a:cubicBezTo>
                    <a:pt x="1289" y="174"/>
                    <a:pt x="1264" y="177"/>
                    <a:pt x="1242" y="177"/>
                  </a:cubicBezTo>
                  <a:cubicBezTo>
                    <a:pt x="1239" y="177"/>
                    <a:pt x="1233" y="180"/>
                    <a:pt x="1233" y="184"/>
                  </a:cubicBezTo>
                  <a:cubicBezTo>
                    <a:pt x="1238" y="242"/>
                    <a:pt x="1206" y="294"/>
                    <a:pt x="1154" y="323"/>
                  </a:cubicBezTo>
                  <a:cubicBezTo>
                    <a:pt x="1122" y="342"/>
                    <a:pt x="1085" y="343"/>
                    <a:pt x="1048" y="344"/>
                  </a:cubicBezTo>
                  <a:cubicBezTo>
                    <a:pt x="1041" y="345"/>
                    <a:pt x="1035" y="340"/>
                    <a:pt x="1031" y="346"/>
                  </a:cubicBezTo>
                  <a:cubicBezTo>
                    <a:pt x="1032" y="366"/>
                    <a:pt x="1024" y="387"/>
                    <a:pt x="1023" y="406"/>
                  </a:cubicBezTo>
                  <a:cubicBezTo>
                    <a:pt x="1016" y="433"/>
                    <a:pt x="994" y="459"/>
                    <a:pt x="968" y="470"/>
                  </a:cubicBezTo>
                  <a:cubicBezTo>
                    <a:pt x="932" y="493"/>
                    <a:pt x="888" y="485"/>
                    <a:pt x="848" y="497"/>
                  </a:cubicBezTo>
                  <a:cubicBezTo>
                    <a:pt x="807" y="503"/>
                    <a:pt x="772" y="533"/>
                    <a:pt x="752" y="568"/>
                  </a:cubicBezTo>
                  <a:cubicBezTo>
                    <a:pt x="749" y="568"/>
                    <a:pt x="749" y="568"/>
                    <a:pt x="749" y="568"/>
                  </a:cubicBezTo>
                  <a:cubicBezTo>
                    <a:pt x="731" y="543"/>
                    <a:pt x="710" y="518"/>
                    <a:pt x="680" y="505"/>
                  </a:cubicBezTo>
                  <a:cubicBezTo>
                    <a:pt x="630" y="477"/>
                    <a:pt x="569" y="491"/>
                    <a:pt x="521" y="459"/>
                  </a:cubicBezTo>
                  <a:cubicBezTo>
                    <a:pt x="492" y="445"/>
                    <a:pt x="483" y="414"/>
                    <a:pt x="476" y="388"/>
                  </a:cubicBezTo>
                  <a:cubicBezTo>
                    <a:pt x="466" y="373"/>
                    <a:pt x="470" y="355"/>
                    <a:pt x="467" y="339"/>
                  </a:cubicBezTo>
                  <a:cubicBezTo>
                    <a:pt x="416" y="341"/>
                    <a:pt x="370" y="333"/>
                    <a:pt x="330" y="307"/>
                  </a:cubicBezTo>
                  <a:cubicBezTo>
                    <a:pt x="309" y="289"/>
                    <a:pt x="297" y="266"/>
                    <a:pt x="287" y="243"/>
                  </a:cubicBezTo>
                  <a:cubicBezTo>
                    <a:pt x="275" y="219"/>
                    <a:pt x="265" y="191"/>
                    <a:pt x="268" y="162"/>
                  </a:cubicBezTo>
                  <a:cubicBezTo>
                    <a:pt x="261" y="163"/>
                    <a:pt x="252" y="162"/>
                    <a:pt x="245" y="165"/>
                  </a:cubicBezTo>
                  <a:cubicBezTo>
                    <a:pt x="236" y="159"/>
                    <a:pt x="222" y="163"/>
                    <a:pt x="218" y="154"/>
                  </a:cubicBezTo>
                  <a:cubicBezTo>
                    <a:pt x="220" y="152"/>
                    <a:pt x="220" y="152"/>
                    <a:pt x="220" y="152"/>
                  </a:cubicBezTo>
                  <a:cubicBezTo>
                    <a:pt x="237" y="155"/>
                    <a:pt x="254" y="159"/>
                    <a:pt x="273" y="156"/>
                  </a:cubicBezTo>
                  <a:cubicBezTo>
                    <a:pt x="278" y="159"/>
                    <a:pt x="278" y="159"/>
                    <a:pt x="278" y="159"/>
                  </a:cubicBezTo>
                  <a:cubicBezTo>
                    <a:pt x="277" y="202"/>
                    <a:pt x="294" y="243"/>
                    <a:pt x="318" y="277"/>
                  </a:cubicBezTo>
                  <a:cubicBezTo>
                    <a:pt x="343" y="312"/>
                    <a:pt x="381" y="325"/>
                    <a:pt x="421" y="329"/>
                  </a:cubicBezTo>
                  <a:cubicBezTo>
                    <a:pt x="438" y="331"/>
                    <a:pt x="458" y="324"/>
                    <a:pt x="474" y="332"/>
                  </a:cubicBezTo>
                  <a:cubicBezTo>
                    <a:pt x="475" y="336"/>
                    <a:pt x="477" y="340"/>
                    <a:pt x="474" y="344"/>
                  </a:cubicBezTo>
                  <a:cubicBezTo>
                    <a:pt x="481" y="385"/>
                    <a:pt x="488" y="429"/>
                    <a:pt x="530" y="452"/>
                  </a:cubicBezTo>
                  <a:cubicBezTo>
                    <a:pt x="553" y="464"/>
                    <a:pt x="575" y="476"/>
                    <a:pt x="602" y="475"/>
                  </a:cubicBezTo>
                  <a:cubicBezTo>
                    <a:pt x="655" y="487"/>
                    <a:pt x="723" y="491"/>
                    <a:pt x="747" y="552"/>
                  </a:cubicBezTo>
                  <a:cubicBezTo>
                    <a:pt x="760" y="544"/>
                    <a:pt x="763" y="526"/>
                    <a:pt x="776" y="517"/>
                  </a:cubicBezTo>
                  <a:cubicBezTo>
                    <a:pt x="814" y="490"/>
                    <a:pt x="858" y="474"/>
                    <a:pt x="908" y="475"/>
                  </a:cubicBezTo>
                  <a:cubicBezTo>
                    <a:pt x="942" y="472"/>
                    <a:pt x="976" y="461"/>
                    <a:pt x="997" y="432"/>
                  </a:cubicBezTo>
                  <a:cubicBezTo>
                    <a:pt x="1019" y="406"/>
                    <a:pt x="1015" y="372"/>
                    <a:pt x="1020" y="339"/>
                  </a:cubicBezTo>
                  <a:cubicBezTo>
                    <a:pt x="1025" y="334"/>
                    <a:pt x="1025" y="334"/>
                    <a:pt x="1025" y="334"/>
                  </a:cubicBezTo>
                  <a:cubicBezTo>
                    <a:pt x="1074" y="332"/>
                    <a:pt x="1132" y="331"/>
                    <a:pt x="1172" y="301"/>
                  </a:cubicBezTo>
                  <a:cubicBezTo>
                    <a:pt x="1208" y="274"/>
                    <a:pt x="1222" y="232"/>
                    <a:pt x="1220" y="187"/>
                  </a:cubicBezTo>
                  <a:cubicBezTo>
                    <a:pt x="1219" y="180"/>
                    <a:pt x="1215" y="170"/>
                    <a:pt x="1217" y="164"/>
                  </a:cubicBezTo>
                  <a:cubicBezTo>
                    <a:pt x="1264" y="160"/>
                    <a:pt x="1306" y="151"/>
                    <a:pt x="1346" y="130"/>
                  </a:cubicBezTo>
                  <a:cubicBezTo>
                    <a:pt x="1346" y="126"/>
                    <a:pt x="1346" y="126"/>
                    <a:pt x="1346" y="126"/>
                  </a:cubicBezTo>
                  <a:cubicBezTo>
                    <a:pt x="1335" y="128"/>
                    <a:pt x="1325" y="137"/>
                    <a:pt x="1315" y="136"/>
                  </a:cubicBezTo>
                  <a:cubicBezTo>
                    <a:pt x="1314" y="127"/>
                    <a:pt x="1314" y="118"/>
                    <a:pt x="1313" y="108"/>
                  </a:cubicBezTo>
                  <a:cubicBezTo>
                    <a:pt x="1311" y="95"/>
                    <a:pt x="1297" y="88"/>
                    <a:pt x="1289" y="81"/>
                  </a:cubicBezTo>
                  <a:cubicBezTo>
                    <a:pt x="1306" y="81"/>
                    <a:pt x="1327" y="72"/>
                    <a:pt x="1343" y="82"/>
                  </a:cubicBezTo>
                  <a:cubicBezTo>
                    <a:pt x="1350" y="84"/>
                    <a:pt x="1354" y="101"/>
                    <a:pt x="1363" y="91"/>
                  </a:cubicBezTo>
                  <a:cubicBezTo>
                    <a:pt x="1366" y="83"/>
                    <a:pt x="1360" y="76"/>
                    <a:pt x="1357" y="70"/>
                  </a:cubicBezTo>
                  <a:cubicBezTo>
                    <a:pt x="1368" y="72"/>
                    <a:pt x="1379" y="76"/>
                    <a:pt x="1390" y="77"/>
                  </a:cubicBezTo>
                  <a:cubicBezTo>
                    <a:pt x="1397" y="77"/>
                    <a:pt x="1406" y="68"/>
                    <a:pt x="1410" y="77"/>
                  </a:cubicBezTo>
                  <a:cubicBezTo>
                    <a:pt x="1394" y="97"/>
                    <a:pt x="1369" y="109"/>
                    <a:pt x="1350" y="125"/>
                  </a:cubicBezTo>
                  <a:cubicBezTo>
                    <a:pt x="1361" y="122"/>
                    <a:pt x="1373" y="114"/>
                    <a:pt x="1383" y="107"/>
                  </a:cubicBezTo>
                  <a:cubicBezTo>
                    <a:pt x="1423" y="85"/>
                    <a:pt x="1444" y="45"/>
                    <a:pt x="1454" y="4"/>
                  </a:cubicBezTo>
                  <a:cubicBezTo>
                    <a:pt x="1449" y="4"/>
                    <a:pt x="1449" y="4"/>
                    <a:pt x="1449" y="4"/>
                  </a:cubicBezTo>
                  <a:cubicBezTo>
                    <a:pt x="1443" y="24"/>
                    <a:pt x="1437" y="44"/>
                    <a:pt x="1424" y="61"/>
                  </a:cubicBezTo>
                  <a:cubicBezTo>
                    <a:pt x="1423" y="63"/>
                    <a:pt x="1423" y="63"/>
                    <a:pt x="1423" y="63"/>
                  </a:cubicBezTo>
                  <a:cubicBezTo>
                    <a:pt x="1419" y="49"/>
                    <a:pt x="1411" y="33"/>
                    <a:pt x="1396" y="29"/>
                  </a:cubicBezTo>
                  <a:cubicBezTo>
                    <a:pt x="1379" y="27"/>
                    <a:pt x="1361" y="30"/>
                    <a:pt x="1347" y="39"/>
                  </a:cubicBezTo>
                  <a:cubicBezTo>
                    <a:pt x="1338" y="36"/>
                    <a:pt x="1332" y="25"/>
                    <a:pt x="1322" y="19"/>
                  </a:cubicBezTo>
                  <a:cubicBezTo>
                    <a:pt x="1315" y="13"/>
                    <a:pt x="1306" y="8"/>
                    <a:pt x="1296" y="7"/>
                  </a:cubicBezTo>
                  <a:cubicBezTo>
                    <a:pt x="1297" y="6"/>
                    <a:pt x="1299" y="5"/>
                    <a:pt x="1300" y="4"/>
                  </a:cubicBezTo>
                  <a:cubicBezTo>
                    <a:pt x="1286" y="4"/>
                    <a:pt x="1286" y="4"/>
                    <a:pt x="1286" y="4"/>
                  </a:cubicBezTo>
                  <a:cubicBezTo>
                    <a:pt x="1285" y="4"/>
                    <a:pt x="1284" y="5"/>
                    <a:pt x="1283" y="5"/>
                  </a:cubicBezTo>
                  <a:cubicBezTo>
                    <a:pt x="1275" y="10"/>
                    <a:pt x="1263" y="10"/>
                    <a:pt x="1254" y="12"/>
                  </a:cubicBezTo>
                  <a:cubicBezTo>
                    <a:pt x="1252" y="10"/>
                    <a:pt x="1251" y="7"/>
                    <a:pt x="1251" y="4"/>
                  </a:cubicBezTo>
                  <a:cubicBezTo>
                    <a:pt x="1244" y="4"/>
                    <a:pt x="1244" y="4"/>
                    <a:pt x="1244" y="4"/>
                  </a:cubicBezTo>
                  <a:cubicBezTo>
                    <a:pt x="1246" y="9"/>
                    <a:pt x="1249" y="14"/>
                    <a:pt x="1243" y="17"/>
                  </a:cubicBezTo>
                  <a:cubicBezTo>
                    <a:pt x="1240" y="14"/>
                    <a:pt x="1238" y="9"/>
                    <a:pt x="1234" y="4"/>
                  </a:cubicBezTo>
                  <a:cubicBezTo>
                    <a:pt x="1220" y="4"/>
                    <a:pt x="1220" y="4"/>
                    <a:pt x="1220" y="4"/>
                  </a:cubicBezTo>
                  <a:cubicBezTo>
                    <a:pt x="1226" y="5"/>
                    <a:pt x="1233" y="8"/>
                    <a:pt x="1235" y="16"/>
                  </a:cubicBezTo>
                  <a:cubicBezTo>
                    <a:pt x="1235" y="22"/>
                    <a:pt x="1233" y="30"/>
                    <a:pt x="1227" y="31"/>
                  </a:cubicBezTo>
                  <a:cubicBezTo>
                    <a:pt x="1220" y="34"/>
                    <a:pt x="1213" y="35"/>
                    <a:pt x="1207" y="32"/>
                  </a:cubicBezTo>
                  <a:cubicBezTo>
                    <a:pt x="1200" y="28"/>
                    <a:pt x="1200" y="20"/>
                    <a:pt x="1202" y="14"/>
                  </a:cubicBezTo>
                  <a:cubicBezTo>
                    <a:pt x="1204" y="7"/>
                    <a:pt x="1211" y="8"/>
                    <a:pt x="1215" y="4"/>
                  </a:cubicBezTo>
                  <a:cubicBezTo>
                    <a:pt x="1215" y="4"/>
                    <a:pt x="1216" y="4"/>
                    <a:pt x="1216" y="4"/>
                  </a:cubicBezTo>
                  <a:cubicBezTo>
                    <a:pt x="1201" y="4"/>
                    <a:pt x="1201" y="4"/>
                    <a:pt x="1201" y="4"/>
                  </a:cubicBezTo>
                  <a:cubicBezTo>
                    <a:pt x="1201" y="4"/>
                    <a:pt x="1201" y="4"/>
                    <a:pt x="1201" y="4"/>
                  </a:cubicBezTo>
                  <a:cubicBezTo>
                    <a:pt x="1196" y="12"/>
                    <a:pt x="1192" y="20"/>
                    <a:pt x="1196" y="29"/>
                  </a:cubicBezTo>
                  <a:cubicBezTo>
                    <a:pt x="1202" y="40"/>
                    <a:pt x="1216" y="43"/>
                    <a:pt x="1227" y="38"/>
                  </a:cubicBezTo>
                  <a:cubicBezTo>
                    <a:pt x="1237" y="33"/>
                    <a:pt x="1237" y="33"/>
                    <a:pt x="1237" y="33"/>
                  </a:cubicBezTo>
                  <a:cubicBezTo>
                    <a:pt x="1236" y="41"/>
                    <a:pt x="1225" y="43"/>
                    <a:pt x="1218" y="46"/>
                  </a:cubicBezTo>
                  <a:cubicBezTo>
                    <a:pt x="1210" y="48"/>
                    <a:pt x="1203" y="45"/>
                    <a:pt x="1197" y="42"/>
                  </a:cubicBezTo>
                  <a:cubicBezTo>
                    <a:pt x="1190" y="35"/>
                    <a:pt x="1187" y="26"/>
                    <a:pt x="1187" y="17"/>
                  </a:cubicBezTo>
                  <a:cubicBezTo>
                    <a:pt x="1187" y="12"/>
                    <a:pt x="1189" y="7"/>
                    <a:pt x="1192" y="4"/>
                  </a:cubicBezTo>
                  <a:cubicBezTo>
                    <a:pt x="1184" y="4"/>
                    <a:pt x="1184" y="4"/>
                    <a:pt x="1184" y="4"/>
                  </a:cubicBezTo>
                  <a:cubicBezTo>
                    <a:pt x="1183" y="5"/>
                    <a:pt x="1181" y="5"/>
                    <a:pt x="1178" y="4"/>
                  </a:cubicBezTo>
                  <a:cubicBezTo>
                    <a:pt x="1151" y="4"/>
                    <a:pt x="1151" y="4"/>
                    <a:pt x="1151" y="4"/>
                  </a:cubicBezTo>
                  <a:cubicBezTo>
                    <a:pt x="1123" y="15"/>
                    <a:pt x="1092" y="35"/>
                    <a:pt x="1085" y="67"/>
                  </a:cubicBezTo>
                  <a:cubicBezTo>
                    <a:pt x="1087" y="71"/>
                    <a:pt x="1084" y="78"/>
                    <a:pt x="1090" y="78"/>
                  </a:cubicBezTo>
                  <a:cubicBezTo>
                    <a:pt x="1111" y="68"/>
                    <a:pt x="1128" y="90"/>
                    <a:pt x="1150" y="86"/>
                  </a:cubicBezTo>
                  <a:cubicBezTo>
                    <a:pt x="1161" y="83"/>
                    <a:pt x="1172" y="80"/>
                    <a:pt x="1182" y="74"/>
                  </a:cubicBezTo>
                  <a:cubicBezTo>
                    <a:pt x="1186" y="86"/>
                    <a:pt x="1186" y="103"/>
                    <a:pt x="1194" y="115"/>
                  </a:cubicBezTo>
                  <a:cubicBezTo>
                    <a:pt x="1208" y="128"/>
                    <a:pt x="1200" y="149"/>
                    <a:pt x="1196" y="165"/>
                  </a:cubicBezTo>
                  <a:cubicBezTo>
                    <a:pt x="1181" y="164"/>
                    <a:pt x="1194" y="178"/>
                    <a:pt x="1189" y="184"/>
                  </a:cubicBezTo>
                  <a:cubicBezTo>
                    <a:pt x="1180" y="201"/>
                    <a:pt x="1170" y="216"/>
                    <a:pt x="1152" y="222"/>
                  </a:cubicBezTo>
                  <a:cubicBezTo>
                    <a:pt x="1135" y="223"/>
                    <a:pt x="1123" y="230"/>
                    <a:pt x="1108" y="225"/>
                  </a:cubicBezTo>
                  <a:cubicBezTo>
                    <a:pt x="1109" y="221"/>
                    <a:pt x="1109" y="221"/>
                    <a:pt x="1109" y="221"/>
                  </a:cubicBezTo>
                  <a:cubicBezTo>
                    <a:pt x="1128" y="206"/>
                    <a:pt x="1142" y="193"/>
                    <a:pt x="1161" y="180"/>
                  </a:cubicBezTo>
                  <a:cubicBezTo>
                    <a:pt x="1174" y="167"/>
                    <a:pt x="1174" y="151"/>
                    <a:pt x="1174" y="134"/>
                  </a:cubicBezTo>
                  <a:cubicBezTo>
                    <a:pt x="1170" y="115"/>
                    <a:pt x="1151" y="104"/>
                    <a:pt x="1134" y="100"/>
                  </a:cubicBezTo>
                  <a:cubicBezTo>
                    <a:pt x="1130" y="106"/>
                    <a:pt x="1137" y="116"/>
                    <a:pt x="1134" y="125"/>
                  </a:cubicBezTo>
                  <a:cubicBezTo>
                    <a:pt x="1129" y="146"/>
                    <a:pt x="1127" y="166"/>
                    <a:pt x="1134" y="187"/>
                  </a:cubicBezTo>
                  <a:cubicBezTo>
                    <a:pt x="1124" y="206"/>
                    <a:pt x="1104" y="227"/>
                    <a:pt x="1078" y="224"/>
                  </a:cubicBezTo>
                  <a:cubicBezTo>
                    <a:pt x="1057" y="219"/>
                    <a:pt x="1034" y="212"/>
                    <a:pt x="1016" y="202"/>
                  </a:cubicBezTo>
                  <a:cubicBezTo>
                    <a:pt x="1037" y="194"/>
                    <a:pt x="1056" y="181"/>
                    <a:pt x="1077" y="172"/>
                  </a:cubicBezTo>
                  <a:cubicBezTo>
                    <a:pt x="1093" y="163"/>
                    <a:pt x="1101" y="146"/>
                    <a:pt x="1107" y="131"/>
                  </a:cubicBezTo>
                  <a:cubicBezTo>
                    <a:pt x="1109" y="114"/>
                    <a:pt x="1105" y="97"/>
                    <a:pt x="1098" y="83"/>
                  </a:cubicBezTo>
                  <a:cubicBezTo>
                    <a:pt x="1094" y="87"/>
                    <a:pt x="1091" y="94"/>
                    <a:pt x="1089" y="100"/>
                  </a:cubicBezTo>
                  <a:cubicBezTo>
                    <a:pt x="1075" y="114"/>
                    <a:pt x="1054" y="124"/>
                    <a:pt x="1048" y="146"/>
                  </a:cubicBezTo>
                  <a:cubicBezTo>
                    <a:pt x="1048" y="161"/>
                    <a:pt x="1041" y="175"/>
                    <a:pt x="1033" y="188"/>
                  </a:cubicBezTo>
                  <a:cubicBezTo>
                    <a:pt x="1022" y="192"/>
                    <a:pt x="1009" y="200"/>
                    <a:pt x="997" y="193"/>
                  </a:cubicBezTo>
                  <a:cubicBezTo>
                    <a:pt x="971" y="178"/>
                    <a:pt x="942" y="153"/>
                    <a:pt x="934" y="123"/>
                  </a:cubicBezTo>
                  <a:cubicBezTo>
                    <a:pt x="932" y="119"/>
                    <a:pt x="929" y="115"/>
                    <a:pt x="927" y="111"/>
                  </a:cubicBezTo>
                  <a:cubicBezTo>
                    <a:pt x="924" y="114"/>
                    <a:pt x="924" y="114"/>
                    <a:pt x="924" y="114"/>
                  </a:cubicBezTo>
                  <a:cubicBezTo>
                    <a:pt x="921" y="114"/>
                    <a:pt x="921" y="110"/>
                    <a:pt x="919" y="108"/>
                  </a:cubicBezTo>
                  <a:cubicBezTo>
                    <a:pt x="919" y="128"/>
                    <a:pt x="913" y="155"/>
                    <a:pt x="890" y="162"/>
                  </a:cubicBezTo>
                  <a:cubicBezTo>
                    <a:pt x="871" y="167"/>
                    <a:pt x="847" y="156"/>
                    <a:pt x="832" y="172"/>
                  </a:cubicBezTo>
                  <a:cubicBezTo>
                    <a:pt x="826" y="182"/>
                    <a:pt x="811" y="182"/>
                    <a:pt x="801" y="185"/>
                  </a:cubicBezTo>
                  <a:cubicBezTo>
                    <a:pt x="812" y="200"/>
                    <a:pt x="831" y="205"/>
                    <a:pt x="850" y="204"/>
                  </a:cubicBezTo>
                  <a:cubicBezTo>
                    <a:pt x="866" y="199"/>
                    <a:pt x="882" y="193"/>
                    <a:pt x="893" y="178"/>
                  </a:cubicBezTo>
                  <a:cubicBezTo>
                    <a:pt x="896" y="178"/>
                    <a:pt x="896" y="178"/>
                    <a:pt x="896" y="178"/>
                  </a:cubicBezTo>
                  <a:cubicBezTo>
                    <a:pt x="897" y="198"/>
                    <a:pt x="870" y="212"/>
                    <a:pt x="873" y="233"/>
                  </a:cubicBezTo>
                  <a:cubicBezTo>
                    <a:pt x="870" y="254"/>
                    <a:pt x="892" y="267"/>
                    <a:pt x="899" y="285"/>
                  </a:cubicBezTo>
                  <a:cubicBezTo>
                    <a:pt x="900" y="287"/>
                    <a:pt x="902" y="287"/>
                    <a:pt x="904" y="285"/>
                  </a:cubicBezTo>
                  <a:cubicBezTo>
                    <a:pt x="908" y="263"/>
                    <a:pt x="920" y="242"/>
                    <a:pt x="911" y="220"/>
                  </a:cubicBezTo>
                  <a:cubicBezTo>
                    <a:pt x="902" y="205"/>
                    <a:pt x="901" y="187"/>
                    <a:pt x="905" y="170"/>
                  </a:cubicBezTo>
                  <a:cubicBezTo>
                    <a:pt x="910" y="154"/>
                    <a:pt x="919" y="139"/>
                    <a:pt x="924" y="123"/>
                  </a:cubicBezTo>
                  <a:cubicBezTo>
                    <a:pt x="939" y="133"/>
                    <a:pt x="936" y="155"/>
                    <a:pt x="939" y="172"/>
                  </a:cubicBezTo>
                  <a:cubicBezTo>
                    <a:pt x="944" y="219"/>
                    <a:pt x="934" y="261"/>
                    <a:pt x="913" y="301"/>
                  </a:cubicBezTo>
                  <a:cubicBezTo>
                    <a:pt x="906" y="309"/>
                    <a:pt x="896" y="310"/>
                    <a:pt x="886" y="314"/>
                  </a:cubicBezTo>
                  <a:cubicBezTo>
                    <a:pt x="871" y="303"/>
                    <a:pt x="859" y="286"/>
                    <a:pt x="840" y="286"/>
                  </a:cubicBezTo>
                  <a:cubicBezTo>
                    <a:pt x="832" y="282"/>
                    <a:pt x="833" y="273"/>
                    <a:pt x="827" y="268"/>
                  </a:cubicBezTo>
                  <a:cubicBezTo>
                    <a:pt x="819" y="273"/>
                    <a:pt x="825" y="283"/>
                    <a:pt x="821" y="290"/>
                  </a:cubicBezTo>
                  <a:cubicBezTo>
                    <a:pt x="817" y="301"/>
                    <a:pt x="814" y="312"/>
                    <a:pt x="819" y="323"/>
                  </a:cubicBezTo>
                  <a:cubicBezTo>
                    <a:pt x="825" y="337"/>
                    <a:pt x="840" y="340"/>
                    <a:pt x="853" y="341"/>
                  </a:cubicBezTo>
                  <a:cubicBezTo>
                    <a:pt x="868" y="339"/>
                    <a:pt x="881" y="329"/>
                    <a:pt x="894" y="320"/>
                  </a:cubicBezTo>
                  <a:cubicBezTo>
                    <a:pt x="898" y="319"/>
                    <a:pt x="898" y="319"/>
                    <a:pt x="898" y="319"/>
                  </a:cubicBezTo>
                  <a:cubicBezTo>
                    <a:pt x="890" y="343"/>
                    <a:pt x="863" y="360"/>
                    <a:pt x="841" y="372"/>
                  </a:cubicBezTo>
                  <a:cubicBezTo>
                    <a:pt x="809" y="386"/>
                    <a:pt x="769" y="387"/>
                    <a:pt x="733" y="383"/>
                  </a:cubicBezTo>
                  <a:cubicBezTo>
                    <a:pt x="720" y="375"/>
                    <a:pt x="702" y="368"/>
                    <a:pt x="696" y="352"/>
                  </a:cubicBezTo>
                  <a:cubicBezTo>
                    <a:pt x="697" y="342"/>
                    <a:pt x="702" y="329"/>
                    <a:pt x="713" y="325"/>
                  </a:cubicBezTo>
                  <a:cubicBezTo>
                    <a:pt x="730" y="320"/>
                    <a:pt x="728" y="339"/>
                    <a:pt x="739" y="346"/>
                  </a:cubicBezTo>
                  <a:cubicBezTo>
                    <a:pt x="756" y="358"/>
                    <a:pt x="777" y="366"/>
                    <a:pt x="799" y="358"/>
                  </a:cubicBezTo>
                  <a:cubicBezTo>
                    <a:pt x="803" y="356"/>
                    <a:pt x="810" y="363"/>
                    <a:pt x="810" y="355"/>
                  </a:cubicBezTo>
                  <a:cubicBezTo>
                    <a:pt x="804" y="341"/>
                    <a:pt x="800" y="326"/>
                    <a:pt x="787" y="318"/>
                  </a:cubicBezTo>
                  <a:cubicBezTo>
                    <a:pt x="777" y="311"/>
                    <a:pt x="763" y="305"/>
                    <a:pt x="751" y="312"/>
                  </a:cubicBezTo>
                  <a:cubicBezTo>
                    <a:pt x="739" y="321"/>
                    <a:pt x="728" y="307"/>
                    <a:pt x="717" y="315"/>
                  </a:cubicBezTo>
                  <a:cubicBezTo>
                    <a:pt x="704" y="321"/>
                    <a:pt x="697" y="331"/>
                    <a:pt x="690" y="341"/>
                  </a:cubicBezTo>
                  <a:cubicBezTo>
                    <a:pt x="685" y="336"/>
                    <a:pt x="682" y="329"/>
                    <a:pt x="681" y="322"/>
                  </a:cubicBezTo>
                  <a:cubicBezTo>
                    <a:pt x="683" y="306"/>
                    <a:pt x="695" y="294"/>
                    <a:pt x="695" y="278"/>
                  </a:cubicBezTo>
                  <a:cubicBezTo>
                    <a:pt x="698" y="276"/>
                    <a:pt x="698" y="276"/>
                    <a:pt x="698" y="276"/>
                  </a:cubicBezTo>
                  <a:cubicBezTo>
                    <a:pt x="713" y="298"/>
                    <a:pt x="739" y="312"/>
                    <a:pt x="765" y="305"/>
                  </a:cubicBezTo>
                  <a:cubicBezTo>
                    <a:pt x="779" y="301"/>
                    <a:pt x="793" y="310"/>
                    <a:pt x="806" y="306"/>
                  </a:cubicBezTo>
                  <a:cubicBezTo>
                    <a:pt x="811" y="280"/>
                    <a:pt x="803" y="252"/>
                    <a:pt x="781" y="236"/>
                  </a:cubicBezTo>
                  <a:cubicBezTo>
                    <a:pt x="775" y="229"/>
                    <a:pt x="768" y="227"/>
                    <a:pt x="762" y="222"/>
                  </a:cubicBezTo>
                  <a:cubicBezTo>
                    <a:pt x="765" y="214"/>
                    <a:pt x="775" y="210"/>
                    <a:pt x="782" y="207"/>
                  </a:cubicBezTo>
                  <a:cubicBezTo>
                    <a:pt x="800" y="186"/>
                    <a:pt x="802" y="163"/>
                    <a:pt x="800" y="136"/>
                  </a:cubicBezTo>
                  <a:cubicBezTo>
                    <a:pt x="800" y="132"/>
                    <a:pt x="804" y="128"/>
                    <a:pt x="799" y="124"/>
                  </a:cubicBezTo>
                  <a:cubicBezTo>
                    <a:pt x="781" y="127"/>
                    <a:pt x="762" y="118"/>
                    <a:pt x="744" y="123"/>
                  </a:cubicBezTo>
                  <a:cubicBezTo>
                    <a:pt x="754" y="100"/>
                    <a:pt x="774" y="79"/>
                    <a:pt x="801" y="74"/>
                  </a:cubicBezTo>
                  <a:cubicBezTo>
                    <a:pt x="805" y="75"/>
                    <a:pt x="805" y="75"/>
                    <a:pt x="805" y="75"/>
                  </a:cubicBezTo>
                  <a:cubicBezTo>
                    <a:pt x="814" y="88"/>
                    <a:pt x="821" y="105"/>
                    <a:pt x="838" y="108"/>
                  </a:cubicBezTo>
                  <a:cubicBezTo>
                    <a:pt x="856" y="112"/>
                    <a:pt x="871" y="118"/>
                    <a:pt x="891" y="117"/>
                  </a:cubicBezTo>
                  <a:cubicBezTo>
                    <a:pt x="894" y="109"/>
                    <a:pt x="889" y="97"/>
                    <a:pt x="885" y="88"/>
                  </a:cubicBezTo>
                  <a:cubicBezTo>
                    <a:pt x="879" y="76"/>
                    <a:pt x="868" y="64"/>
                    <a:pt x="852" y="64"/>
                  </a:cubicBezTo>
                  <a:cubicBezTo>
                    <a:pt x="838" y="65"/>
                    <a:pt x="824" y="70"/>
                    <a:pt x="810" y="66"/>
                  </a:cubicBezTo>
                  <a:cubicBezTo>
                    <a:pt x="793" y="68"/>
                    <a:pt x="779" y="76"/>
                    <a:pt x="764" y="82"/>
                  </a:cubicBezTo>
                  <a:cubicBezTo>
                    <a:pt x="762" y="71"/>
                    <a:pt x="770" y="63"/>
                    <a:pt x="774" y="54"/>
                  </a:cubicBezTo>
                  <a:cubicBezTo>
                    <a:pt x="774" y="42"/>
                    <a:pt x="779" y="31"/>
                    <a:pt x="773" y="20"/>
                  </a:cubicBezTo>
                  <a:cubicBezTo>
                    <a:pt x="767" y="9"/>
                    <a:pt x="755" y="7"/>
                    <a:pt x="745" y="4"/>
                  </a:cubicBezTo>
                  <a:cubicBezTo>
                    <a:pt x="727" y="4"/>
                    <a:pt x="727" y="4"/>
                    <a:pt x="727" y="4"/>
                  </a:cubicBezTo>
                  <a:cubicBezTo>
                    <a:pt x="733" y="18"/>
                    <a:pt x="733" y="36"/>
                    <a:pt x="742" y="49"/>
                  </a:cubicBezTo>
                  <a:cubicBezTo>
                    <a:pt x="748" y="60"/>
                    <a:pt x="766" y="66"/>
                    <a:pt x="756" y="82"/>
                  </a:cubicBezTo>
                  <a:cubicBezTo>
                    <a:pt x="754" y="95"/>
                    <a:pt x="754" y="95"/>
                    <a:pt x="754" y="95"/>
                  </a:cubicBezTo>
                  <a:cubicBezTo>
                    <a:pt x="745" y="105"/>
                    <a:pt x="738" y="117"/>
                    <a:pt x="732" y="128"/>
                  </a:cubicBezTo>
                  <a:cubicBezTo>
                    <a:pt x="724" y="136"/>
                    <a:pt x="713" y="141"/>
                    <a:pt x="709" y="150"/>
                  </a:cubicBezTo>
                  <a:cubicBezTo>
                    <a:pt x="704" y="144"/>
                    <a:pt x="703" y="135"/>
                    <a:pt x="699" y="127"/>
                  </a:cubicBezTo>
                  <a:cubicBezTo>
                    <a:pt x="683" y="105"/>
                    <a:pt x="663" y="89"/>
                    <a:pt x="639" y="77"/>
                  </a:cubicBezTo>
                  <a:cubicBezTo>
                    <a:pt x="631" y="81"/>
                    <a:pt x="637" y="90"/>
                    <a:pt x="638" y="95"/>
                  </a:cubicBezTo>
                  <a:cubicBezTo>
                    <a:pt x="624" y="117"/>
                    <a:pt x="613" y="142"/>
                    <a:pt x="619" y="170"/>
                  </a:cubicBezTo>
                  <a:cubicBezTo>
                    <a:pt x="615" y="172"/>
                    <a:pt x="608" y="170"/>
                    <a:pt x="604" y="169"/>
                  </a:cubicBezTo>
                  <a:cubicBezTo>
                    <a:pt x="600" y="151"/>
                    <a:pt x="593" y="133"/>
                    <a:pt x="582" y="117"/>
                  </a:cubicBezTo>
                  <a:cubicBezTo>
                    <a:pt x="582" y="108"/>
                    <a:pt x="578" y="94"/>
                    <a:pt x="587" y="90"/>
                  </a:cubicBezTo>
                  <a:cubicBezTo>
                    <a:pt x="614" y="84"/>
                    <a:pt x="641" y="66"/>
                    <a:pt x="646" y="37"/>
                  </a:cubicBezTo>
                  <a:cubicBezTo>
                    <a:pt x="645" y="29"/>
                    <a:pt x="634" y="30"/>
                    <a:pt x="628" y="28"/>
                  </a:cubicBezTo>
                  <a:cubicBezTo>
                    <a:pt x="609" y="23"/>
                    <a:pt x="594" y="42"/>
                    <a:pt x="585" y="55"/>
                  </a:cubicBezTo>
                  <a:cubicBezTo>
                    <a:pt x="589" y="72"/>
                    <a:pt x="572" y="82"/>
                    <a:pt x="576" y="99"/>
                  </a:cubicBezTo>
                  <a:cubicBezTo>
                    <a:pt x="574" y="101"/>
                    <a:pt x="576" y="108"/>
                    <a:pt x="571" y="106"/>
                  </a:cubicBezTo>
                  <a:cubicBezTo>
                    <a:pt x="561" y="98"/>
                    <a:pt x="547" y="87"/>
                    <a:pt x="551" y="73"/>
                  </a:cubicBezTo>
                  <a:cubicBezTo>
                    <a:pt x="553" y="67"/>
                    <a:pt x="561" y="73"/>
                    <a:pt x="565" y="67"/>
                  </a:cubicBezTo>
                  <a:cubicBezTo>
                    <a:pt x="586" y="59"/>
                    <a:pt x="593" y="38"/>
                    <a:pt x="591" y="17"/>
                  </a:cubicBezTo>
                  <a:cubicBezTo>
                    <a:pt x="583" y="11"/>
                    <a:pt x="577" y="22"/>
                    <a:pt x="569" y="23"/>
                  </a:cubicBezTo>
                  <a:cubicBezTo>
                    <a:pt x="555" y="28"/>
                    <a:pt x="541" y="42"/>
                    <a:pt x="541" y="58"/>
                  </a:cubicBezTo>
                  <a:cubicBezTo>
                    <a:pt x="542" y="80"/>
                    <a:pt x="542" y="80"/>
                    <a:pt x="542" y="80"/>
                  </a:cubicBezTo>
                  <a:cubicBezTo>
                    <a:pt x="525" y="74"/>
                    <a:pt x="500" y="67"/>
                    <a:pt x="484" y="82"/>
                  </a:cubicBezTo>
                  <a:cubicBezTo>
                    <a:pt x="474" y="88"/>
                    <a:pt x="473" y="101"/>
                    <a:pt x="461" y="103"/>
                  </a:cubicBezTo>
                  <a:cubicBezTo>
                    <a:pt x="459" y="104"/>
                    <a:pt x="459" y="105"/>
                    <a:pt x="459" y="107"/>
                  </a:cubicBezTo>
                  <a:cubicBezTo>
                    <a:pt x="467" y="112"/>
                    <a:pt x="481" y="111"/>
                    <a:pt x="491" y="114"/>
                  </a:cubicBezTo>
                  <a:cubicBezTo>
                    <a:pt x="516" y="117"/>
                    <a:pt x="533" y="81"/>
                    <a:pt x="557" y="102"/>
                  </a:cubicBezTo>
                  <a:cubicBezTo>
                    <a:pt x="563" y="107"/>
                    <a:pt x="569" y="112"/>
                    <a:pt x="571" y="119"/>
                  </a:cubicBezTo>
                  <a:cubicBezTo>
                    <a:pt x="552" y="125"/>
                    <a:pt x="529" y="112"/>
                    <a:pt x="513" y="127"/>
                  </a:cubicBezTo>
                  <a:cubicBezTo>
                    <a:pt x="499" y="145"/>
                    <a:pt x="495" y="167"/>
                    <a:pt x="495" y="191"/>
                  </a:cubicBezTo>
                  <a:cubicBezTo>
                    <a:pt x="494" y="193"/>
                    <a:pt x="490" y="195"/>
                    <a:pt x="493" y="198"/>
                  </a:cubicBezTo>
                  <a:cubicBezTo>
                    <a:pt x="501" y="197"/>
                    <a:pt x="506" y="185"/>
                    <a:pt x="514" y="182"/>
                  </a:cubicBezTo>
                  <a:cubicBezTo>
                    <a:pt x="536" y="173"/>
                    <a:pt x="556" y="152"/>
                    <a:pt x="556" y="128"/>
                  </a:cubicBezTo>
                  <a:cubicBezTo>
                    <a:pt x="569" y="122"/>
                    <a:pt x="578" y="132"/>
                    <a:pt x="587" y="139"/>
                  </a:cubicBezTo>
                  <a:cubicBezTo>
                    <a:pt x="589" y="148"/>
                    <a:pt x="600" y="160"/>
                    <a:pt x="591" y="169"/>
                  </a:cubicBezTo>
                  <a:cubicBezTo>
                    <a:pt x="565" y="171"/>
                    <a:pt x="545" y="186"/>
                    <a:pt x="525" y="202"/>
                  </a:cubicBezTo>
                  <a:cubicBezTo>
                    <a:pt x="518" y="201"/>
                    <a:pt x="510" y="205"/>
                    <a:pt x="507" y="210"/>
                  </a:cubicBezTo>
                  <a:cubicBezTo>
                    <a:pt x="510" y="220"/>
                    <a:pt x="521" y="211"/>
                    <a:pt x="527" y="217"/>
                  </a:cubicBezTo>
                  <a:cubicBezTo>
                    <a:pt x="540" y="233"/>
                    <a:pt x="556" y="251"/>
                    <a:pt x="576" y="255"/>
                  </a:cubicBezTo>
                  <a:cubicBezTo>
                    <a:pt x="608" y="257"/>
                    <a:pt x="608" y="257"/>
                    <a:pt x="608" y="257"/>
                  </a:cubicBezTo>
                  <a:cubicBezTo>
                    <a:pt x="611" y="265"/>
                    <a:pt x="601" y="275"/>
                    <a:pt x="600" y="285"/>
                  </a:cubicBezTo>
                  <a:cubicBezTo>
                    <a:pt x="596" y="304"/>
                    <a:pt x="598" y="325"/>
                    <a:pt x="606" y="342"/>
                  </a:cubicBezTo>
                  <a:cubicBezTo>
                    <a:pt x="602" y="345"/>
                    <a:pt x="595" y="346"/>
                    <a:pt x="589" y="345"/>
                  </a:cubicBezTo>
                  <a:cubicBezTo>
                    <a:pt x="576" y="341"/>
                    <a:pt x="586" y="327"/>
                    <a:pt x="587" y="320"/>
                  </a:cubicBezTo>
                  <a:cubicBezTo>
                    <a:pt x="594" y="308"/>
                    <a:pt x="593" y="289"/>
                    <a:pt x="586" y="277"/>
                  </a:cubicBezTo>
                  <a:cubicBezTo>
                    <a:pt x="584" y="276"/>
                    <a:pt x="578" y="268"/>
                    <a:pt x="576" y="275"/>
                  </a:cubicBezTo>
                  <a:cubicBezTo>
                    <a:pt x="563" y="288"/>
                    <a:pt x="551" y="302"/>
                    <a:pt x="550" y="320"/>
                  </a:cubicBezTo>
                  <a:cubicBezTo>
                    <a:pt x="553" y="332"/>
                    <a:pt x="561" y="344"/>
                    <a:pt x="572" y="350"/>
                  </a:cubicBezTo>
                  <a:cubicBezTo>
                    <a:pt x="566" y="352"/>
                    <a:pt x="559" y="352"/>
                    <a:pt x="554" y="349"/>
                  </a:cubicBezTo>
                  <a:cubicBezTo>
                    <a:pt x="550" y="341"/>
                    <a:pt x="547" y="331"/>
                    <a:pt x="540" y="323"/>
                  </a:cubicBezTo>
                  <a:cubicBezTo>
                    <a:pt x="527" y="312"/>
                    <a:pt x="507" y="310"/>
                    <a:pt x="500" y="292"/>
                  </a:cubicBezTo>
                  <a:cubicBezTo>
                    <a:pt x="487" y="297"/>
                    <a:pt x="495" y="313"/>
                    <a:pt x="487" y="322"/>
                  </a:cubicBezTo>
                  <a:cubicBezTo>
                    <a:pt x="486" y="337"/>
                    <a:pt x="495" y="350"/>
                    <a:pt x="508" y="356"/>
                  </a:cubicBezTo>
                  <a:cubicBezTo>
                    <a:pt x="525" y="367"/>
                    <a:pt x="544" y="359"/>
                    <a:pt x="561" y="358"/>
                  </a:cubicBezTo>
                  <a:cubicBezTo>
                    <a:pt x="563" y="361"/>
                    <a:pt x="563" y="361"/>
                    <a:pt x="561" y="363"/>
                  </a:cubicBezTo>
                  <a:cubicBezTo>
                    <a:pt x="542" y="370"/>
                    <a:pt x="519" y="379"/>
                    <a:pt x="514" y="402"/>
                  </a:cubicBezTo>
                  <a:cubicBezTo>
                    <a:pt x="512" y="410"/>
                    <a:pt x="508" y="419"/>
                    <a:pt x="513" y="427"/>
                  </a:cubicBezTo>
                  <a:cubicBezTo>
                    <a:pt x="507" y="426"/>
                    <a:pt x="500" y="416"/>
                    <a:pt x="497" y="409"/>
                  </a:cubicBezTo>
                  <a:cubicBezTo>
                    <a:pt x="484" y="384"/>
                    <a:pt x="484" y="354"/>
                    <a:pt x="482" y="326"/>
                  </a:cubicBezTo>
                  <a:cubicBezTo>
                    <a:pt x="472" y="318"/>
                    <a:pt x="453" y="330"/>
                    <a:pt x="448" y="314"/>
                  </a:cubicBezTo>
                  <a:cubicBezTo>
                    <a:pt x="448" y="300"/>
                    <a:pt x="449" y="282"/>
                    <a:pt x="463" y="272"/>
                  </a:cubicBezTo>
                  <a:cubicBezTo>
                    <a:pt x="469" y="267"/>
                    <a:pt x="476" y="260"/>
                    <a:pt x="484" y="263"/>
                  </a:cubicBezTo>
                  <a:cubicBezTo>
                    <a:pt x="504" y="282"/>
                    <a:pt x="538" y="285"/>
                    <a:pt x="562" y="273"/>
                  </a:cubicBezTo>
                  <a:cubicBezTo>
                    <a:pt x="559" y="260"/>
                    <a:pt x="554" y="250"/>
                    <a:pt x="541" y="243"/>
                  </a:cubicBezTo>
                  <a:cubicBezTo>
                    <a:pt x="519" y="235"/>
                    <a:pt x="499" y="254"/>
                    <a:pt x="477" y="252"/>
                  </a:cubicBezTo>
                  <a:cubicBezTo>
                    <a:pt x="474" y="243"/>
                    <a:pt x="484" y="238"/>
                    <a:pt x="485" y="229"/>
                  </a:cubicBezTo>
                  <a:cubicBezTo>
                    <a:pt x="486" y="216"/>
                    <a:pt x="481" y="201"/>
                    <a:pt x="468" y="195"/>
                  </a:cubicBezTo>
                  <a:cubicBezTo>
                    <a:pt x="460" y="187"/>
                    <a:pt x="448" y="187"/>
                    <a:pt x="442" y="177"/>
                  </a:cubicBezTo>
                  <a:cubicBezTo>
                    <a:pt x="432" y="175"/>
                    <a:pt x="432" y="187"/>
                    <a:pt x="430" y="192"/>
                  </a:cubicBezTo>
                  <a:cubicBezTo>
                    <a:pt x="426" y="205"/>
                    <a:pt x="434" y="217"/>
                    <a:pt x="441" y="227"/>
                  </a:cubicBezTo>
                  <a:cubicBezTo>
                    <a:pt x="450" y="236"/>
                    <a:pt x="462" y="237"/>
                    <a:pt x="468" y="249"/>
                  </a:cubicBezTo>
                  <a:cubicBezTo>
                    <a:pt x="465" y="265"/>
                    <a:pt x="450" y="276"/>
                    <a:pt x="441" y="289"/>
                  </a:cubicBezTo>
                  <a:cubicBezTo>
                    <a:pt x="428" y="271"/>
                    <a:pt x="427" y="244"/>
                    <a:pt x="424" y="222"/>
                  </a:cubicBezTo>
                  <a:cubicBezTo>
                    <a:pt x="420" y="207"/>
                    <a:pt x="421" y="189"/>
                    <a:pt x="423" y="176"/>
                  </a:cubicBezTo>
                  <a:cubicBezTo>
                    <a:pt x="450" y="172"/>
                    <a:pt x="465" y="148"/>
                    <a:pt x="476" y="126"/>
                  </a:cubicBezTo>
                  <a:cubicBezTo>
                    <a:pt x="478" y="126"/>
                    <a:pt x="481" y="123"/>
                    <a:pt x="479" y="121"/>
                  </a:cubicBezTo>
                  <a:cubicBezTo>
                    <a:pt x="466" y="116"/>
                    <a:pt x="453" y="113"/>
                    <a:pt x="439" y="116"/>
                  </a:cubicBezTo>
                  <a:cubicBezTo>
                    <a:pt x="438" y="107"/>
                    <a:pt x="447" y="99"/>
                    <a:pt x="454" y="91"/>
                  </a:cubicBezTo>
                  <a:cubicBezTo>
                    <a:pt x="471" y="66"/>
                    <a:pt x="497" y="46"/>
                    <a:pt x="519" y="26"/>
                  </a:cubicBezTo>
                  <a:cubicBezTo>
                    <a:pt x="518" y="23"/>
                    <a:pt x="518" y="23"/>
                    <a:pt x="518" y="23"/>
                  </a:cubicBezTo>
                  <a:cubicBezTo>
                    <a:pt x="510" y="20"/>
                    <a:pt x="509" y="32"/>
                    <a:pt x="502" y="33"/>
                  </a:cubicBezTo>
                  <a:cubicBezTo>
                    <a:pt x="486" y="44"/>
                    <a:pt x="477" y="58"/>
                    <a:pt x="462" y="70"/>
                  </a:cubicBezTo>
                  <a:cubicBezTo>
                    <a:pt x="466" y="49"/>
                    <a:pt x="471" y="29"/>
                    <a:pt x="490" y="14"/>
                  </a:cubicBezTo>
                  <a:cubicBezTo>
                    <a:pt x="503" y="10"/>
                    <a:pt x="514" y="18"/>
                    <a:pt x="526" y="20"/>
                  </a:cubicBezTo>
                  <a:cubicBezTo>
                    <a:pt x="545" y="24"/>
                    <a:pt x="567" y="19"/>
                    <a:pt x="581" y="5"/>
                  </a:cubicBezTo>
                  <a:cubicBezTo>
                    <a:pt x="581" y="5"/>
                    <a:pt x="581" y="4"/>
                    <a:pt x="580" y="4"/>
                  </a:cubicBezTo>
                  <a:cubicBezTo>
                    <a:pt x="564" y="4"/>
                    <a:pt x="564" y="4"/>
                    <a:pt x="564" y="4"/>
                  </a:cubicBezTo>
                  <a:cubicBezTo>
                    <a:pt x="565" y="4"/>
                    <a:pt x="566" y="5"/>
                    <a:pt x="566" y="5"/>
                  </a:cubicBezTo>
                  <a:cubicBezTo>
                    <a:pt x="567" y="9"/>
                    <a:pt x="562" y="13"/>
                    <a:pt x="558" y="13"/>
                  </a:cubicBezTo>
                  <a:cubicBezTo>
                    <a:pt x="540" y="17"/>
                    <a:pt x="520" y="15"/>
                    <a:pt x="505" y="5"/>
                  </a:cubicBezTo>
                  <a:cubicBezTo>
                    <a:pt x="506" y="5"/>
                    <a:pt x="506" y="4"/>
                    <a:pt x="507" y="4"/>
                  </a:cubicBezTo>
                  <a:cubicBezTo>
                    <a:pt x="492" y="4"/>
                    <a:pt x="492" y="4"/>
                    <a:pt x="492" y="4"/>
                  </a:cubicBezTo>
                  <a:cubicBezTo>
                    <a:pt x="484" y="11"/>
                    <a:pt x="477" y="20"/>
                    <a:pt x="469" y="28"/>
                  </a:cubicBezTo>
                  <a:cubicBezTo>
                    <a:pt x="464" y="21"/>
                    <a:pt x="463" y="12"/>
                    <a:pt x="462" y="4"/>
                  </a:cubicBezTo>
                  <a:cubicBezTo>
                    <a:pt x="453" y="4"/>
                    <a:pt x="453" y="4"/>
                    <a:pt x="453" y="4"/>
                  </a:cubicBezTo>
                  <a:cubicBezTo>
                    <a:pt x="453" y="5"/>
                    <a:pt x="453" y="5"/>
                    <a:pt x="453" y="5"/>
                  </a:cubicBezTo>
                  <a:cubicBezTo>
                    <a:pt x="452" y="4"/>
                    <a:pt x="452" y="4"/>
                    <a:pt x="452" y="4"/>
                  </a:cubicBezTo>
                  <a:cubicBezTo>
                    <a:pt x="437" y="4"/>
                    <a:pt x="437" y="4"/>
                    <a:pt x="437" y="4"/>
                  </a:cubicBezTo>
                  <a:cubicBezTo>
                    <a:pt x="451" y="14"/>
                    <a:pt x="451" y="14"/>
                    <a:pt x="451" y="14"/>
                  </a:cubicBezTo>
                  <a:cubicBezTo>
                    <a:pt x="452" y="17"/>
                    <a:pt x="454" y="23"/>
                    <a:pt x="448" y="24"/>
                  </a:cubicBezTo>
                  <a:cubicBezTo>
                    <a:pt x="434" y="24"/>
                    <a:pt x="422" y="15"/>
                    <a:pt x="416" y="4"/>
                  </a:cubicBezTo>
                  <a:cubicBezTo>
                    <a:pt x="405" y="4"/>
                    <a:pt x="405" y="4"/>
                    <a:pt x="405" y="4"/>
                  </a:cubicBezTo>
                  <a:cubicBezTo>
                    <a:pt x="417" y="21"/>
                    <a:pt x="437" y="35"/>
                    <a:pt x="459" y="31"/>
                  </a:cubicBezTo>
                  <a:cubicBezTo>
                    <a:pt x="467" y="42"/>
                    <a:pt x="457" y="51"/>
                    <a:pt x="455" y="61"/>
                  </a:cubicBezTo>
                  <a:cubicBezTo>
                    <a:pt x="449" y="71"/>
                    <a:pt x="453" y="84"/>
                    <a:pt x="443" y="93"/>
                  </a:cubicBezTo>
                  <a:cubicBezTo>
                    <a:pt x="424" y="81"/>
                    <a:pt x="433" y="53"/>
                    <a:pt x="408" y="45"/>
                  </a:cubicBezTo>
                  <a:cubicBezTo>
                    <a:pt x="394" y="36"/>
                    <a:pt x="376" y="42"/>
                    <a:pt x="363" y="46"/>
                  </a:cubicBezTo>
                  <a:cubicBezTo>
                    <a:pt x="346" y="54"/>
                    <a:pt x="342" y="75"/>
                    <a:pt x="324" y="80"/>
                  </a:cubicBezTo>
                  <a:cubicBezTo>
                    <a:pt x="323" y="82"/>
                    <a:pt x="323" y="82"/>
                    <a:pt x="323" y="82"/>
                  </a:cubicBezTo>
                  <a:cubicBezTo>
                    <a:pt x="329" y="91"/>
                    <a:pt x="340" y="82"/>
                    <a:pt x="349" y="86"/>
                  </a:cubicBezTo>
                  <a:cubicBezTo>
                    <a:pt x="372" y="94"/>
                    <a:pt x="398" y="90"/>
                    <a:pt x="420" y="81"/>
                  </a:cubicBezTo>
                  <a:cubicBezTo>
                    <a:pt x="426" y="80"/>
                    <a:pt x="429" y="87"/>
                    <a:pt x="430" y="90"/>
                  </a:cubicBezTo>
                  <a:cubicBezTo>
                    <a:pt x="425" y="99"/>
                    <a:pt x="439" y="100"/>
                    <a:pt x="432" y="109"/>
                  </a:cubicBezTo>
                  <a:cubicBezTo>
                    <a:pt x="429" y="126"/>
                    <a:pt x="408" y="137"/>
                    <a:pt x="407" y="154"/>
                  </a:cubicBezTo>
                  <a:cubicBezTo>
                    <a:pt x="408" y="164"/>
                    <a:pt x="407" y="174"/>
                    <a:pt x="398" y="181"/>
                  </a:cubicBezTo>
                  <a:cubicBezTo>
                    <a:pt x="398" y="190"/>
                    <a:pt x="396" y="200"/>
                    <a:pt x="392" y="209"/>
                  </a:cubicBezTo>
                  <a:cubicBezTo>
                    <a:pt x="387" y="211"/>
                    <a:pt x="383" y="205"/>
                    <a:pt x="380" y="201"/>
                  </a:cubicBezTo>
                  <a:cubicBezTo>
                    <a:pt x="380" y="185"/>
                    <a:pt x="396" y="178"/>
                    <a:pt x="400" y="163"/>
                  </a:cubicBezTo>
                  <a:cubicBezTo>
                    <a:pt x="405" y="147"/>
                    <a:pt x="396" y="127"/>
                    <a:pt x="394" y="110"/>
                  </a:cubicBezTo>
                  <a:cubicBezTo>
                    <a:pt x="391" y="109"/>
                    <a:pt x="391" y="109"/>
                    <a:pt x="391" y="109"/>
                  </a:cubicBezTo>
                  <a:cubicBezTo>
                    <a:pt x="376" y="122"/>
                    <a:pt x="358" y="133"/>
                    <a:pt x="355" y="153"/>
                  </a:cubicBezTo>
                  <a:cubicBezTo>
                    <a:pt x="357" y="165"/>
                    <a:pt x="360" y="178"/>
                    <a:pt x="368" y="188"/>
                  </a:cubicBezTo>
                  <a:cubicBezTo>
                    <a:pt x="368" y="192"/>
                    <a:pt x="368" y="192"/>
                    <a:pt x="368" y="192"/>
                  </a:cubicBezTo>
                  <a:cubicBezTo>
                    <a:pt x="353" y="179"/>
                    <a:pt x="329" y="197"/>
                    <a:pt x="320" y="176"/>
                  </a:cubicBezTo>
                  <a:cubicBezTo>
                    <a:pt x="320" y="168"/>
                    <a:pt x="330" y="163"/>
                    <a:pt x="334" y="157"/>
                  </a:cubicBezTo>
                  <a:cubicBezTo>
                    <a:pt x="344" y="140"/>
                    <a:pt x="350" y="113"/>
                    <a:pt x="337" y="96"/>
                  </a:cubicBezTo>
                  <a:cubicBezTo>
                    <a:pt x="329" y="99"/>
                    <a:pt x="329" y="113"/>
                    <a:pt x="317" y="112"/>
                  </a:cubicBezTo>
                  <a:cubicBezTo>
                    <a:pt x="304" y="123"/>
                    <a:pt x="304" y="123"/>
                    <a:pt x="304" y="123"/>
                  </a:cubicBezTo>
                  <a:cubicBezTo>
                    <a:pt x="299" y="99"/>
                    <a:pt x="271" y="87"/>
                    <a:pt x="264" y="65"/>
                  </a:cubicBezTo>
                  <a:cubicBezTo>
                    <a:pt x="270" y="54"/>
                    <a:pt x="273" y="42"/>
                    <a:pt x="275" y="31"/>
                  </a:cubicBezTo>
                  <a:cubicBezTo>
                    <a:pt x="291" y="46"/>
                    <a:pt x="315" y="54"/>
                    <a:pt x="337" y="47"/>
                  </a:cubicBezTo>
                  <a:cubicBezTo>
                    <a:pt x="343" y="42"/>
                    <a:pt x="354" y="50"/>
                    <a:pt x="356" y="37"/>
                  </a:cubicBezTo>
                  <a:cubicBezTo>
                    <a:pt x="354" y="26"/>
                    <a:pt x="351" y="14"/>
                    <a:pt x="346" y="4"/>
                  </a:cubicBezTo>
                  <a:cubicBezTo>
                    <a:pt x="338" y="4"/>
                    <a:pt x="338" y="4"/>
                    <a:pt x="338" y="4"/>
                  </a:cubicBezTo>
                  <a:cubicBezTo>
                    <a:pt x="340" y="7"/>
                    <a:pt x="341" y="10"/>
                    <a:pt x="343" y="13"/>
                  </a:cubicBezTo>
                  <a:cubicBezTo>
                    <a:pt x="344" y="17"/>
                    <a:pt x="346" y="20"/>
                    <a:pt x="344" y="25"/>
                  </a:cubicBezTo>
                  <a:cubicBezTo>
                    <a:pt x="339" y="23"/>
                    <a:pt x="339" y="23"/>
                    <a:pt x="339" y="23"/>
                  </a:cubicBezTo>
                  <a:cubicBezTo>
                    <a:pt x="332" y="15"/>
                    <a:pt x="326" y="9"/>
                    <a:pt x="318" y="4"/>
                  </a:cubicBezTo>
                  <a:cubicBezTo>
                    <a:pt x="304" y="4"/>
                    <a:pt x="304" y="4"/>
                    <a:pt x="304" y="4"/>
                  </a:cubicBezTo>
                  <a:cubicBezTo>
                    <a:pt x="319" y="11"/>
                    <a:pt x="331" y="22"/>
                    <a:pt x="339" y="36"/>
                  </a:cubicBezTo>
                  <a:cubicBezTo>
                    <a:pt x="333" y="44"/>
                    <a:pt x="318" y="42"/>
                    <a:pt x="308" y="42"/>
                  </a:cubicBezTo>
                  <a:cubicBezTo>
                    <a:pt x="292" y="40"/>
                    <a:pt x="279" y="27"/>
                    <a:pt x="274" y="13"/>
                  </a:cubicBezTo>
                  <a:cubicBezTo>
                    <a:pt x="279" y="4"/>
                    <a:pt x="279" y="4"/>
                    <a:pt x="279" y="4"/>
                  </a:cubicBezTo>
                  <a:cubicBezTo>
                    <a:pt x="270" y="4"/>
                    <a:pt x="270" y="4"/>
                    <a:pt x="270" y="4"/>
                  </a:cubicBezTo>
                  <a:cubicBezTo>
                    <a:pt x="265" y="9"/>
                    <a:pt x="258" y="11"/>
                    <a:pt x="252" y="12"/>
                  </a:cubicBezTo>
                  <a:cubicBezTo>
                    <a:pt x="255" y="10"/>
                    <a:pt x="259" y="7"/>
                    <a:pt x="262" y="4"/>
                  </a:cubicBezTo>
                  <a:cubicBezTo>
                    <a:pt x="250" y="4"/>
                    <a:pt x="250" y="4"/>
                    <a:pt x="250" y="4"/>
                  </a:cubicBezTo>
                  <a:cubicBezTo>
                    <a:pt x="250" y="4"/>
                    <a:pt x="250" y="4"/>
                    <a:pt x="250" y="4"/>
                  </a:cubicBezTo>
                  <a:cubicBezTo>
                    <a:pt x="247" y="5"/>
                    <a:pt x="245" y="5"/>
                    <a:pt x="242" y="4"/>
                  </a:cubicBezTo>
                  <a:cubicBezTo>
                    <a:pt x="230" y="4"/>
                    <a:pt x="230" y="4"/>
                    <a:pt x="230" y="4"/>
                  </a:cubicBezTo>
                  <a:cubicBezTo>
                    <a:pt x="233" y="7"/>
                    <a:pt x="236" y="10"/>
                    <a:pt x="239" y="12"/>
                  </a:cubicBezTo>
                  <a:cubicBezTo>
                    <a:pt x="236" y="16"/>
                    <a:pt x="231" y="12"/>
                    <a:pt x="228" y="11"/>
                  </a:cubicBezTo>
                  <a:cubicBezTo>
                    <a:pt x="224" y="9"/>
                    <a:pt x="222" y="7"/>
                    <a:pt x="220" y="4"/>
                  </a:cubicBezTo>
                  <a:cubicBezTo>
                    <a:pt x="209" y="4"/>
                    <a:pt x="209" y="4"/>
                    <a:pt x="209" y="4"/>
                  </a:cubicBezTo>
                  <a:cubicBezTo>
                    <a:pt x="199" y="14"/>
                    <a:pt x="180" y="13"/>
                    <a:pt x="167" y="10"/>
                  </a:cubicBezTo>
                  <a:cubicBezTo>
                    <a:pt x="164" y="8"/>
                    <a:pt x="160" y="6"/>
                    <a:pt x="157" y="4"/>
                  </a:cubicBezTo>
                  <a:cubicBezTo>
                    <a:pt x="147" y="4"/>
                    <a:pt x="147" y="4"/>
                    <a:pt x="147" y="4"/>
                  </a:cubicBezTo>
                  <a:cubicBezTo>
                    <a:pt x="151" y="7"/>
                    <a:pt x="154" y="10"/>
                    <a:pt x="158" y="13"/>
                  </a:cubicBezTo>
                  <a:cubicBezTo>
                    <a:pt x="155" y="19"/>
                    <a:pt x="149" y="24"/>
                    <a:pt x="144" y="29"/>
                  </a:cubicBezTo>
                  <a:cubicBezTo>
                    <a:pt x="130" y="27"/>
                    <a:pt x="126" y="10"/>
                    <a:pt x="115" y="6"/>
                  </a:cubicBezTo>
                  <a:cubicBezTo>
                    <a:pt x="98" y="0"/>
                    <a:pt x="82" y="9"/>
                    <a:pt x="68" y="15"/>
                  </a:cubicBezTo>
                  <a:cubicBezTo>
                    <a:pt x="65" y="12"/>
                    <a:pt x="65" y="12"/>
                    <a:pt x="65" y="12"/>
                  </a:cubicBezTo>
                  <a:cubicBezTo>
                    <a:pt x="65" y="9"/>
                    <a:pt x="64" y="7"/>
                    <a:pt x="64" y="4"/>
                  </a:cubicBezTo>
                  <a:cubicBezTo>
                    <a:pt x="56" y="4"/>
                    <a:pt x="56" y="4"/>
                    <a:pt x="56" y="4"/>
                  </a:cubicBezTo>
                  <a:cubicBezTo>
                    <a:pt x="61" y="32"/>
                    <a:pt x="75" y="59"/>
                    <a:pt x="95" y="80"/>
                  </a:cubicBezTo>
                  <a:cubicBezTo>
                    <a:pt x="95" y="84"/>
                    <a:pt x="95" y="84"/>
                    <a:pt x="95" y="84"/>
                  </a:cubicBezTo>
                  <a:cubicBezTo>
                    <a:pt x="71" y="66"/>
                    <a:pt x="60" y="39"/>
                    <a:pt x="49" y="13"/>
                  </a:cubicBezTo>
                  <a:cubicBezTo>
                    <a:pt x="48" y="9"/>
                    <a:pt x="48" y="7"/>
                    <a:pt x="47" y="4"/>
                  </a:cubicBezTo>
                  <a:cubicBezTo>
                    <a:pt x="16" y="4"/>
                    <a:pt x="16" y="4"/>
                    <a:pt x="16" y="4"/>
                  </a:cubicBezTo>
                  <a:cubicBezTo>
                    <a:pt x="19" y="16"/>
                    <a:pt x="24" y="28"/>
                    <a:pt x="26" y="41"/>
                  </a:cubicBezTo>
                  <a:cubicBezTo>
                    <a:pt x="43" y="79"/>
                    <a:pt x="59" y="126"/>
                    <a:pt x="104" y="142"/>
                  </a:cubicBezTo>
                  <a:cubicBezTo>
                    <a:pt x="133" y="165"/>
                    <a:pt x="169" y="175"/>
                    <a:pt x="204" y="183"/>
                  </a:cubicBezTo>
                  <a:cubicBezTo>
                    <a:pt x="217" y="187"/>
                    <a:pt x="235" y="183"/>
                    <a:pt x="241" y="197"/>
                  </a:cubicBezTo>
                  <a:cubicBezTo>
                    <a:pt x="252" y="248"/>
                    <a:pt x="274" y="302"/>
                    <a:pt x="321" y="333"/>
                  </a:cubicBezTo>
                  <a:cubicBezTo>
                    <a:pt x="356" y="352"/>
                    <a:pt x="392" y="367"/>
                    <a:pt x="434" y="365"/>
                  </a:cubicBezTo>
                  <a:cubicBezTo>
                    <a:pt x="440" y="371"/>
                    <a:pt x="444" y="379"/>
                    <a:pt x="442" y="387"/>
                  </a:cubicBezTo>
                  <a:cubicBezTo>
                    <a:pt x="459" y="430"/>
                    <a:pt x="489" y="473"/>
                    <a:pt x="534" y="490"/>
                  </a:cubicBezTo>
                  <a:cubicBezTo>
                    <a:pt x="571" y="509"/>
                    <a:pt x="618" y="503"/>
                    <a:pt x="656" y="521"/>
                  </a:cubicBezTo>
                  <a:cubicBezTo>
                    <a:pt x="694" y="535"/>
                    <a:pt x="728" y="570"/>
                    <a:pt x="742" y="608"/>
                  </a:cubicBezTo>
                  <a:cubicBezTo>
                    <a:pt x="742" y="610"/>
                    <a:pt x="742" y="610"/>
                    <a:pt x="742" y="610"/>
                  </a:cubicBezTo>
                  <a:cubicBezTo>
                    <a:pt x="720" y="577"/>
                    <a:pt x="686" y="539"/>
                    <a:pt x="646" y="526"/>
                  </a:cubicBezTo>
                  <a:cubicBezTo>
                    <a:pt x="605" y="514"/>
                    <a:pt x="561" y="513"/>
                    <a:pt x="523" y="494"/>
                  </a:cubicBezTo>
                  <a:cubicBezTo>
                    <a:pt x="473" y="474"/>
                    <a:pt x="445" y="424"/>
                    <a:pt x="432" y="377"/>
                  </a:cubicBezTo>
                  <a:cubicBezTo>
                    <a:pt x="422" y="371"/>
                    <a:pt x="409" y="375"/>
                    <a:pt x="399" y="373"/>
                  </a:cubicBezTo>
                  <a:cubicBezTo>
                    <a:pt x="334" y="374"/>
                    <a:pt x="282" y="319"/>
                    <a:pt x="254" y="264"/>
                  </a:cubicBezTo>
                  <a:cubicBezTo>
                    <a:pt x="244" y="246"/>
                    <a:pt x="246" y="223"/>
                    <a:pt x="239" y="205"/>
                  </a:cubicBezTo>
                  <a:cubicBezTo>
                    <a:pt x="232" y="196"/>
                    <a:pt x="218" y="200"/>
                    <a:pt x="208" y="197"/>
                  </a:cubicBezTo>
                  <a:cubicBezTo>
                    <a:pt x="185" y="196"/>
                    <a:pt x="166" y="184"/>
                    <a:pt x="143" y="180"/>
                  </a:cubicBezTo>
                  <a:cubicBezTo>
                    <a:pt x="99" y="166"/>
                    <a:pt x="55" y="129"/>
                    <a:pt x="38" y="85"/>
                  </a:cubicBezTo>
                  <a:cubicBezTo>
                    <a:pt x="25" y="59"/>
                    <a:pt x="12" y="33"/>
                    <a:pt x="7" y="4"/>
                  </a:cubicBezTo>
                  <a:cubicBezTo>
                    <a:pt x="0" y="4"/>
                    <a:pt x="0" y="4"/>
                    <a:pt x="0" y="4"/>
                  </a:cubicBezTo>
                  <a:cubicBezTo>
                    <a:pt x="5" y="30"/>
                    <a:pt x="14" y="54"/>
                    <a:pt x="25" y="76"/>
                  </a:cubicBezTo>
                  <a:cubicBezTo>
                    <a:pt x="50" y="140"/>
                    <a:pt x="112" y="184"/>
                    <a:pt x="177" y="196"/>
                  </a:cubicBezTo>
                  <a:cubicBezTo>
                    <a:pt x="195" y="202"/>
                    <a:pt x="216" y="202"/>
                    <a:pt x="234" y="210"/>
                  </a:cubicBezTo>
                  <a:cubicBezTo>
                    <a:pt x="240" y="244"/>
                    <a:pt x="249" y="278"/>
                    <a:pt x="272" y="304"/>
                  </a:cubicBezTo>
                  <a:cubicBezTo>
                    <a:pt x="300" y="346"/>
                    <a:pt x="343" y="375"/>
                    <a:pt x="392" y="378"/>
                  </a:cubicBezTo>
                  <a:cubicBezTo>
                    <a:pt x="402" y="383"/>
                    <a:pt x="419" y="375"/>
                    <a:pt x="427" y="383"/>
                  </a:cubicBezTo>
                  <a:cubicBezTo>
                    <a:pt x="432" y="403"/>
                    <a:pt x="443" y="418"/>
                    <a:pt x="450" y="437"/>
                  </a:cubicBezTo>
                  <a:cubicBezTo>
                    <a:pt x="468" y="470"/>
                    <a:pt x="500" y="489"/>
                    <a:pt x="532" y="504"/>
                  </a:cubicBezTo>
                  <a:cubicBezTo>
                    <a:pt x="576" y="523"/>
                    <a:pt x="627" y="519"/>
                    <a:pt x="669" y="542"/>
                  </a:cubicBezTo>
                  <a:cubicBezTo>
                    <a:pt x="698" y="562"/>
                    <a:pt x="728" y="592"/>
                    <a:pt x="740" y="624"/>
                  </a:cubicBezTo>
                  <a:cubicBezTo>
                    <a:pt x="742" y="624"/>
                    <a:pt x="742" y="624"/>
                    <a:pt x="742" y="624"/>
                  </a:cubicBezTo>
                  <a:cubicBezTo>
                    <a:pt x="747" y="625"/>
                    <a:pt x="743" y="619"/>
                    <a:pt x="744" y="614"/>
                  </a:cubicBezTo>
                  <a:cubicBezTo>
                    <a:pt x="747" y="617"/>
                    <a:pt x="754" y="617"/>
                    <a:pt x="757" y="622"/>
                  </a:cubicBezTo>
                  <a:cubicBezTo>
                    <a:pt x="766" y="614"/>
                    <a:pt x="772" y="600"/>
                    <a:pt x="778" y="590"/>
                  </a:cubicBezTo>
                  <a:cubicBezTo>
                    <a:pt x="802" y="550"/>
                    <a:pt x="845" y="531"/>
                    <a:pt x="888" y="523"/>
                  </a:cubicBezTo>
                  <a:cubicBezTo>
                    <a:pt x="912" y="520"/>
                    <a:pt x="934" y="514"/>
                    <a:pt x="959" y="513"/>
                  </a:cubicBezTo>
                  <a:cubicBezTo>
                    <a:pt x="994" y="510"/>
                    <a:pt x="1024" y="486"/>
                    <a:pt x="1042" y="457"/>
                  </a:cubicBezTo>
                  <a:cubicBezTo>
                    <a:pt x="1060" y="435"/>
                    <a:pt x="1062" y="407"/>
                    <a:pt x="1072" y="381"/>
                  </a:cubicBezTo>
                  <a:cubicBezTo>
                    <a:pt x="1098" y="377"/>
                    <a:pt x="1125" y="375"/>
                    <a:pt x="1150" y="368"/>
                  </a:cubicBezTo>
                  <a:cubicBezTo>
                    <a:pt x="1195" y="345"/>
                    <a:pt x="1195" y="345"/>
                    <a:pt x="1195" y="345"/>
                  </a:cubicBezTo>
                  <a:cubicBezTo>
                    <a:pt x="1229" y="323"/>
                    <a:pt x="1247" y="288"/>
                    <a:pt x="1259" y="253"/>
                  </a:cubicBezTo>
                  <a:cubicBezTo>
                    <a:pt x="1264" y="240"/>
                    <a:pt x="1264" y="224"/>
                    <a:pt x="1270" y="213"/>
                  </a:cubicBezTo>
                  <a:cubicBezTo>
                    <a:pt x="1330" y="205"/>
                    <a:pt x="1390" y="188"/>
                    <a:pt x="1431" y="141"/>
                  </a:cubicBezTo>
                  <a:cubicBezTo>
                    <a:pt x="1473" y="104"/>
                    <a:pt x="1497" y="56"/>
                    <a:pt x="1506" y="4"/>
                  </a:cubicBezTo>
                  <a:lnTo>
                    <a:pt x="1501" y="4"/>
                  </a:lnTo>
                  <a:close/>
                  <a:moveTo>
                    <a:pt x="1411" y="46"/>
                  </a:moveTo>
                  <a:cubicBezTo>
                    <a:pt x="1414" y="51"/>
                    <a:pt x="1416" y="56"/>
                    <a:pt x="1414" y="62"/>
                  </a:cubicBezTo>
                  <a:cubicBezTo>
                    <a:pt x="1405" y="61"/>
                    <a:pt x="1399" y="49"/>
                    <a:pt x="1390" y="46"/>
                  </a:cubicBezTo>
                  <a:cubicBezTo>
                    <a:pt x="1384" y="40"/>
                    <a:pt x="1372" y="43"/>
                    <a:pt x="1370" y="36"/>
                  </a:cubicBezTo>
                  <a:cubicBezTo>
                    <a:pt x="1384" y="33"/>
                    <a:pt x="1401" y="34"/>
                    <a:pt x="1411" y="46"/>
                  </a:cubicBezTo>
                  <a:close/>
                  <a:moveTo>
                    <a:pt x="1356" y="44"/>
                  </a:moveTo>
                  <a:cubicBezTo>
                    <a:pt x="1372" y="45"/>
                    <a:pt x="1393" y="47"/>
                    <a:pt x="1403" y="64"/>
                  </a:cubicBezTo>
                  <a:cubicBezTo>
                    <a:pt x="1403" y="69"/>
                    <a:pt x="1397" y="69"/>
                    <a:pt x="1394" y="71"/>
                  </a:cubicBezTo>
                  <a:cubicBezTo>
                    <a:pt x="1377" y="71"/>
                    <a:pt x="1359" y="68"/>
                    <a:pt x="1350" y="52"/>
                  </a:cubicBezTo>
                  <a:cubicBezTo>
                    <a:pt x="1346" y="47"/>
                    <a:pt x="1351" y="44"/>
                    <a:pt x="1356" y="44"/>
                  </a:cubicBezTo>
                  <a:close/>
                  <a:moveTo>
                    <a:pt x="1153" y="116"/>
                  </a:moveTo>
                  <a:cubicBezTo>
                    <a:pt x="1160" y="118"/>
                    <a:pt x="1166" y="125"/>
                    <a:pt x="1169" y="131"/>
                  </a:cubicBezTo>
                  <a:cubicBezTo>
                    <a:pt x="1170" y="142"/>
                    <a:pt x="1170" y="154"/>
                    <a:pt x="1164" y="161"/>
                  </a:cubicBezTo>
                  <a:cubicBezTo>
                    <a:pt x="1169" y="169"/>
                    <a:pt x="1159" y="173"/>
                    <a:pt x="1157" y="179"/>
                  </a:cubicBezTo>
                  <a:cubicBezTo>
                    <a:pt x="1148" y="184"/>
                    <a:pt x="1148" y="184"/>
                    <a:pt x="1148" y="184"/>
                  </a:cubicBezTo>
                  <a:cubicBezTo>
                    <a:pt x="1147" y="176"/>
                    <a:pt x="1155" y="168"/>
                    <a:pt x="1155" y="159"/>
                  </a:cubicBezTo>
                  <a:cubicBezTo>
                    <a:pt x="1161" y="144"/>
                    <a:pt x="1152" y="131"/>
                    <a:pt x="1153" y="116"/>
                  </a:cubicBezTo>
                  <a:close/>
                  <a:moveTo>
                    <a:pt x="1142" y="114"/>
                  </a:moveTo>
                  <a:cubicBezTo>
                    <a:pt x="1151" y="128"/>
                    <a:pt x="1154" y="148"/>
                    <a:pt x="1149" y="165"/>
                  </a:cubicBezTo>
                  <a:cubicBezTo>
                    <a:pt x="1146" y="169"/>
                    <a:pt x="1145" y="176"/>
                    <a:pt x="1139" y="177"/>
                  </a:cubicBezTo>
                  <a:cubicBezTo>
                    <a:pt x="1127" y="155"/>
                    <a:pt x="1142" y="136"/>
                    <a:pt x="1142" y="114"/>
                  </a:cubicBezTo>
                  <a:close/>
                  <a:moveTo>
                    <a:pt x="1091" y="152"/>
                  </a:moveTo>
                  <a:cubicBezTo>
                    <a:pt x="1085" y="160"/>
                    <a:pt x="1081" y="166"/>
                    <a:pt x="1070" y="167"/>
                  </a:cubicBezTo>
                  <a:cubicBezTo>
                    <a:pt x="1069" y="166"/>
                    <a:pt x="1069" y="166"/>
                    <a:pt x="1069" y="166"/>
                  </a:cubicBezTo>
                  <a:cubicBezTo>
                    <a:pt x="1083" y="149"/>
                    <a:pt x="1089" y="126"/>
                    <a:pt x="1098" y="105"/>
                  </a:cubicBezTo>
                  <a:cubicBezTo>
                    <a:pt x="1106" y="119"/>
                    <a:pt x="1098" y="139"/>
                    <a:pt x="1091" y="152"/>
                  </a:cubicBezTo>
                  <a:close/>
                  <a:moveTo>
                    <a:pt x="1089" y="111"/>
                  </a:moveTo>
                  <a:cubicBezTo>
                    <a:pt x="1082" y="135"/>
                    <a:pt x="1072" y="164"/>
                    <a:pt x="1049" y="176"/>
                  </a:cubicBezTo>
                  <a:cubicBezTo>
                    <a:pt x="1047" y="149"/>
                    <a:pt x="1064" y="120"/>
                    <a:pt x="1089" y="111"/>
                  </a:cubicBezTo>
                  <a:close/>
                  <a:moveTo>
                    <a:pt x="826" y="194"/>
                  </a:moveTo>
                  <a:cubicBezTo>
                    <a:pt x="824" y="193"/>
                    <a:pt x="824" y="193"/>
                    <a:pt x="824" y="193"/>
                  </a:cubicBezTo>
                  <a:cubicBezTo>
                    <a:pt x="833" y="188"/>
                    <a:pt x="844" y="190"/>
                    <a:pt x="854" y="190"/>
                  </a:cubicBezTo>
                  <a:cubicBezTo>
                    <a:pt x="859" y="188"/>
                    <a:pt x="865" y="187"/>
                    <a:pt x="869" y="189"/>
                  </a:cubicBezTo>
                  <a:cubicBezTo>
                    <a:pt x="857" y="198"/>
                    <a:pt x="839" y="200"/>
                    <a:pt x="826" y="194"/>
                  </a:cubicBezTo>
                  <a:close/>
                  <a:moveTo>
                    <a:pt x="867" y="180"/>
                  </a:moveTo>
                  <a:cubicBezTo>
                    <a:pt x="856" y="183"/>
                    <a:pt x="845" y="186"/>
                    <a:pt x="833" y="183"/>
                  </a:cubicBezTo>
                  <a:cubicBezTo>
                    <a:pt x="831" y="174"/>
                    <a:pt x="843" y="174"/>
                    <a:pt x="848" y="169"/>
                  </a:cubicBezTo>
                  <a:cubicBezTo>
                    <a:pt x="860" y="166"/>
                    <a:pt x="873" y="169"/>
                    <a:pt x="884" y="170"/>
                  </a:cubicBezTo>
                  <a:cubicBezTo>
                    <a:pt x="883" y="177"/>
                    <a:pt x="873" y="178"/>
                    <a:pt x="867" y="180"/>
                  </a:cubicBezTo>
                  <a:close/>
                  <a:moveTo>
                    <a:pt x="896" y="265"/>
                  </a:moveTo>
                  <a:cubicBezTo>
                    <a:pt x="884" y="258"/>
                    <a:pt x="881" y="246"/>
                    <a:pt x="879" y="234"/>
                  </a:cubicBezTo>
                  <a:cubicBezTo>
                    <a:pt x="879" y="224"/>
                    <a:pt x="879" y="212"/>
                    <a:pt x="891" y="210"/>
                  </a:cubicBezTo>
                  <a:cubicBezTo>
                    <a:pt x="894" y="227"/>
                    <a:pt x="891" y="246"/>
                    <a:pt x="898" y="263"/>
                  </a:cubicBezTo>
                  <a:lnTo>
                    <a:pt x="896" y="265"/>
                  </a:lnTo>
                  <a:close/>
                  <a:moveTo>
                    <a:pt x="910" y="241"/>
                  </a:moveTo>
                  <a:cubicBezTo>
                    <a:pt x="909" y="247"/>
                    <a:pt x="907" y="252"/>
                    <a:pt x="904" y="257"/>
                  </a:cubicBezTo>
                  <a:cubicBezTo>
                    <a:pt x="899" y="243"/>
                    <a:pt x="894" y="226"/>
                    <a:pt x="898" y="210"/>
                  </a:cubicBezTo>
                  <a:cubicBezTo>
                    <a:pt x="907" y="215"/>
                    <a:pt x="909" y="228"/>
                    <a:pt x="910" y="241"/>
                  </a:cubicBezTo>
                  <a:close/>
                  <a:moveTo>
                    <a:pt x="849" y="334"/>
                  </a:moveTo>
                  <a:cubicBezTo>
                    <a:pt x="840" y="335"/>
                    <a:pt x="830" y="331"/>
                    <a:pt x="826" y="323"/>
                  </a:cubicBezTo>
                  <a:cubicBezTo>
                    <a:pt x="823" y="316"/>
                    <a:pt x="822" y="307"/>
                    <a:pt x="826" y="299"/>
                  </a:cubicBezTo>
                  <a:cubicBezTo>
                    <a:pt x="837" y="314"/>
                    <a:pt x="853" y="325"/>
                    <a:pt x="872" y="325"/>
                  </a:cubicBezTo>
                  <a:cubicBezTo>
                    <a:pt x="868" y="333"/>
                    <a:pt x="858" y="334"/>
                    <a:pt x="849" y="334"/>
                  </a:cubicBezTo>
                  <a:close/>
                  <a:moveTo>
                    <a:pt x="845" y="311"/>
                  </a:moveTo>
                  <a:cubicBezTo>
                    <a:pt x="841" y="305"/>
                    <a:pt x="830" y="298"/>
                    <a:pt x="834" y="290"/>
                  </a:cubicBezTo>
                  <a:cubicBezTo>
                    <a:pt x="849" y="294"/>
                    <a:pt x="870" y="298"/>
                    <a:pt x="874" y="316"/>
                  </a:cubicBezTo>
                  <a:cubicBezTo>
                    <a:pt x="864" y="321"/>
                    <a:pt x="852" y="317"/>
                    <a:pt x="845" y="311"/>
                  </a:cubicBezTo>
                  <a:close/>
                  <a:moveTo>
                    <a:pt x="760" y="317"/>
                  </a:moveTo>
                  <a:cubicBezTo>
                    <a:pt x="771" y="315"/>
                    <a:pt x="779" y="321"/>
                    <a:pt x="787" y="327"/>
                  </a:cubicBezTo>
                  <a:cubicBezTo>
                    <a:pt x="792" y="333"/>
                    <a:pt x="800" y="341"/>
                    <a:pt x="795" y="349"/>
                  </a:cubicBezTo>
                  <a:cubicBezTo>
                    <a:pt x="783" y="341"/>
                    <a:pt x="771" y="332"/>
                    <a:pt x="759" y="323"/>
                  </a:cubicBezTo>
                  <a:cubicBezTo>
                    <a:pt x="756" y="321"/>
                    <a:pt x="758" y="318"/>
                    <a:pt x="760" y="317"/>
                  </a:cubicBezTo>
                  <a:close/>
                  <a:moveTo>
                    <a:pt x="733" y="321"/>
                  </a:moveTo>
                  <a:cubicBezTo>
                    <a:pt x="753" y="324"/>
                    <a:pt x="770" y="337"/>
                    <a:pt x="783" y="353"/>
                  </a:cubicBezTo>
                  <a:cubicBezTo>
                    <a:pt x="772" y="360"/>
                    <a:pt x="760" y="348"/>
                    <a:pt x="748" y="345"/>
                  </a:cubicBezTo>
                  <a:cubicBezTo>
                    <a:pt x="741" y="339"/>
                    <a:pt x="732" y="331"/>
                    <a:pt x="733" y="321"/>
                  </a:cubicBezTo>
                  <a:close/>
                  <a:moveTo>
                    <a:pt x="875" y="84"/>
                  </a:moveTo>
                  <a:cubicBezTo>
                    <a:pt x="880" y="88"/>
                    <a:pt x="881" y="92"/>
                    <a:pt x="882" y="97"/>
                  </a:cubicBezTo>
                  <a:cubicBezTo>
                    <a:pt x="881" y="98"/>
                    <a:pt x="881" y="98"/>
                    <a:pt x="881" y="98"/>
                  </a:cubicBezTo>
                  <a:cubicBezTo>
                    <a:pt x="871" y="90"/>
                    <a:pt x="859" y="84"/>
                    <a:pt x="853" y="73"/>
                  </a:cubicBezTo>
                  <a:cubicBezTo>
                    <a:pt x="862" y="71"/>
                    <a:pt x="871" y="77"/>
                    <a:pt x="875" y="84"/>
                  </a:cubicBezTo>
                  <a:close/>
                  <a:moveTo>
                    <a:pt x="839" y="76"/>
                  </a:moveTo>
                  <a:cubicBezTo>
                    <a:pt x="853" y="84"/>
                    <a:pt x="869" y="94"/>
                    <a:pt x="878" y="106"/>
                  </a:cubicBezTo>
                  <a:cubicBezTo>
                    <a:pt x="875" y="113"/>
                    <a:pt x="866" y="109"/>
                    <a:pt x="860" y="108"/>
                  </a:cubicBezTo>
                  <a:cubicBezTo>
                    <a:pt x="842" y="104"/>
                    <a:pt x="821" y="96"/>
                    <a:pt x="814" y="77"/>
                  </a:cubicBezTo>
                  <a:cubicBezTo>
                    <a:pt x="819" y="70"/>
                    <a:pt x="831" y="75"/>
                    <a:pt x="839" y="76"/>
                  </a:cubicBezTo>
                  <a:close/>
                  <a:moveTo>
                    <a:pt x="756" y="52"/>
                  </a:moveTo>
                  <a:cubicBezTo>
                    <a:pt x="743" y="43"/>
                    <a:pt x="738" y="29"/>
                    <a:pt x="738" y="13"/>
                  </a:cubicBezTo>
                  <a:cubicBezTo>
                    <a:pt x="738" y="9"/>
                    <a:pt x="742" y="10"/>
                    <a:pt x="744" y="12"/>
                  </a:cubicBezTo>
                  <a:cubicBezTo>
                    <a:pt x="755" y="30"/>
                    <a:pt x="755" y="30"/>
                    <a:pt x="755" y="30"/>
                  </a:cubicBezTo>
                  <a:cubicBezTo>
                    <a:pt x="757" y="36"/>
                    <a:pt x="762" y="49"/>
                    <a:pt x="756" y="52"/>
                  </a:cubicBezTo>
                  <a:close/>
                  <a:moveTo>
                    <a:pt x="757" y="18"/>
                  </a:moveTo>
                  <a:cubicBezTo>
                    <a:pt x="758" y="15"/>
                    <a:pt x="758" y="15"/>
                    <a:pt x="758" y="15"/>
                  </a:cubicBezTo>
                  <a:cubicBezTo>
                    <a:pt x="766" y="21"/>
                    <a:pt x="772" y="30"/>
                    <a:pt x="770" y="42"/>
                  </a:cubicBezTo>
                  <a:cubicBezTo>
                    <a:pt x="769" y="44"/>
                    <a:pt x="769" y="46"/>
                    <a:pt x="767" y="46"/>
                  </a:cubicBezTo>
                  <a:lnTo>
                    <a:pt x="757" y="18"/>
                  </a:lnTo>
                  <a:close/>
                  <a:moveTo>
                    <a:pt x="614" y="35"/>
                  </a:moveTo>
                  <a:cubicBezTo>
                    <a:pt x="611" y="40"/>
                    <a:pt x="611" y="40"/>
                    <a:pt x="611" y="40"/>
                  </a:cubicBezTo>
                  <a:cubicBezTo>
                    <a:pt x="608" y="40"/>
                    <a:pt x="608" y="40"/>
                    <a:pt x="608" y="40"/>
                  </a:cubicBezTo>
                  <a:lnTo>
                    <a:pt x="614" y="35"/>
                  </a:lnTo>
                  <a:close/>
                  <a:moveTo>
                    <a:pt x="623" y="41"/>
                  </a:moveTo>
                  <a:cubicBezTo>
                    <a:pt x="628" y="41"/>
                    <a:pt x="633" y="39"/>
                    <a:pt x="638" y="40"/>
                  </a:cubicBezTo>
                  <a:cubicBezTo>
                    <a:pt x="630" y="60"/>
                    <a:pt x="612" y="80"/>
                    <a:pt x="588" y="82"/>
                  </a:cubicBezTo>
                  <a:cubicBezTo>
                    <a:pt x="591" y="66"/>
                    <a:pt x="607" y="48"/>
                    <a:pt x="623" y="41"/>
                  </a:cubicBezTo>
                  <a:close/>
                  <a:moveTo>
                    <a:pt x="581" y="34"/>
                  </a:moveTo>
                  <a:cubicBezTo>
                    <a:pt x="583" y="35"/>
                    <a:pt x="583" y="35"/>
                    <a:pt x="583" y="35"/>
                  </a:cubicBezTo>
                  <a:cubicBezTo>
                    <a:pt x="582" y="47"/>
                    <a:pt x="571" y="57"/>
                    <a:pt x="561" y="61"/>
                  </a:cubicBezTo>
                  <a:cubicBezTo>
                    <a:pt x="557" y="62"/>
                    <a:pt x="557" y="62"/>
                    <a:pt x="557" y="62"/>
                  </a:cubicBezTo>
                  <a:cubicBezTo>
                    <a:pt x="556" y="47"/>
                    <a:pt x="574" y="45"/>
                    <a:pt x="581" y="34"/>
                  </a:cubicBezTo>
                  <a:close/>
                  <a:moveTo>
                    <a:pt x="572" y="30"/>
                  </a:moveTo>
                  <a:cubicBezTo>
                    <a:pt x="570" y="41"/>
                    <a:pt x="556" y="41"/>
                    <a:pt x="551" y="50"/>
                  </a:cubicBezTo>
                  <a:cubicBezTo>
                    <a:pt x="553" y="39"/>
                    <a:pt x="563" y="32"/>
                    <a:pt x="572" y="30"/>
                  </a:cubicBezTo>
                  <a:close/>
                  <a:moveTo>
                    <a:pt x="503" y="104"/>
                  </a:moveTo>
                  <a:cubicBezTo>
                    <a:pt x="498" y="106"/>
                    <a:pt x="491" y="106"/>
                    <a:pt x="487" y="104"/>
                  </a:cubicBezTo>
                  <a:cubicBezTo>
                    <a:pt x="495" y="97"/>
                    <a:pt x="505" y="92"/>
                    <a:pt x="518" y="93"/>
                  </a:cubicBezTo>
                  <a:cubicBezTo>
                    <a:pt x="516" y="99"/>
                    <a:pt x="508" y="102"/>
                    <a:pt x="503" y="104"/>
                  </a:cubicBezTo>
                  <a:close/>
                  <a:moveTo>
                    <a:pt x="486" y="93"/>
                  </a:moveTo>
                  <a:cubicBezTo>
                    <a:pt x="495" y="85"/>
                    <a:pt x="510" y="73"/>
                    <a:pt x="522" y="83"/>
                  </a:cubicBezTo>
                  <a:cubicBezTo>
                    <a:pt x="511" y="86"/>
                    <a:pt x="497" y="88"/>
                    <a:pt x="486" y="93"/>
                  </a:cubicBezTo>
                  <a:close/>
                  <a:moveTo>
                    <a:pt x="506" y="170"/>
                  </a:moveTo>
                  <a:cubicBezTo>
                    <a:pt x="506" y="155"/>
                    <a:pt x="508" y="131"/>
                    <a:pt x="529" y="128"/>
                  </a:cubicBezTo>
                  <a:cubicBezTo>
                    <a:pt x="518" y="141"/>
                    <a:pt x="516" y="158"/>
                    <a:pt x="506" y="170"/>
                  </a:cubicBezTo>
                  <a:close/>
                  <a:moveTo>
                    <a:pt x="516" y="173"/>
                  </a:moveTo>
                  <a:cubicBezTo>
                    <a:pt x="515" y="170"/>
                    <a:pt x="515" y="170"/>
                    <a:pt x="515" y="170"/>
                  </a:cubicBezTo>
                  <a:cubicBezTo>
                    <a:pt x="521" y="154"/>
                    <a:pt x="527" y="132"/>
                    <a:pt x="547" y="128"/>
                  </a:cubicBezTo>
                  <a:cubicBezTo>
                    <a:pt x="549" y="133"/>
                    <a:pt x="549" y="133"/>
                    <a:pt x="549" y="133"/>
                  </a:cubicBezTo>
                  <a:cubicBezTo>
                    <a:pt x="548" y="150"/>
                    <a:pt x="533" y="168"/>
                    <a:pt x="516" y="173"/>
                  </a:cubicBezTo>
                  <a:close/>
                  <a:moveTo>
                    <a:pt x="512" y="350"/>
                  </a:moveTo>
                  <a:cubicBezTo>
                    <a:pt x="505" y="344"/>
                    <a:pt x="495" y="338"/>
                    <a:pt x="497" y="328"/>
                  </a:cubicBezTo>
                  <a:cubicBezTo>
                    <a:pt x="508" y="340"/>
                    <a:pt x="520" y="347"/>
                    <a:pt x="534" y="353"/>
                  </a:cubicBezTo>
                  <a:cubicBezTo>
                    <a:pt x="529" y="357"/>
                    <a:pt x="518" y="353"/>
                    <a:pt x="512" y="350"/>
                  </a:cubicBezTo>
                  <a:close/>
                  <a:moveTo>
                    <a:pt x="500" y="311"/>
                  </a:moveTo>
                  <a:cubicBezTo>
                    <a:pt x="501" y="308"/>
                    <a:pt x="501" y="308"/>
                    <a:pt x="501" y="308"/>
                  </a:cubicBezTo>
                  <a:cubicBezTo>
                    <a:pt x="517" y="316"/>
                    <a:pt x="544" y="324"/>
                    <a:pt x="543" y="348"/>
                  </a:cubicBezTo>
                  <a:cubicBezTo>
                    <a:pt x="524" y="344"/>
                    <a:pt x="504" y="331"/>
                    <a:pt x="500" y="311"/>
                  </a:cubicBezTo>
                  <a:close/>
                  <a:moveTo>
                    <a:pt x="1162" y="287"/>
                  </a:moveTo>
                  <a:cubicBezTo>
                    <a:pt x="1142" y="253"/>
                    <a:pt x="1142" y="253"/>
                    <a:pt x="1142" y="253"/>
                  </a:cubicBezTo>
                  <a:cubicBezTo>
                    <a:pt x="1147" y="249"/>
                    <a:pt x="1154" y="253"/>
                    <a:pt x="1159" y="255"/>
                  </a:cubicBezTo>
                  <a:cubicBezTo>
                    <a:pt x="1167" y="264"/>
                    <a:pt x="1167" y="264"/>
                    <a:pt x="1167" y="264"/>
                  </a:cubicBezTo>
                  <a:cubicBezTo>
                    <a:pt x="1168" y="272"/>
                    <a:pt x="1169" y="282"/>
                    <a:pt x="1162" y="287"/>
                  </a:cubicBezTo>
                  <a:close/>
                  <a:moveTo>
                    <a:pt x="1153" y="291"/>
                  </a:moveTo>
                  <a:cubicBezTo>
                    <a:pt x="1145" y="290"/>
                    <a:pt x="1135" y="285"/>
                    <a:pt x="1132" y="276"/>
                  </a:cubicBezTo>
                  <a:cubicBezTo>
                    <a:pt x="1129" y="269"/>
                    <a:pt x="1130" y="261"/>
                    <a:pt x="1132" y="254"/>
                  </a:cubicBezTo>
                  <a:cubicBezTo>
                    <a:pt x="1145" y="261"/>
                    <a:pt x="1153" y="277"/>
                    <a:pt x="1153" y="291"/>
                  </a:cubicBezTo>
                  <a:close/>
                  <a:moveTo>
                    <a:pt x="1286" y="133"/>
                  </a:moveTo>
                  <a:cubicBezTo>
                    <a:pt x="1280" y="122"/>
                    <a:pt x="1274" y="108"/>
                    <a:pt x="1278" y="95"/>
                  </a:cubicBezTo>
                  <a:cubicBezTo>
                    <a:pt x="1290" y="105"/>
                    <a:pt x="1300" y="121"/>
                    <a:pt x="1302" y="139"/>
                  </a:cubicBezTo>
                  <a:cubicBezTo>
                    <a:pt x="1297" y="142"/>
                    <a:pt x="1290" y="136"/>
                    <a:pt x="1286" y="133"/>
                  </a:cubicBezTo>
                  <a:close/>
                  <a:moveTo>
                    <a:pt x="1308" y="108"/>
                  </a:moveTo>
                  <a:cubicBezTo>
                    <a:pt x="1309" y="115"/>
                    <a:pt x="1311" y="121"/>
                    <a:pt x="1308" y="127"/>
                  </a:cubicBezTo>
                  <a:cubicBezTo>
                    <a:pt x="1306" y="127"/>
                    <a:pt x="1306" y="127"/>
                    <a:pt x="1306" y="127"/>
                  </a:cubicBezTo>
                  <a:cubicBezTo>
                    <a:pt x="1301" y="114"/>
                    <a:pt x="1293" y="102"/>
                    <a:pt x="1286" y="89"/>
                  </a:cubicBezTo>
                  <a:cubicBezTo>
                    <a:pt x="1296" y="92"/>
                    <a:pt x="1304" y="98"/>
                    <a:pt x="1308" y="108"/>
                  </a:cubicBezTo>
                  <a:close/>
                  <a:moveTo>
                    <a:pt x="1306" y="15"/>
                  </a:moveTo>
                  <a:cubicBezTo>
                    <a:pt x="1322" y="25"/>
                    <a:pt x="1322" y="25"/>
                    <a:pt x="1322" y="25"/>
                  </a:cubicBezTo>
                  <a:cubicBezTo>
                    <a:pt x="1330" y="33"/>
                    <a:pt x="1340" y="42"/>
                    <a:pt x="1342" y="53"/>
                  </a:cubicBezTo>
                  <a:cubicBezTo>
                    <a:pt x="1316" y="37"/>
                    <a:pt x="1287" y="24"/>
                    <a:pt x="1255" y="24"/>
                  </a:cubicBezTo>
                  <a:cubicBezTo>
                    <a:pt x="1254" y="22"/>
                    <a:pt x="1254" y="22"/>
                    <a:pt x="1254" y="22"/>
                  </a:cubicBezTo>
                  <a:cubicBezTo>
                    <a:pt x="1267" y="13"/>
                    <a:pt x="1288" y="14"/>
                    <a:pt x="1306" y="15"/>
                  </a:cubicBezTo>
                  <a:close/>
                  <a:moveTo>
                    <a:pt x="1280" y="31"/>
                  </a:moveTo>
                  <a:cubicBezTo>
                    <a:pt x="1303" y="35"/>
                    <a:pt x="1325" y="47"/>
                    <a:pt x="1341" y="65"/>
                  </a:cubicBezTo>
                  <a:cubicBezTo>
                    <a:pt x="1333" y="73"/>
                    <a:pt x="1319" y="72"/>
                    <a:pt x="1308" y="74"/>
                  </a:cubicBezTo>
                  <a:cubicBezTo>
                    <a:pt x="1283" y="72"/>
                    <a:pt x="1253" y="65"/>
                    <a:pt x="1246" y="39"/>
                  </a:cubicBezTo>
                  <a:cubicBezTo>
                    <a:pt x="1250" y="22"/>
                    <a:pt x="1270" y="34"/>
                    <a:pt x="1280" y="31"/>
                  </a:cubicBezTo>
                  <a:close/>
                  <a:moveTo>
                    <a:pt x="1242" y="21"/>
                  </a:moveTo>
                  <a:cubicBezTo>
                    <a:pt x="1243" y="22"/>
                    <a:pt x="1246" y="25"/>
                    <a:pt x="1244" y="28"/>
                  </a:cubicBezTo>
                  <a:cubicBezTo>
                    <a:pt x="1243" y="31"/>
                    <a:pt x="1240" y="31"/>
                    <a:pt x="1239" y="30"/>
                  </a:cubicBezTo>
                  <a:lnTo>
                    <a:pt x="1242" y="21"/>
                  </a:lnTo>
                  <a:close/>
                  <a:moveTo>
                    <a:pt x="1222" y="55"/>
                  </a:moveTo>
                  <a:cubicBezTo>
                    <a:pt x="1227" y="49"/>
                    <a:pt x="1236" y="42"/>
                    <a:pt x="1244" y="46"/>
                  </a:cubicBezTo>
                  <a:cubicBezTo>
                    <a:pt x="1247" y="56"/>
                    <a:pt x="1258" y="63"/>
                    <a:pt x="1263" y="72"/>
                  </a:cubicBezTo>
                  <a:cubicBezTo>
                    <a:pt x="1268" y="89"/>
                    <a:pt x="1259" y="105"/>
                    <a:pt x="1250" y="121"/>
                  </a:cubicBezTo>
                  <a:cubicBezTo>
                    <a:pt x="1247" y="123"/>
                    <a:pt x="1243" y="125"/>
                    <a:pt x="1239" y="124"/>
                  </a:cubicBezTo>
                  <a:cubicBezTo>
                    <a:pt x="1228" y="103"/>
                    <a:pt x="1218" y="78"/>
                    <a:pt x="1222" y="55"/>
                  </a:cubicBezTo>
                  <a:close/>
                  <a:moveTo>
                    <a:pt x="1098" y="66"/>
                  </a:moveTo>
                  <a:cubicBezTo>
                    <a:pt x="1097" y="67"/>
                    <a:pt x="1094" y="68"/>
                    <a:pt x="1092" y="67"/>
                  </a:cubicBezTo>
                  <a:cubicBezTo>
                    <a:pt x="1097" y="32"/>
                    <a:pt x="1134" y="18"/>
                    <a:pt x="1160" y="6"/>
                  </a:cubicBezTo>
                  <a:cubicBezTo>
                    <a:pt x="1169" y="3"/>
                    <a:pt x="1174" y="10"/>
                    <a:pt x="1181" y="14"/>
                  </a:cubicBezTo>
                  <a:cubicBezTo>
                    <a:pt x="1181" y="18"/>
                    <a:pt x="1182" y="23"/>
                    <a:pt x="1178" y="26"/>
                  </a:cubicBezTo>
                  <a:cubicBezTo>
                    <a:pt x="1148" y="33"/>
                    <a:pt x="1124" y="50"/>
                    <a:pt x="1098" y="66"/>
                  </a:cubicBezTo>
                  <a:close/>
                  <a:moveTo>
                    <a:pt x="1166" y="76"/>
                  </a:moveTo>
                  <a:cubicBezTo>
                    <a:pt x="1148" y="86"/>
                    <a:pt x="1126" y="79"/>
                    <a:pt x="1110" y="68"/>
                  </a:cubicBezTo>
                  <a:cubicBezTo>
                    <a:pt x="1117" y="59"/>
                    <a:pt x="1130" y="54"/>
                    <a:pt x="1140" y="46"/>
                  </a:cubicBezTo>
                  <a:cubicBezTo>
                    <a:pt x="1153" y="41"/>
                    <a:pt x="1167" y="29"/>
                    <a:pt x="1182" y="33"/>
                  </a:cubicBezTo>
                  <a:cubicBezTo>
                    <a:pt x="1194" y="49"/>
                    <a:pt x="1194" y="49"/>
                    <a:pt x="1194" y="49"/>
                  </a:cubicBezTo>
                  <a:cubicBezTo>
                    <a:pt x="1192" y="65"/>
                    <a:pt x="1177" y="69"/>
                    <a:pt x="1166" y="76"/>
                  </a:cubicBezTo>
                  <a:close/>
                  <a:moveTo>
                    <a:pt x="1190" y="78"/>
                  </a:moveTo>
                  <a:cubicBezTo>
                    <a:pt x="1193" y="69"/>
                    <a:pt x="1194" y="60"/>
                    <a:pt x="1200" y="52"/>
                  </a:cubicBezTo>
                  <a:cubicBezTo>
                    <a:pt x="1214" y="54"/>
                    <a:pt x="1214" y="54"/>
                    <a:pt x="1214" y="54"/>
                  </a:cubicBezTo>
                  <a:cubicBezTo>
                    <a:pt x="1213" y="83"/>
                    <a:pt x="1228" y="107"/>
                    <a:pt x="1234" y="134"/>
                  </a:cubicBezTo>
                  <a:cubicBezTo>
                    <a:pt x="1228" y="136"/>
                    <a:pt x="1221" y="129"/>
                    <a:pt x="1214" y="126"/>
                  </a:cubicBezTo>
                  <a:cubicBezTo>
                    <a:pt x="1197" y="116"/>
                    <a:pt x="1191" y="96"/>
                    <a:pt x="1190" y="78"/>
                  </a:cubicBezTo>
                  <a:close/>
                  <a:moveTo>
                    <a:pt x="1179" y="207"/>
                  </a:moveTo>
                  <a:cubicBezTo>
                    <a:pt x="1185" y="199"/>
                    <a:pt x="1190" y="191"/>
                    <a:pt x="1195" y="184"/>
                  </a:cubicBezTo>
                  <a:cubicBezTo>
                    <a:pt x="1200" y="184"/>
                    <a:pt x="1199" y="190"/>
                    <a:pt x="1202" y="193"/>
                  </a:cubicBezTo>
                  <a:cubicBezTo>
                    <a:pt x="1200" y="202"/>
                    <a:pt x="1196" y="211"/>
                    <a:pt x="1190" y="218"/>
                  </a:cubicBezTo>
                  <a:cubicBezTo>
                    <a:pt x="1183" y="224"/>
                    <a:pt x="1175" y="225"/>
                    <a:pt x="1166" y="224"/>
                  </a:cubicBezTo>
                  <a:cubicBezTo>
                    <a:pt x="1167" y="218"/>
                    <a:pt x="1176" y="214"/>
                    <a:pt x="1179" y="207"/>
                  </a:cubicBezTo>
                  <a:close/>
                  <a:moveTo>
                    <a:pt x="1151" y="228"/>
                  </a:moveTo>
                  <a:cubicBezTo>
                    <a:pt x="1167" y="229"/>
                    <a:pt x="1188" y="234"/>
                    <a:pt x="1198" y="216"/>
                  </a:cubicBezTo>
                  <a:cubicBezTo>
                    <a:pt x="1208" y="207"/>
                    <a:pt x="1207" y="193"/>
                    <a:pt x="1202" y="181"/>
                  </a:cubicBezTo>
                  <a:cubicBezTo>
                    <a:pt x="1200" y="174"/>
                    <a:pt x="1200" y="174"/>
                    <a:pt x="1200" y="174"/>
                  </a:cubicBezTo>
                  <a:cubicBezTo>
                    <a:pt x="1208" y="131"/>
                    <a:pt x="1208" y="131"/>
                    <a:pt x="1208" y="131"/>
                  </a:cubicBezTo>
                  <a:cubicBezTo>
                    <a:pt x="1219" y="135"/>
                    <a:pt x="1232" y="139"/>
                    <a:pt x="1241" y="149"/>
                  </a:cubicBezTo>
                  <a:cubicBezTo>
                    <a:pt x="1246" y="145"/>
                    <a:pt x="1244" y="137"/>
                    <a:pt x="1243" y="132"/>
                  </a:cubicBezTo>
                  <a:cubicBezTo>
                    <a:pt x="1255" y="125"/>
                    <a:pt x="1261" y="112"/>
                    <a:pt x="1267" y="101"/>
                  </a:cubicBezTo>
                  <a:cubicBezTo>
                    <a:pt x="1269" y="101"/>
                    <a:pt x="1269" y="101"/>
                    <a:pt x="1269" y="101"/>
                  </a:cubicBezTo>
                  <a:cubicBezTo>
                    <a:pt x="1274" y="116"/>
                    <a:pt x="1273" y="134"/>
                    <a:pt x="1290" y="144"/>
                  </a:cubicBezTo>
                  <a:cubicBezTo>
                    <a:pt x="1269" y="156"/>
                    <a:pt x="1243" y="155"/>
                    <a:pt x="1219" y="159"/>
                  </a:cubicBezTo>
                  <a:cubicBezTo>
                    <a:pt x="1217" y="157"/>
                    <a:pt x="1214" y="156"/>
                    <a:pt x="1211" y="157"/>
                  </a:cubicBezTo>
                  <a:cubicBezTo>
                    <a:pt x="1208" y="168"/>
                    <a:pt x="1216" y="177"/>
                    <a:pt x="1215" y="190"/>
                  </a:cubicBezTo>
                  <a:cubicBezTo>
                    <a:pt x="1218" y="231"/>
                    <a:pt x="1201" y="273"/>
                    <a:pt x="1168" y="295"/>
                  </a:cubicBezTo>
                  <a:cubicBezTo>
                    <a:pt x="1166" y="294"/>
                    <a:pt x="1166" y="294"/>
                    <a:pt x="1166" y="294"/>
                  </a:cubicBezTo>
                  <a:cubicBezTo>
                    <a:pt x="1171" y="283"/>
                    <a:pt x="1180" y="272"/>
                    <a:pt x="1171" y="261"/>
                  </a:cubicBezTo>
                  <a:cubicBezTo>
                    <a:pt x="1161" y="239"/>
                    <a:pt x="1133" y="250"/>
                    <a:pt x="1120" y="233"/>
                  </a:cubicBezTo>
                  <a:lnTo>
                    <a:pt x="1151" y="228"/>
                  </a:lnTo>
                  <a:close/>
                  <a:moveTo>
                    <a:pt x="1105" y="236"/>
                  </a:moveTo>
                  <a:cubicBezTo>
                    <a:pt x="1140" y="240"/>
                    <a:pt x="1110" y="288"/>
                    <a:pt x="1144" y="295"/>
                  </a:cubicBezTo>
                  <a:cubicBezTo>
                    <a:pt x="1147" y="297"/>
                    <a:pt x="1155" y="298"/>
                    <a:pt x="1154" y="305"/>
                  </a:cubicBezTo>
                  <a:cubicBezTo>
                    <a:pt x="1133" y="322"/>
                    <a:pt x="1105" y="320"/>
                    <a:pt x="1079" y="326"/>
                  </a:cubicBezTo>
                  <a:cubicBezTo>
                    <a:pt x="1074" y="325"/>
                    <a:pt x="1074" y="325"/>
                    <a:pt x="1074" y="325"/>
                  </a:cubicBezTo>
                  <a:cubicBezTo>
                    <a:pt x="1079" y="309"/>
                    <a:pt x="1091" y="291"/>
                    <a:pt x="1091" y="271"/>
                  </a:cubicBezTo>
                  <a:cubicBezTo>
                    <a:pt x="1090" y="247"/>
                    <a:pt x="1063" y="238"/>
                    <a:pt x="1048" y="226"/>
                  </a:cubicBezTo>
                  <a:cubicBezTo>
                    <a:pt x="1047" y="223"/>
                    <a:pt x="1047" y="223"/>
                    <a:pt x="1047" y="223"/>
                  </a:cubicBezTo>
                  <a:cubicBezTo>
                    <a:pt x="1066" y="227"/>
                    <a:pt x="1087" y="229"/>
                    <a:pt x="1105" y="236"/>
                  </a:cubicBezTo>
                  <a:close/>
                  <a:moveTo>
                    <a:pt x="1072" y="271"/>
                  </a:moveTo>
                  <a:cubicBezTo>
                    <a:pt x="1062" y="244"/>
                    <a:pt x="1062" y="244"/>
                    <a:pt x="1062" y="244"/>
                  </a:cubicBezTo>
                  <a:cubicBezTo>
                    <a:pt x="1072" y="245"/>
                    <a:pt x="1077" y="256"/>
                    <a:pt x="1084" y="262"/>
                  </a:cubicBezTo>
                  <a:cubicBezTo>
                    <a:pt x="1084" y="274"/>
                    <a:pt x="1086" y="286"/>
                    <a:pt x="1078" y="298"/>
                  </a:cubicBezTo>
                  <a:cubicBezTo>
                    <a:pt x="1074" y="291"/>
                    <a:pt x="1075" y="279"/>
                    <a:pt x="1072" y="271"/>
                  </a:cubicBezTo>
                  <a:close/>
                  <a:moveTo>
                    <a:pt x="1043" y="251"/>
                  </a:moveTo>
                  <a:cubicBezTo>
                    <a:pt x="1046" y="237"/>
                    <a:pt x="1046" y="237"/>
                    <a:pt x="1046" y="237"/>
                  </a:cubicBezTo>
                  <a:cubicBezTo>
                    <a:pt x="1060" y="249"/>
                    <a:pt x="1065" y="267"/>
                    <a:pt x="1069" y="286"/>
                  </a:cubicBezTo>
                  <a:cubicBezTo>
                    <a:pt x="1069" y="313"/>
                    <a:pt x="1069" y="313"/>
                    <a:pt x="1069" y="313"/>
                  </a:cubicBezTo>
                  <a:cubicBezTo>
                    <a:pt x="1066" y="313"/>
                    <a:pt x="1066" y="313"/>
                    <a:pt x="1066" y="313"/>
                  </a:cubicBezTo>
                  <a:cubicBezTo>
                    <a:pt x="1048" y="298"/>
                    <a:pt x="1038" y="274"/>
                    <a:pt x="1043" y="251"/>
                  </a:cubicBezTo>
                  <a:close/>
                  <a:moveTo>
                    <a:pt x="918" y="309"/>
                  </a:moveTo>
                  <a:cubicBezTo>
                    <a:pt x="928" y="282"/>
                    <a:pt x="938" y="253"/>
                    <a:pt x="945" y="225"/>
                  </a:cubicBezTo>
                  <a:cubicBezTo>
                    <a:pt x="966" y="246"/>
                    <a:pt x="941" y="279"/>
                    <a:pt x="958" y="304"/>
                  </a:cubicBezTo>
                  <a:cubicBezTo>
                    <a:pt x="964" y="318"/>
                    <a:pt x="978" y="328"/>
                    <a:pt x="984" y="342"/>
                  </a:cubicBezTo>
                  <a:cubicBezTo>
                    <a:pt x="974" y="346"/>
                    <a:pt x="965" y="338"/>
                    <a:pt x="953" y="339"/>
                  </a:cubicBezTo>
                  <a:cubicBezTo>
                    <a:pt x="940" y="338"/>
                    <a:pt x="925" y="340"/>
                    <a:pt x="918" y="328"/>
                  </a:cubicBezTo>
                  <a:cubicBezTo>
                    <a:pt x="914" y="322"/>
                    <a:pt x="913" y="315"/>
                    <a:pt x="918" y="309"/>
                  </a:cubicBezTo>
                  <a:close/>
                  <a:moveTo>
                    <a:pt x="986" y="294"/>
                  </a:moveTo>
                  <a:cubicBezTo>
                    <a:pt x="986" y="305"/>
                    <a:pt x="991" y="317"/>
                    <a:pt x="984" y="327"/>
                  </a:cubicBezTo>
                  <a:cubicBezTo>
                    <a:pt x="969" y="315"/>
                    <a:pt x="954" y="296"/>
                    <a:pt x="957" y="274"/>
                  </a:cubicBezTo>
                  <a:cubicBezTo>
                    <a:pt x="961" y="244"/>
                    <a:pt x="961" y="244"/>
                    <a:pt x="961" y="244"/>
                  </a:cubicBezTo>
                  <a:cubicBezTo>
                    <a:pt x="979" y="255"/>
                    <a:pt x="979" y="277"/>
                    <a:pt x="986" y="294"/>
                  </a:cubicBezTo>
                  <a:close/>
                  <a:moveTo>
                    <a:pt x="982" y="258"/>
                  </a:moveTo>
                  <a:cubicBezTo>
                    <a:pt x="997" y="266"/>
                    <a:pt x="1000" y="290"/>
                    <a:pt x="997" y="307"/>
                  </a:cubicBezTo>
                  <a:cubicBezTo>
                    <a:pt x="998" y="309"/>
                    <a:pt x="996" y="309"/>
                    <a:pt x="995" y="310"/>
                  </a:cubicBezTo>
                  <a:cubicBezTo>
                    <a:pt x="991" y="293"/>
                    <a:pt x="986" y="273"/>
                    <a:pt x="982" y="258"/>
                  </a:cubicBezTo>
                  <a:close/>
                  <a:moveTo>
                    <a:pt x="932" y="348"/>
                  </a:moveTo>
                  <a:cubicBezTo>
                    <a:pt x="934" y="345"/>
                    <a:pt x="934" y="345"/>
                    <a:pt x="934" y="345"/>
                  </a:cubicBezTo>
                  <a:cubicBezTo>
                    <a:pt x="957" y="343"/>
                    <a:pt x="982" y="345"/>
                    <a:pt x="993" y="367"/>
                  </a:cubicBezTo>
                  <a:cubicBezTo>
                    <a:pt x="993" y="370"/>
                    <a:pt x="993" y="370"/>
                    <a:pt x="993" y="370"/>
                  </a:cubicBezTo>
                  <a:cubicBezTo>
                    <a:pt x="972" y="369"/>
                    <a:pt x="944" y="370"/>
                    <a:pt x="932" y="348"/>
                  </a:cubicBezTo>
                  <a:close/>
                  <a:moveTo>
                    <a:pt x="985" y="378"/>
                  </a:moveTo>
                  <a:cubicBezTo>
                    <a:pt x="977" y="386"/>
                    <a:pt x="961" y="391"/>
                    <a:pt x="948" y="387"/>
                  </a:cubicBezTo>
                  <a:cubicBezTo>
                    <a:pt x="937" y="382"/>
                    <a:pt x="930" y="372"/>
                    <a:pt x="927" y="361"/>
                  </a:cubicBezTo>
                  <a:cubicBezTo>
                    <a:pt x="928" y="355"/>
                    <a:pt x="928" y="355"/>
                    <a:pt x="928" y="355"/>
                  </a:cubicBezTo>
                  <a:cubicBezTo>
                    <a:pt x="943" y="369"/>
                    <a:pt x="962" y="377"/>
                    <a:pt x="984" y="377"/>
                  </a:cubicBezTo>
                  <a:lnTo>
                    <a:pt x="985" y="378"/>
                  </a:lnTo>
                  <a:close/>
                  <a:moveTo>
                    <a:pt x="682" y="345"/>
                  </a:moveTo>
                  <a:cubicBezTo>
                    <a:pt x="688" y="356"/>
                    <a:pt x="698" y="368"/>
                    <a:pt x="705" y="374"/>
                  </a:cubicBezTo>
                  <a:cubicBezTo>
                    <a:pt x="687" y="372"/>
                    <a:pt x="670" y="359"/>
                    <a:pt x="660" y="345"/>
                  </a:cubicBezTo>
                  <a:cubicBezTo>
                    <a:pt x="660" y="338"/>
                    <a:pt x="669" y="334"/>
                    <a:pt x="672" y="329"/>
                  </a:cubicBezTo>
                  <a:cubicBezTo>
                    <a:pt x="680" y="332"/>
                    <a:pt x="677" y="341"/>
                    <a:pt x="682" y="345"/>
                  </a:cubicBezTo>
                  <a:close/>
                  <a:moveTo>
                    <a:pt x="796" y="264"/>
                  </a:moveTo>
                  <a:cubicBezTo>
                    <a:pt x="800" y="272"/>
                    <a:pt x="798" y="281"/>
                    <a:pt x="802" y="290"/>
                  </a:cubicBezTo>
                  <a:cubicBezTo>
                    <a:pt x="799" y="294"/>
                    <a:pt x="795" y="290"/>
                    <a:pt x="793" y="289"/>
                  </a:cubicBezTo>
                  <a:cubicBezTo>
                    <a:pt x="773" y="264"/>
                    <a:pt x="748" y="242"/>
                    <a:pt x="718" y="234"/>
                  </a:cubicBezTo>
                  <a:cubicBezTo>
                    <a:pt x="717" y="229"/>
                    <a:pt x="721" y="225"/>
                    <a:pt x="724" y="222"/>
                  </a:cubicBezTo>
                  <a:cubicBezTo>
                    <a:pt x="754" y="219"/>
                    <a:pt x="782" y="238"/>
                    <a:pt x="796" y="264"/>
                  </a:cubicBezTo>
                  <a:close/>
                  <a:moveTo>
                    <a:pt x="775" y="133"/>
                  </a:moveTo>
                  <a:cubicBezTo>
                    <a:pt x="771" y="140"/>
                    <a:pt x="761" y="142"/>
                    <a:pt x="754" y="140"/>
                  </a:cubicBezTo>
                  <a:cubicBezTo>
                    <a:pt x="751" y="138"/>
                    <a:pt x="748" y="135"/>
                    <a:pt x="746" y="132"/>
                  </a:cubicBezTo>
                  <a:cubicBezTo>
                    <a:pt x="754" y="127"/>
                    <a:pt x="768" y="125"/>
                    <a:pt x="775" y="133"/>
                  </a:cubicBezTo>
                  <a:close/>
                  <a:moveTo>
                    <a:pt x="668" y="105"/>
                  </a:moveTo>
                  <a:cubicBezTo>
                    <a:pt x="683" y="119"/>
                    <a:pt x="701" y="132"/>
                    <a:pt x="697" y="154"/>
                  </a:cubicBezTo>
                  <a:cubicBezTo>
                    <a:pt x="700" y="159"/>
                    <a:pt x="694" y="173"/>
                    <a:pt x="703" y="172"/>
                  </a:cubicBezTo>
                  <a:cubicBezTo>
                    <a:pt x="715" y="151"/>
                    <a:pt x="715" y="151"/>
                    <a:pt x="715" y="151"/>
                  </a:cubicBezTo>
                  <a:cubicBezTo>
                    <a:pt x="741" y="164"/>
                    <a:pt x="767" y="145"/>
                    <a:pt x="791" y="136"/>
                  </a:cubicBezTo>
                  <a:cubicBezTo>
                    <a:pt x="798" y="158"/>
                    <a:pt x="794" y="181"/>
                    <a:pt x="781" y="199"/>
                  </a:cubicBezTo>
                  <a:cubicBezTo>
                    <a:pt x="751" y="216"/>
                    <a:pt x="751" y="216"/>
                    <a:pt x="751" y="216"/>
                  </a:cubicBezTo>
                  <a:cubicBezTo>
                    <a:pt x="719" y="215"/>
                    <a:pt x="719" y="215"/>
                    <a:pt x="719" y="215"/>
                  </a:cubicBezTo>
                  <a:cubicBezTo>
                    <a:pt x="715" y="212"/>
                    <a:pt x="716" y="206"/>
                    <a:pt x="714" y="202"/>
                  </a:cubicBezTo>
                  <a:cubicBezTo>
                    <a:pt x="721" y="187"/>
                    <a:pt x="737" y="177"/>
                    <a:pt x="743" y="163"/>
                  </a:cubicBezTo>
                  <a:cubicBezTo>
                    <a:pt x="739" y="163"/>
                    <a:pt x="739" y="163"/>
                    <a:pt x="739" y="163"/>
                  </a:cubicBezTo>
                  <a:cubicBezTo>
                    <a:pt x="716" y="187"/>
                    <a:pt x="716" y="187"/>
                    <a:pt x="716" y="187"/>
                  </a:cubicBezTo>
                  <a:cubicBezTo>
                    <a:pt x="714" y="187"/>
                    <a:pt x="711" y="183"/>
                    <a:pt x="709" y="186"/>
                  </a:cubicBezTo>
                  <a:cubicBezTo>
                    <a:pt x="707" y="190"/>
                    <a:pt x="707" y="190"/>
                    <a:pt x="707" y="190"/>
                  </a:cubicBezTo>
                  <a:cubicBezTo>
                    <a:pt x="711" y="192"/>
                    <a:pt x="711" y="192"/>
                    <a:pt x="711" y="192"/>
                  </a:cubicBezTo>
                  <a:cubicBezTo>
                    <a:pt x="710" y="193"/>
                    <a:pt x="710" y="193"/>
                    <a:pt x="710" y="193"/>
                  </a:cubicBezTo>
                  <a:cubicBezTo>
                    <a:pt x="699" y="186"/>
                    <a:pt x="687" y="185"/>
                    <a:pt x="676" y="183"/>
                  </a:cubicBezTo>
                  <a:cubicBezTo>
                    <a:pt x="671" y="153"/>
                    <a:pt x="664" y="124"/>
                    <a:pt x="653" y="95"/>
                  </a:cubicBezTo>
                  <a:cubicBezTo>
                    <a:pt x="658" y="96"/>
                    <a:pt x="665" y="101"/>
                    <a:pt x="668" y="105"/>
                  </a:cubicBezTo>
                  <a:close/>
                  <a:moveTo>
                    <a:pt x="684" y="191"/>
                  </a:moveTo>
                  <a:cubicBezTo>
                    <a:pt x="684" y="192"/>
                    <a:pt x="682" y="193"/>
                    <a:pt x="680" y="192"/>
                  </a:cubicBezTo>
                  <a:cubicBezTo>
                    <a:pt x="681" y="190"/>
                    <a:pt x="681" y="190"/>
                    <a:pt x="681" y="190"/>
                  </a:cubicBezTo>
                  <a:lnTo>
                    <a:pt x="684" y="191"/>
                  </a:lnTo>
                  <a:close/>
                  <a:moveTo>
                    <a:pt x="671" y="192"/>
                  </a:moveTo>
                  <a:cubicBezTo>
                    <a:pt x="669" y="200"/>
                    <a:pt x="660" y="197"/>
                    <a:pt x="655" y="201"/>
                  </a:cubicBezTo>
                  <a:cubicBezTo>
                    <a:pt x="654" y="197"/>
                    <a:pt x="662" y="192"/>
                    <a:pt x="667" y="191"/>
                  </a:cubicBezTo>
                  <a:cubicBezTo>
                    <a:pt x="668" y="191"/>
                    <a:pt x="670" y="190"/>
                    <a:pt x="671" y="192"/>
                  </a:cubicBezTo>
                  <a:close/>
                  <a:moveTo>
                    <a:pt x="628" y="125"/>
                  </a:moveTo>
                  <a:cubicBezTo>
                    <a:pt x="634" y="117"/>
                    <a:pt x="639" y="107"/>
                    <a:pt x="646" y="100"/>
                  </a:cubicBezTo>
                  <a:cubicBezTo>
                    <a:pt x="652" y="114"/>
                    <a:pt x="652" y="114"/>
                    <a:pt x="652" y="114"/>
                  </a:cubicBezTo>
                  <a:cubicBezTo>
                    <a:pt x="660" y="135"/>
                    <a:pt x="669" y="160"/>
                    <a:pt x="667" y="183"/>
                  </a:cubicBezTo>
                  <a:cubicBezTo>
                    <a:pt x="658" y="187"/>
                    <a:pt x="649" y="200"/>
                    <a:pt x="640" y="192"/>
                  </a:cubicBezTo>
                  <a:cubicBezTo>
                    <a:pt x="624" y="176"/>
                    <a:pt x="618" y="146"/>
                    <a:pt x="628" y="125"/>
                  </a:cubicBezTo>
                  <a:close/>
                  <a:moveTo>
                    <a:pt x="650" y="204"/>
                  </a:moveTo>
                  <a:cubicBezTo>
                    <a:pt x="643" y="211"/>
                    <a:pt x="642" y="224"/>
                    <a:pt x="641" y="233"/>
                  </a:cubicBezTo>
                  <a:cubicBezTo>
                    <a:pt x="636" y="228"/>
                    <a:pt x="639" y="217"/>
                    <a:pt x="641" y="211"/>
                  </a:cubicBezTo>
                  <a:cubicBezTo>
                    <a:pt x="643" y="206"/>
                    <a:pt x="645" y="203"/>
                    <a:pt x="650" y="204"/>
                  </a:cubicBezTo>
                  <a:close/>
                  <a:moveTo>
                    <a:pt x="565" y="182"/>
                  </a:moveTo>
                  <a:cubicBezTo>
                    <a:pt x="582" y="176"/>
                    <a:pt x="606" y="171"/>
                    <a:pt x="623" y="182"/>
                  </a:cubicBezTo>
                  <a:cubicBezTo>
                    <a:pt x="638" y="202"/>
                    <a:pt x="638" y="202"/>
                    <a:pt x="638" y="202"/>
                  </a:cubicBezTo>
                  <a:cubicBezTo>
                    <a:pt x="638" y="206"/>
                    <a:pt x="635" y="210"/>
                    <a:pt x="632" y="211"/>
                  </a:cubicBezTo>
                  <a:cubicBezTo>
                    <a:pt x="617" y="206"/>
                    <a:pt x="602" y="202"/>
                    <a:pt x="585" y="203"/>
                  </a:cubicBezTo>
                  <a:cubicBezTo>
                    <a:pt x="544" y="199"/>
                    <a:pt x="544" y="199"/>
                    <a:pt x="544" y="199"/>
                  </a:cubicBezTo>
                  <a:cubicBezTo>
                    <a:pt x="546" y="191"/>
                    <a:pt x="557" y="187"/>
                    <a:pt x="565" y="182"/>
                  </a:cubicBezTo>
                  <a:close/>
                  <a:moveTo>
                    <a:pt x="556" y="238"/>
                  </a:moveTo>
                  <a:cubicBezTo>
                    <a:pt x="544" y="230"/>
                    <a:pt x="540" y="218"/>
                    <a:pt x="530" y="209"/>
                  </a:cubicBezTo>
                  <a:cubicBezTo>
                    <a:pt x="542" y="204"/>
                    <a:pt x="558" y="208"/>
                    <a:pt x="571" y="208"/>
                  </a:cubicBezTo>
                  <a:cubicBezTo>
                    <a:pt x="591" y="210"/>
                    <a:pt x="613" y="207"/>
                    <a:pt x="629" y="220"/>
                  </a:cubicBezTo>
                  <a:cubicBezTo>
                    <a:pt x="633" y="228"/>
                    <a:pt x="634" y="242"/>
                    <a:pt x="623" y="246"/>
                  </a:cubicBezTo>
                  <a:cubicBezTo>
                    <a:pt x="601" y="253"/>
                    <a:pt x="573" y="253"/>
                    <a:pt x="556" y="238"/>
                  </a:cubicBezTo>
                  <a:close/>
                  <a:moveTo>
                    <a:pt x="613" y="270"/>
                  </a:moveTo>
                  <a:cubicBezTo>
                    <a:pt x="619" y="260"/>
                    <a:pt x="626" y="245"/>
                    <a:pt x="638" y="247"/>
                  </a:cubicBezTo>
                  <a:cubicBezTo>
                    <a:pt x="641" y="251"/>
                    <a:pt x="650" y="260"/>
                    <a:pt x="653" y="250"/>
                  </a:cubicBezTo>
                  <a:cubicBezTo>
                    <a:pt x="657" y="249"/>
                    <a:pt x="655" y="254"/>
                    <a:pt x="658" y="256"/>
                  </a:cubicBezTo>
                  <a:cubicBezTo>
                    <a:pt x="660" y="251"/>
                    <a:pt x="670" y="256"/>
                    <a:pt x="669" y="249"/>
                  </a:cubicBezTo>
                  <a:cubicBezTo>
                    <a:pt x="668" y="248"/>
                    <a:pt x="665" y="247"/>
                    <a:pt x="664" y="246"/>
                  </a:cubicBezTo>
                  <a:cubicBezTo>
                    <a:pt x="665" y="240"/>
                    <a:pt x="670" y="238"/>
                    <a:pt x="675" y="238"/>
                  </a:cubicBezTo>
                  <a:cubicBezTo>
                    <a:pt x="685" y="238"/>
                    <a:pt x="695" y="240"/>
                    <a:pt x="703" y="246"/>
                  </a:cubicBezTo>
                  <a:cubicBezTo>
                    <a:pt x="706" y="244"/>
                    <a:pt x="701" y="241"/>
                    <a:pt x="700" y="239"/>
                  </a:cubicBezTo>
                  <a:cubicBezTo>
                    <a:pt x="710" y="229"/>
                    <a:pt x="719" y="245"/>
                    <a:pt x="730" y="245"/>
                  </a:cubicBezTo>
                  <a:cubicBezTo>
                    <a:pt x="752" y="252"/>
                    <a:pt x="769" y="273"/>
                    <a:pt x="786" y="288"/>
                  </a:cubicBezTo>
                  <a:cubicBezTo>
                    <a:pt x="785" y="293"/>
                    <a:pt x="793" y="293"/>
                    <a:pt x="789" y="297"/>
                  </a:cubicBezTo>
                  <a:cubicBezTo>
                    <a:pt x="767" y="297"/>
                    <a:pt x="740" y="305"/>
                    <a:pt x="722" y="290"/>
                  </a:cubicBezTo>
                  <a:cubicBezTo>
                    <a:pt x="711" y="283"/>
                    <a:pt x="702" y="271"/>
                    <a:pt x="695" y="261"/>
                  </a:cubicBezTo>
                  <a:cubicBezTo>
                    <a:pt x="692" y="262"/>
                    <a:pt x="692" y="262"/>
                    <a:pt x="692" y="262"/>
                  </a:cubicBezTo>
                  <a:cubicBezTo>
                    <a:pt x="691" y="289"/>
                    <a:pt x="681" y="317"/>
                    <a:pt x="657" y="334"/>
                  </a:cubicBezTo>
                  <a:cubicBezTo>
                    <a:pt x="648" y="340"/>
                    <a:pt x="637" y="339"/>
                    <a:pt x="630" y="349"/>
                  </a:cubicBezTo>
                  <a:cubicBezTo>
                    <a:pt x="626" y="332"/>
                    <a:pt x="632" y="313"/>
                    <a:pt x="637" y="295"/>
                  </a:cubicBezTo>
                  <a:cubicBezTo>
                    <a:pt x="641" y="283"/>
                    <a:pt x="652" y="272"/>
                    <a:pt x="658" y="260"/>
                  </a:cubicBezTo>
                  <a:cubicBezTo>
                    <a:pt x="656" y="259"/>
                    <a:pt x="656" y="259"/>
                    <a:pt x="656" y="259"/>
                  </a:cubicBezTo>
                  <a:cubicBezTo>
                    <a:pt x="632" y="281"/>
                    <a:pt x="623" y="313"/>
                    <a:pt x="621" y="347"/>
                  </a:cubicBezTo>
                  <a:cubicBezTo>
                    <a:pt x="619" y="348"/>
                    <a:pt x="616" y="344"/>
                    <a:pt x="615" y="341"/>
                  </a:cubicBezTo>
                  <a:cubicBezTo>
                    <a:pt x="601" y="322"/>
                    <a:pt x="600" y="289"/>
                    <a:pt x="613" y="270"/>
                  </a:cubicBezTo>
                  <a:close/>
                  <a:moveTo>
                    <a:pt x="650" y="348"/>
                  </a:moveTo>
                  <a:cubicBezTo>
                    <a:pt x="649" y="349"/>
                    <a:pt x="649" y="349"/>
                    <a:pt x="649" y="349"/>
                  </a:cubicBezTo>
                  <a:cubicBezTo>
                    <a:pt x="647" y="348"/>
                    <a:pt x="647" y="348"/>
                    <a:pt x="647" y="348"/>
                  </a:cubicBezTo>
                  <a:cubicBezTo>
                    <a:pt x="648" y="348"/>
                    <a:pt x="649" y="347"/>
                    <a:pt x="650" y="348"/>
                  </a:cubicBezTo>
                  <a:close/>
                  <a:moveTo>
                    <a:pt x="572" y="301"/>
                  </a:moveTo>
                  <a:cubicBezTo>
                    <a:pt x="574" y="294"/>
                    <a:pt x="573" y="288"/>
                    <a:pt x="578" y="283"/>
                  </a:cubicBezTo>
                  <a:cubicBezTo>
                    <a:pt x="587" y="287"/>
                    <a:pt x="585" y="296"/>
                    <a:pt x="585" y="304"/>
                  </a:cubicBezTo>
                  <a:cubicBezTo>
                    <a:pt x="583" y="311"/>
                    <a:pt x="583" y="317"/>
                    <a:pt x="578" y="324"/>
                  </a:cubicBezTo>
                  <a:cubicBezTo>
                    <a:pt x="571" y="319"/>
                    <a:pt x="571" y="308"/>
                    <a:pt x="572" y="301"/>
                  </a:cubicBezTo>
                  <a:close/>
                  <a:moveTo>
                    <a:pt x="567" y="337"/>
                  </a:moveTo>
                  <a:cubicBezTo>
                    <a:pt x="562" y="331"/>
                    <a:pt x="558" y="323"/>
                    <a:pt x="557" y="315"/>
                  </a:cubicBezTo>
                  <a:cubicBezTo>
                    <a:pt x="562" y="306"/>
                    <a:pt x="562" y="306"/>
                    <a:pt x="562" y="306"/>
                  </a:cubicBezTo>
                  <a:cubicBezTo>
                    <a:pt x="569" y="314"/>
                    <a:pt x="566" y="328"/>
                    <a:pt x="573" y="336"/>
                  </a:cubicBezTo>
                  <a:cubicBezTo>
                    <a:pt x="573" y="341"/>
                    <a:pt x="569" y="338"/>
                    <a:pt x="567" y="337"/>
                  </a:cubicBezTo>
                  <a:close/>
                  <a:moveTo>
                    <a:pt x="563" y="370"/>
                  </a:moveTo>
                  <a:cubicBezTo>
                    <a:pt x="574" y="357"/>
                    <a:pt x="591" y="355"/>
                    <a:pt x="607" y="350"/>
                  </a:cubicBezTo>
                  <a:cubicBezTo>
                    <a:pt x="610" y="350"/>
                    <a:pt x="614" y="352"/>
                    <a:pt x="615" y="356"/>
                  </a:cubicBezTo>
                  <a:cubicBezTo>
                    <a:pt x="609" y="383"/>
                    <a:pt x="571" y="402"/>
                    <a:pt x="584" y="433"/>
                  </a:cubicBezTo>
                  <a:cubicBezTo>
                    <a:pt x="589" y="449"/>
                    <a:pt x="609" y="454"/>
                    <a:pt x="618" y="468"/>
                  </a:cubicBezTo>
                  <a:cubicBezTo>
                    <a:pt x="620" y="469"/>
                    <a:pt x="623" y="468"/>
                    <a:pt x="624" y="466"/>
                  </a:cubicBezTo>
                  <a:cubicBezTo>
                    <a:pt x="616" y="447"/>
                    <a:pt x="634" y="430"/>
                    <a:pt x="630" y="409"/>
                  </a:cubicBezTo>
                  <a:cubicBezTo>
                    <a:pt x="628" y="396"/>
                    <a:pt x="621" y="385"/>
                    <a:pt x="615" y="374"/>
                  </a:cubicBezTo>
                  <a:cubicBezTo>
                    <a:pt x="615" y="370"/>
                    <a:pt x="618" y="366"/>
                    <a:pt x="621" y="364"/>
                  </a:cubicBezTo>
                  <a:cubicBezTo>
                    <a:pt x="630" y="370"/>
                    <a:pt x="630" y="357"/>
                    <a:pt x="637" y="354"/>
                  </a:cubicBezTo>
                  <a:cubicBezTo>
                    <a:pt x="672" y="363"/>
                    <a:pt x="700" y="388"/>
                    <a:pt x="737" y="391"/>
                  </a:cubicBezTo>
                  <a:cubicBezTo>
                    <a:pt x="749" y="393"/>
                    <a:pt x="763" y="389"/>
                    <a:pt x="771" y="394"/>
                  </a:cubicBezTo>
                  <a:cubicBezTo>
                    <a:pt x="766" y="403"/>
                    <a:pt x="754" y="410"/>
                    <a:pt x="749" y="420"/>
                  </a:cubicBezTo>
                  <a:cubicBezTo>
                    <a:pt x="738" y="431"/>
                    <a:pt x="722" y="440"/>
                    <a:pt x="707" y="434"/>
                  </a:cubicBezTo>
                  <a:cubicBezTo>
                    <a:pt x="694" y="407"/>
                    <a:pt x="660" y="411"/>
                    <a:pt x="644" y="389"/>
                  </a:cubicBezTo>
                  <a:cubicBezTo>
                    <a:pt x="641" y="387"/>
                    <a:pt x="638" y="391"/>
                    <a:pt x="638" y="394"/>
                  </a:cubicBezTo>
                  <a:cubicBezTo>
                    <a:pt x="647" y="436"/>
                    <a:pt x="647" y="436"/>
                    <a:pt x="647" y="436"/>
                  </a:cubicBezTo>
                  <a:cubicBezTo>
                    <a:pt x="657" y="451"/>
                    <a:pt x="674" y="458"/>
                    <a:pt x="691" y="455"/>
                  </a:cubicBezTo>
                  <a:cubicBezTo>
                    <a:pt x="706" y="456"/>
                    <a:pt x="714" y="438"/>
                    <a:pt x="730" y="442"/>
                  </a:cubicBezTo>
                  <a:cubicBezTo>
                    <a:pt x="730" y="447"/>
                    <a:pt x="724" y="451"/>
                    <a:pt x="722" y="456"/>
                  </a:cubicBezTo>
                  <a:cubicBezTo>
                    <a:pt x="717" y="468"/>
                    <a:pt x="718" y="480"/>
                    <a:pt x="723" y="491"/>
                  </a:cubicBezTo>
                  <a:cubicBezTo>
                    <a:pt x="730" y="505"/>
                    <a:pt x="745" y="510"/>
                    <a:pt x="756" y="520"/>
                  </a:cubicBezTo>
                  <a:cubicBezTo>
                    <a:pt x="766" y="519"/>
                    <a:pt x="757" y="508"/>
                    <a:pt x="759" y="503"/>
                  </a:cubicBezTo>
                  <a:cubicBezTo>
                    <a:pt x="776" y="466"/>
                    <a:pt x="727" y="425"/>
                    <a:pt x="776" y="401"/>
                  </a:cubicBezTo>
                  <a:cubicBezTo>
                    <a:pt x="785" y="390"/>
                    <a:pt x="799" y="386"/>
                    <a:pt x="814" y="389"/>
                  </a:cubicBezTo>
                  <a:cubicBezTo>
                    <a:pt x="811" y="404"/>
                    <a:pt x="793" y="407"/>
                    <a:pt x="788" y="420"/>
                  </a:cubicBezTo>
                  <a:cubicBezTo>
                    <a:pt x="785" y="438"/>
                    <a:pt x="800" y="457"/>
                    <a:pt x="786" y="472"/>
                  </a:cubicBezTo>
                  <a:cubicBezTo>
                    <a:pt x="786" y="475"/>
                    <a:pt x="788" y="476"/>
                    <a:pt x="790" y="476"/>
                  </a:cubicBezTo>
                  <a:cubicBezTo>
                    <a:pt x="828" y="455"/>
                    <a:pt x="795" y="404"/>
                    <a:pt x="832" y="383"/>
                  </a:cubicBezTo>
                  <a:cubicBezTo>
                    <a:pt x="860" y="372"/>
                    <a:pt x="882" y="352"/>
                    <a:pt x="905" y="330"/>
                  </a:cubicBezTo>
                  <a:cubicBezTo>
                    <a:pt x="907" y="344"/>
                    <a:pt x="906" y="363"/>
                    <a:pt x="889" y="368"/>
                  </a:cubicBezTo>
                  <a:cubicBezTo>
                    <a:pt x="851" y="383"/>
                    <a:pt x="843" y="425"/>
                    <a:pt x="826" y="456"/>
                  </a:cubicBezTo>
                  <a:cubicBezTo>
                    <a:pt x="828" y="458"/>
                    <a:pt x="828" y="458"/>
                    <a:pt x="828" y="458"/>
                  </a:cubicBezTo>
                  <a:cubicBezTo>
                    <a:pt x="845" y="437"/>
                    <a:pt x="877" y="447"/>
                    <a:pt x="892" y="425"/>
                  </a:cubicBezTo>
                  <a:cubicBezTo>
                    <a:pt x="916" y="402"/>
                    <a:pt x="908" y="367"/>
                    <a:pt x="913" y="336"/>
                  </a:cubicBezTo>
                  <a:cubicBezTo>
                    <a:pt x="916" y="333"/>
                    <a:pt x="918" y="339"/>
                    <a:pt x="919" y="341"/>
                  </a:cubicBezTo>
                  <a:cubicBezTo>
                    <a:pt x="922" y="361"/>
                    <a:pt x="926" y="388"/>
                    <a:pt x="949" y="393"/>
                  </a:cubicBezTo>
                  <a:cubicBezTo>
                    <a:pt x="972" y="399"/>
                    <a:pt x="987" y="380"/>
                    <a:pt x="1009" y="382"/>
                  </a:cubicBezTo>
                  <a:cubicBezTo>
                    <a:pt x="1004" y="372"/>
                    <a:pt x="996" y="360"/>
                    <a:pt x="990" y="350"/>
                  </a:cubicBezTo>
                  <a:cubicBezTo>
                    <a:pt x="1000" y="321"/>
                    <a:pt x="1013" y="286"/>
                    <a:pt x="993" y="258"/>
                  </a:cubicBezTo>
                  <a:cubicBezTo>
                    <a:pt x="969" y="241"/>
                    <a:pt x="969" y="241"/>
                    <a:pt x="969" y="241"/>
                  </a:cubicBezTo>
                  <a:cubicBezTo>
                    <a:pt x="947" y="214"/>
                    <a:pt x="947" y="214"/>
                    <a:pt x="947" y="214"/>
                  </a:cubicBezTo>
                  <a:cubicBezTo>
                    <a:pt x="944" y="195"/>
                    <a:pt x="946" y="177"/>
                    <a:pt x="946" y="160"/>
                  </a:cubicBezTo>
                  <a:cubicBezTo>
                    <a:pt x="971" y="184"/>
                    <a:pt x="1000" y="202"/>
                    <a:pt x="1031" y="215"/>
                  </a:cubicBezTo>
                  <a:cubicBezTo>
                    <a:pt x="1045" y="227"/>
                    <a:pt x="1036" y="245"/>
                    <a:pt x="1036" y="260"/>
                  </a:cubicBezTo>
                  <a:cubicBezTo>
                    <a:pt x="1033" y="282"/>
                    <a:pt x="1045" y="300"/>
                    <a:pt x="1060" y="314"/>
                  </a:cubicBezTo>
                  <a:cubicBezTo>
                    <a:pt x="1061" y="317"/>
                    <a:pt x="1063" y="322"/>
                    <a:pt x="1060" y="327"/>
                  </a:cubicBezTo>
                  <a:cubicBezTo>
                    <a:pt x="1045" y="333"/>
                    <a:pt x="1031" y="325"/>
                    <a:pt x="1015" y="328"/>
                  </a:cubicBezTo>
                  <a:cubicBezTo>
                    <a:pt x="1012" y="373"/>
                    <a:pt x="1014" y="422"/>
                    <a:pt x="973" y="449"/>
                  </a:cubicBezTo>
                  <a:cubicBezTo>
                    <a:pt x="942" y="474"/>
                    <a:pt x="895" y="466"/>
                    <a:pt x="858" y="475"/>
                  </a:cubicBezTo>
                  <a:cubicBezTo>
                    <a:pt x="830" y="481"/>
                    <a:pt x="804" y="491"/>
                    <a:pt x="781" y="506"/>
                  </a:cubicBezTo>
                  <a:cubicBezTo>
                    <a:pt x="770" y="516"/>
                    <a:pt x="759" y="526"/>
                    <a:pt x="750" y="539"/>
                  </a:cubicBezTo>
                  <a:cubicBezTo>
                    <a:pt x="740" y="527"/>
                    <a:pt x="726" y="512"/>
                    <a:pt x="712" y="501"/>
                  </a:cubicBezTo>
                  <a:cubicBezTo>
                    <a:pt x="688" y="484"/>
                    <a:pt x="657" y="482"/>
                    <a:pt x="628" y="475"/>
                  </a:cubicBezTo>
                  <a:cubicBezTo>
                    <a:pt x="590" y="469"/>
                    <a:pt x="549" y="465"/>
                    <a:pt x="522" y="437"/>
                  </a:cubicBezTo>
                  <a:cubicBezTo>
                    <a:pt x="527" y="429"/>
                    <a:pt x="537" y="425"/>
                    <a:pt x="544" y="418"/>
                  </a:cubicBezTo>
                  <a:cubicBezTo>
                    <a:pt x="559" y="406"/>
                    <a:pt x="564" y="388"/>
                    <a:pt x="563" y="370"/>
                  </a:cubicBezTo>
                  <a:close/>
                  <a:moveTo>
                    <a:pt x="625" y="417"/>
                  </a:moveTo>
                  <a:cubicBezTo>
                    <a:pt x="622" y="429"/>
                    <a:pt x="622" y="440"/>
                    <a:pt x="614" y="450"/>
                  </a:cubicBezTo>
                  <a:cubicBezTo>
                    <a:pt x="602" y="433"/>
                    <a:pt x="598" y="402"/>
                    <a:pt x="610" y="384"/>
                  </a:cubicBezTo>
                  <a:cubicBezTo>
                    <a:pt x="620" y="390"/>
                    <a:pt x="622" y="407"/>
                    <a:pt x="625" y="417"/>
                  </a:cubicBezTo>
                  <a:close/>
                  <a:moveTo>
                    <a:pt x="601" y="442"/>
                  </a:moveTo>
                  <a:cubicBezTo>
                    <a:pt x="595" y="441"/>
                    <a:pt x="591" y="431"/>
                    <a:pt x="589" y="426"/>
                  </a:cubicBezTo>
                  <a:cubicBezTo>
                    <a:pt x="586" y="416"/>
                    <a:pt x="590" y="408"/>
                    <a:pt x="595" y="400"/>
                  </a:cubicBezTo>
                  <a:cubicBezTo>
                    <a:pt x="597" y="402"/>
                    <a:pt x="597" y="402"/>
                    <a:pt x="597" y="402"/>
                  </a:cubicBezTo>
                  <a:cubicBezTo>
                    <a:pt x="598" y="415"/>
                    <a:pt x="596" y="431"/>
                    <a:pt x="601" y="442"/>
                  </a:cubicBezTo>
                  <a:close/>
                  <a:moveTo>
                    <a:pt x="740" y="479"/>
                  </a:moveTo>
                  <a:cubicBezTo>
                    <a:pt x="739" y="465"/>
                    <a:pt x="736" y="450"/>
                    <a:pt x="745" y="439"/>
                  </a:cubicBezTo>
                  <a:cubicBezTo>
                    <a:pt x="755" y="454"/>
                    <a:pt x="757" y="478"/>
                    <a:pt x="754" y="497"/>
                  </a:cubicBezTo>
                  <a:cubicBezTo>
                    <a:pt x="744" y="498"/>
                    <a:pt x="744" y="486"/>
                    <a:pt x="740" y="479"/>
                  </a:cubicBezTo>
                  <a:close/>
                  <a:moveTo>
                    <a:pt x="742" y="501"/>
                  </a:moveTo>
                  <a:cubicBezTo>
                    <a:pt x="732" y="498"/>
                    <a:pt x="727" y="487"/>
                    <a:pt x="725" y="477"/>
                  </a:cubicBezTo>
                  <a:cubicBezTo>
                    <a:pt x="725" y="470"/>
                    <a:pt x="727" y="462"/>
                    <a:pt x="729" y="456"/>
                  </a:cubicBezTo>
                  <a:cubicBezTo>
                    <a:pt x="737" y="464"/>
                    <a:pt x="731" y="477"/>
                    <a:pt x="737" y="486"/>
                  </a:cubicBezTo>
                  <a:cubicBezTo>
                    <a:pt x="740" y="490"/>
                    <a:pt x="741" y="498"/>
                    <a:pt x="742" y="501"/>
                  </a:cubicBezTo>
                  <a:close/>
                  <a:moveTo>
                    <a:pt x="701" y="445"/>
                  </a:moveTo>
                  <a:cubicBezTo>
                    <a:pt x="695" y="451"/>
                    <a:pt x="684" y="450"/>
                    <a:pt x="675" y="449"/>
                  </a:cubicBezTo>
                  <a:cubicBezTo>
                    <a:pt x="666" y="447"/>
                    <a:pt x="655" y="439"/>
                    <a:pt x="651" y="430"/>
                  </a:cubicBezTo>
                  <a:cubicBezTo>
                    <a:pt x="653" y="423"/>
                    <a:pt x="653" y="423"/>
                    <a:pt x="653" y="423"/>
                  </a:cubicBezTo>
                  <a:cubicBezTo>
                    <a:pt x="668" y="433"/>
                    <a:pt x="684" y="441"/>
                    <a:pt x="701" y="445"/>
                  </a:cubicBezTo>
                  <a:close/>
                  <a:moveTo>
                    <a:pt x="654" y="409"/>
                  </a:moveTo>
                  <a:cubicBezTo>
                    <a:pt x="671" y="409"/>
                    <a:pt x="687" y="420"/>
                    <a:pt x="697" y="433"/>
                  </a:cubicBezTo>
                  <a:cubicBezTo>
                    <a:pt x="692" y="437"/>
                    <a:pt x="683" y="433"/>
                    <a:pt x="677" y="429"/>
                  </a:cubicBezTo>
                  <a:cubicBezTo>
                    <a:pt x="667" y="426"/>
                    <a:pt x="655" y="420"/>
                    <a:pt x="654" y="409"/>
                  </a:cubicBezTo>
                  <a:close/>
                  <a:moveTo>
                    <a:pt x="806" y="412"/>
                  </a:moveTo>
                  <a:cubicBezTo>
                    <a:pt x="806" y="428"/>
                    <a:pt x="807" y="440"/>
                    <a:pt x="801" y="455"/>
                  </a:cubicBezTo>
                  <a:cubicBezTo>
                    <a:pt x="797" y="445"/>
                    <a:pt x="789" y="431"/>
                    <a:pt x="796" y="419"/>
                  </a:cubicBezTo>
                  <a:cubicBezTo>
                    <a:pt x="799" y="417"/>
                    <a:pt x="801" y="410"/>
                    <a:pt x="806" y="412"/>
                  </a:cubicBezTo>
                  <a:close/>
                  <a:moveTo>
                    <a:pt x="890" y="410"/>
                  </a:moveTo>
                  <a:cubicBezTo>
                    <a:pt x="902" y="394"/>
                    <a:pt x="902" y="394"/>
                    <a:pt x="902" y="394"/>
                  </a:cubicBezTo>
                  <a:cubicBezTo>
                    <a:pt x="904" y="407"/>
                    <a:pt x="892" y="417"/>
                    <a:pt x="883" y="427"/>
                  </a:cubicBezTo>
                  <a:cubicBezTo>
                    <a:pt x="866" y="436"/>
                    <a:pt x="866" y="436"/>
                    <a:pt x="866" y="436"/>
                  </a:cubicBezTo>
                  <a:cubicBezTo>
                    <a:pt x="872" y="428"/>
                    <a:pt x="883" y="419"/>
                    <a:pt x="890" y="410"/>
                  </a:cubicBezTo>
                  <a:close/>
                  <a:moveTo>
                    <a:pt x="843" y="439"/>
                  </a:moveTo>
                  <a:cubicBezTo>
                    <a:pt x="851" y="412"/>
                    <a:pt x="867" y="379"/>
                    <a:pt x="898" y="369"/>
                  </a:cubicBezTo>
                  <a:cubicBezTo>
                    <a:pt x="904" y="370"/>
                    <a:pt x="900" y="376"/>
                    <a:pt x="899" y="379"/>
                  </a:cubicBezTo>
                  <a:cubicBezTo>
                    <a:pt x="892" y="405"/>
                    <a:pt x="868" y="429"/>
                    <a:pt x="843" y="439"/>
                  </a:cubicBezTo>
                  <a:close/>
                  <a:moveTo>
                    <a:pt x="554" y="379"/>
                  </a:moveTo>
                  <a:cubicBezTo>
                    <a:pt x="559" y="393"/>
                    <a:pt x="549" y="404"/>
                    <a:pt x="540" y="415"/>
                  </a:cubicBezTo>
                  <a:cubicBezTo>
                    <a:pt x="535" y="418"/>
                    <a:pt x="531" y="422"/>
                    <a:pt x="526" y="423"/>
                  </a:cubicBezTo>
                  <a:cubicBezTo>
                    <a:pt x="529" y="408"/>
                    <a:pt x="539" y="392"/>
                    <a:pt x="552" y="379"/>
                  </a:cubicBezTo>
                  <a:lnTo>
                    <a:pt x="554" y="379"/>
                  </a:lnTo>
                  <a:close/>
                  <a:moveTo>
                    <a:pt x="526" y="391"/>
                  </a:moveTo>
                  <a:cubicBezTo>
                    <a:pt x="530" y="389"/>
                    <a:pt x="532" y="384"/>
                    <a:pt x="537" y="383"/>
                  </a:cubicBezTo>
                  <a:cubicBezTo>
                    <a:pt x="534" y="393"/>
                    <a:pt x="526" y="403"/>
                    <a:pt x="520" y="413"/>
                  </a:cubicBezTo>
                  <a:cubicBezTo>
                    <a:pt x="519" y="414"/>
                    <a:pt x="519" y="414"/>
                    <a:pt x="519" y="414"/>
                  </a:cubicBezTo>
                  <a:cubicBezTo>
                    <a:pt x="516" y="407"/>
                    <a:pt x="522" y="399"/>
                    <a:pt x="526" y="391"/>
                  </a:cubicBezTo>
                  <a:close/>
                  <a:moveTo>
                    <a:pt x="541" y="251"/>
                  </a:moveTo>
                  <a:cubicBezTo>
                    <a:pt x="544" y="253"/>
                    <a:pt x="547" y="255"/>
                    <a:pt x="548" y="258"/>
                  </a:cubicBezTo>
                  <a:cubicBezTo>
                    <a:pt x="542" y="260"/>
                    <a:pt x="534" y="253"/>
                    <a:pt x="525" y="250"/>
                  </a:cubicBezTo>
                  <a:cubicBezTo>
                    <a:pt x="529" y="247"/>
                    <a:pt x="537" y="249"/>
                    <a:pt x="541" y="251"/>
                  </a:cubicBezTo>
                  <a:close/>
                  <a:moveTo>
                    <a:pt x="545" y="269"/>
                  </a:moveTo>
                  <a:cubicBezTo>
                    <a:pt x="546" y="272"/>
                    <a:pt x="542" y="273"/>
                    <a:pt x="540" y="273"/>
                  </a:cubicBezTo>
                  <a:cubicBezTo>
                    <a:pt x="523" y="275"/>
                    <a:pt x="501" y="274"/>
                    <a:pt x="492" y="257"/>
                  </a:cubicBezTo>
                  <a:cubicBezTo>
                    <a:pt x="510" y="252"/>
                    <a:pt x="531" y="256"/>
                    <a:pt x="545" y="269"/>
                  </a:cubicBezTo>
                  <a:close/>
                  <a:moveTo>
                    <a:pt x="467" y="234"/>
                  </a:moveTo>
                  <a:cubicBezTo>
                    <a:pt x="454" y="229"/>
                    <a:pt x="439" y="220"/>
                    <a:pt x="436" y="205"/>
                  </a:cubicBezTo>
                  <a:cubicBezTo>
                    <a:pt x="438" y="198"/>
                    <a:pt x="438" y="198"/>
                    <a:pt x="438" y="198"/>
                  </a:cubicBezTo>
                  <a:cubicBezTo>
                    <a:pt x="448" y="209"/>
                    <a:pt x="468" y="218"/>
                    <a:pt x="467" y="234"/>
                  </a:cubicBezTo>
                  <a:close/>
                  <a:moveTo>
                    <a:pt x="448" y="193"/>
                  </a:moveTo>
                  <a:cubicBezTo>
                    <a:pt x="460" y="198"/>
                    <a:pt x="474" y="202"/>
                    <a:pt x="476" y="215"/>
                  </a:cubicBezTo>
                  <a:cubicBezTo>
                    <a:pt x="477" y="219"/>
                    <a:pt x="481" y="225"/>
                    <a:pt x="477" y="228"/>
                  </a:cubicBezTo>
                  <a:cubicBezTo>
                    <a:pt x="470" y="215"/>
                    <a:pt x="456" y="206"/>
                    <a:pt x="448" y="193"/>
                  </a:cubicBezTo>
                  <a:close/>
                  <a:moveTo>
                    <a:pt x="350" y="77"/>
                  </a:moveTo>
                  <a:cubicBezTo>
                    <a:pt x="350" y="74"/>
                    <a:pt x="350" y="74"/>
                    <a:pt x="350" y="74"/>
                  </a:cubicBezTo>
                  <a:cubicBezTo>
                    <a:pt x="369" y="64"/>
                    <a:pt x="392" y="67"/>
                    <a:pt x="412" y="74"/>
                  </a:cubicBezTo>
                  <a:cubicBezTo>
                    <a:pt x="412" y="75"/>
                    <a:pt x="412" y="75"/>
                    <a:pt x="412" y="75"/>
                  </a:cubicBezTo>
                  <a:cubicBezTo>
                    <a:pt x="393" y="86"/>
                    <a:pt x="369" y="84"/>
                    <a:pt x="350" y="77"/>
                  </a:cubicBezTo>
                  <a:close/>
                  <a:moveTo>
                    <a:pt x="377" y="60"/>
                  </a:moveTo>
                  <a:cubicBezTo>
                    <a:pt x="371" y="60"/>
                    <a:pt x="363" y="63"/>
                    <a:pt x="359" y="61"/>
                  </a:cubicBezTo>
                  <a:cubicBezTo>
                    <a:pt x="362" y="54"/>
                    <a:pt x="370" y="49"/>
                    <a:pt x="378" y="48"/>
                  </a:cubicBezTo>
                  <a:cubicBezTo>
                    <a:pt x="393" y="47"/>
                    <a:pt x="410" y="48"/>
                    <a:pt x="418" y="63"/>
                  </a:cubicBezTo>
                  <a:cubicBezTo>
                    <a:pt x="418" y="65"/>
                    <a:pt x="418" y="65"/>
                    <a:pt x="418" y="65"/>
                  </a:cubicBezTo>
                  <a:cubicBezTo>
                    <a:pt x="404" y="62"/>
                    <a:pt x="391" y="60"/>
                    <a:pt x="377" y="60"/>
                  </a:cubicBezTo>
                  <a:close/>
                  <a:moveTo>
                    <a:pt x="301" y="210"/>
                  </a:moveTo>
                  <a:cubicBezTo>
                    <a:pt x="300" y="211"/>
                    <a:pt x="300" y="211"/>
                    <a:pt x="299" y="211"/>
                  </a:cubicBezTo>
                  <a:cubicBezTo>
                    <a:pt x="300" y="209"/>
                    <a:pt x="301" y="205"/>
                    <a:pt x="304" y="204"/>
                  </a:cubicBezTo>
                  <a:cubicBezTo>
                    <a:pt x="304" y="206"/>
                    <a:pt x="303" y="210"/>
                    <a:pt x="301" y="210"/>
                  </a:cubicBezTo>
                  <a:close/>
                  <a:moveTo>
                    <a:pt x="354" y="300"/>
                  </a:moveTo>
                  <a:cubicBezTo>
                    <a:pt x="368" y="290"/>
                    <a:pt x="391" y="292"/>
                    <a:pt x="408" y="293"/>
                  </a:cubicBezTo>
                  <a:cubicBezTo>
                    <a:pt x="405" y="303"/>
                    <a:pt x="394" y="303"/>
                    <a:pt x="386" y="307"/>
                  </a:cubicBezTo>
                  <a:cubicBezTo>
                    <a:pt x="375" y="310"/>
                    <a:pt x="361" y="308"/>
                    <a:pt x="354" y="300"/>
                  </a:cubicBezTo>
                  <a:close/>
                  <a:moveTo>
                    <a:pt x="379" y="285"/>
                  </a:moveTo>
                  <a:cubicBezTo>
                    <a:pt x="386" y="280"/>
                    <a:pt x="398" y="277"/>
                    <a:pt x="406" y="283"/>
                  </a:cubicBezTo>
                  <a:cubicBezTo>
                    <a:pt x="398" y="283"/>
                    <a:pt x="390" y="284"/>
                    <a:pt x="381" y="285"/>
                  </a:cubicBezTo>
                  <a:lnTo>
                    <a:pt x="379" y="285"/>
                  </a:lnTo>
                  <a:close/>
                  <a:moveTo>
                    <a:pt x="439" y="307"/>
                  </a:moveTo>
                  <a:cubicBezTo>
                    <a:pt x="440" y="312"/>
                    <a:pt x="444" y="316"/>
                    <a:pt x="442" y="321"/>
                  </a:cubicBezTo>
                  <a:cubicBezTo>
                    <a:pt x="426" y="325"/>
                    <a:pt x="406" y="322"/>
                    <a:pt x="390" y="316"/>
                  </a:cubicBezTo>
                  <a:cubicBezTo>
                    <a:pt x="399" y="310"/>
                    <a:pt x="409" y="306"/>
                    <a:pt x="418" y="297"/>
                  </a:cubicBezTo>
                  <a:cubicBezTo>
                    <a:pt x="426" y="297"/>
                    <a:pt x="434" y="300"/>
                    <a:pt x="439" y="307"/>
                  </a:cubicBezTo>
                  <a:close/>
                  <a:moveTo>
                    <a:pt x="462" y="136"/>
                  </a:moveTo>
                  <a:cubicBezTo>
                    <a:pt x="457" y="151"/>
                    <a:pt x="442" y="164"/>
                    <a:pt x="425" y="167"/>
                  </a:cubicBezTo>
                  <a:cubicBezTo>
                    <a:pt x="422" y="166"/>
                    <a:pt x="422" y="166"/>
                    <a:pt x="422" y="166"/>
                  </a:cubicBezTo>
                  <a:cubicBezTo>
                    <a:pt x="429" y="150"/>
                    <a:pt x="446" y="142"/>
                    <a:pt x="461" y="135"/>
                  </a:cubicBezTo>
                  <a:lnTo>
                    <a:pt x="462" y="136"/>
                  </a:lnTo>
                  <a:close/>
                  <a:moveTo>
                    <a:pt x="424" y="134"/>
                  </a:moveTo>
                  <a:cubicBezTo>
                    <a:pt x="433" y="126"/>
                    <a:pt x="446" y="120"/>
                    <a:pt x="457" y="126"/>
                  </a:cubicBezTo>
                  <a:cubicBezTo>
                    <a:pt x="445" y="136"/>
                    <a:pt x="430" y="142"/>
                    <a:pt x="422" y="154"/>
                  </a:cubicBezTo>
                  <a:cubicBezTo>
                    <a:pt x="419" y="155"/>
                    <a:pt x="419" y="155"/>
                    <a:pt x="419" y="155"/>
                  </a:cubicBezTo>
                  <a:cubicBezTo>
                    <a:pt x="413" y="149"/>
                    <a:pt x="421" y="141"/>
                    <a:pt x="424" y="134"/>
                  </a:cubicBezTo>
                  <a:close/>
                  <a:moveTo>
                    <a:pt x="411" y="178"/>
                  </a:moveTo>
                  <a:cubicBezTo>
                    <a:pt x="414" y="178"/>
                    <a:pt x="414" y="178"/>
                    <a:pt x="414" y="178"/>
                  </a:cubicBezTo>
                  <a:cubicBezTo>
                    <a:pt x="414" y="196"/>
                    <a:pt x="417" y="218"/>
                    <a:pt x="417" y="235"/>
                  </a:cubicBezTo>
                  <a:cubicBezTo>
                    <a:pt x="412" y="230"/>
                    <a:pt x="401" y="225"/>
                    <a:pt x="399" y="216"/>
                  </a:cubicBezTo>
                  <a:cubicBezTo>
                    <a:pt x="400" y="202"/>
                    <a:pt x="402" y="190"/>
                    <a:pt x="411" y="178"/>
                  </a:cubicBezTo>
                  <a:close/>
                  <a:moveTo>
                    <a:pt x="385" y="127"/>
                  </a:moveTo>
                  <a:cubicBezTo>
                    <a:pt x="388" y="126"/>
                    <a:pt x="388" y="126"/>
                    <a:pt x="388" y="126"/>
                  </a:cubicBezTo>
                  <a:cubicBezTo>
                    <a:pt x="394" y="140"/>
                    <a:pt x="399" y="162"/>
                    <a:pt x="386" y="175"/>
                  </a:cubicBezTo>
                  <a:cubicBezTo>
                    <a:pt x="382" y="178"/>
                    <a:pt x="381" y="184"/>
                    <a:pt x="375" y="182"/>
                  </a:cubicBezTo>
                  <a:cubicBezTo>
                    <a:pt x="369" y="161"/>
                    <a:pt x="376" y="144"/>
                    <a:pt x="385" y="127"/>
                  </a:cubicBezTo>
                  <a:close/>
                  <a:moveTo>
                    <a:pt x="366" y="163"/>
                  </a:moveTo>
                  <a:cubicBezTo>
                    <a:pt x="363" y="157"/>
                    <a:pt x="362" y="146"/>
                    <a:pt x="367" y="141"/>
                  </a:cubicBezTo>
                  <a:cubicBezTo>
                    <a:pt x="370" y="140"/>
                    <a:pt x="370" y="140"/>
                    <a:pt x="370" y="140"/>
                  </a:cubicBezTo>
                  <a:cubicBezTo>
                    <a:pt x="370" y="148"/>
                    <a:pt x="367" y="155"/>
                    <a:pt x="366" y="163"/>
                  </a:cubicBezTo>
                  <a:close/>
                  <a:moveTo>
                    <a:pt x="325" y="197"/>
                  </a:moveTo>
                  <a:cubicBezTo>
                    <a:pt x="337" y="191"/>
                    <a:pt x="355" y="193"/>
                    <a:pt x="365" y="202"/>
                  </a:cubicBezTo>
                  <a:cubicBezTo>
                    <a:pt x="358" y="207"/>
                    <a:pt x="348" y="212"/>
                    <a:pt x="342" y="219"/>
                  </a:cubicBezTo>
                  <a:cubicBezTo>
                    <a:pt x="334" y="223"/>
                    <a:pt x="324" y="229"/>
                    <a:pt x="324" y="239"/>
                  </a:cubicBezTo>
                  <a:cubicBezTo>
                    <a:pt x="322" y="254"/>
                    <a:pt x="328" y="270"/>
                    <a:pt x="339" y="281"/>
                  </a:cubicBezTo>
                  <a:cubicBezTo>
                    <a:pt x="347" y="263"/>
                    <a:pt x="369" y="251"/>
                    <a:pt x="370" y="229"/>
                  </a:cubicBezTo>
                  <a:cubicBezTo>
                    <a:pt x="373" y="223"/>
                    <a:pt x="364" y="211"/>
                    <a:pt x="376" y="211"/>
                  </a:cubicBezTo>
                  <a:cubicBezTo>
                    <a:pt x="392" y="219"/>
                    <a:pt x="402" y="230"/>
                    <a:pt x="412" y="244"/>
                  </a:cubicBezTo>
                  <a:cubicBezTo>
                    <a:pt x="415" y="249"/>
                    <a:pt x="420" y="253"/>
                    <a:pt x="423" y="257"/>
                  </a:cubicBezTo>
                  <a:cubicBezTo>
                    <a:pt x="431" y="289"/>
                    <a:pt x="431" y="289"/>
                    <a:pt x="431" y="289"/>
                  </a:cubicBezTo>
                  <a:cubicBezTo>
                    <a:pt x="420" y="293"/>
                    <a:pt x="414" y="275"/>
                    <a:pt x="403" y="273"/>
                  </a:cubicBezTo>
                  <a:cubicBezTo>
                    <a:pt x="384" y="273"/>
                    <a:pt x="362" y="277"/>
                    <a:pt x="349" y="293"/>
                  </a:cubicBezTo>
                  <a:cubicBezTo>
                    <a:pt x="337" y="294"/>
                    <a:pt x="330" y="283"/>
                    <a:pt x="323" y="274"/>
                  </a:cubicBezTo>
                  <a:cubicBezTo>
                    <a:pt x="314" y="262"/>
                    <a:pt x="304" y="248"/>
                    <a:pt x="303" y="234"/>
                  </a:cubicBezTo>
                  <a:cubicBezTo>
                    <a:pt x="316" y="225"/>
                    <a:pt x="324" y="212"/>
                    <a:pt x="325" y="197"/>
                  </a:cubicBezTo>
                  <a:close/>
                  <a:moveTo>
                    <a:pt x="344" y="263"/>
                  </a:moveTo>
                  <a:cubicBezTo>
                    <a:pt x="337" y="247"/>
                    <a:pt x="344" y="229"/>
                    <a:pt x="354" y="217"/>
                  </a:cubicBezTo>
                  <a:cubicBezTo>
                    <a:pt x="356" y="215"/>
                    <a:pt x="362" y="213"/>
                    <a:pt x="363" y="218"/>
                  </a:cubicBezTo>
                  <a:cubicBezTo>
                    <a:pt x="364" y="236"/>
                    <a:pt x="359" y="252"/>
                    <a:pt x="344" y="263"/>
                  </a:cubicBezTo>
                  <a:close/>
                  <a:moveTo>
                    <a:pt x="337" y="233"/>
                  </a:moveTo>
                  <a:cubicBezTo>
                    <a:pt x="334" y="256"/>
                    <a:pt x="334" y="256"/>
                    <a:pt x="334" y="256"/>
                  </a:cubicBezTo>
                  <a:cubicBezTo>
                    <a:pt x="331" y="257"/>
                    <a:pt x="329" y="252"/>
                    <a:pt x="329" y="249"/>
                  </a:cubicBezTo>
                  <a:cubicBezTo>
                    <a:pt x="328" y="243"/>
                    <a:pt x="330" y="237"/>
                    <a:pt x="334" y="233"/>
                  </a:cubicBezTo>
                  <a:lnTo>
                    <a:pt x="337" y="233"/>
                  </a:lnTo>
                  <a:close/>
                  <a:moveTo>
                    <a:pt x="307" y="219"/>
                  </a:moveTo>
                  <a:cubicBezTo>
                    <a:pt x="308" y="215"/>
                    <a:pt x="309" y="207"/>
                    <a:pt x="316" y="206"/>
                  </a:cubicBezTo>
                  <a:cubicBezTo>
                    <a:pt x="317" y="213"/>
                    <a:pt x="311" y="217"/>
                    <a:pt x="307" y="219"/>
                  </a:cubicBezTo>
                  <a:close/>
                  <a:moveTo>
                    <a:pt x="327" y="120"/>
                  </a:moveTo>
                  <a:cubicBezTo>
                    <a:pt x="330" y="118"/>
                    <a:pt x="332" y="114"/>
                    <a:pt x="336" y="113"/>
                  </a:cubicBezTo>
                  <a:cubicBezTo>
                    <a:pt x="339" y="131"/>
                    <a:pt x="333" y="151"/>
                    <a:pt x="319" y="163"/>
                  </a:cubicBezTo>
                  <a:cubicBezTo>
                    <a:pt x="308" y="149"/>
                    <a:pt x="322" y="133"/>
                    <a:pt x="327" y="120"/>
                  </a:cubicBezTo>
                  <a:close/>
                  <a:moveTo>
                    <a:pt x="308" y="131"/>
                  </a:moveTo>
                  <a:cubicBezTo>
                    <a:pt x="311" y="128"/>
                    <a:pt x="312" y="124"/>
                    <a:pt x="316" y="124"/>
                  </a:cubicBezTo>
                  <a:cubicBezTo>
                    <a:pt x="314" y="133"/>
                    <a:pt x="308" y="144"/>
                    <a:pt x="309" y="155"/>
                  </a:cubicBezTo>
                  <a:cubicBezTo>
                    <a:pt x="303" y="150"/>
                    <a:pt x="305" y="139"/>
                    <a:pt x="308" y="131"/>
                  </a:cubicBezTo>
                  <a:close/>
                  <a:moveTo>
                    <a:pt x="293" y="129"/>
                  </a:moveTo>
                  <a:cubicBezTo>
                    <a:pt x="287" y="129"/>
                    <a:pt x="287" y="129"/>
                    <a:pt x="287" y="129"/>
                  </a:cubicBezTo>
                  <a:cubicBezTo>
                    <a:pt x="276" y="117"/>
                    <a:pt x="258" y="103"/>
                    <a:pt x="264" y="85"/>
                  </a:cubicBezTo>
                  <a:cubicBezTo>
                    <a:pt x="278" y="97"/>
                    <a:pt x="296" y="110"/>
                    <a:pt x="293" y="129"/>
                  </a:cubicBezTo>
                  <a:close/>
                  <a:moveTo>
                    <a:pt x="279" y="133"/>
                  </a:moveTo>
                  <a:cubicBezTo>
                    <a:pt x="273" y="133"/>
                    <a:pt x="267" y="129"/>
                    <a:pt x="263" y="125"/>
                  </a:cubicBezTo>
                  <a:cubicBezTo>
                    <a:pt x="259" y="120"/>
                    <a:pt x="253" y="113"/>
                    <a:pt x="257" y="106"/>
                  </a:cubicBezTo>
                  <a:cubicBezTo>
                    <a:pt x="267" y="113"/>
                    <a:pt x="272" y="125"/>
                    <a:pt x="279" y="133"/>
                  </a:cubicBezTo>
                  <a:close/>
                  <a:moveTo>
                    <a:pt x="246" y="22"/>
                  </a:moveTo>
                  <a:cubicBezTo>
                    <a:pt x="253" y="22"/>
                    <a:pt x="268" y="12"/>
                    <a:pt x="268" y="27"/>
                  </a:cubicBezTo>
                  <a:cubicBezTo>
                    <a:pt x="268" y="48"/>
                    <a:pt x="256" y="72"/>
                    <a:pt x="236" y="81"/>
                  </a:cubicBezTo>
                  <a:cubicBezTo>
                    <a:pt x="234" y="81"/>
                    <a:pt x="234" y="81"/>
                    <a:pt x="234" y="81"/>
                  </a:cubicBezTo>
                  <a:cubicBezTo>
                    <a:pt x="238" y="63"/>
                    <a:pt x="247" y="43"/>
                    <a:pt x="246" y="22"/>
                  </a:cubicBezTo>
                  <a:close/>
                  <a:moveTo>
                    <a:pt x="213" y="10"/>
                  </a:moveTo>
                  <a:cubicBezTo>
                    <a:pt x="222" y="12"/>
                    <a:pt x="227" y="22"/>
                    <a:pt x="237" y="21"/>
                  </a:cubicBezTo>
                  <a:cubicBezTo>
                    <a:pt x="246" y="40"/>
                    <a:pt x="234" y="60"/>
                    <a:pt x="227" y="76"/>
                  </a:cubicBezTo>
                  <a:cubicBezTo>
                    <a:pt x="223" y="80"/>
                    <a:pt x="220" y="74"/>
                    <a:pt x="218" y="71"/>
                  </a:cubicBezTo>
                  <a:cubicBezTo>
                    <a:pt x="209" y="53"/>
                    <a:pt x="200" y="29"/>
                    <a:pt x="213" y="10"/>
                  </a:cubicBezTo>
                  <a:close/>
                  <a:moveTo>
                    <a:pt x="91" y="12"/>
                  </a:moveTo>
                  <a:cubicBezTo>
                    <a:pt x="102" y="10"/>
                    <a:pt x="114" y="12"/>
                    <a:pt x="121" y="19"/>
                  </a:cubicBezTo>
                  <a:cubicBezTo>
                    <a:pt x="127" y="28"/>
                    <a:pt x="127" y="28"/>
                    <a:pt x="127" y="28"/>
                  </a:cubicBezTo>
                  <a:cubicBezTo>
                    <a:pt x="118" y="31"/>
                    <a:pt x="107" y="26"/>
                    <a:pt x="98" y="21"/>
                  </a:cubicBezTo>
                  <a:cubicBezTo>
                    <a:pt x="96" y="18"/>
                    <a:pt x="88" y="17"/>
                    <a:pt x="91" y="12"/>
                  </a:cubicBezTo>
                  <a:close/>
                  <a:moveTo>
                    <a:pt x="125" y="39"/>
                  </a:moveTo>
                  <a:cubicBezTo>
                    <a:pt x="120" y="43"/>
                    <a:pt x="112" y="44"/>
                    <a:pt x="104" y="42"/>
                  </a:cubicBezTo>
                  <a:cubicBezTo>
                    <a:pt x="95" y="40"/>
                    <a:pt x="86" y="32"/>
                    <a:pt x="85" y="23"/>
                  </a:cubicBezTo>
                  <a:cubicBezTo>
                    <a:pt x="98" y="28"/>
                    <a:pt x="110" y="34"/>
                    <a:pt x="125" y="39"/>
                  </a:cubicBezTo>
                  <a:close/>
                  <a:moveTo>
                    <a:pt x="97" y="87"/>
                  </a:moveTo>
                  <a:cubicBezTo>
                    <a:pt x="100" y="88"/>
                    <a:pt x="104" y="91"/>
                    <a:pt x="104" y="94"/>
                  </a:cubicBezTo>
                  <a:cubicBezTo>
                    <a:pt x="101" y="93"/>
                    <a:pt x="97" y="89"/>
                    <a:pt x="97" y="87"/>
                  </a:cubicBezTo>
                  <a:close/>
                  <a:moveTo>
                    <a:pt x="128" y="118"/>
                  </a:moveTo>
                  <a:cubicBezTo>
                    <a:pt x="123" y="111"/>
                    <a:pt x="113" y="108"/>
                    <a:pt x="108" y="100"/>
                  </a:cubicBezTo>
                  <a:cubicBezTo>
                    <a:pt x="109" y="99"/>
                    <a:pt x="109" y="99"/>
                    <a:pt x="109" y="99"/>
                  </a:cubicBezTo>
                  <a:cubicBezTo>
                    <a:pt x="132" y="118"/>
                    <a:pt x="157" y="127"/>
                    <a:pt x="181" y="144"/>
                  </a:cubicBezTo>
                  <a:cubicBezTo>
                    <a:pt x="164" y="141"/>
                    <a:pt x="145" y="128"/>
                    <a:pt x="128" y="118"/>
                  </a:cubicBezTo>
                  <a:close/>
                  <a:moveTo>
                    <a:pt x="184" y="144"/>
                  </a:moveTo>
                  <a:cubicBezTo>
                    <a:pt x="188" y="142"/>
                    <a:pt x="192" y="144"/>
                    <a:pt x="195" y="147"/>
                  </a:cubicBezTo>
                  <a:cubicBezTo>
                    <a:pt x="194" y="146"/>
                    <a:pt x="187" y="149"/>
                    <a:pt x="184" y="144"/>
                  </a:cubicBezTo>
                  <a:close/>
                  <a:moveTo>
                    <a:pt x="127" y="103"/>
                  </a:moveTo>
                  <a:cubicBezTo>
                    <a:pt x="100" y="82"/>
                    <a:pt x="78" y="54"/>
                    <a:pt x="69" y="22"/>
                  </a:cubicBezTo>
                  <a:cubicBezTo>
                    <a:pt x="78" y="26"/>
                    <a:pt x="82" y="37"/>
                    <a:pt x="90" y="43"/>
                  </a:cubicBezTo>
                  <a:cubicBezTo>
                    <a:pt x="101" y="51"/>
                    <a:pt x="116" y="50"/>
                    <a:pt x="128" y="47"/>
                  </a:cubicBezTo>
                  <a:cubicBezTo>
                    <a:pt x="133" y="46"/>
                    <a:pt x="135" y="39"/>
                    <a:pt x="140" y="40"/>
                  </a:cubicBezTo>
                  <a:cubicBezTo>
                    <a:pt x="150" y="55"/>
                    <a:pt x="137" y="74"/>
                    <a:pt x="146" y="89"/>
                  </a:cubicBezTo>
                  <a:cubicBezTo>
                    <a:pt x="156" y="113"/>
                    <a:pt x="185" y="119"/>
                    <a:pt x="208" y="122"/>
                  </a:cubicBezTo>
                  <a:cubicBezTo>
                    <a:pt x="209" y="109"/>
                    <a:pt x="205" y="96"/>
                    <a:pt x="203" y="84"/>
                  </a:cubicBezTo>
                  <a:cubicBezTo>
                    <a:pt x="192" y="63"/>
                    <a:pt x="173" y="48"/>
                    <a:pt x="149" y="46"/>
                  </a:cubicBezTo>
                  <a:cubicBezTo>
                    <a:pt x="148" y="35"/>
                    <a:pt x="156" y="21"/>
                    <a:pt x="167" y="16"/>
                  </a:cubicBezTo>
                  <a:cubicBezTo>
                    <a:pt x="176" y="22"/>
                    <a:pt x="193" y="12"/>
                    <a:pt x="199" y="24"/>
                  </a:cubicBezTo>
                  <a:cubicBezTo>
                    <a:pt x="195" y="49"/>
                    <a:pt x="215" y="65"/>
                    <a:pt x="213" y="88"/>
                  </a:cubicBezTo>
                  <a:cubicBezTo>
                    <a:pt x="212" y="89"/>
                    <a:pt x="211" y="92"/>
                    <a:pt x="212" y="94"/>
                  </a:cubicBezTo>
                  <a:cubicBezTo>
                    <a:pt x="218" y="101"/>
                    <a:pt x="225" y="93"/>
                    <a:pt x="231" y="91"/>
                  </a:cubicBezTo>
                  <a:cubicBezTo>
                    <a:pt x="238" y="89"/>
                    <a:pt x="245" y="84"/>
                    <a:pt x="252" y="81"/>
                  </a:cubicBezTo>
                  <a:cubicBezTo>
                    <a:pt x="251" y="100"/>
                    <a:pt x="242" y="117"/>
                    <a:pt x="260" y="131"/>
                  </a:cubicBezTo>
                  <a:cubicBezTo>
                    <a:pt x="271" y="148"/>
                    <a:pt x="297" y="136"/>
                    <a:pt x="301" y="157"/>
                  </a:cubicBezTo>
                  <a:cubicBezTo>
                    <a:pt x="302" y="172"/>
                    <a:pt x="317" y="176"/>
                    <a:pt x="320" y="189"/>
                  </a:cubicBezTo>
                  <a:cubicBezTo>
                    <a:pt x="312" y="196"/>
                    <a:pt x="300" y="197"/>
                    <a:pt x="292" y="203"/>
                  </a:cubicBezTo>
                  <a:cubicBezTo>
                    <a:pt x="282" y="186"/>
                    <a:pt x="287" y="170"/>
                    <a:pt x="284" y="152"/>
                  </a:cubicBezTo>
                  <a:cubicBezTo>
                    <a:pt x="278" y="150"/>
                    <a:pt x="278" y="150"/>
                    <a:pt x="278" y="150"/>
                  </a:cubicBezTo>
                  <a:cubicBezTo>
                    <a:pt x="221" y="151"/>
                    <a:pt x="171" y="135"/>
                    <a:pt x="127" y="103"/>
                  </a:cubicBezTo>
                  <a:close/>
                  <a:moveTo>
                    <a:pt x="189" y="106"/>
                  </a:moveTo>
                  <a:cubicBezTo>
                    <a:pt x="189" y="108"/>
                    <a:pt x="191" y="109"/>
                    <a:pt x="191" y="111"/>
                  </a:cubicBezTo>
                  <a:cubicBezTo>
                    <a:pt x="175" y="110"/>
                    <a:pt x="157" y="101"/>
                    <a:pt x="151" y="85"/>
                  </a:cubicBezTo>
                  <a:cubicBezTo>
                    <a:pt x="150" y="73"/>
                    <a:pt x="150" y="73"/>
                    <a:pt x="150" y="73"/>
                  </a:cubicBezTo>
                  <a:cubicBezTo>
                    <a:pt x="161" y="85"/>
                    <a:pt x="174" y="98"/>
                    <a:pt x="189" y="106"/>
                  </a:cubicBezTo>
                  <a:close/>
                  <a:moveTo>
                    <a:pt x="155" y="56"/>
                  </a:moveTo>
                  <a:cubicBezTo>
                    <a:pt x="175" y="53"/>
                    <a:pt x="188" y="74"/>
                    <a:pt x="197" y="90"/>
                  </a:cubicBezTo>
                  <a:cubicBezTo>
                    <a:pt x="197" y="93"/>
                    <a:pt x="199" y="97"/>
                    <a:pt x="197" y="102"/>
                  </a:cubicBezTo>
                  <a:cubicBezTo>
                    <a:pt x="185" y="99"/>
                    <a:pt x="175" y="88"/>
                    <a:pt x="167" y="79"/>
                  </a:cubicBezTo>
                  <a:cubicBezTo>
                    <a:pt x="160" y="73"/>
                    <a:pt x="153" y="64"/>
                    <a:pt x="155"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
            </a:p>
          </p:txBody>
        </p:sp>
        <p:sp>
          <p:nvSpPr>
            <p:cNvPr id="15" name="Freeform 669"/>
            <p:cNvSpPr/>
            <p:nvPr/>
          </p:nvSpPr>
          <p:spPr bwMode="auto">
            <a:xfrm>
              <a:off x="4290" y="159"/>
              <a:ext cx="7" cy="7"/>
            </a:xfrm>
            <a:custGeom>
              <a:avLst/>
              <a:gdLst>
                <a:gd name="T0" fmla="*/ 0 w 3"/>
                <a:gd name="T1" fmla="*/ 1 h 3"/>
                <a:gd name="T2" fmla="*/ 0 w 3"/>
                <a:gd name="T3" fmla="*/ 3 h 3"/>
                <a:gd name="T4" fmla="*/ 3 w 3"/>
                <a:gd name="T5" fmla="*/ 3 h 3"/>
                <a:gd name="T6" fmla="*/ 3 w 3"/>
                <a:gd name="T7" fmla="*/ 2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3"/>
                    <a:pt x="0" y="3"/>
                    <a:pt x="0" y="3"/>
                  </a:cubicBezTo>
                  <a:cubicBezTo>
                    <a:pt x="3" y="3"/>
                    <a:pt x="3" y="3"/>
                    <a:pt x="3" y="3"/>
                  </a:cubicBezTo>
                  <a:cubicBezTo>
                    <a:pt x="3" y="2"/>
                    <a:pt x="3" y="2"/>
                    <a:pt x="3" y="2"/>
                  </a:cubicBezTo>
                  <a:cubicBezTo>
                    <a:pt x="3"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
            </a:p>
          </p:txBody>
        </p:sp>
        <p:sp>
          <p:nvSpPr>
            <p:cNvPr id="16" name="Freeform 670"/>
            <p:cNvSpPr/>
            <p:nvPr/>
          </p:nvSpPr>
          <p:spPr bwMode="auto">
            <a:xfrm>
              <a:off x="4245" y="-10"/>
              <a:ext cx="97" cy="131"/>
            </a:xfrm>
            <a:custGeom>
              <a:avLst/>
              <a:gdLst>
                <a:gd name="T0" fmla="*/ 31 w 41"/>
                <a:gd name="T1" fmla="*/ 44 h 55"/>
                <a:gd name="T2" fmla="*/ 41 w 41"/>
                <a:gd name="T3" fmla="*/ 0 h 55"/>
                <a:gd name="T4" fmla="*/ 26 w 41"/>
                <a:gd name="T5" fmla="*/ 0 h 55"/>
                <a:gd name="T6" fmla="*/ 27 w 41"/>
                <a:gd name="T7" fmla="*/ 20 h 55"/>
                <a:gd name="T8" fmla="*/ 23 w 41"/>
                <a:gd name="T9" fmla="*/ 20 h 55"/>
                <a:gd name="T10" fmla="*/ 8 w 41"/>
                <a:gd name="T11" fmla="*/ 0 h 55"/>
                <a:gd name="T12" fmla="*/ 0 w 41"/>
                <a:gd name="T13" fmla="*/ 0 h 55"/>
                <a:gd name="T14" fmla="*/ 18 w 41"/>
                <a:gd name="T15" fmla="*/ 54 h 55"/>
                <a:gd name="T16" fmla="*/ 20 w 41"/>
                <a:gd name="T17" fmla="*/ 55 h 55"/>
                <a:gd name="T18" fmla="*/ 31 w 41"/>
                <a:gd name="T19" fmla="*/ 4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55">
                  <a:moveTo>
                    <a:pt x="31" y="44"/>
                  </a:moveTo>
                  <a:cubicBezTo>
                    <a:pt x="33" y="29"/>
                    <a:pt x="40" y="14"/>
                    <a:pt x="41" y="0"/>
                  </a:cubicBezTo>
                  <a:cubicBezTo>
                    <a:pt x="26" y="0"/>
                    <a:pt x="26" y="0"/>
                    <a:pt x="26" y="0"/>
                  </a:cubicBezTo>
                  <a:cubicBezTo>
                    <a:pt x="28" y="7"/>
                    <a:pt x="29" y="13"/>
                    <a:pt x="27" y="20"/>
                  </a:cubicBezTo>
                  <a:cubicBezTo>
                    <a:pt x="23" y="20"/>
                    <a:pt x="23" y="20"/>
                    <a:pt x="23" y="20"/>
                  </a:cubicBezTo>
                  <a:cubicBezTo>
                    <a:pt x="17" y="14"/>
                    <a:pt x="12" y="7"/>
                    <a:pt x="8" y="0"/>
                  </a:cubicBezTo>
                  <a:cubicBezTo>
                    <a:pt x="0" y="0"/>
                    <a:pt x="0" y="0"/>
                    <a:pt x="0" y="0"/>
                  </a:cubicBezTo>
                  <a:cubicBezTo>
                    <a:pt x="9" y="16"/>
                    <a:pt x="35" y="34"/>
                    <a:pt x="18" y="54"/>
                  </a:cubicBezTo>
                  <a:cubicBezTo>
                    <a:pt x="20" y="55"/>
                    <a:pt x="20" y="55"/>
                    <a:pt x="20" y="55"/>
                  </a:cubicBezTo>
                  <a:cubicBezTo>
                    <a:pt x="26" y="54"/>
                    <a:pt x="27" y="48"/>
                    <a:pt x="31"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
            </a:p>
          </p:txBody>
        </p:sp>
        <p:sp>
          <p:nvSpPr>
            <p:cNvPr id="17" name="Freeform 671"/>
            <p:cNvSpPr>
              <a:spLocks noEditPoints="1"/>
            </p:cNvSpPr>
            <p:nvPr/>
          </p:nvSpPr>
          <p:spPr bwMode="auto">
            <a:xfrm>
              <a:off x="4311" y="-10"/>
              <a:ext cx="421" cy="399"/>
            </a:xfrm>
            <a:custGeom>
              <a:avLst/>
              <a:gdLst>
                <a:gd name="T0" fmla="*/ 177 w 178"/>
                <a:gd name="T1" fmla="*/ 2 h 168"/>
                <a:gd name="T2" fmla="*/ 178 w 178"/>
                <a:gd name="T3" fmla="*/ 0 h 168"/>
                <a:gd name="T4" fmla="*/ 118 w 178"/>
                <a:gd name="T5" fmla="*/ 0 h 168"/>
                <a:gd name="T6" fmla="*/ 92 w 178"/>
                <a:gd name="T7" fmla="*/ 5 h 168"/>
                <a:gd name="T8" fmla="*/ 47 w 178"/>
                <a:gd name="T9" fmla="*/ 62 h 168"/>
                <a:gd name="T10" fmla="*/ 0 w 178"/>
                <a:gd name="T11" fmla="*/ 75 h 168"/>
                <a:gd name="T12" fmla="*/ 15 w 178"/>
                <a:gd name="T13" fmla="*/ 90 h 168"/>
                <a:gd name="T14" fmla="*/ 22 w 178"/>
                <a:gd name="T15" fmla="*/ 123 h 168"/>
                <a:gd name="T16" fmla="*/ 63 w 178"/>
                <a:gd name="T17" fmla="*/ 168 h 168"/>
                <a:gd name="T18" fmla="*/ 77 w 178"/>
                <a:gd name="T19" fmla="*/ 132 h 168"/>
                <a:gd name="T20" fmla="*/ 27 w 178"/>
                <a:gd name="T21" fmla="*/ 79 h 168"/>
                <a:gd name="T22" fmla="*/ 111 w 178"/>
                <a:gd name="T23" fmla="*/ 40 h 168"/>
                <a:gd name="T24" fmla="*/ 129 w 178"/>
                <a:gd name="T25" fmla="*/ 7 h 168"/>
                <a:gd name="T26" fmla="*/ 128 w 178"/>
                <a:gd name="T27" fmla="*/ 1 h 168"/>
                <a:gd name="T28" fmla="*/ 177 w 178"/>
                <a:gd name="T29" fmla="*/ 2 h 168"/>
                <a:gd name="T30" fmla="*/ 42 w 178"/>
                <a:gd name="T31" fmla="*/ 95 h 168"/>
                <a:gd name="T32" fmla="*/ 71 w 178"/>
                <a:gd name="T33" fmla="*/ 138 h 168"/>
                <a:gd name="T34" fmla="*/ 63 w 178"/>
                <a:gd name="T35" fmla="*/ 157 h 168"/>
                <a:gd name="T36" fmla="*/ 60 w 178"/>
                <a:gd name="T37" fmla="*/ 153 h 168"/>
                <a:gd name="T38" fmla="*/ 41 w 178"/>
                <a:gd name="T39" fmla="*/ 97 h 168"/>
                <a:gd name="T40" fmla="*/ 42 w 178"/>
                <a:gd name="T41" fmla="*/ 95 h 168"/>
                <a:gd name="T42" fmla="*/ 30 w 178"/>
                <a:gd name="T43" fmla="*/ 93 h 168"/>
                <a:gd name="T44" fmla="*/ 43 w 178"/>
                <a:gd name="T45" fmla="*/ 113 h 168"/>
                <a:gd name="T46" fmla="*/ 51 w 178"/>
                <a:gd name="T47" fmla="*/ 151 h 168"/>
                <a:gd name="T48" fmla="*/ 22 w 178"/>
                <a:gd name="T49" fmla="*/ 93 h 168"/>
                <a:gd name="T50" fmla="*/ 30 w 178"/>
                <a:gd name="T51" fmla="*/ 93 h 168"/>
                <a:gd name="T52" fmla="*/ 84 w 178"/>
                <a:gd name="T53" fmla="*/ 14 h 168"/>
                <a:gd name="T54" fmla="*/ 90 w 178"/>
                <a:gd name="T55" fmla="*/ 18 h 168"/>
                <a:gd name="T56" fmla="*/ 60 w 178"/>
                <a:gd name="T57" fmla="*/ 55 h 168"/>
                <a:gd name="T58" fmla="*/ 84 w 178"/>
                <a:gd name="T59" fmla="*/ 14 h 168"/>
                <a:gd name="T60" fmla="*/ 91 w 178"/>
                <a:gd name="T61" fmla="*/ 56 h 168"/>
                <a:gd name="T62" fmla="*/ 67 w 178"/>
                <a:gd name="T63" fmla="*/ 61 h 168"/>
                <a:gd name="T64" fmla="*/ 66 w 178"/>
                <a:gd name="T65" fmla="*/ 60 h 168"/>
                <a:gd name="T66" fmla="*/ 113 w 178"/>
                <a:gd name="T67" fmla="*/ 10 h 168"/>
                <a:gd name="T68" fmla="*/ 91 w 178"/>
                <a:gd name="T69" fmla="*/ 5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8" h="168">
                  <a:moveTo>
                    <a:pt x="177" y="2"/>
                  </a:moveTo>
                  <a:cubicBezTo>
                    <a:pt x="178" y="0"/>
                    <a:pt x="178" y="0"/>
                    <a:pt x="178" y="0"/>
                  </a:cubicBezTo>
                  <a:cubicBezTo>
                    <a:pt x="118" y="0"/>
                    <a:pt x="118" y="0"/>
                    <a:pt x="118" y="0"/>
                  </a:cubicBezTo>
                  <a:cubicBezTo>
                    <a:pt x="110" y="3"/>
                    <a:pt x="102" y="9"/>
                    <a:pt x="92" y="5"/>
                  </a:cubicBezTo>
                  <a:cubicBezTo>
                    <a:pt x="63" y="8"/>
                    <a:pt x="55" y="41"/>
                    <a:pt x="47" y="62"/>
                  </a:cubicBezTo>
                  <a:cubicBezTo>
                    <a:pt x="34" y="76"/>
                    <a:pt x="14" y="69"/>
                    <a:pt x="0" y="75"/>
                  </a:cubicBezTo>
                  <a:cubicBezTo>
                    <a:pt x="4" y="80"/>
                    <a:pt x="14" y="81"/>
                    <a:pt x="15" y="90"/>
                  </a:cubicBezTo>
                  <a:cubicBezTo>
                    <a:pt x="23" y="101"/>
                    <a:pt x="15" y="113"/>
                    <a:pt x="22" y="123"/>
                  </a:cubicBezTo>
                  <a:cubicBezTo>
                    <a:pt x="26" y="145"/>
                    <a:pt x="45" y="157"/>
                    <a:pt x="63" y="168"/>
                  </a:cubicBezTo>
                  <a:cubicBezTo>
                    <a:pt x="72" y="159"/>
                    <a:pt x="78" y="146"/>
                    <a:pt x="77" y="132"/>
                  </a:cubicBezTo>
                  <a:cubicBezTo>
                    <a:pt x="72" y="108"/>
                    <a:pt x="49" y="87"/>
                    <a:pt x="27" y="79"/>
                  </a:cubicBezTo>
                  <a:cubicBezTo>
                    <a:pt x="53" y="60"/>
                    <a:pt x="97" y="79"/>
                    <a:pt x="111" y="40"/>
                  </a:cubicBezTo>
                  <a:cubicBezTo>
                    <a:pt x="116" y="29"/>
                    <a:pt x="118" y="14"/>
                    <a:pt x="129" y="7"/>
                  </a:cubicBezTo>
                  <a:cubicBezTo>
                    <a:pt x="128" y="1"/>
                    <a:pt x="128" y="1"/>
                    <a:pt x="128" y="1"/>
                  </a:cubicBezTo>
                  <a:cubicBezTo>
                    <a:pt x="146" y="5"/>
                    <a:pt x="160" y="2"/>
                    <a:pt x="177" y="2"/>
                  </a:cubicBezTo>
                  <a:close/>
                  <a:moveTo>
                    <a:pt x="42" y="95"/>
                  </a:moveTo>
                  <a:cubicBezTo>
                    <a:pt x="59" y="102"/>
                    <a:pt x="68" y="120"/>
                    <a:pt x="71" y="138"/>
                  </a:cubicBezTo>
                  <a:cubicBezTo>
                    <a:pt x="69" y="146"/>
                    <a:pt x="71" y="153"/>
                    <a:pt x="63" y="157"/>
                  </a:cubicBezTo>
                  <a:cubicBezTo>
                    <a:pt x="60" y="153"/>
                    <a:pt x="60" y="153"/>
                    <a:pt x="60" y="153"/>
                  </a:cubicBezTo>
                  <a:cubicBezTo>
                    <a:pt x="54" y="134"/>
                    <a:pt x="53" y="114"/>
                    <a:pt x="41" y="97"/>
                  </a:cubicBezTo>
                  <a:lnTo>
                    <a:pt x="42" y="95"/>
                  </a:lnTo>
                  <a:close/>
                  <a:moveTo>
                    <a:pt x="30" y="93"/>
                  </a:moveTo>
                  <a:cubicBezTo>
                    <a:pt x="43" y="113"/>
                    <a:pt x="43" y="113"/>
                    <a:pt x="43" y="113"/>
                  </a:cubicBezTo>
                  <a:cubicBezTo>
                    <a:pt x="45" y="127"/>
                    <a:pt x="52" y="138"/>
                    <a:pt x="51" y="151"/>
                  </a:cubicBezTo>
                  <a:cubicBezTo>
                    <a:pt x="28" y="140"/>
                    <a:pt x="21" y="116"/>
                    <a:pt x="22" y="93"/>
                  </a:cubicBezTo>
                  <a:cubicBezTo>
                    <a:pt x="23" y="89"/>
                    <a:pt x="27" y="93"/>
                    <a:pt x="30" y="93"/>
                  </a:cubicBezTo>
                  <a:close/>
                  <a:moveTo>
                    <a:pt x="84" y="14"/>
                  </a:moveTo>
                  <a:cubicBezTo>
                    <a:pt x="87" y="14"/>
                    <a:pt x="95" y="11"/>
                    <a:pt x="90" y="18"/>
                  </a:cubicBezTo>
                  <a:cubicBezTo>
                    <a:pt x="80" y="30"/>
                    <a:pt x="75" y="48"/>
                    <a:pt x="60" y="55"/>
                  </a:cubicBezTo>
                  <a:cubicBezTo>
                    <a:pt x="60" y="42"/>
                    <a:pt x="68" y="22"/>
                    <a:pt x="84" y="14"/>
                  </a:cubicBezTo>
                  <a:close/>
                  <a:moveTo>
                    <a:pt x="91" y="56"/>
                  </a:moveTo>
                  <a:cubicBezTo>
                    <a:pt x="82" y="59"/>
                    <a:pt x="76" y="64"/>
                    <a:pt x="67" y="61"/>
                  </a:cubicBezTo>
                  <a:cubicBezTo>
                    <a:pt x="66" y="60"/>
                    <a:pt x="66" y="60"/>
                    <a:pt x="66" y="60"/>
                  </a:cubicBezTo>
                  <a:cubicBezTo>
                    <a:pt x="88" y="45"/>
                    <a:pt x="87" y="15"/>
                    <a:pt x="113" y="10"/>
                  </a:cubicBezTo>
                  <a:cubicBezTo>
                    <a:pt x="113" y="27"/>
                    <a:pt x="104" y="45"/>
                    <a:pt x="9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
            </a:p>
          </p:txBody>
        </p:sp>
        <p:sp>
          <p:nvSpPr>
            <p:cNvPr id="18" name="Freeform 672"/>
            <p:cNvSpPr/>
            <p:nvPr/>
          </p:nvSpPr>
          <p:spPr bwMode="auto">
            <a:xfrm>
              <a:off x="4074" y="-10"/>
              <a:ext cx="171" cy="107"/>
            </a:xfrm>
            <a:custGeom>
              <a:avLst/>
              <a:gdLst>
                <a:gd name="T0" fmla="*/ 72 w 72"/>
                <a:gd name="T1" fmla="*/ 42 h 45"/>
                <a:gd name="T2" fmla="*/ 72 w 72"/>
                <a:gd name="T3" fmla="*/ 27 h 45"/>
                <a:gd name="T4" fmla="*/ 59 w 72"/>
                <a:gd name="T5" fmla="*/ 0 h 45"/>
                <a:gd name="T6" fmla="*/ 50 w 72"/>
                <a:gd name="T7" fmla="*/ 0 h 45"/>
                <a:gd name="T8" fmla="*/ 59 w 72"/>
                <a:gd name="T9" fmla="*/ 10 h 45"/>
                <a:gd name="T10" fmla="*/ 64 w 72"/>
                <a:gd name="T11" fmla="*/ 24 h 45"/>
                <a:gd name="T12" fmla="*/ 59 w 72"/>
                <a:gd name="T13" fmla="*/ 22 h 45"/>
                <a:gd name="T14" fmla="*/ 40 w 72"/>
                <a:gd name="T15" fmla="*/ 0 h 45"/>
                <a:gd name="T16" fmla="*/ 29 w 72"/>
                <a:gd name="T17" fmla="*/ 0 h 45"/>
                <a:gd name="T18" fmla="*/ 57 w 72"/>
                <a:gd name="T19" fmla="*/ 30 h 45"/>
                <a:gd name="T20" fmla="*/ 56 w 72"/>
                <a:gd name="T21" fmla="*/ 35 h 45"/>
                <a:gd name="T22" fmla="*/ 11 w 72"/>
                <a:gd name="T23" fmla="*/ 12 h 45"/>
                <a:gd name="T24" fmla="*/ 8 w 72"/>
                <a:gd name="T25" fmla="*/ 0 h 45"/>
                <a:gd name="T26" fmla="*/ 0 w 72"/>
                <a:gd name="T27" fmla="*/ 0 h 45"/>
                <a:gd name="T28" fmla="*/ 16 w 72"/>
                <a:gd name="T29" fmla="*/ 28 h 45"/>
                <a:gd name="T30" fmla="*/ 69 w 72"/>
                <a:gd name="T31" fmla="*/ 45 h 45"/>
                <a:gd name="T32" fmla="*/ 72 w 72"/>
                <a:gd name="T33" fmla="*/ 4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45">
                  <a:moveTo>
                    <a:pt x="72" y="42"/>
                  </a:moveTo>
                  <a:cubicBezTo>
                    <a:pt x="64" y="37"/>
                    <a:pt x="72" y="32"/>
                    <a:pt x="72" y="27"/>
                  </a:cubicBezTo>
                  <a:cubicBezTo>
                    <a:pt x="69" y="17"/>
                    <a:pt x="65" y="8"/>
                    <a:pt x="59" y="0"/>
                  </a:cubicBezTo>
                  <a:cubicBezTo>
                    <a:pt x="50" y="0"/>
                    <a:pt x="50" y="0"/>
                    <a:pt x="50" y="0"/>
                  </a:cubicBezTo>
                  <a:cubicBezTo>
                    <a:pt x="53" y="3"/>
                    <a:pt x="56" y="7"/>
                    <a:pt x="59" y="10"/>
                  </a:cubicBezTo>
                  <a:cubicBezTo>
                    <a:pt x="64" y="24"/>
                    <a:pt x="64" y="24"/>
                    <a:pt x="64" y="24"/>
                  </a:cubicBezTo>
                  <a:cubicBezTo>
                    <a:pt x="59" y="22"/>
                    <a:pt x="59" y="22"/>
                    <a:pt x="59" y="22"/>
                  </a:cubicBezTo>
                  <a:cubicBezTo>
                    <a:pt x="40" y="0"/>
                    <a:pt x="40" y="0"/>
                    <a:pt x="40" y="0"/>
                  </a:cubicBezTo>
                  <a:cubicBezTo>
                    <a:pt x="29" y="0"/>
                    <a:pt x="29" y="0"/>
                    <a:pt x="29" y="0"/>
                  </a:cubicBezTo>
                  <a:cubicBezTo>
                    <a:pt x="41" y="6"/>
                    <a:pt x="49" y="19"/>
                    <a:pt x="57" y="30"/>
                  </a:cubicBezTo>
                  <a:cubicBezTo>
                    <a:pt x="58" y="31"/>
                    <a:pt x="59" y="34"/>
                    <a:pt x="56" y="35"/>
                  </a:cubicBezTo>
                  <a:cubicBezTo>
                    <a:pt x="38" y="35"/>
                    <a:pt x="19" y="29"/>
                    <a:pt x="11" y="12"/>
                  </a:cubicBezTo>
                  <a:cubicBezTo>
                    <a:pt x="8" y="0"/>
                    <a:pt x="8" y="0"/>
                    <a:pt x="8" y="0"/>
                  </a:cubicBezTo>
                  <a:cubicBezTo>
                    <a:pt x="0" y="0"/>
                    <a:pt x="0" y="0"/>
                    <a:pt x="0" y="0"/>
                  </a:cubicBezTo>
                  <a:cubicBezTo>
                    <a:pt x="5" y="9"/>
                    <a:pt x="5" y="21"/>
                    <a:pt x="16" y="28"/>
                  </a:cubicBezTo>
                  <a:cubicBezTo>
                    <a:pt x="32" y="38"/>
                    <a:pt x="52" y="39"/>
                    <a:pt x="69" y="45"/>
                  </a:cubicBezTo>
                  <a:lnTo>
                    <a:pt x="72" y="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
            </a:p>
          </p:txBody>
        </p:sp>
        <p:sp>
          <p:nvSpPr>
            <p:cNvPr id="19" name="Freeform 673"/>
            <p:cNvSpPr/>
            <p:nvPr/>
          </p:nvSpPr>
          <p:spPr bwMode="auto">
            <a:xfrm>
              <a:off x="4230" y="138"/>
              <a:ext cx="45" cy="33"/>
            </a:xfrm>
            <a:custGeom>
              <a:avLst/>
              <a:gdLst>
                <a:gd name="T0" fmla="*/ 19 w 19"/>
                <a:gd name="T1" fmla="*/ 10 h 14"/>
                <a:gd name="T2" fmla="*/ 9 w 19"/>
                <a:gd name="T3" fmla="*/ 1 h 14"/>
                <a:gd name="T4" fmla="*/ 1 w 19"/>
                <a:gd name="T5" fmla="*/ 10 h 14"/>
                <a:gd name="T6" fmla="*/ 19 w 19"/>
                <a:gd name="T7" fmla="*/ 10 h 14"/>
              </a:gdLst>
              <a:ahLst/>
              <a:cxnLst>
                <a:cxn ang="0">
                  <a:pos x="T0" y="T1"/>
                </a:cxn>
                <a:cxn ang="0">
                  <a:pos x="T2" y="T3"/>
                </a:cxn>
                <a:cxn ang="0">
                  <a:pos x="T4" y="T5"/>
                </a:cxn>
                <a:cxn ang="0">
                  <a:pos x="T6" y="T7"/>
                </a:cxn>
              </a:cxnLst>
              <a:rect l="0" t="0" r="r" b="b"/>
              <a:pathLst>
                <a:path w="19" h="14">
                  <a:moveTo>
                    <a:pt x="19" y="10"/>
                  </a:moveTo>
                  <a:cubicBezTo>
                    <a:pt x="13" y="8"/>
                    <a:pt x="16" y="0"/>
                    <a:pt x="9" y="1"/>
                  </a:cubicBezTo>
                  <a:cubicBezTo>
                    <a:pt x="6" y="3"/>
                    <a:pt x="0" y="5"/>
                    <a:pt x="1" y="10"/>
                  </a:cubicBezTo>
                  <a:cubicBezTo>
                    <a:pt x="7" y="9"/>
                    <a:pt x="14" y="14"/>
                    <a:pt x="19"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
            </a:p>
          </p:txBody>
        </p:sp>
        <p:sp>
          <p:nvSpPr>
            <p:cNvPr id="20" name="Freeform 674"/>
            <p:cNvSpPr/>
            <p:nvPr/>
          </p:nvSpPr>
          <p:spPr bwMode="auto">
            <a:xfrm>
              <a:off x="5324" y="-10"/>
              <a:ext cx="121" cy="76"/>
            </a:xfrm>
            <a:custGeom>
              <a:avLst/>
              <a:gdLst>
                <a:gd name="T0" fmla="*/ 42 w 51"/>
                <a:gd name="T1" fmla="*/ 32 h 32"/>
                <a:gd name="T2" fmla="*/ 49 w 51"/>
                <a:gd name="T3" fmla="*/ 14 h 32"/>
                <a:gd name="T4" fmla="*/ 51 w 51"/>
                <a:gd name="T5" fmla="*/ 0 h 32"/>
                <a:gd name="T6" fmla="*/ 46 w 51"/>
                <a:gd name="T7" fmla="*/ 0 h 32"/>
                <a:gd name="T8" fmla="*/ 44 w 51"/>
                <a:gd name="T9" fmla="*/ 8 h 32"/>
                <a:gd name="T10" fmla="*/ 41 w 51"/>
                <a:gd name="T11" fmla="*/ 7 h 32"/>
                <a:gd name="T12" fmla="*/ 37 w 51"/>
                <a:gd name="T13" fmla="*/ 0 h 32"/>
                <a:gd name="T14" fmla="*/ 32 w 51"/>
                <a:gd name="T15" fmla="*/ 0 h 32"/>
                <a:gd name="T16" fmla="*/ 37 w 51"/>
                <a:gd name="T17" fmla="*/ 19 h 32"/>
                <a:gd name="T18" fmla="*/ 8 w 51"/>
                <a:gd name="T19" fmla="*/ 0 h 32"/>
                <a:gd name="T20" fmla="*/ 0 w 51"/>
                <a:gd name="T21" fmla="*/ 0 h 32"/>
                <a:gd name="T22" fmla="*/ 42 w 51"/>
                <a:gd name="T23"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 h="32">
                  <a:moveTo>
                    <a:pt x="42" y="32"/>
                  </a:moveTo>
                  <a:cubicBezTo>
                    <a:pt x="47" y="30"/>
                    <a:pt x="49" y="21"/>
                    <a:pt x="49" y="14"/>
                  </a:cubicBezTo>
                  <a:cubicBezTo>
                    <a:pt x="50" y="9"/>
                    <a:pt x="51" y="5"/>
                    <a:pt x="51" y="0"/>
                  </a:cubicBezTo>
                  <a:cubicBezTo>
                    <a:pt x="46" y="0"/>
                    <a:pt x="46" y="0"/>
                    <a:pt x="46" y="0"/>
                  </a:cubicBezTo>
                  <a:cubicBezTo>
                    <a:pt x="46" y="3"/>
                    <a:pt x="46" y="5"/>
                    <a:pt x="44" y="8"/>
                  </a:cubicBezTo>
                  <a:cubicBezTo>
                    <a:pt x="41" y="7"/>
                    <a:pt x="41" y="7"/>
                    <a:pt x="41" y="7"/>
                  </a:cubicBezTo>
                  <a:cubicBezTo>
                    <a:pt x="39" y="5"/>
                    <a:pt x="38" y="2"/>
                    <a:pt x="37" y="0"/>
                  </a:cubicBezTo>
                  <a:cubicBezTo>
                    <a:pt x="32" y="0"/>
                    <a:pt x="32" y="0"/>
                    <a:pt x="32" y="0"/>
                  </a:cubicBezTo>
                  <a:cubicBezTo>
                    <a:pt x="34" y="6"/>
                    <a:pt x="36" y="12"/>
                    <a:pt x="37" y="19"/>
                  </a:cubicBezTo>
                  <a:cubicBezTo>
                    <a:pt x="24" y="19"/>
                    <a:pt x="16" y="10"/>
                    <a:pt x="8" y="0"/>
                  </a:cubicBezTo>
                  <a:cubicBezTo>
                    <a:pt x="0" y="0"/>
                    <a:pt x="0" y="0"/>
                    <a:pt x="0" y="0"/>
                  </a:cubicBezTo>
                  <a:cubicBezTo>
                    <a:pt x="11" y="14"/>
                    <a:pt x="25" y="26"/>
                    <a:pt x="42"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
            </a:p>
          </p:txBody>
        </p:sp>
        <p:sp>
          <p:nvSpPr>
            <p:cNvPr id="21" name="Freeform 675"/>
            <p:cNvSpPr>
              <a:spLocks noEditPoints="1"/>
            </p:cNvSpPr>
            <p:nvPr/>
          </p:nvSpPr>
          <p:spPr bwMode="auto">
            <a:xfrm>
              <a:off x="3610" y="-10"/>
              <a:ext cx="159" cy="226"/>
            </a:xfrm>
            <a:custGeom>
              <a:avLst/>
              <a:gdLst>
                <a:gd name="T0" fmla="*/ 35 w 67"/>
                <a:gd name="T1" fmla="*/ 1 h 95"/>
                <a:gd name="T2" fmla="*/ 43 w 67"/>
                <a:gd name="T3" fmla="*/ 50 h 95"/>
                <a:gd name="T4" fmla="*/ 48 w 67"/>
                <a:gd name="T5" fmla="*/ 54 h 95"/>
                <a:gd name="T6" fmla="*/ 46 w 67"/>
                <a:gd name="T7" fmla="*/ 7 h 95"/>
                <a:gd name="T8" fmla="*/ 62 w 67"/>
                <a:gd name="T9" fmla="*/ 38 h 95"/>
                <a:gd name="T10" fmla="*/ 57 w 67"/>
                <a:gd name="T11" fmla="*/ 66 h 95"/>
                <a:gd name="T12" fmla="*/ 48 w 67"/>
                <a:gd name="T13" fmla="*/ 79 h 95"/>
                <a:gd name="T14" fmla="*/ 46 w 67"/>
                <a:gd name="T15" fmla="*/ 55 h 95"/>
                <a:gd name="T16" fmla="*/ 38 w 67"/>
                <a:gd name="T17" fmla="*/ 65 h 95"/>
                <a:gd name="T18" fmla="*/ 23 w 67"/>
                <a:gd name="T19" fmla="*/ 0 h 95"/>
                <a:gd name="T20" fmla="*/ 16 w 67"/>
                <a:gd name="T21" fmla="*/ 0 h 95"/>
                <a:gd name="T22" fmla="*/ 15 w 67"/>
                <a:gd name="T23" fmla="*/ 7 h 95"/>
                <a:gd name="T24" fmla="*/ 43 w 67"/>
                <a:gd name="T25" fmla="*/ 93 h 95"/>
                <a:gd name="T26" fmla="*/ 47 w 67"/>
                <a:gd name="T27" fmla="*/ 95 h 95"/>
                <a:gd name="T28" fmla="*/ 67 w 67"/>
                <a:gd name="T29" fmla="*/ 56 h 95"/>
                <a:gd name="T30" fmla="*/ 52 w 67"/>
                <a:gd name="T31" fmla="*/ 1 h 95"/>
                <a:gd name="T32" fmla="*/ 51 w 67"/>
                <a:gd name="T33" fmla="*/ 0 h 95"/>
                <a:gd name="T34" fmla="*/ 33 w 67"/>
                <a:gd name="T35" fmla="*/ 0 h 95"/>
                <a:gd name="T36" fmla="*/ 35 w 67"/>
                <a:gd name="T37" fmla="*/ 1 h 95"/>
                <a:gd name="T38" fmla="*/ 42 w 67"/>
                <a:gd name="T39" fmla="*/ 5 h 95"/>
                <a:gd name="T40" fmla="*/ 43 w 67"/>
                <a:gd name="T41" fmla="*/ 9 h 95"/>
                <a:gd name="T42" fmla="*/ 42 w 67"/>
                <a:gd name="T43" fmla="*/ 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7" h="95">
                  <a:moveTo>
                    <a:pt x="35" y="1"/>
                  </a:moveTo>
                  <a:cubicBezTo>
                    <a:pt x="41" y="17"/>
                    <a:pt x="47" y="34"/>
                    <a:pt x="43" y="50"/>
                  </a:cubicBezTo>
                  <a:cubicBezTo>
                    <a:pt x="48" y="54"/>
                    <a:pt x="48" y="54"/>
                    <a:pt x="48" y="54"/>
                  </a:cubicBezTo>
                  <a:cubicBezTo>
                    <a:pt x="53" y="41"/>
                    <a:pt x="49" y="21"/>
                    <a:pt x="46" y="7"/>
                  </a:cubicBezTo>
                  <a:cubicBezTo>
                    <a:pt x="57" y="13"/>
                    <a:pt x="59" y="27"/>
                    <a:pt x="62" y="38"/>
                  </a:cubicBezTo>
                  <a:cubicBezTo>
                    <a:pt x="64" y="47"/>
                    <a:pt x="57" y="57"/>
                    <a:pt x="57" y="66"/>
                  </a:cubicBezTo>
                  <a:cubicBezTo>
                    <a:pt x="51" y="69"/>
                    <a:pt x="54" y="77"/>
                    <a:pt x="48" y="79"/>
                  </a:cubicBezTo>
                  <a:cubicBezTo>
                    <a:pt x="43" y="71"/>
                    <a:pt x="55" y="61"/>
                    <a:pt x="46" y="55"/>
                  </a:cubicBezTo>
                  <a:cubicBezTo>
                    <a:pt x="42" y="57"/>
                    <a:pt x="43" y="67"/>
                    <a:pt x="38" y="65"/>
                  </a:cubicBezTo>
                  <a:cubicBezTo>
                    <a:pt x="22" y="49"/>
                    <a:pt x="15" y="23"/>
                    <a:pt x="23" y="0"/>
                  </a:cubicBezTo>
                  <a:cubicBezTo>
                    <a:pt x="16" y="0"/>
                    <a:pt x="16" y="0"/>
                    <a:pt x="16" y="0"/>
                  </a:cubicBezTo>
                  <a:cubicBezTo>
                    <a:pt x="15" y="2"/>
                    <a:pt x="15" y="5"/>
                    <a:pt x="15" y="7"/>
                  </a:cubicBezTo>
                  <a:cubicBezTo>
                    <a:pt x="0" y="42"/>
                    <a:pt x="36" y="62"/>
                    <a:pt x="43" y="93"/>
                  </a:cubicBezTo>
                  <a:cubicBezTo>
                    <a:pt x="44" y="93"/>
                    <a:pt x="45" y="95"/>
                    <a:pt x="47" y="95"/>
                  </a:cubicBezTo>
                  <a:cubicBezTo>
                    <a:pt x="58" y="83"/>
                    <a:pt x="61" y="70"/>
                    <a:pt x="67" y="56"/>
                  </a:cubicBezTo>
                  <a:cubicBezTo>
                    <a:pt x="66" y="36"/>
                    <a:pt x="67" y="16"/>
                    <a:pt x="52" y="1"/>
                  </a:cubicBezTo>
                  <a:cubicBezTo>
                    <a:pt x="52" y="1"/>
                    <a:pt x="51" y="0"/>
                    <a:pt x="51" y="0"/>
                  </a:cubicBezTo>
                  <a:cubicBezTo>
                    <a:pt x="33" y="0"/>
                    <a:pt x="33" y="0"/>
                    <a:pt x="33" y="0"/>
                  </a:cubicBezTo>
                  <a:cubicBezTo>
                    <a:pt x="34" y="1"/>
                    <a:pt x="34" y="1"/>
                    <a:pt x="35" y="1"/>
                  </a:cubicBezTo>
                  <a:close/>
                  <a:moveTo>
                    <a:pt x="42" y="5"/>
                  </a:moveTo>
                  <a:cubicBezTo>
                    <a:pt x="43" y="9"/>
                    <a:pt x="43" y="9"/>
                    <a:pt x="43" y="9"/>
                  </a:cubicBezTo>
                  <a:cubicBezTo>
                    <a:pt x="42" y="9"/>
                    <a:pt x="41" y="6"/>
                    <a:pt x="4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
            </a:p>
          </p:txBody>
        </p:sp>
        <p:sp>
          <p:nvSpPr>
            <p:cNvPr id="22" name="Freeform 676"/>
            <p:cNvSpPr/>
            <p:nvPr/>
          </p:nvSpPr>
          <p:spPr bwMode="auto">
            <a:xfrm>
              <a:off x="3876" y="-10"/>
              <a:ext cx="359" cy="240"/>
            </a:xfrm>
            <a:custGeom>
              <a:avLst/>
              <a:gdLst>
                <a:gd name="T0" fmla="*/ 149 w 152"/>
                <a:gd name="T1" fmla="*/ 101 h 101"/>
                <a:gd name="T2" fmla="*/ 131 w 152"/>
                <a:gd name="T3" fmla="*/ 73 h 101"/>
                <a:gd name="T4" fmla="*/ 146 w 152"/>
                <a:gd name="T5" fmla="*/ 67 h 101"/>
                <a:gd name="T6" fmla="*/ 119 w 152"/>
                <a:gd name="T7" fmla="*/ 65 h 101"/>
                <a:gd name="T8" fmla="*/ 33 w 152"/>
                <a:gd name="T9" fmla="*/ 6 h 101"/>
                <a:gd name="T10" fmla="*/ 43 w 152"/>
                <a:gd name="T11" fmla="*/ 0 h 101"/>
                <a:gd name="T12" fmla="*/ 0 w 152"/>
                <a:gd name="T13" fmla="*/ 0 h 101"/>
                <a:gd name="T14" fmla="*/ 91 w 152"/>
                <a:gd name="T15" fmla="*/ 50 h 101"/>
                <a:gd name="T16" fmla="*/ 149 w 152"/>
                <a:gd name="T17"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01">
                  <a:moveTo>
                    <a:pt x="149" y="101"/>
                  </a:moveTo>
                  <a:cubicBezTo>
                    <a:pt x="152" y="89"/>
                    <a:pt x="137" y="83"/>
                    <a:pt x="131" y="73"/>
                  </a:cubicBezTo>
                  <a:cubicBezTo>
                    <a:pt x="132" y="68"/>
                    <a:pt x="149" y="75"/>
                    <a:pt x="146" y="67"/>
                  </a:cubicBezTo>
                  <a:cubicBezTo>
                    <a:pt x="119" y="65"/>
                    <a:pt x="119" y="65"/>
                    <a:pt x="119" y="65"/>
                  </a:cubicBezTo>
                  <a:cubicBezTo>
                    <a:pt x="93" y="39"/>
                    <a:pt x="61" y="28"/>
                    <a:pt x="33" y="6"/>
                  </a:cubicBezTo>
                  <a:cubicBezTo>
                    <a:pt x="36" y="4"/>
                    <a:pt x="40" y="2"/>
                    <a:pt x="43" y="0"/>
                  </a:cubicBezTo>
                  <a:cubicBezTo>
                    <a:pt x="0" y="0"/>
                    <a:pt x="0" y="0"/>
                    <a:pt x="0" y="0"/>
                  </a:cubicBezTo>
                  <a:cubicBezTo>
                    <a:pt x="32" y="12"/>
                    <a:pt x="62" y="29"/>
                    <a:pt x="91" y="50"/>
                  </a:cubicBezTo>
                  <a:cubicBezTo>
                    <a:pt x="110" y="67"/>
                    <a:pt x="132" y="81"/>
                    <a:pt x="149"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
            </a:p>
          </p:txBody>
        </p:sp>
        <p:sp>
          <p:nvSpPr>
            <p:cNvPr id="23" name="Freeform 677"/>
            <p:cNvSpPr/>
            <p:nvPr/>
          </p:nvSpPr>
          <p:spPr bwMode="auto">
            <a:xfrm>
              <a:off x="2224" y="-10"/>
              <a:ext cx="16" cy="5"/>
            </a:xfrm>
            <a:custGeom>
              <a:avLst/>
              <a:gdLst>
                <a:gd name="T0" fmla="*/ 4 w 7"/>
                <a:gd name="T1" fmla="*/ 2 h 2"/>
                <a:gd name="T2" fmla="*/ 7 w 7"/>
                <a:gd name="T3" fmla="*/ 0 h 2"/>
                <a:gd name="T4" fmla="*/ 0 w 7"/>
                <a:gd name="T5" fmla="*/ 0 h 2"/>
                <a:gd name="T6" fmla="*/ 4 w 7"/>
                <a:gd name="T7" fmla="*/ 2 h 2"/>
              </a:gdLst>
              <a:ahLst/>
              <a:cxnLst>
                <a:cxn ang="0">
                  <a:pos x="T0" y="T1"/>
                </a:cxn>
                <a:cxn ang="0">
                  <a:pos x="T2" y="T3"/>
                </a:cxn>
                <a:cxn ang="0">
                  <a:pos x="T4" y="T5"/>
                </a:cxn>
                <a:cxn ang="0">
                  <a:pos x="T6" y="T7"/>
                </a:cxn>
              </a:cxnLst>
              <a:rect l="0" t="0" r="r" b="b"/>
              <a:pathLst>
                <a:path w="7" h="2">
                  <a:moveTo>
                    <a:pt x="4" y="2"/>
                  </a:moveTo>
                  <a:cubicBezTo>
                    <a:pt x="5" y="1"/>
                    <a:pt x="6" y="1"/>
                    <a:pt x="7" y="0"/>
                  </a:cubicBezTo>
                  <a:cubicBezTo>
                    <a:pt x="0" y="0"/>
                    <a:pt x="0" y="0"/>
                    <a:pt x="0" y="0"/>
                  </a:cubicBezTo>
                  <a:cubicBezTo>
                    <a:pt x="1" y="1"/>
                    <a:pt x="2" y="2"/>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
            </a:p>
          </p:txBody>
        </p:sp>
        <p:sp>
          <p:nvSpPr>
            <p:cNvPr id="24" name="Freeform 678"/>
            <p:cNvSpPr/>
            <p:nvPr/>
          </p:nvSpPr>
          <p:spPr bwMode="auto">
            <a:xfrm>
              <a:off x="4356" y="-10"/>
              <a:ext cx="149" cy="62"/>
            </a:xfrm>
            <a:custGeom>
              <a:avLst/>
              <a:gdLst>
                <a:gd name="T0" fmla="*/ 5 w 63"/>
                <a:gd name="T1" fmla="*/ 26 h 26"/>
                <a:gd name="T2" fmla="*/ 51 w 63"/>
                <a:gd name="T3" fmla="*/ 11 h 26"/>
                <a:gd name="T4" fmla="*/ 63 w 63"/>
                <a:gd name="T5" fmla="*/ 0 h 26"/>
                <a:gd name="T6" fmla="*/ 53 w 63"/>
                <a:gd name="T7" fmla="*/ 0 h 26"/>
                <a:gd name="T8" fmla="*/ 18 w 63"/>
                <a:gd name="T9" fmla="*/ 14 h 26"/>
                <a:gd name="T10" fmla="*/ 20 w 63"/>
                <a:gd name="T11" fmla="*/ 0 h 26"/>
                <a:gd name="T12" fmla="*/ 13 w 63"/>
                <a:gd name="T13" fmla="*/ 0 h 26"/>
                <a:gd name="T14" fmla="*/ 9 w 63"/>
                <a:gd name="T15" fmla="*/ 13 h 26"/>
                <a:gd name="T16" fmla="*/ 6 w 63"/>
                <a:gd name="T17" fmla="*/ 0 h 26"/>
                <a:gd name="T18" fmla="*/ 0 w 63"/>
                <a:gd name="T19" fmla="*/ 0 h 26"/>
                <a:gd name="T20" fmla="*/ 2 w 63"/>
                <a:gd name="T21" fmla="*/ 25 h 26"/>
                <a:gd name="T22" fmla="*/ 5 w 63"/>
                <a:gd name="T23"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3" h="26">
                  <a:moveTo>
                    <a:pt x="5" y="26"/>
                  </a:moveTo>
                  <a:cubicBezTo>
                    <a:pt x="51" y="11"/>
                    <a:pt x="51" y="11"/>
                    <a:pt x="51" y="11"/>
                  </a:cubicBezTo>
                  <a:cubicBezTo>
                    <a:pt x="55" y="8"/>
                    <a:pt x="59" y="4"/>
                    <a:pt x="63" y="0"/>
                  </a:cubicBezTo>
                  <a:cubicBezTo>
                    <a:pt x="53" y="0"/>
                    <a:pt x="53" y="0"/>
                    <a:pt x="53" y="0"/>
                  </a:cubicBezTo>
                  <a:cubicBezTo>
                    <a:pt x="43" y="7"/>
                    <a:pt x="30" y="12"/>
                    <a:pt x="18" y="14"/>
                  </a:cubicBezTo>
                  <a:cubicBezTo>
                    <a:pt x="18" y="9"/>
                    <a:pt x="19" y="5"/>
                    <a:pt x="20" y="0"/>
                  </a:cubicBezTo>
                  <a:cubicBezTo>
                    <a:pt x="13" y="0"/>
                    <a:pt x="13" y="0"/>
                    <a:pt x="13" y="0"/>
                  </a:cubicBezTo>
                  <a:cubicBezTo>
                    <a:pt x="12" y="4"/>
                    <a:pt x="10" y="8"/>
                    <a:pt x="9" y="13"/>
                  </a:cubicBezTo>
                  <a:cubicBezTo>
                    <a:pt x="7" y="9"/>
                    <a:pt x="6" y="4"/>
                    <a:pt x="6" y="0"/>
                  </a:cubicBezTo>
                  <a:cubicBezTo>
                    <a:pt x="0" y="0"/>
                    <a:pt x="0" y="0"/>
                    <a:pt x="0" y="0"/>
                  </a:cubicBezTo>
                  <a:cubicBezTo>
                    <a:pt x="0" y="8"/>
                    <a:pt x="0" y="17"/>
                    <a:pt x="2" y="25"/>
                  </a:cubicBezTo>
                  <a:lnTo>
                    <a:pt x="5"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
            </a:p>
          </p:txBody>
        </p:sp>
      </p:grpSp>
      <p:pic>
        <p:nvPicPr>
          <p:cNvPr id="7" name="图片 6"/>
          <p:cNvPicPr>
            <a:picLocks noChangeAspect="1"/>
          </p:cNvPicPr>
          <p:nvPr/>
        </p:nvPicPr>
        <p:blipFill>
          <a:blip r:embed="rId1" cstate="screen"/>
          <a:stretch>
            <a:fillRect/>
          </a:stretch>
        </p:blipFill>
        <p:spPr>
          <a:xfrm>
            <a:off x="765063" y="1967996"/>
            <a:ext cx="5165872" cy="4050351"/>
          </a:xfrm>
          <a:prstGeom prst="rect">
            <a:avLst/>
          </a:prstGeom>
        </p:spPr>
      </p:pic>
      <p:pic>
        <p:nvPicPr>
          <p:cNvPr id="9" name="图片 8" descr="图片包含 鲜花, 餐桌, 烟火, 室内&#10;&#10;已生成高可信度的说明"/>
          <p:cNvPicPr>
            <a:picLocks noChangeAspect="1"/>
          </p:cNvPicPr>
          <p:nvPr/>
        </p:nvPicPr>
        <p:blipFill>
          <a:blip r:embed="rId2" cstate="screen"/>
          <a:stretch>
            <a:fillRect/>
          </a:stretch>
        </p:blipFill>
        <p:spPr>
          <a:xfrm rot="16200000" flipH="1">
            <a:off x="581975" y="-581973"/>
            <a:ext cx="2585095" cy="3749043"/>
          </a:xfrm>
          <a:prstGeom prst="rect">
            <a:avLst/>
          </a:prstGeom>
        </p:spPr>
      </p:pic>
      <p:pic>
        <p:nvPicPr>
          <p:cNvPr id="11" name="图片 10" descr="图片包含 物体, 室内, 镜子, 就坐&#10;&#10;已生成高可信度的说明"/>
          <p:cNvPicPr>
            <a:picLocks noChangeAspect="1"/>
          </p:cNvPicPr>
          <p:nvPr/>
        </p:nvPicPr>
        <p:blipFill>
          <a:blip r:embed="rId3"/>
          <a:stretch>
            <a:fillRect/>
          </a:stretch>
        </p:blipFill>
        <p:spPr>
          <a:xfrm>
            <a:off x="11326593" y="0"/>
            <a:ext cx="503713" cy="2754480"/>
          </a:xfrm>
          <a:prstGeom prst="rect">
            <a:avLst/>
          </a:prstGeom>
        </p:spPr>
      </p:pic>
      <p:sp>
        <p:nvSpPr>
          <p:cNvPr id="29" name="Freeform 682"/>
          <p:cNvSpPr>
            <a:spLocks noEditPoints="1"/>
          </p:cNvSpPr>
          <p:nvPr/>
        </p:nvSpPr>
        <p:spPr bwMode="auto">
          <a:xfrm rot="806556">
            <a:off x="10140179" y="4547480"/>
            <a:ext cx="889000" cy="414339"/>
          </a:xfrm>
          <a:custGeom>
            <a:avLst/>
            <a:gdLst>
              <a:gd name="T0" fmla="*/ 178 w 234"/>
              <a:gd name="T1" fmla="*/ 70 h 107"/>
              <a:gd name="T2" fmla="*/ 185 w 234"/>
              <a:gd name="T3" fmla="*/ 57 h 107"/>
              <a:gd name="T4" fmla="*/ 178 w 234"/>
              <a:gd name="T5" fmla="*/ 47 h 107"/>
              <a:gd name="T6" fmla="*/ 178 w 234"/>
              <a:gd name="T7" fmla="*/ 55 h 107"/>
              <a:gd name="T8" fmla="*/ 168 w 234"/>
              <a:gd name="T9" fmla="*/ 48 h 107"/>
              <a:gd name="T10" fmla="*/ 189 w 234"/>
              <a:gd name="T11" fmla="*/ 50 h 107"/>
              <a:gd name="T12" fmla="*/ 178 w 234"/>
              <a:gd name="T13" fmla="*/ 70 h 107"/>
              <a:gd name="T14" fmla="*/ 178 w 234"/>
              <a:gd name="T15" fmla="*/ 70 h 107"/>
              <a:gd name="T16" fmla="*/ 227 w 234"/>
              <a:gd name="T17" fmla="*/ 33 h 107"/>
              <a:gd name="T18" fmla="*/ 214 w 234"/>
              <a:gd name="T19" fmla="*/ 22 h 107"/>
              <a:gd name="T20" fmla="*/ 192 w 234"/>
              <a:gd name="T21" fmla="*/ 31 h 107"/>
              <a:gd name="T22" fmla="*/ 168 w 234"/>
              <a:gd name="T23" fmla="*/ 32 h 107"/>
              <a:gd name="T24" fmla="*/ 176 w 234"/>
              <a:gd name="T25" fmla="*/ 14 h 107"/>
              <a:gd name="T26" fmla="*/ 180 w 234"/>
              <a:gd name="T27" fmla="*/ 28 h 107"/>
              <a:gd name="T28" fmla="*/ 174 w 234"/>
              <a:gd name="T29" fmla="*/ 25 h 107"/>
              <a:gd name="T30" fmla="*/ 178 w 234"/>
              <a:gd name="T31" fmla="*/ 23 h 107"/>
              <a:gd name="T32" fmla="*/ 171 w 234"/>
              <a:gd name="T33" fmla="*/ 23 h 107"/>
              <a:gd name="T34" fmla="*/ 175 w 234"/>
              <a:gd name="T35" fmla="*/ 32 h 107"/>
              <a:gd name="T36" fmla="*/ 192 w 234"/>
              <a:gd name="T37" fmla="*/ 20 h 107"/>
              <a:gd name="T38" fmla="*/ 178 w 234"/>
              <a:gd name="T39" fmla="*/ 7 h 107"/>
              <a:gd name="T40" fmla="*/ 168 w 234"/>
              <a:gd name="T41" fmla="*/ 1 h 107"/>
              <a:gd name="T42" fmla="*/ 153 w 234"/>
              <a:gd name="T43" fmla="*/ 16 h 107"/>
              <a:gd name="T44" fmla="*/ 138 w 234"/>
              <a:gd name="T45" fmla="*/ 28 h 107"/>
              <a:gd name="T46" fmla="*/ 156 w 234"/>
              <a:gd name="T47" fmla="*/ 33 h 107"/>
              <a:gd name="T48" fmla="*/ 165 w 234"/>
              <a:gd name="T49" fmla="*/ 38 h 107"/>
              <a:gd name="T50" fmla="*/ 158 w 234"/>
              <a:gd name="T51" fmla="*/ 44 h 107"/>
              <a:gd name="T52" fmla="*/ 138 w 234"/>
              <a:gd name="T53" fmla="*/ 40 h 107"/>
              <a:gd name="T54" fmla="*/ 134 w 234"/>
              <a:gd name="T55" fmla="*/ 30 h 107"/>
              <a:gd name="T56" fmla="*/ 111 w 234"/>
              <a:gd name="T57" fmla="*/ 28 h 107"/>
              <a:gd name="T58" fmla="*/ 118 w 234"/>
              <a:gd name="T59" fmla="*/ 43 h 107"/>
              <a:gd name="T60" fmla="*/ 127 w 234"/>
              <a:gd name="T61" fmla="*/ 33 h 107"/>
              <a:gd name="T62" fmla="*/ 128 w 234"/>
              <a:gd name="T63" fmla="*/ 46 h 107"/>
              <a:gd name="T64" fmla="*/ 96 w 234"/>
              <a:gd name="T65" fmla="*/ 50 h 107"/>
              <a:gd name="T66" fmla="*/ 66 w 234"/>
              <a:gd name="T67" fmla="*/ 51 h 107"/>
              <a:gd name="T68" fmla="*/ 100 w 234"/>
              <a:gd name="T69" fmla="*/ 55 h 107"/>
              <a:gd name="T70" fmla="*/ 125 w 234"/>
              <a:gd name="T71" fmla="*/ 58 h 107"/>
              <a:gd name="T72" fmla="*/ 145 w 234"/>
              <a:gd name="T73" fmla="*/ 72 h 107"/>
              <a:gd name="T74" fmla="*/ 150 w 234"/>
              <a:gd name="T75" fmla="*/ 55 h 107"/>
              <a:gd name="T76" fmla="*/ 146 w 234"/>
              <a:gd name="T77" fmla="*/ 62 h 107"/>
              <a:gd name="T78" fmla="*/ 140 w 234"/>
              <a:gd name="T79" fmla="*/ 51 h 107"/>
              <a:gd name="T80" fmla="*/ 154 w 234"/>
              <a:gd name="T81" fmla="*/ 50 h 107"/>
              <a:gd name="T82" fmla="*/ 160 w 234"/>
              <a:gd name="T83" fmla="*/ 74 h 107"/>
              <a:gd name="T84" fmla="*/ 124 w 234"/>
              <a:gd name="T85" fmla="*/ 75 h 107"/>
              <a:gd name="T86" fmla="*/ 49 w 234"/>
              <a:gd name="T87" fmla="*/ 59 h 107"/>
              <a:gd name="T88" fmla="*/ 1 w 234"/>
              <a:gd name="T89" fmla="*/ 106 h 107"/>
              <a:gd name="T90" fmla="*/ 45 w 234"/>
              <a:gd name="T91" fmla="*/ 65 h 107"/>
              <a:gd name="T92" fmla="*/ 111 w 234"/>
              <a:gd name="T93" fmla="*/ 80 h 107"/>
              <a:gd name="T94" fmla="*/ 155 w 234"/>
              <a:gd name="T95" fmla="*/ 97 h 107"/>
              <a:gd name="T96" fmla="*/ 195 w 234"/>
              <a:gd name="T97" fmla="*/ 66 h 107"/>
              <a:gd name="T98" fmla="*/ 204 w 234"/>
              <a:gd name="T99" fmla="*/ 39 h 107"/>
              <a:gd name="T100" fmla="*/ 222 w 234"/>
              <a:gd name="T101" fmla="*/ 39 h 107"/>
              <a:gd name="T102" fmla="*/ 214 w 234"/>
              <a:gd name="T103" fmla="*/ 46 h 107"/>
              <a:gd name="T104" fmla="*/ 216 w 234"/>
              <a:gd name="T105" fmla="*/ 40 h 107"/>
              <a:gd name="T106" fmla="*/ 208 w 234"/>
              <a:gd name="T107" fmla="*/ 43 h 107"/>
              <a:gd name="T108" fmla="*/ 222 w 234"/>
              <a:gd name="T109" fmla="*/ 55 h 107"/>
              <a:gd name="T110" fmla="*/ 227 w 234"/>
              <a:gd name="T111" fmla="*/ 35 h 107"/>
              <a:gd name="T112" fmla="*/ 227 w 234"/>
              <a:gd name="T113" fmla="*/ 33 h 107"/>
              <a:gd name="T114" fmla="*/ 227 w 234"/>
              <a:gd name="T115" fmla="*/ 35 h 107"/>
              <a:gd name="T116" fmla="*/ 227 w 234"/>
              <a:gd name="T117" fmla="*/ 33 h 107"/>
              <a:gd name="T118" fmla="*/ 227 w 234"/>
              <a:gd name="T119" fmla="*/ 35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4" h="107">
                <a:moveTo>
                  <a:pt x="178" y="70"/>
                </a:moveTo>
                <a:cubicBezTo>
                  <a:pt x="177" y="71"/>
                  <a:pt x="183" y="67"/>
                  <a:pt x="185" y="57"/>
                </a:cubicBezTo>
                <a:cubicBezTo>
                  <a:pt x="186" y="50"/>
                  <a:pt x="178" y="47"/>
                  <a:pt x="178" y="47"/>
                </a:cubicBezTo>
                <a:cubicBezTo>
                  <a:pt x="179" y="47"/>
                  <a:pt x="179" y="52"/>
                  <a:pt x="178" y="55"/>
                </a:cubicBezTo>
                <a:cubicBezTo>
                  <a:pt x="176" y="58"/>
                  <a:pt x="167" y="57"/>
                  <a:pt x="168" y="48"/>
                </a:cubicBezTo>
                <a:cubicBezTo>
                  <a:pt x="170" y="39"/>
                  <a:pt x="187" y="38"/>
                  <a:pt x="189" y="50"/>
                </a:cubicBezTo>
                <a:cubicBezTo>
                  <a:pt x="192" y="62"/>
                  <a:pt x="179" y="70"/>
                  <a:pt x="178" y="70"/>
                </a:cubicBezTo>
                <a:cubicBezTo>
                  <a:pt x="178" y="70"/>
                  <a:pt x="178" y="70"/>
                  <a:pt x="178" y="70"/>
                </a:cubicBezTo>
                <a:close/>
                <a:moveTo>
                  <a:pt x="227" y="33"/>
                </a:moveTo>
                <a:cubicBezTo>
                  <a:pt x="229" y="18"/>
                  <a:pt x="214" y="22"/>
                  <a:pt x="214" y="22"/>
                </a:cubicBezTo>
                <a:cubicBezTo>
                  <a:pt x="204" y="11"/>
                  <a:pt x="195" y="27"/>
                  <a:pt x="192" y="31"/>
                </a:cubicBezTo>
                <a:cubicBezTo>
                  <a:pt x="189" y="36"/>
                  <a:pt x="173" y="42"/>
                  <a:pt x="168" y="32"/>
                </a:cubicBezTo>
                <a:cubicBezTo>
                  <a:pt x="162" y="22"/>
                  <a:pt x="169" y="12"/>
                  <a:pt x="176" y="14"/>
                </a:cubicBezTo>
                <a:cubicBezTo>
                  <a:pt x="184" y="15"/>
                  <a:pt x="187" y="24"/>
                  <a:pt x="180" y="28"/>
                </a:cubicBezTo>
                <a:cubicBezTo>
                  <a:pt x="174" y="32"/>
                  <a:pt x="174" y="25"/>
                  <a:pt x="174" y="25"/>
                </a:cubicBezTo>
                <a:cubicBezTo>
                  <a:pt x="177" y="27"/>
                  <a:pt x="178" y="25"/>
                  <a:pt x="178" y="23"/>
                </a:cubicBezTo>
                <a:cubicBezTo>
                  <a:pt x="178" y="21"/>
                  <a:pt x="173" y="19"/>
                  <a:pt x="171" y="23"/>
                </a:cubicBezTo>
                <a:cubicBezTo>
                  <a:pt x="171" y="29"/>
                  <a:pt x="175" y="32"/>
                  <a:pt x="175" y="32"/>
                </a:cubicBezTo>
                <a:cubicBezTo>
                  <a:pt x="175" y="32"/>
                  <a:pt x="192" y="35"/>
                  <a:pt x="192" y="20"/>
                </a:cubicBezTo>
                <a:cubicBezTo>
                  <a:pt x="191" y="2"/>
                  <a:pt x="178" y="7"/>
                  <a:pt x="178" y="7"/>
                </a:cubicBezTo>
                <a:cubicBezTo>
                  <a:pt x="178" y="7"/>
                  <a:pt x="176" y="2"/>
                  <a:pt x="168" y="1"/>
                </a:cubicBezTo>
                <a:cubicBezTo>
                  <a:pt x="153" y="0"/>
                  <a:pt x="152" y="15"/>
                  <a:pt x="153" y="16"/>
                </a:cubicBezTo>
                <a:cubicBezTo>
                  <a:pt x="149" y="15"/>
                  <a:pt x="136" y="17"/>
                  <a:pt x="138" y="28"/>
                </a:cubicBezTo>
                <a:cubicBezTo>
                  <a:pt x="140" y="39"/>
                  <a:pt x="153" y="34"/>
                  <a:pt x="156" y="33"/>
                </a:cubicBezTo>
                <a:cubicBezTo>
                  <a:pt x="159" y="33"/>
                  <a:pt x="164" y="32"/>
                  <a:pt x="165" y="38"/>
                </a:cubicBezTo>
                <a:cubicBezTo>
                  <a:pt x="166" y="44"/>
                  <a:pt x="158" y="44"/>
                  <a:pt x="158" y="44"/>
                </a:cubicBezTo>
                <a:cubicBezTo>
                  <a:pt x="152" y="38"/>
                  <a:pt x="138" y="40"/>
                  <a:pt x="138" y="40"/>
                </a:cubicBezTo>
                <a:cubicBezTo>
                  <a:pt x="137" y="36"/>
                  <a:pt x="134" y="30"/>
                  <a:pt x="134" y="30"/>
                </a:cubicBezTo>
                <a:cubicBezTo>
                  <a:pt x="128" y="19"/>
                  <a:pt x="114" y="24"/>
                  <a:pt x="111" y="28"/>
                </a:cubicBezTo>
                <a:cubicBezTo>
                  <a:pt x="108" y="32"/>
                  <a:pt x="109" y="41"/>
                  <a:pt x="118" y="43"/>
                </a:cubicBezTo>
                <a:cubicBezTo>
                  <a:pt x="126" y="45"/>
                  <a:pt x="127" y="33"/>
                  <a:pt x="127" y="33"/>
                </a:cubicBezTo>
                <a:cubicBezTo>
                  <a:pt x="127" y="33"/>
                  <a:pt x="131" y="41"/>
                  <a:pt x="128" y="46"/>
                </a:cubicBezTo>
                <a:cubicBezTo>
                  <a:pt x="122" y="55"/>
                  <a:pt x="112" y="54"/>
                  <a:pt x="96" y="50"/>
                </a:cubicBezTo>
                <a:cubicBezTo>
                  <a:pt x="80" y="46"/>
                  <a:pt x="66" y="51"/>
                  <a:pt x="66" y="51"/>
                </a:cubicBezTo>
                <a:cubicBezTo>
                  <a:pt x="66" y="51"/>
                  <a:pt x="83" y="47"/>
                  <a:pt x="100" y="55"/>
                </a:cubicBezTo>
                <a:cubicBezTo>
                  <a:pt x="110" y="62"/>
                  <a:pt x="125" y="58"/>
                  <a:pt x="125" y="58"/>
                </a:cubicBezTo>
                <a:cubicBezTo>
                  <a:pt x="126" y="66"/>
                  <a:pt x="134" y="76"/>
                  <a:pt x="145" y="72"/>
                </a:cubicBezTo>
                <a:cubicBezTo>
                  <a:pt x="156" y="68"/>
                  <a:pt x="150" y="55"/>
                  <a:pt x="150" y="55"/>
                </a:cubicBezTo>
                <a:cubicBezTo>
                  <a:pt x="150" y="55"/>
                  <a:pt x="150" y="60"/>
                  <a:pt x="146" y="62"/>
                </a:cubicBezTo>
                <a:cubicBezTo>
                  <a:pt x="141" y="63"/>
                  <a:pt x="136" y="57"/>
                  <a:pt x="140" y="51"/>
                </a:cubicBezTo>
                <a:cubicBezTo>
                  <a:pt x="145" y="47"/>
                  <a:pt x="154" y="50"/>
                  <a:pt x="154" y="50"/>
                </a:cubicBezTo>
                <a:cubicBezTo>
                  <a:pt x="154" y="50"/>
                  <a:pt x="167" y="57"/>
                  <a:pt x="160" y="74"/>
                </a:cubicBezTo>
                <a:cubicBezTo>
                  <a:pt x="149" y="91"/>
                  <a:pt x="124" y="75"/>
                  <a:pt x="124" y="75"/>
                </a:cubicBezTo>
                <a:cubicBezTo>
                  <a:pt x="124" y="75"/>
                  <a:pt x="81" y="50"/>
                  <a:pt x="49" y="59"/>
                </a:cubicBezTo>
                <a:cubicBezTo>
                  <a:pt x="27" y="64"/>
                  <a:pt x="0" y="107"/>
                  <a:pt x="1" y="106"/>
                </a:cubicBezTo>
                <a:cubicBezTo>
                  <a:pt x="17" y="86"/>
                  <a:pt x="29" y="73"/>
                  <a:pt x="45" y="65"/>
                </a:cubicBezTo>
                <a:cubicBezTo>
                  <a:pt x="80" y="53"/>
                  <a:pt x="111" y="80"/>
                  <a:pt x="111" y="80"/>
                </a:cubicBezTo>
                <a:cubicBezTo>
                  <a:pt x="136" y="98"/>
                  <a:pt x="155" y="97"/>
                  <a:pt x="155" y="97"/>
                </a:cubicBezTo>
                <a:cubicBezTo>
                  <a:pt x="185" y="99"/>
                  <a:pt x="195" y="66"/>
                  <a:pt x="195" y="66"/>
                </a:cubicBezTo>
                <a:cubicBezTo>
                  <a:pt x="195" y="66"/>
                  <a:pt x="200" y="46"/>
                  <a:pt x="204" y="39"/>
                </a:cubicBezTo>
                <a:cubicBezTo>
                  <a:pt x="207" y="35"/>
                  <a:pt x="219" y="31"/>
                  <a:pt x="222" y="39"/>
                </a:cubicBezTo>
                <a:cubicBezTo>
                  <a:pt x="225" y="48"/>
                  <a:pt x="216" y="52"/>
                  <a:pt x="214" y="46"/>
                </a:cubicBezTo>
                <a:cubicBezTo>
                  <a:pt x="212" y="41"/>
                  <a:pt x="216" y="40"/>
                  <a:pt x="216" y="40"/>
                </a:cubicBezTo>
                <a:cubicBezTo>
                  <a:pt x="216" y="40"/>
                  <a:pt x="209" y="38"/>
                  <a:pt x="208" y="43"/>
                </a:cubicBezTo>
                <a:cubicBezTo>
                  <a:pt x="209" y="48"/>
                  <a:pt x="211" y="58"/>
                  <a:pt x="222" y="55"/>
                </a:cubicBezTo>
                <a:cubicBezTo>
                  <a:pt x="234" y="51"/>
                  <a:pt x="227" y="35"/>
                  <a:pt x="227" y="35"/>
                </a:cubicBezTo>
                <a:cubicBezTo>
                  <a:pt x="227" y="33"/>
                  <a:pt x="227" y="33"/>
                  <a:pt x="227" y="33"/>
                </a:cubicBezTo>
                <a:close/>
                <a:moveTo>
                  <a:pt x="227" y="35"/>
                </a:moveTo>
                <a:cubicBezTo>
                  <a:pt x="227" y="33"/>
                  <a:pt x="227" y="33"/>
                  <a:pt x="227" y="33"/>
                </a:cubicBezTo>
                <a:lnTo>
                  <a:pt x="227" y="35"/>
                </a:lnTo>
                <a:close/>
              </a:path>
            </a:pathLst>
          </a:custGeom>
          <a:solidFill>
            <a:srgbClr val="E22A30"/>
          </a:solidFill>
          <a:ln>
            <a:noFill/>
          </a:ln>
        </p:spPr>
        <p:txBody>
          <a:bodyPr vert="horz" wrap="square" lIns="91440" tIns="45720" rIns="91440" bIns="45720" numCol="1" anchor="t" anchorCtr="0" compatLnSpc="1"/>
          <a:lstStyle/>
          <a:p>
            <a:endParaRPr lang="zh-CN" altLang="en-US" sz="135">
              <a:solidFill>
                <a:srgbClr val="C00000"/>
              </a:solidFill>
              <a:latin typeface="Calibri" panose="020F0502020204030204"/>
              <a:ea typeface="腾祥铁山楷书简"/>
            </a:endParaRPr>
          </a:p>
        </p:txBody>
      </p:sp>
      <p:sp>
        <p:nvSpPr>
          <p:cNvPr id="30" name="文本框 29"/>
          <p:cNvSpPr txBox="1"/>
          <p:nvPr/>
        </p:nvSpPr>
        <p:spPr>
          <a:xfrm>
            <a:off x="6217920" y="1991360"/>
            <a:ext cx="2357967" cy="2214880"/>
          </a:xfrm>
          <a:prstGeom prst="rect">
            <a:avLst/>
          </a:prstGeom>
          <a:noFill/>
          <a:effectLst/>
        </p:spPr>
        <p:txBody>
          <a:bodyPr wrap="square" rtlCol="0" anchor="ctr">
            <a:spAutoFit/>
          </a:bodyPr>
          <a:lstStyle/>
          <a:p>
            <a:pPr algn="ctr"/>
            <a:r>
              <a:rPr lang="zh-CN" altLang="en-US" sz="13800" dirty="0">
                <a:solidFill>
                  <a:schemeClr val="tx1">
                    <a:lumMod val="85000"/>
                    <a:lumOff val="15000"/>
                  </a:schemeClr>
                </a:solidFill>
                <a:effectLst>
                  <a:outerShdw blurRad="63500" sx="102000" sy="102000" algn="ctr" rotWithShape="0">
                    <a:srgbClr val="FFCCCC">
                      <a:alpha val="40000"/>
                    </a:srgbClr>
                  </a:outerShdw>
                </a:effectLst>
                <a:latin typeface="李旭科书法"/>
                <a:ea typeface="李旭科书法"/>
              </a:rPr>
              <a:t>宠</a:t>
            </a:r>
            <a:endParaRPr lang="zh-CN" altLang="en-US" sz="13800" dirty="0">
              <a:solidFill>
                <a:schemeClr val="tx1">
                  <a:lumMod val="85000"/>
                  <a:lumOff val="15000"/>
                </a:schemeClr>
              </a:solidFill>
              <a:effectLst>
                <a:outerShdw blurRad="63500" sx="102000" sy="102000" algn="ctr" rotWithShape="0">
                  <a:srgbClr val="FFCCCC">
                    <a:alpha val="40000"/>
                  </a:srgbClr>
                </a:outerShdw>
              </a:effectLst>
              <a:latin typeface="李旭科书法"/>
              <a:ea typeface="李旭科书法"/>
            </a:endParaRPr>
          </a:p>
        </p:txBody>
      </p:sp>
      <p:sp>
        <p:nvSpPr>
          <p:cNvPr id="32" name="PA_文本框 4"/>
          <p:cNvSpPr txBox="1"/>
          <p:nvPr>
            <p:custDataLst>
              <p:tags r:id="rId4"/>
            </p:custDataLst>
          </p:nvPr>
        </p:nvSpPr>
        <p:spPr>
          <a:xfrm>
            <a:off x="6103832" y="3263053"/>
            <a:ext cx="551815" cy="2984500"/>
          </a:xfrm>
          <a:prstGeom prst="rect">
            <a:avLst/>
          </a:prstGeom>
          <a:noFill/>
        </p:spPr>
        <p:txBody>
          <a:bodyPr vert="eaVert" wrap="square" rtlCol="0">
            <a:spAutoFit/>
          </a:bodyPr>
          <a:lstStyle/>
          <a:p>
            <a:r>
              <a:rPr lang="en-US" altLang="zh-CN" sz="2400" dirty="0">
                <a:latin typeface="汉仪中楷简" panose="02010604000101010101" pitchFamily="2" charset="-122"/>
                <a:ea typeface="汉仪中楷简" panose="02010604000101010101" pitchFamily="2" charset="-122"/>
              </a:rPr>
              <a:t>----</a:t>
            </a:r>
            <a:r>
              <a:rPr lang="zh-CN" altLang="en-US" sz="2400" dirty="0">
                <a:latin typeface="汉仪中楷简" panose="02010604000101010101" pitchFamily="2" charset="-122"/>
                <a:ea typeface="汉仪中楷简" panose="02010604000101010101" pitchFamily="2" charset="-122"/>
              </a:rPr>
              <a:t>爱宠人的云集地</a:t>
            </a:r>
            <a:endParaRPr lang="zh-CN" altLang="en-US" sz="2400" dirty="0">
              <a:latin typeface="汉仪中楷简" panose="02010604000101010101" pitchFamily="2" charset="-122"/>
              <a:ea typeface="汉仪中楷简" panose="02010604000101010101" pitchFamily="2" charset="-122"/>
            </a:endParaRPr>
          </a:p>
        </p:txBody>
      </p:sp>
      <p:pic>
        <p:nvPicPr>
          <p:cNvPr id="3" name="Picture 4" descr="F:\360安全浏览器下载\水墨\1402\05.png"/>
          <p:cNvPicPr>
            <a:picLocks noChangeAspect="1" noChangeArrowheads="1"/>
          </p:cNvPicPr>
          <p:nvPr/>
        </p:nvPicPr>
        <p:blipFill rotWithShape="1">
          <a:blip r:embed="rId5" cstate="screen"/>
          <a:srcRect/>
          <a:stretch>
            <a:fillRect/>
          </a:stretch>
        </p:blipFill>
        <p:spPr bwMode="auto">
          <a:xfrm>
            <a:off x="6985548" y="4221077"/>
            <a:ext cx="5389253" cy="2733183"/>
          </a:xfrm>
          <a:prstGeom prst="rect">
            <a:avLst/>
          </a:prstGeom>
          <a:noFill/>
          <a:extLst>
            <a:ext uri="{909E8E84-426E-40DD-AFC4-6F175D3DCCD1}">
              <a14:hiddenFill xmlns:a14="http://schemas.microsoft.com/office/drawing/2010/main">
                <a:solidFill>
                  <a:srgbClr val="FFFFFF"/>
                </a:solidFill>
              </a14:hiddenFill>
            </a:ext>
          </a:extLst>
        </p:spPr>
      </p:pic>
      <p:pic>
        <p:nvPicPr>
          <p:cNvPr id="5" name="图片 4" descr="图片包含 鲜花, 餐桌, 烟火, 室内&#10;&#10;已生成高可信度的说明"/>
          <p:cNvPicPr>
            <a:picLocks noChangeAspect="1"/>
          </p:cNvPicPr>
          <p:nvPr/>
        </p:nvPicPr>
        <p:blipFill>
          <a:blip r:embed="rId6" cstate="screen"/>
          <a:stretch>
            <a:fillRect/>
          </a:stretch>
        </p:blipFill>
        <p:spPr>
          <a:xfrm rot="5400000">
            <a:off x="8233761" y="-626601"/>
            <a:ext cx="3230881" cy="4685596"/>
          </a:xfrm>
          <a:prstGeom prst="rect">
            <a:avLst/>
          </a:prstGeom>
        </p:spPr>
      </p:pic>
      <p:sp>
        <p:nvSpPr>
          <p:cNvPr id="31" name="矩形 30"/>
          <p:cNvSpPr/>
          <p:nvPr/>
        </p:nvSpPr>
        <p:spPr>
          <a:xfrm>
            <a:off x="4306147" y="310727"/>
            <a:ext cx="2108200" cy="2646045"/>
          </a:xfrm>
          <a:prstGeom prst="rect">
            <a:avLst/>
          </a:prstGeom>
        </p:spPr>
        <p:txBody>
          <a:bodyPr wrap="square">
            <a:spAutoFit/>
          </a:bodyPr>
          <a:lstStyle/>
          <a:p>
            <a:pPr algn="ctr"/>
            <a:r>
              <a:rPr lang="zh-CN" altLang="en-US" sz="16600" dirty="0">
                <a:solidFill>
                  <a:schemeClr val="tx1">
                    <a:lumMod val="85000"/>
                    <a:lumOff val="15000"/>
                  </a:schemeClr>
                </a:solidFill>
                <a:effectLst>
                  <a:outerShdw blurRad="63500" sx="102000" sy="102000" algn="ctr" rotWithShape="0">
                    <a:srgbClr val="FFCCCC">
                      <a:alpha val="40000"/>
                    </a:srgbClr>
                  </a:outerShdw>
                </a:effectLst>
                <a:latin typeface="李旭科书法"/>
                <a:ea typeface="李旭科书法"/>
              </a:rPr>
              <a:t>爱</a:t>
            </a:r>
            <a:endParaRPr lang="zh-CN" altLang="en-US" sz="16600" dirty="0">
              <a:solidFill>
                <a:schemeClr val="tx1">
                  <a:lumMod val="85000"/>
                  <a:lumOff val="15000"/>
                </a:schemeClr>
              </a:solidFill>
              <a:effectLst>
                <a:outerShdw blurRad="63500" sx="102000" sy="102000" algn="ctr" rotWithShape="0">
                  <a:srgbClr val="FFCCCC">
                    <a:alpha val="40000"/>
                  </a:srgbClr>
                </a:outerShdw>
              </a:effectLst>
              <a:latin typeface="李旭科书法"/>
              <a:ea typeface="李旭科书法"/>
            </a:endParaRPr>
          </a:p>
        </p:txBody>
      </p:sp>
      <p:sp>
        <p:nvSpPr>
          <p:cNvPr id="35" name="文本框 34"/>
          <p:cNvSpPr txBox="1"/>
          <p:nvPr/>
        </p:nvSpPr>
        <p:spPr>
          <a:xfrm>
            <a:off x="6574367" y="3977640"/>
            <a:ext cx="2500207" cy="2214880"/>
          </a:xfrm>
          <a:prstGeom prst="rect">
            <a:avLst/>
          </a:prstGeom>
          <a:noFill/>
          <a:effectLst/>
        </p:spPr>
        <p:txBody>
          <a:bodyPr wrap="square" rtlCol="0" anchor="ctr">
            <a:spAutoFit/>
          </a:bodyPr>
          <a:p>
            <a:pPr algn="ctr"/>
            <a:r>
              <a:rPr lang="zh-CN" altLang="en-US" sz="13800" dirty="0">
                <a:solidFill>
                  <a:schemeClr val="tx1">
                    <a:lumMod val="85000"/>
                    <a:lumOff val="15000"/>
                  </a:schemeClr>
                </a:solidFill>
                <a:effectLst>
                  <a:outerShdw blurRad="63500" sx="102000" sy="102000" algn="ctr" rotWithShape="0">
                    <a:srgbClr val="FFCCCC">
                      <a:alpha val="40000"/>
                    </a:srgbClr>
                  </a:outerShdw>
                </a:effectLst>
                <a:latin typeface="李旭科书法"/>
                <a:ea typeface="李旭科书法"/>
              </a:rPr>
              <a:t>云</a:t>
            </a:r>
            <a:endParaRPr lang="zh-CN" altLang="en-US" sz="13800" dirty="0">
              <a:solidFill>
                <a:schemeClr val="tx1">
                  <a:lumMod val="85000"/>
                  <a:lumOff val="15000"/>
                </a:schemeClr>
              </a:solidFill>
              <a:effectLst>
                <a:outerShdw blurRad="63500" sx="102000" sy="102000" algn="ctr" rotWithShape="0">
                  <a:srgbClr val="FFCCCC">
                    <a:alpha val="40000"/>
                  </a:srgbClr>
                </a:outerShdw>
              </a:effectLst>
              <a:latin typeface="李旭科书法"/>
              <a:ea typeface="李旭科书法"/>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52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p:cTn id="12" dur="1000" fill="hold"/>
                                        <p:tgtEl>
                                          <p:spTgt spid="31"/>
                                        </p:tgtEl>
                                        <p:attrNameLst>
                                          <p:attrName>ppt_w</p:attrName>
                                        </p:attrNameLst>
                                      </p:cBhvr>
                                      <p:tavLst>
                                        <p:tav tm="0">
                                          <p:val>
                                            <p:fltVal val="0"/>
                                          </p:val>
                                        </p:tav>
                                        <p:tav tm="100000">
                                          <p:val>
                                            <p:strVal val="#ppt_w"/>
                                          </p:val>
                                        </p:tav>
                                      </p:tavLst>
                                    </p:anim>
                                    <p:anim calcmode="lin" valueType="num">
                                      <p:cBhvr>
                                        <p:cTn id="13" dur="1000" fill="hold"/>
                                        <p:tgtEl>
                                          <p:spTgt spid="31"/>
                                        </p:tgtEl>
                                        <p:attrNameLst>
                                          <p:attrName>ppt_h</p:attrName>
                                        </p:attrNameLst>
                                      </p:cBhvr>
                                      <p:tavLst>
                                        <p:tav tm="0">
                                          <p:val>
                                            <p:fltVal val="0"/>
                                          </p:val>
                                        </p:tav>
                                        <p:tav tm="100000">
                                          <p:val>
                                            <p:strVal val="#ppt_h"/>
                                          </p:val>
                                        </p:tav>
                                      </p:tavLst>
                                    </p:anim>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fltVal val="0.5"/>
                                          </p:val>
                                        </p:tav>
                                        <p:tav tm="100000">
                                          <p:val>
                                            <p:strVal val="#ppt_x"/>
                                          </p:val>
                                        </p:tav>
                                      </p:tavLst>
                                    </p:anim>
                                    <p:anim calcmode="lin" valueType="num">
                                      <p:cBhvr>
                                        <p:cTn id="16" dur="1000" fill="hold"/>
                                        <p:tgtEl>
                                          <p:spTgt spid="31"/>
                                        </p:tgtEl>
                                        <p:attrNameLst>
                                          <p:attrName>ppt_y</p:attrName>
                                        </p:attrNameLst>
                                      </p:cBhvr>
                                      <p:tavLst>
                                        <p:tav tm="0">
                                          <p:val>
                                            <p:fltVal val="0.5"/>
                                          </p:val>
                                        </p:tav>
                                        <p:tav tm="100000">
                                          <p:val>
                                            <p:strVal val="#ppt_y"/>
                                          </p:val>
                                        </p:tav>
                                      </p:tavLst>
                                    </p:anim>
                                  </p:childTnLst>
                                </p:cTn>
                              </p:par>
                              <p:par>
                                <p:cTn id="17" presetID="53" presetClass="entr" presetSubtype="528" fill="hold" grpId="0" nodeType="withEffect">
                                  <p:stCondLst>
                                    <p:cond delay="250"/>
                                  </p:stCondLst>
                                  <p:childTnLst>
                                    <p:set>
                                      <p:cBhvr>
                                        <p:cTn id="18" dur="1" fill="hold">
                                          <p:stCondLst>
                                            <p:cond delay="0"/>
                                          </p:stCondLst>
                                        </p:cTn>
                                        <p:tgtEl>
                                          <p:spTgt spid="30"/>
                                        </p:tgtEl>
                                        <p:attrNameLst>
                                          <p:attrName>style.visibility</p:attrName>
                                        </p:attrNameLst>
                                      </p:cBhvr>
                                      <p:to>
                                        <p:strVal val="visible"/>
                                      </p:to>
                                    </p:set>
                                    <p:anim calcmode="lin" valueType="num">
                                      <p:cBhvr>
                                        <p:cTn id="19" dur="1000" fill="hold"/>
                                        <p:tgtEl>
                                          <p:spTgt spid="30"/>
                                        </p:tgtEl>
                                        <p:attrNameLst>
                                          <p:attrName>ppt_w</p:attrName>
                                        </p:attrNameLst>
                                      </p:cBhvr>
                                      <p:tavLst>
                                        <p:tav tm="0">
                                          <p:val>
                                            <p:fltVal val="0"/>
                                          </p:val>
                                        </p:tav>
                                        <p:tav tm="100000">
                                          <p:val>
                                            <p:strVal val="#ppt_w"/>
                                          </p:val>
                                        </p:tav>
                                      </p:tavLst>
                                    </p:anim>
                                    <p:anim calcmode="lin" valueType="num">
                                      <p:cBhvr>
                                        <p:cTn id="20" dur="1000" fill="hold"/>
                                        <p:tgtEl>
                                          <p:spTgt spid="30"/>
                                        </p:tgtEl>
                                        <p:attrNameLst>
                                          <p:attrName>ppt_h</p:attrName>
                                        </p:attrNameLst>
                                      </p:cBhvr>
                                      <p:tavLst>
                                        <p:tav tm="0">
                                          <p:val>
                                            <p:fltVal val="0"/>
                                          </p:val>
                                        </p:tav>
                                        <p:tav tm="100000">
                                          <p:val>
                                            <p:strVal val="#ppt_h"/>
                                          </p:val>
                                        </p:tav>
                                      </p:tavLst>
                                    </p:anim>
                                    <p:animEffect transition="in" filter="fade">
                                      <p:cBhvr>
                                        <p:cTn id="21" dur="1000"/>
                                        <p:tgtEl>
                                          <p:spTgt spid="30"/>
                                        </p:tgtEl>
                                      </p:cBhvr>
                                    </p:animEffect>
                                    <p:anim calcmode="lin" valueType="num">
                                      <p:cBhvr>
                                        <p:cTn id="22" dur="1000" fill="hold"/>
                                        <p:tgtEl>
                                          <p:spTgt spid="30"/>
                                        </p:tgtEl>
                                        <p:attrNameLst>
                                          <p:attrName>ppt_x</p:attrName>
                                        </p:attrNameLst>
                                      </p:cBhvr>
                                      <p:tavLst>
                                        <p:tav tm="0">
                                          <p:val>
                                            <p:fltVal val="0.5"/>
                                          </p:val>
                                        </p:tav>
                                        <p:tav tm="100000">
                                          <p:val>
                                            <p:strVal val="#ppt_x"/>
                                          </p:val>
                                        </p:tav>
                                      </p:tavLst>
                                    </p:anim>
                                    <p:anim calcmode="lin" valueType="num">
                                      <p:cBhvr>
                                        <p:cTn id="23" dur="1000" fill="hold"/>
                                        <p:tgtEl>
                                          <p:spTgt spid="30"/>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35"/>
                                        </p:tgtEl>
                                        <p:attrNameLst>
                                          <p:attrName>style.visibility</p:attrName>
                                        </p:attrNameLst>
                                      </p:cBhvr>
                                      <p:to>
                                        <p:strVal val="visible"/>
                                      </p:to>
                                    </p:set>
                                    <p:anim calcmode="lin" valueType="num">
                                      <p:cBhvr>
                                        <p:cTn id="26" dur="1000" fill="hold"/>
                                        <p:tgtEl>
                                          <p:spTgt spid="35"/>
                                        </p:tgtEl>
                                        <p:attrNameLst>
                                          <p:attrName>ppt_w</p:attrName>
                                        </p:attrNameLst>
                                      </p:cBhvr>
                                      <p:tavLst>
                                        <p:tav tm="0">
                                          <p:val>
                                            <p:fltVal val="0"/>
                                          </p:val>
                                        </p:tav>
                                        <p:tav tm="100000">
                                          <p:val>
                                            <p:strVal val="#ppt_w"/>
                                          </p:val>
                                        </p:tav>
                                      </p:tavLst>
                                    </p:anim>
                                    <p:anim calcmode="lin" valueType="num">
                                      <p:cBhvr>
                                        <p:cTn id="27" dur="1000" fill="hold"/>
                                        <p:tgtEl>
                                          <p:spTgt spid="35"/>
                                        </p:tgtEl>
                                        <p:attrNameLst>
                                          <p:attrName>ppt_h</p:attrName>
                                        </p:attrNameLst>
                                      </p:cBhvr>
                                      <p:tavLst>
                                        <p:tav tm="0">
                                          <p:val>
                                            <p:fltVal val="0"/>
                                          </p:val>
                                        </p:tav>
                                        <p:tav tm="100000">
                                          <p:val>
                                            <p:strVal val="#ppt_h"/>
                                          </p:val>
                                        </p:tav>
                                      </p:tavLst>
                                    </p:anim>
                                    <p:animEffect transition="in" filter="fade">
                                      <p:cBhvr>
                                        <p:cTn id="28" dur="1000"/>
                                        <p:tgtEl>
                                          <p:spTgt spid="35"/>
                                        </p:tgtEl>
                                      </p:cBhvr>
                                    </p:animEffect>
                                    <p:anim calcmode="lin" valueType="num">
                                      <p:cBhvr>
                                        <p:cTn id="29" dur="1000" fill="hold"/>
                                        <p:tgtEl>
                                          <p:spTgt spid="35"/>
                                        </p:tgtEl>
                                        <p:attrNameLst>
                                          <p:attrName>ppt_x</p:attrName>
                                        </p:attrNameLst>
                                      </p:cBhvr>
                                      <p:tavLst>
                                        <p:tav tm="0">
                                          <p:val>
                                            <p:fltVal val="0.5"/>
                                          </p:val>
                                        </p:tav>
                                        <p:tav tm="100000">
                                          <p:val>
                                            <p:strVal val="#ppt_x"/>
                                          </p:val>
                                        </p:tav>
                                      </p:tavLst>
                                    </p:anim>
                                    <p:anim calcmode="lin" valueType="num">
                                      <p:cBhvr>
                                        <p:cTn id="30" dur="1000" fill="hold"/>
                                        <p:tgtEl>
                                          <p:spTgt spid="35"/>
                                        </p:tgtEl>
                                        <p:attrNameLst>
                                          <p:attrName>ppt_y</p:attrName>
                                        </p:attrNameLst>
                                      </p:cBhvr>
                                      <p:tavLst>
                                        <p:tav tm="0">
                                          <p:val>
                                            <p:fltVal val="0.5"/>
                                          </p:val>
                                        </p:tav>
                                        <p:tav tm="100000">
                                          <p:val>
                                            <p:strVal val="#ppt_y"/>
                                          </p:val>
                                        </p:tav>
                                      </p:tavLst>
                                    </p:anim>
                                  </p:childTnLst>
                                </p:cTn>
                              </p:par>
                              <p:par>
                                <p:cTn id="31" presetID="12" presetClass="entr" presetSubtype="8" fill="hold" grpId="0" nodeType="withEffect">
                                  <p:stCondLst>
                                    <p:cond delay="500"/>
                                  </p:stCondLst>
                                  <p:childTnLst>
                                    <p:set>
                                      <p:cBhvr>
                                        <p:cTn id="32" dur="1" fill="hold">
                                          <p:stCondLst>
                                            <p:cond delay="0"/>
                                          </p:stCondLst>
                                        </p:cTn>
                                        <p:tgtEl>
                                          <p:spTgt spid="29"/>
                                        </p:tgtEl>
                                        <p:attrNameLst>
                                          <p:attrName>style.visibility</p:attrName>
                                        </p:attrNameLst>
                                      </p:cBhvr>
                                      <p:to>
                                        <p:strVal val="visible"/>
                                      </p:to>
                                    </p:set>
                                    <p:anim calcmode="lin" valueType="num">
                                      <p:cBhvr additive="base">
                                        <p:cTn id="33" dur="1000"/>
                                        <p:tgtEl>
                                          <p:spTgt spid="29"/>
                                        </p:tgtEl>
                                        <p:attrNameLst>
                                          <p:attrName>ppt_x</p:attrName>
                                        </p:attrNameLst>
                                      </p:cBhvr>
                                      <p:tavLst>
                                        <p:tav tm="0">
                                          <p:val>
                                            <p:strVal val="#ppt_x-#ppt_w*1.125000"/>
                                          </p:val>
                                        </p:tav>
                                        <p:tav tm="100000">
                                          <p:val>
                                            <p:strVal val="#ppt_x"/>
                                          </p:val>
                                        </p:tav>
                                      </p:tavLst>
                                    </p:anim>
                                    <p:animEffect transition="in" filter="wipe(right)">
                                      <p:cBhvr>
                                        <p:cTn id="34" dur="1000"/>
                                        <p:tgtEl>
                                          <p:spTgt spid="29"/>
                                        </p:tgtEl>
                                      </p:cBhvr>
                                    </p:animEffect>
                                  </p:childTnLst>
                                </p:cTn>
                              </p:par>
                              <p:par>
                                <p:cTn id="35" presetID="22" presetClass="entr" presetSubtype="1" fill="hold" grpId="0" nodeType="withEffect">
                                  <p:stCondLst>
                                    <p:cond delay="100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1500"/>
                                        <p:tgtEl>
                                          <p:spTgt spid="32"/>
                                        </p:tgtEl>
                                      </p:cBhvr>
                                    </p:animEffect>
                                  </p:childTnLst>
                                </p:cTn>
                              </p:par>
                            </p:childTnLst>
                          </p:cTn>
                        </p:par>
                        <p:par>
                          <p:cTn id="38" fill="hold">
                            <p:stCondLst>
                              <p:cond delay="1500"/>
                            </p:stCondLst>
                            <p:childTnLst>
                              <p:par>
                                <p:cTn id="39" presetID="42" presetClass="entr" presetSubtype="0"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1000"/>
                                        <p:tgtEl>
                                          <p:spTgt spid="3"/>
                                        </p:tgtEl>
                                      </p:cBhvr>
                                    </p:animEffect>
                                    <p:anim calcmode="lin" valueType="num">
                                      <p:cBhvr>
                                        <p:cTn id="42" dur="1000" fill="hold"/>
                                        <p:tgtEl>
                                          <p:spTgt spid="3"/>
                                        </p:tgtEl>
                                        <p:attrNameLst>
                                          <p:attrName>ppt_x</p:attrName>
                                        </p:attrNameLst>
                                      </p:cBhvr>
                                      <p:tavLst>
                                        <p:tav tm="0">
                                          <p:val>
                                            <p:strVal val="#ppt_x"/>
                                          </p:val>
                                        </p:tav>
                                        <p:tav tm="100000">
                                          <p:val>
                                            <p:strVal val="#ppt_x"/>
                                          </p:val>
                                        </p:tav>
                                      </p:tavLst>
                                    </p:anim>
                                    <p:anim calcmode="lin" valueType="num">
                                      <p:cBhvr>
                                        <p:cTn id="4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ldLvl="0" animBg="1"/>
      <p:bldP spid="30" grpId="0" bldLvl="0" animBg="1"/>
      <p:bldP spid="31" grpId="0"/>
      <p:bldP spid="32" grpId="0"/>
      <p:bldP spid="35"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Rounded Corners 39"/>
          <p:cNvSpPr/>
          <p:nvPr/>
        </p:nvSpPr>
        <p:spPr>
          <a:xfrm>
            <a:off x="94827" y="122767"/>
            <a:ext cx="5024967" cy="449580"/>
          </a:xfrm>
          <a:prstGeom prst="roundRect">
            <a:avLst>
              <a:gd name="adj" fmla="val 50000"/>
            </a:avLst>
          </a:prstGeom>
          <a:noFill/>
          <a:ln>
            <a:solidFill>
              <a:srgbClr val="F88A9C"/>
            </a:solidFill>
          </a:ln>
        </p:spPr>
        <p:style>
          <a:lnRef idx="2">
            <a:schemeClr val="accent1">
              <a:shade val="50000"/>
            </a:schemeClr>
          </a:lnRef>
          <a:fillRef idx="1">
            <a:schemeClr val="accent1"/>
          </a:fillRef>
          <a:effectRef idx="0">
            <a:schemeClr val="accent1"/>
          </a:effectRef>
          <a:fontRef idx="minor">
            <a:schemeClr val="lt1"/>
          </a:fontRef>
        </p:style>
        <p:txBody>
          <a:bodyPr wrap="none" anchor="ctr">
            <a:noAutofit/>
          </a:bodyPr>
          <a:p>
            <a:pPr algn="l"/>
            <a:r>
              <a:rPr lang="zh-CN" altLang="en-US" b="1" dirty="0">
                <a:solidFill>
                  <a:schemeClr val="accent1"/>
                </a:solidFill>
                <a:effectLst>
                  <a:outerShdw blurRad="38100" dist="25400" dir="5400000" algn="ctr" rotWithShape="0">
                    <a:srgbClr val="6E747A">
                      <a:alpha val="43000"/>
                    </a:srgbClr>
                  </a:outerShdw>
                </a:effectLst>
                <a:ea typeface="微软雅黑" panose="020B0503020204020204" charset="-122"/>
              </a:rPr>
              <a:t>3.2.功能模块描述（一）系统用况图</a:t>
            </a:r>
            <a:r>
              <a:rPr lang="zh-CN" altLang="en-US" sz="1465" b="1" dirty="0">
                <a:solidFill>
                  <a:schemeClr val="accent1"/>
                </a:solidFill>
                <a:effectLst>
                  <a:outerShdw blurRad="38100" dist="25400" dir="5400000" algn="ctr" rotWithShape="0">
                    <a:srgbClr val="6E747A">
                      <a:alpha val="43000"/>
                    </a:srgbClr>
                  </a:outerShdw>
                </a:effectLst>
                <a:ea typeface="微软雅黑" panose="020B0503020204020204" charset="-122"/>
              </a:rPr>
              <a:t>：</a:t>
            </a:r>
            <a:endParaRPr lang="zh-CN" altLang="en-US" sz="1465" b="1" dirty="0">
              <a:solidFill>
                <a:schemeClr val="accent1"/>
              </a:solidFill>
              <a:effectLst>
                <a:outerShdw blurRad="38100" dist="25400" dir="5400000" algn="ctr" rotWithShape="0">
                  <a:srgbClr val="6E747A">
                    <a:alpha val="43000"/>
                  </a:srgbClr>
                </a:outerShdw>
              </a:effectLst>
              <a:ea typeface="微软雅黑" panose="020B0503020204020204" charset="-122"/>
            </a:endParaRPr>
          </a:p>
        </p:txBody>
      </p:sp>
      <p:pic>
        <p:nvPicPr>
          <p:cNvPr id="9" name="图片 9" descr="用况图1"/>
          <p:cNvPicPr>
            <a:picLocks noChangeAspect="1"/>
          </p:cNvPicPr>
          <p:nvPr/>
        </p:nvPicPr>
        <p:blipFill>
          <a:blip r:embed="rId1"/>
          <a:stretch>
            <a:fillRect/>
          </a:stretch>
        </p:blipFill>
        <p:spPr>
          <a:xfrm>
            <a:off x="351790" y="1139190"/>
            <a:ext cx="4946650" cy="4579620"/>
          </a:xfrm>
          <a:prstGeom prst="rect">
            <a:avLst/>
          </a:prstGeom>
        </p:spPr>
      </p:pic>
      <p:pic>
        <p:nvPicPr>
          <p:cNvPr id="10" name="图片 10" descr="用况图2"/>
          <p:cNvPicPr>
            <a:picLocks noChangeAspect="1"/>
          </p:cNvPicPr>
          <p:nvPr/>
        </p:nvPicPr>
        <p:blipFill>
          <a:blip r:embed="rId2"/>
          <a:stretch>
            <a:fillRect/>
          </a:stretch>
        </p:blipFill>
        <p:spPr>
          <a:xfrm>
            <a:off x="6042025" y="1204595"/>
            <a:ext cx="4716145" cy="419608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Rounded Corners 39"/>
          <p:cNvSpPr/>
          <p:nvPr/>
        </p:nvSpPr>
        <p:spPr>
          <a:xfrm>
            <a:off x="94827" y="122767"/>
            <a:ext cx="5024967" cy="449580"/>
          </a:xfrm>
          <a:prstGeom prst="roundRect">
            <a:avLst>
              <a:gd name="adj" fmla="val 50000"/>
            </a:avLst>
          </a:prstGeom>
          <a:noFill/>
          <a:ln>
            <a:solidFill>
              <a:srgbClr val="F88A9C"/>
            </a:solidFill>
          </a:ln>
        </p:spPr>
        <p:style>
          <a:lnRef idx="2">
            <a:schemeClr val="accent1">
              <a:shade val="50000"/>
            </a:schemeClr>
          </a:lnRef>
          <a:fillRef idx="1">
            <a:schemeClr val="accent1"/>
          </a:fillRef>
          <a:effectRef idx="0">
            <a:schemeClr val="accent1"/>
          </a:effectRef>
          <a:fontRef idx="minor">
            <a:schemeClr val="lt1"/>
          </a:fontRef>
        </p:style>
        <p:txBody>
          <a:bodyPr wrap="none" anchor="ctr">
            <a:noAutofit/>
          </a:bodyPr>
          <a:p>
            <a:pPr algn="l"/>
            <a:r>
              <a:rPr lang="zh-CN" altLang="en-US" b="1" dirty="0">
                <a:solidFill>
                  <a:schemeClr val="accent1"/>
                </a:solidFill>
                <a:effectLst>
                  <a:outerShdw blurRad="38100" dist="25400" dir="5400000" algn="ctr" rotWithShape="0">
                    <a:srgbClr val="6E747A">
                      <a:alpha val="43000"/>
                    </a:srgbClr>
                  </a:outerShdw>
                </a:effectLst>
                <a:ea typeface="微软雅黑" panose="020B0503020204020204" charset="-122"/>
              </a:rPr>
              <a:t>（二）活动图</a:t>
            </a:r>
            <a:r>
              <a:rPr lang="zh-CN" altLang="en-US" sz="1465" b="1" dirty="0">
                <a:solidFill>
                  <a:schemeClr val="accent1"/>
                </a:solidFill>
                <a:effectLst>
                  <a:outerShdw blurRad="38100" dist="25400" dir="5400000" algn="ctr" rotWithShape="0">
                    <a:srgbClr val="6E747A">
                      <a:alpha val="43000"/>
                    </a:srgbClr>
                  </a:outerShdw>
                </a:effectLst>
                <a:ea typeface="微软雅黑" panose="020B0503020204020204" charset="-122"/>
              </a:rPr>
              <a:t>：</a:t>
            </a:r>
            <a:endParaRPr lang="zh-CN" altLang="en-US" sz="1465" b="1" dirty="0">
              <a:solidFill>
                <a:schemeClr val="accent1"/>
              </a:solidFill>
              <a:effectLst>
                <a:outerShdw blurRad="38100" dist="25400" dir="5400000" algn="ctr" rotWithShape="0">
                  <a:srgbClr val="6E747A">
                    <a:alpha val="43000"/>
                  </a:srgbClr>
                </a:outerShdw>
              </a:effectLst>
              <a:ea typeface="微软雅黑" panose="020B0503020204020204" charset="-122"/>
            </a:endParaRPr>
          </a:p>
        </p:txBody>
      </p:sp>
      <p:pic>
        <p:nvPicPr>
          <p:cNvPr id="11" name="图片 11" descr="登录"/>
          <p:cNvPicPr>
            <a:picLocks noChangeAspect="1"/>
          </p:cNvPicPr>
          <p:nvPr/>
        </p:nvPicPr>
        <p:blipFill>
          <a:blip r:embed="rId1"/>
          <a:stretch>
            <a:fillRect/>
          </a:stretch>
        </p:blipFill>
        <p:spPr>
          <a:xfrm>
            <a:off x="706755" y="1521460"/>
            <a:ext cx="4498975" cy="4712335"/>
          </a:xfrm>
          <a:prstGeom prst="rect">
            <a:avLst/>
          </a:prstGeom>
        </p:spPr>
      </p:pic>
      <p:sp>
        <p:nvSpPr>
          <p:cNvPr id="2" name="文本框 1"/>
          <p:cNvSpPr txBox="1"/>
          <p:nvPr/>
        </p:nvSpPr>
        <p:spPr>
          <a:xfrm>
            <a:off x="1016000" y="932815"/>
            <a:ext cx="2146935" cy="368300"/>
          </a:xfrm>
          <a:prstGeom prst="rect">
            <a:avLst/>
          </a:prstGeom>
          <a:noFill/>
          <a:ln>
            <a:solidFill>
              <a:schemeClr val="tx1"/>
            </a:solidFill>
          </a:ln>
        </p:spPr>
        <p:txBody>
          <a:bodyPr wrap="square" rtlCol="0">
            <a:spAutoFit/>
          </a:bodyPr>
          <a:p>
            <a:r>
              <a:rPr lang="zh-CN" altLang="en-US">
                <a:ln w="10160">
                  <a:solidFill>
                    <a:schemeClr val="accent5"/>
                  </a:solidFill>
                  <a:prstDash val="solid"/>
                </a:ln>
                <a:solidFill>
                  <a:srgbClr val="FFFFFF"/>
                </a:solidFill>
                <a:effectLst>
                  <a:outerShdw blurRad="38100" dist="22860" dir="5400000" algn="tl" rotWithShape="0">
                    <a:srgbClr val="000000">
                      <a:alpha val="30000"/>
                    </a:srgbClr>
                  </a:outerShdw>
                </a:effectLst>
              </a:rPr>
              <a:t>登录注册：</a:t>
            </a:r>
            <a:endParaRPr lang="zh-CN" altLang="en-US">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pic>
        <p:nvPicPr>
          <p:cNvPr id="12" name="图片 12" descr="注册"/>
          <p:cNvPicPr>
            <a:picLocks noChangeAspect="1"/>
          </p:cNvPicPr>
          <p:nvPr/>
        </p:nvPicPr>
        <p:blipFill>
          <a:blip r:embed="rId2"/>
          <a:stretch>
            <a:fillRect/>
          </a:stretch>
        </p:blipFill>
        <p:spPr>
          <a:xfrm>
            <a:off x="5205730" y="1521460"/>
            <a:ext cx="4594225" cy="469011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3" descr="消息"/>
          <p:cNvPicPr>
            <a:picLocks noChangeAspect="1"/>
          </p:cNvPicPr>
          <p:nvPr/>
        </p:nvPicPr>
        <p:blipFill>
          <a:blip r:embed="rId1"/>
          <a:stretch>
            <a:fillRect/>
          </a:stretch>
        </p:blipFill>
        <p:spPr>
          <a:xfrm>
            <a:off x="876300" y="1161415"/>
            <a:ext cx="3716020" cy="5053330"/>
          </a:xfrm>
          <a:prstGeom prst="rect">
            <a:avLst/>
          </a:prstGeom>
        </p:spPr>
      </p:pic>
      <p:sp>
        <p:nvSpPr>
          <p:cNvPr id="2" name="文本框 1"/>
          <p:cNvSpPr txBox="1"/>
          <p:nvPr/>
        </p:nvSpPr>
        <p:spPr>
          <a:xfrm>
            <a:off x="876300" y="671195"/>
            <a:ext cx="2233930" cy="368300"/>
          </a:xfrm>
          <a:prstGeom prst="rect">
            <a:avLst/>
          </a:prstGeom>
          <a:noFill/>
        </p:spPr>
        <p:txBody>
          <a:bodyPr wrap="square" rtlCol="0">
            <a:spAutoFit/>
            <a:scene3d>
              <a:camera prst="orthographicFront"/>
              <a:lightRig rig="threePt" dir="t"/>
            </a:scene3d>
          </a:bodyPr>
          <a:p>
            <a:r>
              <a:rPr lang="zh-CN" altLang="en-US">
                <a:ln w="10160">
                  <a:solidFill>
                    <a:schemeClr val="accent5"/>
                  </a:solidFill>
                  <a:prstDash val="solid"/>
                </a:ln>
                <a:solidFill>
                  <a:srgbClr val="FFFFFF"/>
                </a:solidFill>
                <a:effectLst>
                  <a:outerShdw blurRad="38100" dist="22860" dir="5400000" algn="tl" rotWithShape="0">
                    <a:srgbClr val="000000">
                      <a:alpha val="30000"/>
                    </a:srgbClr>
                  </a:outerShdw>
                </a:effectLst>
              </a:rPr>
              <a:t>消息通知：</a:t>
            </a:r>
            <a:endParaRPr lang="zh-CN" altLang="en-US">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4" name="文本框 3"/>
          <p:cNvSpPr txBox="1"/>
          <p:nvPr/>
        </p:nvSpPr>
        <p:spPr>
          <a:xfrm>
            <a:off x="4808855" y="609600"/>
            <a:ext cx="2573655" cy="368300"/>
          </a:xfrm>
          <a:prstGeom prst="rect">
            <a:avLst/>
          </a:prstGeom>
          <a:noFill/>
        </p:spPr>
        <p:txBody>
          <a:bodyPr wrap="square" rtlCol="0">
            <a:spAutoFit/>
            <a:scene3d>
              <a:camera prst="orthographicFront"/>
              <a:lightRig rig="threePt" dir="t"/>
            </a:scene3d>
          </a:bodyPr>
          <a:p>
            <a:r>
              <a:rPr lang="zh-CN" altLang="en-US">
                <a:ln w="10160">
                  <a:solidFill>
                    <a:schemeClr val="accent5"/>
                  </a:solidFill>
                  <a:prstDash val="solid"/>
                </a:ln>
                <a:solidFill>
                  <a:srgbClr val="FFFFFF"/>
                </a:solidFill>
                <a:effectLst>
                  <a:outerShdw blurRad="38100" dist="22860" dir="5400000" algn="tl" rotWithShape="0">
                    <a:srgbClr val="000000">
                      <a:alpha val="30000"/>
                    </a:srgbClr>
                  </a:outerShdw>
                </a:effectLst>
              </a:rPr>
              <a:t>问题提问：</a:t>
            </a:r>
            <a:endParaRPr lang="zh-CN" altLang="en-US">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pic>
        <p:nvPicPr>
          <p:cNvPr id="14" name="图片 14" descr="问题"/>
          <p:cNvPicPr>
            <a:picLocks noChangeAspect="1"/>
          </p:cNvPicPr>
          <p:nvPr/>
        </p:nvPicPr>
        <p:blipFill>
          <a:blip r:embed="rId2"/>
          <a:stretch>
            <a:fillRect/>
          </a:stretch>
        </p:blipFill>
        <p:spPr>
          <a:xfrm>
            <a:off x="4728210" y="1161415"/>
            <a:ext cx="3705860" cy="4832985"/>
          </a:xfrm>
          <a:prstGeom prst="rect">
            <a:avLst/>
          </a:prstGeom>
        </p:spPr>
      </p:pic>
      <p:pic>
        <p:nvPicPr>
          <p:cNvPr id="16" name="图片 16" descr="搜索"/>
          <p:cNvPicPr>
            <a:picLocks noChangeAspect="1"/>
          </p:cNvPicPr>
          <p:nvPr/>
        </p:nvPicPr>
        <p:blipFill>
          <a:blip r:embed="rId3"/>
          <a:stretch>
            <a:fillRect/>
          </a:stretch>
        </p:blipFill>
        <p:spPr>
          <a:xfrm>
            <a:off x="8493760" y="1161415"/>
            <a:ext cx="3309620" cy="4832985"/>
          </a:xfrm>
          <a:prstGeom prst="rect">
            <a:avLst/>
          </a:prstGeom>
        </p:spPr>
      </p:pic>
      <p:sp>
        <p:nvSpPr>
          <p:cNvPr id="5" name="文本框 4"/>
          <p:cNvSpPr txBox="1"/>
          <p:nvPr/>
        </p:nvSpPr>
        <p:spPr>
          <a:xfrm>
            <a:off x="8493760" y="671195"/>
            <a:ext cx="1378585" cy="368300"/>
          </a:xfrm>
          <a:prstGeom prst="rect">
            <a:avLst/>
          </a:prstGeom>
          <a:noFill/>
        </p:spPr>
        <p:txBody>
          <a:bodyPr wrap="square" rtlCol="0">
            <a:spAutoFit/>
            <a:scene3d>
              <a:camera prst="orthographicFront"/>
              <a:lightRig rig="threePt" dir="t"/>
            </a:scene3d>
          </a:bodyPr>
          <a:p>
            <a:r>
              <a:rPr lang="zh-CN" altLang="en-US">
                <a:ln w="10160">
                  <a:solidFill>
                    <a:schemeClr val="accent5"/>
                  </a:solidFill>
                  <a:prstDash val="solid"/>
                </a:ln>
                <a:solidFill>
                  <a:srgbClr val="FFFFFF"/>
                </a:solidFill>
                <a:effectLst>
                  <a:outerShdw blurRad="38100" dist="22860" dir="5400000" algn="tl" rotWithShape="0">
                    <a:srgbClr val="000000">
                      <a:alpha val="30000"/>
                    </a:srgbClr>
                  </a:outerShdw>
                </a:effectLst>
              </a:rPr>
              <a:t>搜索：</a:t>
            </a:r>
            <a:endParaRPr lang="zh-CN" altLang="en-US">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7" descr="领养"/>
          <p:cNvPicPr>
            <a:picLocks noChangeAspect="1"/>
          </p:cNvPicPr>
          <p:nvPr/>
        </p:nvPicPr>
        <p:blipFill>
          <a:blip r:embed="rId1"/>
          <a:stretch>
            <a:fillRect/>
          </a:stretch>
        </p:blipFill>
        <p:spPr>
          <a:xfrm>
            <a:off x="869950" y="565785"/>
            <a:ext cx="5269865" cy="5821045"/>
          </a:xfrm>
          <a:prstGeom prst="rect">
            <a:avLst/>
          </a:prstGeom>
        </p:spPr>
      </p:pic>
      <p:pic>
        <p:nvPicPr>
          <p:cNvPr id="18" name="图片 18" descr="首页"/>
          <p:cNvPicPr>
            <a:picLocks noChangeAspect="1"/>
          </p:cNvPicPr>
          <p:nvPr/>
        </p:nvPicPr>
        <p:blipFill>
          <a:blip r:embed="rId2"/>
          <a:stretch>
            <a:fillRect/>
          </a:stretch>
        </p:blipFill>
        <p:spPr>
          <a:xfrm>
            <a:off x="6852920" y="566420"/>
            <a:ext cx="5269230" cy="5913120"/>
          </a:xfrm>
          <a:prstGeom prst="rect">
            <a:avLst/>
          </a:prstGeom>
        </p:spPr>
      </p:pic>
      <p:sp>
        <p:nvSpPr>
          <p:cNvPr id="2" name="文本框 1"/>
          <p:cNvSpPr txBox="1"/>
          <p:nvPr/>
        </p:nvSpPr>
        <p:spPr>
          <a:xfrm>
            <a:off x="869950" y="198120"/>
            <a:ext cx="2111375" cy="368300"/>
          </a:xfrm>
          <a:prstGeom prst="rect">
            <a:avLst/>
          </a:prstGeom>
          <a:noFill/>
        </p:spPr>
        <p:txBody>
          <a:bodyPr wrap="square" rtlCol="0">
            <a:spAutoFit/>
            <a:scene3d>
              <a:camera prst="orthographicFront"/>
              <a:lightRig rig="threePt" dir="t"/>
            </a:scene3d>
          </a:bodyPr>
          <a:p>
            <a:r>
              <a:rPr lang="zh-CN" altLang="en-US">
                <a:ln w="10160">
                  <a:solidFill>
                    <a:schemeClr val="accent5"/>
                  </a:solidFill>
                  <a:prstDash val="solid"/>
                </a:ln>
                <a:solidFill>
                  <a:srgbClr val="FFFFFF"/>
                </a:solidFill>
                <a:effectLst>
                  <a:outerShdw blurRad="38100" dist="22860" dir="5400000" algn="tl" rotWithShape="0">
                    <a:srgbClr val="000000">
                      <a:alpha val="30000"/>
                    </a:srgbClr>
                  </a:outerShdw>
                </a:effectLst>
              </a:rPr>
              <a:t>领养：</a:t>
            </a:r>
            <a:endParaRPr lang="zh-CN" altLang="en-US">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4" name="文本框 3"/>
          <p:cNvSpPr txBox="1"/>
          <p:nvPr/>
        </p:nvSpPr>
        <p:spPr>
          <a:xfrm>
            <a:off x="6852920" y="252095"/>
            <a:ext cx="1343660" cy="368300"/>
          </a:xfrm>
          <a:prstGeom prst="rect">
            <a:avLst/>
          </a:prstGeom>
          <a:noFill/>
        </p:spPr>
        <p:txBody>
          <a:bodyPr wrap="square" rtlCol="0">
            <a:spAutoFit/>
            <a:scene3d>
              <a:camera prst="orthographicFront"/>
              <a:lightRig rig="threePt" dir="t"/>
            </a:scene3d>
          </a:bodyPr>
          <a:p>
            <a:r>
              <a:rPr lang="zh-CN" altLang="en-US">
                <a:ln w="10160">
                  <a:solidFill>
                    <a:schemeClr val="accent5"/>
                  </a:solidFill>
                  <a:prstDash val="solid"/>
                </a:ln>
                <a:solidFill>
                  <a:srgbClr val="FFFFFF"/>
                </a:solidFill>
                <a:effectLst>
                  <a:outerShdw blurRad="38100" dist="22860" dir="5400000" algn="tl" rotWithShape="0">
                    <a:srgbClr val="000000">
                      <a:alpha val="30000"/>
                    </a:srgbClr>
                  </a:outerShdw>
                </a:effectLst>
              </a:rPr>
              <a:t>帖子管理：</a:t>
            </a:r>
            <a:endParaRPr lang="zh-CN" altLang="en-US">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71"/>
          <p:cNvSpPr txBox="1"/>
          <p:nvPr/>
        </p:nvSpPr>
        <p:spPr>
          <a:xfrm>
            <a:off x="5364405" y="3471383"/>
            <a:ext cx="3511235" cy="666115"/>
          </a:xfrm>
          <a:prstGeom prst="rect">
            <a:avLst/>
          </a:prstGeom>
          <a:noFill/>
        </p:spPr>
        <p:txBody>
          <a:bodyPr wrap="square" rtlCol="0">
            <a:spAutoFit/>
          </a:bodyPr>
          <a:lstStyle/>
          <a:p>
            <a:r>
              <a:rPr lang="zh-CN" altLang="en-US" sz="3735" dirty="0">
                <a:solidFill>
                  <a:schemeClr val="tx1">
                    <a:lumMod val="85000"/>
                    <a:lumOff val="15000"/>
                  </a:schemeClr>
                </a:solidFill>
                <a:latin typeface="微软雅黑" panose="020B0503020204020204" charset="-122"/>
                <a:ea typeface="微软雅黑" panose="020B0503020204020204" charset="-122"/>
              </a:rPr>
              <a:t>接口设计</a:t>
            </a:r>
            <a:endParaRPr lang="zh-CN" altLang="en-US" sz="3735" dirty="0">
              <a:solidFill>
                <a:schemeClr val="tx1">
                  <a:lumMod val="85000"/>
                  <a:lumOff val="15000"/>
                </a:schemeClr>
              </a:solidFill>
              <a:latin typeface="微软雅黑" panose="020B0503020204020204" charset="-122"/>
              <a:ea typeface="微软雅黑" panose="020B0503020204020204" charset="-122"/>
            </a:endParaRPr>
          </a:p>
        </p:txBody>
      </p:sp>
      <p:sp>
        <p:nvSpPr>
          <p:cNvPr id="13" name="矩形 12"/>
          <p:cNvSpPr/>
          <p:nvPr/>
        </p:nvSpPr>
        <p:spPr>
          <a:xfrm>
            <a:off x="5308357" y="2564904"/>
            <a:ext cx="2899877" cy="993775"/>
          </a:xfrm>
          <a:prstGeom prst="rect">
            <a:avLst/>
          </a:prstGeom>
        </p:spPr>
        <p:txBody>
          <a:bodyPr wrap="square">
            <a:spAutoFit/>
          </a:bodyPr>
          <a:lstStyle/>
          <a:p>
            <a:r>
              <a:rPr lang="en-US" altLang="zh-CN" sz="4265" b="1" spc="300" dirty="0" smtClean="0">
                <a:solidFill>
                  <a:schemeClr val="tx1">
                    <a:lumMod val="85000"/>
                    <a:lumOff val="15000"/>
                  </a:schemeClr>
                </a:solidFill>
                <a:latin typeface="DFTongTong-B5" panose="02010609010101010101" pitchFamily="49" charset="-120"/>
                <a:ea typeface="DFTongTong-B5" panose="02010609010101010101" pitchFamily="49" charset="-120"/>
                <a:cs typeface="Adobe Arabic" panose="02040503050201020203" pitchFamily="18" charset="-78"/>
                <a:sym typeface="微软雅黑" panose="020B0503020204020204" charset="-122"/>
              </a:rPr>
              <a:t>PAPT </a:t>
            </a:r>
            <a:r>
              <a:rPr lang="en-US" altLang="zh-CN" sz="5865" b="1" spc="300" dirty="0" smtClean="0">
                <a:solidFill>
                  <a:schemeClr val="tx1">
                    <a:lumMod val="85000"/>
                    <a:lumOff val="15000"/>
                  </a:schemeClr>
                </a:solidFill>
                <a:latin typeface="DFTongTong-B5" panose="02010609010101010101" pitchFamily="49" charset="-120"/>
                <a:ea typeface="DFTongTong-B5" panose="02010609010101010101" pitchFamily="49" charset="-120"/>
                <a:cs typeface="Adobe Arabic" panose="02040503050201020203" pitchFamily="18" charset="-78"/>
                <a:sym typeface="微软雅黑" panose="020B0503020204020204" charset="-122"/>
              </a:rPr>
              <a:t>04</a:t>
            </a:r>
            <a:endParaRPr lang="zh-CN" altLang="en-US" sz="5865" b="1" spc="300" dirty="0">
              <a:solidFill>
                <a:schemeClr val="tx1">
                  <a:lumMod val="85000"/>
                  <a:lumOff val="15000"/>
                </a:schemeClr>
              </a:solidFill>
              <a:latin typeface="DFTongTong-B5" panose="02010609010101010101" pitchFamily="49" charset="-120"/>
              <a:ea typeface="DFTongTong-B5" panose="02010609010101010101" pitchFamily="49" charset="-120"/>
              <a:cs typeface="Adobe Arabic" panose="02040503050201020203" pitchFamily="18" charset="-78"/>
              <a:sym typeface="微软雅黑" panose="020B0503020204020204" charset="-122"/>
            </a:endParaRPr>
          </a:p>
        </p:txBody>
      </p:sp>
      <p:sp>
        <p:nvSpPr>
          <p:cNvPr id="14" name="弧形 13"/>
          <p:cNvSpPr/>
          <p:nvPr/>
        </p:nvSpPr>
        <p:spPr>
          <a:xfrm rot="21292773">
            <a:off x="4315448" y="1921891"/>
            <a:ext cx="3192209" cy="3192204"/>
          </a:xfrm>
          <a:prstGeom prst="arc">
            <a:avLst>
              <a:gd name="adj1" fmla="val 1936544"/>
              <a:gd name="adj2" fmla="val 19930921"/>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dirty="0">
              <a:ea typeface="微软雅黑" panose="020B0503020204020204" charset="-122"/>
            </a:endParaRPr>
          </a:p>
        </p:txBody>
      </p:sp>
      <p:pic>
        <p:nvPicPr>
          <p:cNvPr id="15" name="图片 14"/>
          <p:cNvPicPr>
            <a:picLocks noChangeAspect="1"/>
          </p:cNvPicPr>
          <p:nvPr/>
        </p:nvPicPr>
        <p:blipFill>
          <a:blip r:embed="rId1" cstate="screen"/>
          <a:stretch>
            <a:fillRect/>
          </a:stretch>
        </p:blipFill>
        <p:spPr>
          <a:xfrm>
            <a:off x="1135393" y="-14041"/>
            <a:ext cx="3540607"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2" name="图片 21" descr="图片包含 鲜花, 餐桌, 烟火, 室内&#10;&#10;已生成高可信度的说明"/>
          <p:cNvPicPr>
            <a:picLocks noChangeAspect="1"/>
          </p:cNvPicPr>
          <p:nvPr/>
        </p:nvPicPr>
        <p:blipFill>
          <a:blip r:embed="rId1" cstate="screen"/>
          <a:stretch>
            <a:fillRect/>
          </a:stretch>
        </p:blipFill>
        <p:spPr>
          <a:xfrm rot="16200000" flipH="1">
            <a:off x="4817957" y="1960033"/>
            <a:ext cx="2026073" cy="2937087"/>
          </a:xfrm>
          <a:prstGeom prst="rect">
            <a:avLst/>
          </a:prstGeom>
        </p:spPr>
      </p:pic>
      <p:sp>
        <p:nvSpPr>
          <p:cNvPr id="2" name="文本框 1"/>
          <p:cNvSpPr txBox="1"/>
          <p:nvPr/>
        </p:nvSpPr>
        <p:spPr>
          <a:xfrm>
            <a:off x="685165" y="941705"/>
            <a:ext cx="3602990" cy="2306955"/>
          </a:xfrm>
          <a:prstGeom prst="rect">
            <a:avLst/>
          </a:prstGeom>
          <a:noFill/>
        </p:spPr>
        <p:txBody>
          <a:bodyPr wrap="square" rtlCol="0">
            <a:spAutoFit/>
            <a:scene3d>
              <a:camera prst="orthographicFront"/>
              <a:lightRig rig="threePt" dir="t"/>
            </a:scene3d>
          </a:bodyPr>
          <a:p>
            <a:r>
              <a:rPr lang="zh-CN" altLang="en-US" sz="1600">
                <a:solidFill>
                  <a:schemeClr val="accent1"/>
                </a:solidFill>
                <a:effectLst>
                  <a:outerShdw blurRad="38100" dist="25400" dir="5400000" algn="ctr" rotWithShape="0">
                    <a:srgbClr val="6E747A">
                      <a:alpha val="43000"/>
                    </a:srgbClr>
                  </a:outerShdw>
                </a:effectLst>
              </a:rPr>
              <a:t>用户接口，简称 UI，是系统和用户之间进行交互和信息交换的媒介，它实现信息内部形式与人类可以接受形式之间的转换。它是介于用户与硬件而设计彼此之间交互沟通相关软件，使得用户能够方便有效率地操作硬件达成双向之交互，完成所希望借助硬件完成的工作。用户接口主要包括三种，命令接口，程序接口和图形接口。</a:t>
            </a:r>
            <a:endParaRPr lang="zh-CN" altLang="en-US" sz="1600">
              <a:solidFill>
                <a:schemeClr val="accent1"/>
              </a:solidFill>
              <a:effectLst>
                <a:outerShdw blurRad="38100" dist="25400" dir="5400000" algn="ctr" rotWithShape="0">
                  <a:srgbClr val="6E747A">
                    <a:alpha val="43000"/>
                  </a:srgbClr>
                </a:outerShdw>
              </a:effectLst>
            </a:endParaRPr>
          </a:p>
        </p:txBody>
      </p:sp>
      <p:sp>
        <p:nvSpPr>
          <p:cNvPr id="3" name="文本框 2"/>
          <p:cNvSpPr txBox="1"/>
          <p:nvPr/>
        </p:nvSpPr>
        <p:spPr>
          <a:xfrm>
            <a:off x="7464425" y="993775"/>
            <a:ext cx="3908425" cy="2306955"/>
          </a:xfrm>
          <a:prstGeom prst="rect">
            <a:avLst/>
          </a:prstGeom>
          <a:noFill/>
          <a:ln>
            <a:solidFill>
              <a:schemeClr val="accent1"/>
            </a:solidFill>
          </a:ln>
        </p:spPr>
        <p:txBody>
          <a:bodyPr wrap="square" rtlCol="0">
            <a:spAutoFit/>
          </a:bodyPr>
          <a:p>
            <a:r>
              <a:rPr lang="zh-CN" altLang="en-US" sz="1600"/>
              <a:t>命令接口：为了便于用户直接或间接控制自己的作业，操作系统向用户提供了命令接口。命令接口是用户利用操作系统命令组织和控制作业的执行或管理计算机系统。命令是在命令输入界面上输入，由系统在后台执行，并将结果反映到前台界面或者特定的文件内。例如我们的搜索功能，用户在我们的搜索界面输入自己的需求，就可以查找到自己想看到的东西了。</a:t>
            </a:r>
            <a:endParaRPr lang="zh-CN" altLang="en-US" sz="1600"/>
          </a:p>
        </p:txBody>
      </p:sp>
      <p:sp>
        <p:nvSpPr>
          <p:cNvPr id="4" name="文本框 3"/>
          <p:cNvSpPr txBox="1"/>
          <p:nvPr/>
        </p:nvSpPr>
        <p:spPr>
          <a:xfrm>
            <a:off x="728345" y="3985895"/>
            <a:ext cx="3516630" cy="1568450"/>
          </a:xfrm>
          <a:prstGeom prst="rect">
            <a:avLst/>
          </a:prstGeom>
          <a:noFill/>
          <a:ln>
            <a:solidFill>
              <a:schemeClr val="accent1"/>
            </a:solidFill>
          </a:ln>
        </p:spPr>
        <p:txBody>
          <a:bodyPr wrap="square" rtlCol="0">
            <a:spAutoFit/>
          </a:bodyPr>
          <a:p>
            <a:r>
              <a:rPr lang="zh-CN" altLang="en-US" sz="1600"/>
              <a:t>程序接口：程序接口是由一组系统调用命令组成，这是操作系统提供给编程人员的接口。用户通过在程序中使用系统调用命令来请求操作系统提供服务。这里，我们将这些程序接口 </a:t>
            </a:r>
            <a:endParaRPr lang="zh-CN" altLang="en-US" sz="1600"/>
          </a:p>
          <a:p>
            <a:r>
              <a:rPr lang="zh-CN" altLang="en-US" sz="1600"/>
              <a:t>进行封装，通过用户接口展现给用户。 </a:t>
            </a:r>
            <a:endParaRPr lang="zh-CN" altLang="en-US" sz="1600"/>
          </a:p>
        </p:txBody>
      </p:sp>
      <p:sp>
        <p:nvSpPr>
          <p:cNvPr id="5" name="文本框 4"/>
          <p:cNvSpPr txBox="1"/>
          <p:nvPr/>
        </p:nvSpPr>
        <p:spPr>
          <a:xfrm>
            <a:off x="7359650" y="3803650"/>
            <a:ext cx="4502150" cy="2306955"/>
          </a:xfrm>
          <a:prstGeom prst="rect">
            <a:avLst/>
          </a:prstGeom>
          <a:solidFill>
            <a:schemeClr val="bg1"/>
          </a:solidFill>
          <a:ln>
            <a:solidFill>
              <a:schemeClr val="accent1"/>
            </a:solidFill>
          </a:ln>
        </p:spPr>
        <p:txBody>
          <a:bodyPr wrap="square" rtlCol="0">
            <a:spAutoFit/>
          </a:bodyPr>
          <a:p>
            <a:r>
              <a:rPr lang="zh-CN" altLang="en-US" sz="1600"/>
              <a:t>图形接口：图形用户接口采用了图形化的操作界面，能够生动形象又直观地把系统功能展现给用户，用户无需了解系统的相关程序接口，就可以通过鼠标，菜单，对话框来完成对应程序和文件的操作。“搜索”这个功能我们在旁边放置了一个小小的放大镜，生动的体现了搜索的概念。“通知”的图标则是由一个铃铛代替，而“个人中心”这个功能的图标是一个人的上半身的形状，这样简单明了的图形能给用户良好的体验。</a:t>
            </a:r>
            <a:endParaRPr lang="zh-CN" altLang="en-US" sz="1600"/>
          </a:p>
        </p:txBody>
      </p:sp>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173480" y="1691640"/>
            <a:ext cx="2232660" cy="2306955"/>
          </a:xfrm>
          <a:prstGeom prst="rect">
            <a:avLst/>
          </a:prstGeom>
          <a:noFill/>
        </p:spPr>
        <p:txBody>
          <a:bodyPr wrap="square" rtlCol="0">
            <a:spAutoFit/>
          </a:bodyPr>
          <a:p>
            <a:r>
              <a:rPr lang="zh-CN" altLang="en-US"/>
              <a:t>本系统可向外提供如下软件接口：</a:t>
            </a:r>
            <a:endParaRPr lang="zh-CN" altLang="en-US"/>
          </a:p>
          <a:p>
            <a:r>
              <a:rPr lang="zh-CN" altLang="en-US"/>
              <a:t>（1）获取购买信息</a:t>
            </a:r>
            <a:endParaRPr lang="zh-CN" altLang="en-US"/>
          </a:p>
          <a:p>
            <a:r>
              <a:rPr lang="zh-CN" altLang="en-US"/>
              <a:t>（2）获取转赠信息</a:t>
            </a:r>
            <a:endParaRPr lang="zh-CN" altLang="en-US"/>
          </a:p>
          <a:p>
            <a:r>
              <a:rPr lang="zh-CN" altLang="en-US"/>
              <a:t>（3）获取帖子信息</a:t>
            </a:r>
            <a:endParaRPr lang="zh-CN" altLang="en-US"/>
          </a:p>
          <a:p>
            <a:r>
              <a:rPr lang="zh-CN" altLang="en-US"/>
              <a:t>（4）获取用户信息</a:t>
            </a:r>
            <a:endParaRPr lang="zh-CN" altLang="en-US"/>
          </a:p>
          <a:p>
            <a:r>
              <a:rPr lang="zh-CN" altLang="en-US"/>
              <a:t>本系统不向外提供硬件接口。</a:t>
            </a:r>
            <a:endParaRPr lang="zh-CN" altLang="en-US"/>
          </a:p>
        </p:txBody>
      </p:sp>
      <p:sp>
        <p:nvSpPr>
          <p:cNvPr id="3" name="文本框 2"/>
          <p:cNvSpPr txBox="1"/>
          <p:nvPr/>
        </p:nvSpPr>
        <p:spPr>
          <a:xfrm>
            <a:off x="5842000" y="1360170"/>
            <a:ext cx="4780915" cy="3969385"/>
          </a:xfrm>
          <a:prstGeom prst="rect">
            <a:avLst/>
          </a:prstGeom>
          <a:noFill/>
        </p:spPr>
        <p:txBody>
          <a:bodyPr wrap="square" rtlCol="0">
            <a:spAutoFit/>
          </a:bodyPr>
          <a:p>
            <a:r>
              <a:rPr lang="zh-CN" altLang="en-US"/>
              <a:t>内部接口主要是本考务系统的各个系统元素之间的接口的安排。包括 </a:t>
            </a:r>
            <a:endParaRPr lang="zh-CN" altLang="en-US"/>
          </a:p>
          <a:p>
            <a:r>
              <a:rPr lang="zh-CN" altLang="en-US"/>
              <a:t>1.各模块的用途、使用方式； </a:t>
            </a:r>
            <a:endParaRPr lang="zh-CN" altLang="en-US"/>
          </a:p>
          <a:p>
            <a:r>
              <a:rPr lang="zh-CN" altLang="en-US"/>
              <a:t>2.说明其每个子程序、特性和反馈时间，相应的输入、输出。 </a:t>
            </a:r>
            <a:endParaRPr lang="zh-CN" altLang="en-US"/>
          </a:p>
          <a:p>
            <a:r>
              <a:rPr lang="zh-CN" altLang="en-US"/>
              <a:t>3.指明各模块内含的各类外部接口，并列出这些外部接口说明。 </a:t>
            </a:r>
            <a:endParaRPr lang="zh-CN" altLang="en-US"/>
          </a:p>
          <a:p>
            <a:r>
              <a:rPr lang="zh-CN" altLang="en-US"/>
              <a:t>首页是我们app的核心，包含了很多内部接口，可以从首页进入其他大部分功能模块。个人中心这个模块包含了用户的所有信息，想要查看和修改用户信息就得从个人中心进入。如果在看帖的时候想查看他人的用户信息，只需点击头像就可以查看了，这是帖子与用户之间的接口。</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71"/>
          <p:cNvSpPr txBox="1"/>
          <p:nvPr/>
        </p:nvSpPr>
        <p:spPr>
          <a:xfrm>
            <a:off x="5364405" y="3471383"/>
            <a:ext cx="3511235" cy="1241425"/>
          </a:xfrm>
          <a:prstGeom prst="rect">
            <a:avLst/>
          </a:prstGeom>
          <a:noFill/>
        </p:spPr>
        <p:txBody>
          <a:bodyPr wrap="square" rtlCol="0">
            <a:spAutoFit/>
          </a:bodyPr>
          <a:lstStyle/>
          <a:p>
            <a:r>
              <a:rPr lang="zh-CN" altLang="en-US" sz="3735" dirty="0">
                <a:solidFill>
                  <a:schemeClr val="tx1">
                    <a:lumMod val="85000"/>
                    <a:lumOff val="15000"/>
                  </a:schemeClr>
                </a:solidFill>
                <a:latin typeface="微软雅黑" panose="020B0503020204020204" charset="-122"/>
                <a:ea typeface="微软雅黑" panose="020B0503020204020204" charset="-122"/>
              </a:rPr>
              <a:t>系统安全和权限设计</a:t>
            </a:r>
            <a:endParaRPr lang="zh-CN" altLang="en-US" sz="3735" dirty="0">
              <a:solidFill>
                <a:schemeClr val="tx1">
                  <a:lumMod val="85000"/>
                  <a:lumOff val="15000"/>
                </a:schemeClr>
              </a:solidFill>
              <a:latin typeface="微软雅黑" panose="020B0503020204020204" charset="-122"/>
              <a:ea typeface="微软雅黑" panose="020B0503020204020204" charset="-122"/>
            </a:endParaRPr>
          </a:p>
        </p:txBody>
      </p:sp>
      <p:sp>
        <p:nvSpPr>
          <p:cNvPr id="13" name="矩形 12"/>
          <p:cNvSpPr/>
          <p:nvPr/>
        </p:nvSpPr>
        <p:spPr>
          <a:xfrm>
            <a:off x="5308357" y="2564904"/>
            <a:ext cx="2899877" cy="993775"/>
          </a:xfrm>
          <a:prstGeom prst="rect">
            <a:avLst/>
          </a:prstGeom>
        </p:spPr>
        <p:txBody>
          <a:bodyPr wrap="square">
            <a:spAutoFit/>
          </a:bodyPr>
          <a:lstStyle/>
          <a:p>
            <a:r>
              <a:rPr lang="en-US" altLang="zh-CN" sz="4265" b="1" spc="300" dirty="0" smtClean="0">
                <a:solidFill>
                  <a:schemeClr val="tx1">
                    <a:lumMod val="85000"/>
                    <a:lumOff val="15000"/>
                  </a:schemeClr>
                </a:solidFill>
                <a:latin typeface="DFTongTong-B5" panose="02010609010101010101" pitchFamily="49" charset="-120"/>
                <a:ea typeface="DFTongTong-B5" panose="02010609010101010101" pitchFamily="49" charset="-120"/>
                <a:cs typeface="Adobe Arabic" panose="02040503050201020203" pitchFamily="18" charset="-78"/>
                <a:sym typeface="微软雅黑" panose="020B0503020204020204" charset="-122"/>
              </a:rPr>
              <a:t>PAPT </a:t>
            </a:r>
            <a:r>
              <a:rPr lang="en-US" altLang="zh-CN" sz="5865" b="1" spc="300" dirty="0" smtClean="0">
                <a:solidFill>
                  <a:schemeClr val="tx1">
                    <a:lumMod val="85000"/>
                    <a:lumOff val="15000"/>
                  </a:schemeClr>
                </a:solidFill>
                <a:latin typeface="DFTongTong-B5" panose="02010609010101010101" pitchFamily="49" charset="-120"/>
                <a:ea typeface="DFTongTong-B5" panose="02010609010101010101" pitchFamily="49" charset="-120"/>
                <a:cs typeface="Adobe Arabic" panose="02040503050201020203" pitchFamily="18" charset="-78"/>
                <a:sym typeface="微软雅黑" panose="020B0503020204020204" charset="-122"/>
              </a:rPr>
              <a:t>05</a:t>
            </a:r>
            <a:endParaRPr lang="zh-CN" altLang="en-US" sz="5865" b="1" spc="300" dirty="0">
              <a:solidFill>
                <a:schemeClr val="tx1">
                  <a:lumMod val="85000"/>
                  <a:lumOff val="15000"/>
                </a:schemeClr>
              </a:solidFill>
              <a:latin typeface="DFTongTong-B5" panose="02010609010101010101" pitchFamily="49" charset="-120"/>
              <a:ea typeface="DFTongTong-B5" panose="02010609010101010101" pitchFamily="49" charset="-120"/>
              <a:cs typeface="Adobe Arabic" panose="02040503050201020203" pitchFamily="18" charset="-78"/>
              <a:sym typeface="微软雅黑" panose="020B0503020204020204" charset="-122"/>
            </a:endParaRPr>
          </a:p>
        </p:txBody>
      </p:sp>
      <p:sp>
        <p:nvSpPr>
          <p:cNvPr id="14" name="弧形 13"/>
          <p:cNvSpPr/>
          <p:nvPr/>
        </p:nvSpPr>
        <p:spPr>
          <a:xfrm rot="21292773">
            <a:off x="4315448" y="1921891"/>
            <a:ext cx="3192209" cy="3192204"/>
          </a:xfrm>
          <a:prstGeom prst="arc">
            <a:avLst>
              <a:gd name="adj1" fmla="val 1936544"/>
              <a:gd name="adj2" fmla="val 19930921"/>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dirty="0">
              <a:ea typeface="微软雅黑" panose="020B0503020204020204" charset="-122"/>
            </a:endParaRPr>
          </a:p>
        </p:txBody>
      </p:sp>
      <p:pic>
        <p:nvPicPr>
          <p:cNvPr id="15" name="图片 14"/>
          <p:cNvPicPr>
            <a:picLocks noChangeAspect="1"/>
          </p:cNvPicPr>
          <p:nvPr/>
        </p:nvPicPr>
        <p:blipFill>
          <a:blip r:embed="rId1" cstate="screen"/>
          <a:stretch>
            <a:fillRect/>
          </a:stretch>
        </p:blipFill>
        <p:spPr>
          <a:xfrm>
            <a:off x="1135393" y="-14041"/>
            <a:ext cx="3540607"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1"/>
          <p:cNvSpPr txBox="1"/>
          <p:nvPr/>
        </p:nvSpPr>
        <p:spPr>
          <a:xfrm>
            <a:off x="875030" y="986367"/>
            <a:ext cx="2839720" cy="344593"/>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2400">
                <a:latin typeface="等线 Light" panose="02010600030101010101" charset="-122"/>
                <a:ea typeface="等线 Light" panose="02010600030101010101" charset="-122"/>
                <a:cs typeface="等线 Light" panose="02010600030101010101" charset="-122"/>
                <a:sym typeface="+mn-ea"/>
              </a:rPr>
              <a:t>5.1.安全性设计说明</a:t>
            </a:r>
            <a:endParaRPr lang="en-GB" altLang="zh-CN" sz="2400" dirty="0">
              <a:solidFill>
                <a:schemeClr val="tx1">
                  <a:lumMod val="75000"/>
                  <a:lumOff val="25000"/>
                </a:schemeClr>
              </a:solidFill>
              <a:latin typeface="等线 Light" panose="02010600030101010101" charset="-122"/>
              <a:ea typeface="等线 Light" panose="02010600030101010101" charset="-122"/>
              <a:cs typeface="等线 Light" panose="02010600030101010101" charset="-122"/>
            </a:endParaRPr>
          </a:p>
        </p:txBody>
      </p:sp>
      <p:pic>
        <p:nvPicPr>
          <p:cNvPr id="2" name="图片 1"/>
          <p:cNvPicPr>
            <a:picLocks noChangeAspect="1"/>
          </p:cNvPicPr>
          <p:nvPr/>
        </p:nvPicPr>
        <p:blipFill>
          <a:blip r:embed="rId1" cstate="screen"/>
          <a:stretch>
            <a:fillRect/>
          </a:stretch>
        </p:blipFill>
        <p:spPr>
          <a:xfrm rot="20620720">
            <a:off x="3966421" y="1197503"/>
            <a:ext cx="2016224" cy="3582159"/>
          </a:xfrm>
          <a:prstGeom prst="rect">
            <a:avLst/>
          </a:prstGeom>
        </p:spPr>
      </p:pic>
      <p:pic>
        <p:nvPicPr>
          <p:cNvPr id="27" name="图片 26"/>
          <p:cNvPicPr>
            <a:picLocks noChangeAspect="1"/>
          </p:cNvPicPr>
          <p:nvPr/>
        </p:nvPicPr>
        <p:blipFill>
          <a:blip r:embed="rId1" cstate="screen"/>
          <a:stretch>
            <a:fillRect/>
          </a:stretch>
        </p:blipFill>
        <p:spPr>
          <a:xfrm rot="4175904">
            <a:off x="5952613" y="956253"/>
            <a:ext cx="2016224" cy="3582159"/>
          </a:xfrm>
          <a:prstGeom prst="rect">
            <a:avLst/>
          </a:prstGeom>
        </p:spPr>
      </p:pic>
      <p:pic>
        <p:nvPicPr>
          <p:cNvPr id="28" name="图片 27"/>
          <p:cNvPicPr>
            <a:picLocks noChangeAspect="1"/>
          </p:cNvPicPr>
          <p:nvPr/>
        </p:nvPicPr>
        <p:blipFill>
          <a:blip r:embed="rId1" cstate="screen"/>
          <a:stretch>
            <a:fillRect/>
          </a:stretch>
        </p:blipFill>
        <p:spPr>
          <a:xfrm rot="8611154">
            <a:off x="6291284" y="2631548"/>
            <a:ext cx="2016224" cy="3582159"/>
          </a:xfrm>
          <a:prstGeom prst="rect">
            <a:avLst/>
          </a:prstGeom>
        </p:spPr>
      </p:pic>
      <p:pic>
        <p:nvPicPr>
          <p:cNvPr id="29" name="图片 28"/>
          <p:cNvPicPr>
            <a:picLocks noChangeAspect="1"/>
          </p:cNvPicPr>
          <p:nvPr/>
        </p:nvPicPr>
        <p:blipFill>
          <a:blip r:embed="rId1" cstate="screen"/>
          <a:stretch>
            <a:fillRect/>
          </a:stretch>
        </p:blipFill>
        <p:spPr>
          <a:xfrm rot="16200000">
            <a:off x="3966423" y="2820273"/>
            <a:ext cx="2016224" cy="3582159"/>
          </a:xfrm>
          <a:prstGeom prst="rect">
            <a:avLst/>
          </a:prstGeom>
        </p:spPr>
      </p:pic>
      <p:sp>
        <p:nvSpPr>
          <p:cNvPr id="3" name="文本框 2"/>
          <p:cNvSpPr txBox="1"/>
          <p:nvPr/>
        </p:nvSpPr>
        <p:spPr>
          <a:xfrm>
            <a:off x="746125" y="1612900"/>
            <a:ext cx="3097530" cy="3969385"/>
          </a:xfrm>
          <a:prstGeom prst="rect">
            <a:avLst/>
          </a:prstGeom>
          <a:noFill/>
        </p:spPr>
        <p:txBody>
          <a:bodyPr wrap="square" rtlCol="0">
            <a:spAutoFit/>
          </a:bodyPr>
          <a:p>
            <a:r>
              <a:rPr lang="zh-CN" altLang="en-US"/>
              <a:t>为了满足系统系统对安全管理方面的要求，系统的设计主要满足以下几个安全性设计</a:t>
            </a:r>
            <a:endParaRPr lang="zh-CN" altLang="en-US"/>
          </a:p>
          <a:p>
            <a:r>
              <a:rPr lang="zh-CN" altLang="en-US"/>
              <a:t>·用户信息包括用户登陆信息和密码等数据在传输时加密，保证用户信息安全。</a:t>
            </a:r>
            <a:endParaRPr lang="zh-CN" altLang="en-US"/>
          </a:p>
          <a:p>
            <a:r>
              <a:rPr lang="zh-CN" altLang="en-US"/>
              <a:t>·每个用户都用户自己不同的账号密码，保证账号对应系统内所有信息归个人所有，不存在串号情况。</a:t>
            </a:r>
            <a:endParaRPr lang="zh-CN" altLang="en-US"/>
          </a:p>
          <a:p>
            <a:r>
              <a:rPr lang="zh-CN" altLang="en-US"/>
              <a:t>·不同的身份进入到的社团页面是不同的，例如社员身份进入到的社团页面如下。</a:t>
            </a:r>
            <a:endParaRPr lang="zh-CN" altLang="en-US"/>
          </a:p>
        </p:txBody>
      </p:sp>
      <p:sp>
        <p:nvSpPr>
          <p:cNvPr id="4" name="文本框 3"/>
          <p:cNvSpPr txBox="1"/>
          <p:nvPr/>
        </p:nvSpPr>
        <p:spPr>
          <a:xfrm>
            <a:off x="8563610" y="1612900"/>
            <a:ext cx="2861945" cy="4246245"/>
          </a:xfrm>
          <a:prstGeom prst="rect">
            <a:avLst/>
          </a:prstGeom>
          <a:noFill/>
        </p:spPr>
        <p:txBody>
          <a:bodyPr wrap="square" rtlCol="0">
            <a:spAutoFit/>
          </a:bodyPr>
          <a:p>
            <a:r>
              <a:rPr lang="zh-CN" altLang="en-US"/>
              <a:t>为了满足系统系统对权限方面的要求，系统的设计主要满足以下几个权限设计</a:t>
            </a:r>
            <a:endParaRPr lang="zh-CN" altLang="en-US"/>
          </a:p>
          <a:p>
            <a:r>
              <a:rPr lang="zh-CN" altLang="en-US"/>
              <a:t>·系统中的领养功能需用户拥有一定条件才能领养和购买。</a:t>
            </a:r>
            <a:endParaRPr lang="zh-CN" altLang="en-US"/>
          </a:p>
          <a:p>
            <a:r>
              <a:rPr lang="zh-CN" altLang="en-US"/>
              <a:t>·对于问题提问需明确好内容，不可随意发布问题，否者可能会予以删帖，不对其进行发布。</a:t>
            </a:r>
            <a:endParaRPr lang="zh-CN" altLang="en-US"/>
          </a:p>
          <a:p>
            <a:r>
              <a:rPr lang="zh-CN" altLang="en-US"/>
              <a:t>·对于用户自身发帖也需要满足一定条件才可发布共享帖子，避免帖子杂乱，质量过于低下。</a:t>
            </a:r>
            <a:endParaRPr lang="zh-CN" altLang="en-US"/>
          </a:p>
        </p:txBody>
      </p:sp>
      <p:sp>
        <p:nvSpPr>
          <p:cNvPr id="17" name="文本框 16"/>
          <p:cNvSpPr txBox="1"/>
          <p:nvPr/>
        </p:nvSpPr>
        <p:spPr>
          <a:xfrm>
            <a:off x="8659495" y="1002665"/>
            <a:ext cx="2530475" cy="460375"/>
          </a:xfrm>
          <a:prstGeom prst="rect">
            <a:avLst/>
          </a:prstGeom>
          <a:noFill/>
        </p:spPr>
        <p:txBody>
          <a:bodyPr wrap="square" rtlCol="0">
            <a:spAutoFit/>
            <a:scene3d>
              <a:camera prst="orthographicFront"/>
              <a:lightRig rig="threePt" dir="t"/>
            </a:scene3d>
          </a:bodyPr>
          <a:p>
            <a:r>
              <a:rPr lang="zh-CN" altLang="en-US" sz="2400">
                <a:solidFill>
                  <a:schemeClr val="accent1"/>
                </a:solidFill>
                <a:effectLst>
                  <a:outerShdw blurRad="38100" dist="25400" dir="5400000" algn="ctr" rotWithShape="0">
                    <a:srgbClr val="6E747A">
                      <a:alpha val="43000"/>
                    </a:srgbClr>
                  </a:outerShdw>
                </a:effectLst>
                <a:latin typeface="等线 Light" panose="02010600030101010101" charset="-122"/>
                <a:ea typeface="等线 Light" panose="02010600030101010101" charset="-122"/>
                <a:cs typeface="等线 Light" panose="02010600030101010101" charset="-122"/>
                <a:sym typeface="+mn-ea"/>
              </a:rPr>
              <a:t>5.2.权限设计说明</a:t>
            </a:r>
            <a:endParaRPr lang="zh-CN" altLang="en-US" sz="2400">
              <a:solidFill>
                <a:schemeClr val="accent1"/>
              </a:solidFill>
              <a:effectLst>
                <a:outerShdw blurRad="38100" dist="25400" dir="5400000" algn="ctr" rotWithShape="0">
                  <a:srgbClr val="6E747A">
                    <a:alpha val="43000"/>
                  </a:srgbClr>
                </a:outerShdw>
              </a:effectLst>
              <a:latin typeface="等线 Light" panose="02010600030101010101" charset="-122"/>
              <a:ea typeface="等线 Light" panose="02010600030101010101" charset="-122"/>
              <a:cs typeface="等线 Light" panose="0201060003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additive="base">
                                        <p:cTn id="12" dur="500" fill="hold"/>
                                        <p:tgtEl>
                                          <p:spTgt spid="27"/>
                                        </p:tgtEl>
                                        <p:attrNameLst>
                                          <p:attrName>ppt_x</p:attrName>
                                        </p:attrNameLst>
                                      </p:cBhvr>
                                      <p:tavLst>
                                        <p:tav tm="0">
                                          <p:val>
                                            <p:strVal val="#ppt_x"/>
                                          </p:val>
                                        </p:tav>
                                        <p:tav tm="100000">
                                          <p:val>
                                            <p:strVal val="#ppt_x"/>
                                          </p:val>
                                        </p:tav>
                                      </p:tavLst>
                                    </p:anim>
                                    <p:anim calcmode="lin" valueType="num">
                                      <p:cBhvr additive="base">
                                        <p:cTn id="13" dur="500" fill="hold"/>
                                        <p:tgtEl>
                                          <p:spTgt spid="27"/>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additive="base">
                                        <p:cTn id="17" dur="500" fill="hold"/>
                                        <p:tgtEl>
                                          <p:spTgt spid="29"/>
                                        </p:tgtEl>
                                        <p:attrNameLst>
                                          <p:attrName>ppt_x</p:attrName>
                                        </p:attrNameLst>
                                      </p:cBhvr>
                                      <p:tavLst>
                                        <p:tav tm="0">
                                          <p:val>
                                            <p:strVal val="#ppt_x"/>
                                          </p:val>
                                        </p:tav>
                                        <p:tav tm="100000">
                                          <p:val>
                                            <p:strVal val="#ppt_x"/>
                                          </p:val>
                                        </p:tav>
                                      </p:tavLst>
                                    </p:anim>
                                    <p:anim calcmode="lin" valueType="num">
                                      <p:cBhvr additive="base">
                                        <p:cTn id="18" dur="500" fill="hold"/>
                                        <p:tgtEl>
                                          <p:spTgt spid="2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additive="base">
                                        <p:cTn id="22" dur="500" fill="hold"/>
                                        <p:tgtEl>
                                          <p:spTgt spid="28"/>
                                        </p:tgtEl>
                                        <p:attrNameLst>
                                          <p:attrName>ppt_x</p:attrName>
                                        </p:attrNameLst>
                                      </p:cBhvr>
                                      <p:tavLst>
                                        <p:tav tm="0">
                                          <p:val>
                                            <p:strVal val="#ppt_x"/>
                                          </p:val>
                                        </p:tav>
                                        <p:tav tm="100000">
                                          <p:val>
                                            <p:strVal val="#ppt_x"/>
                                          </p:val>
                                        </p:tav>
                                      </p:tavLst>
                                    </p:anim>
                                    <p:anim calcmode="lin" valueType="num">
                                      <p:cBhvr additive="base">
                                        <p:cTn id="23" dur="500" fill="hold"/>
                                        <p:tgtEl>
                                          <p:spTgt spid="2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íṩľíḍè-TextBox 31"/>
          <p:cNvSpPr txBox="1"/>
          <p:nvPr/>
        </p:nvSpPr>
        <p:spPr>
          <a:xfrm>
            <a:off x="797233" y="1371383"/>
            <a:ext cx="1808480" cy="1076325"/>
          </a:xfrm>
          <a:prstGeom prst="rect">
            <a:avLst/>
          </a:prstGeom>
          <a:noFill/>
        </p:spPr>
        <p:txBody>
          <a:bodyPr wrap="none" rtlCol="0">
            <a:spAutoFit/>
          </a:bodyPr>
          <a:lstStyle/>
          <a:p>
            <a:pPr algn="r"/>
            <a:r>
              <a:rPr lang="zh-CN" altLang="en-US" sz="6400" dirty="0" smtClean="0">
                <a:solidFill>
                  <a:schemeClr val="tx1">
                    <a:lumMod val="65000"/>
                    <a:lumOff val="35000"/>
                  </a:schemeClr>
                </a:solidFill>
                <a:latin typeface="迷你简启体" panose="03000509000000000000" pitchFamily="65" charset="-122"/>
                <a:ea typeface="迷你简启体" panose="03000509000000000000" pitchFamily="65" charset="-122"/>
                <a:cs typeface="+mn-ea"/>
                <a:sym typeface="+mn-lt"/>
              </a:rPr>
              <a:t>目录</a:t>
            </a:r>
            <a:endParaRPr lang="tr-TR" sz="6400" dirty="0">
              <a:solidFill>
                <a:schemeClr val="tx1">
                  <a:lumMod val="65000"/>
                  <a:lumOff val="35000"/>
                </a:schemeClr>
              </a:solidFill>
              <a:latin typeface="迷你简启体" panose="03000509000000000000" pitchFamily="65" charset="-122"/>
              <a:ea typeface="迷你简启体" panose="03000509000000000000" pitchFamily="65" charset="-122"/>
              <a:cs typeface="+mn-ea"/>
              <a:sym typeface="+mn-lt"/>
            </a:endParaRPr>
          </a:p>
        </p:txBody>
      </p:sp>
      <p:pic>
        <p:nvPicPr>
          <p:cNvPr id="6" name="图片 5"/>
          <p:cNvPicPr>
            <a:picLocks noChangeAspect="1"/>
          </p:cNvPicPr>
          <p:nvPr/>
        </p:nvPicPr>
        <p:blipFill rotWithShape="1">
          <a:blip r:embed="rId1" cstate="screen"/>
          <a:srcRect l="1777" r="3199" b="30387"/>
          <a:stretch>
            <a:fillRect/>
          </a:stretch>
        </p:blipFill>
        <p:spPr>
          <a:xfrm>
            <a:off x="3688629" y="-1496431"/>
            <a:ext cx="3609089" cy="4637453"/>
          </a:xfrm>
          <a:prstGeom prst="rect">
            <a:avLst/>
          </a:prstGeom>
        </p:spPr>
      </p:pic>
      <p:grpSp>
        <p:nvGrpSpPr>
          <p:cNvPr id="23" name="组合 22"/>
          <p:cNvGrpSpPr/>
          <p:nvPr/>
        </p:nvGrpSpPr>
        <p:grpSpPr>
          <a:xfrm>
            <a:off x="3168547" y="3140968"/>
            <a:ext cx="1498111" cy="2650473"/>
            <a:chOff x="1679936" y="2577895"/>
            <a:chExt cx="1123583" cy="1987855"/>
          </a:xfrm>
        </p:grpSpPr>
        <p:grpSp>
          <p:nvGrpSpPr>
            <p:cNvPr id="11" name="组合 10"/>
            <p:cNvGrpSpPr/>
            <p:nvPr/>
          </p:nvGrpSpPr>
          <p:grpSpPr>
            <a:xfrm rot="5400000">
              <a:off x="1366855" y="2890976"/>
              <a:ext cx="1749745" cy="1123583"/>
              <a:chOff x="2511905" y="2849835"/>
              <a:chExt cx="1024298" cy="657745"/>
            </a:xfrm>
          </p:grpSpPr>
          <p:pic>
            <p:nvPicPr>
              <p:cNvPr id="3" name="图片 2"/>
              <p:cNvPicPr>
                <a:picLocks noChangeAspect="1"/>
              </p:cNvPicPr>
              <p:nvPr/>
            </p:nvPicPr>
            <p:blipFill>
              <a:blip r:embed="rId2" cstate="screen"/>
              <a:stretch>
                <a:fillRect/>
              </a:stretch>
            </p:blipFill>
            <p:spPr>
              <a:xfrm>
                <a:off x="2964887" y="2893050"/>
                <a:ext cx="571316" cy="571316"/>
              </a:xfrm>
              <a:prstGeom prst="rect">
                <a:avLst/>
              </a:prstGeom>
            </p:spPr>
          </p:pic>
          <p:sp>
            <p:nvSpPr>
              <p:cNvPr id="8" name="弧形 7"/>
              <p:cNvSpPr/>
              <p:nvPr/>
            </p:nvSpPr>
            <p:spPr>
              <a:xfrm>
                <a:off x="2511905" y="2849835"/>
                <a:ext cx="657745" cy="657745"/>
              </a:xfrm>
              <a:prstGeom prst="arc">
                <a:avLst>
                  <a:gd name="adj1" fmla="val 1936544"/>
                  <a:gd name="adj2" fmla="val 1993092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dirty="0">
                  <a:ea typeface="微软雅黑" panose="020B0503020204020204" charset="-122"/>
                </a:endParaRPr>
              </a:p>
            </p:txBody>
          </p:sp>
        </p:grpSp>
        <p:sp>
          <p:nvSpPr>
            <p:cNvPr id="5" name="文本框 4"/>
            <p:cNvSpPr txBox="1"/>
            <p:nvPr/>
          </p:nvSpPr>
          <p:spPr>
            <a:xfrm>
              <a:off x="2009291" y="2797698"/>
              <a:ext cx="563880" cy="553879"/>
            </a:xfrm>
            <a:prstGeom prst="rect">
              <a:avLst/>
            </a:prstGeom>
            <a:noFill/>
          </p:spPr>
          <p:txBody>
            <a:bodyPr wrap="none" lIns="0" tIns="0" rIns="0" bIns="0" rtlCol="0">
              <a:spAutoFit/>
            </a:bodyPr>
            <a:lstStyle/>
            <a:p>
              <a:r>
                <a:rPr lang="en-US" altLang="zh-CN" sz="4800" b="1" dirty="0" smtClean="0">
                  <a:solidFill>
                    <a:schemeClr val="tx1">
                      <a:lumMod val="65000"/>
                      <a:lumOff val="35000"/>
                    </a:schemeClr>
                  </a:solidFill>
                  <a:latin typeface="微软雅黑" panose="020B0503020204020204" charset="-122"/>
                  <a:ea typeface="微软雅黑" panose="020B0503020204020204" charset="-122"/>
                </a:rPr>
                <a:t>02</a:t>
              </a:r>
              <a:endParaRPr lang="zh-CN" altLang="en-US" sz="4800" b="1" dirty="0" smtClean="0">
                <a:solidFill>
                  <a:schemeClr val="tx1">
                    <a:lumMod val="65000"/>
                    <a:lumOff val="35000"/>
                  </a:schemeClr>
                </a:solidFill>
                <a:latin typeface="微软雅黑" panose="020B0503020204020204" charset="-122"/>
                <a:ea typeface="微软雅黑" panose="020B0503020204020204" charset="-122"/>
              </a:endParaRPr>
            </a:p>
          </p:txBody>
        </p:sp>
        <p:sp>
          <p:nvSpPr>
            <p:cNvPr id="10" name="文本框 9"/>
            <p:cNvSpPr txBox="1"/>
            <p:nvPr/>
          </p:nvSpPr>
          <p:spPr>
            <a:xfrm>
              <a:off x="1833661" y="4319052"/>
              <a:ext cx="815340" cy="246698"/>
            </a:xfrm>
            <a:prstGeom prst="rect">
              <a:avLst/>
            </a:prstGeom>
            <a:noFill/>
          </p:spPr>
          <p:txBody>
            <a:bodyPr wrap="none" lIns="0" tIns="0" rIns="0" bIns="0" rtlCol="0">
              <a:spAutoFit/>
            </a:bodyPr>
            <a:lstStyle/>
            <a:p>
              <a:r>
                <a:rPr lang="zh-CN" altLang="en-US" sz="2135" dirty="0" smtClean="0">
                  <a:solidFill>
                    <a:schemeClr val="tx1">
                      <a:lumMod val="65000"/>
                      <a:lumOff val="35000"/>
                    </a:schemeClr>
                  </a:solidFill>
                  <a:latin typeface="微软雅黑" panose="020B0503020204020204" charset="-122"/>
                  <a:ea typeface="微软雅黑" panose="020B0503020204020204" charset="-122"/>
                </a:rPr>
                <a:t>总体设计</a:t>
              </a:r>
              <a:endParaRPr lang="zh-CN" altLang="en-US" sz="2135" dirty="0" smtClean="0">
                <a:solidFill>
                  <a:schemeClr val="tx1">
                    <a:lumMod val="65000"/>
                    <a:lumOff val="35000"/>
                  </a:schemeClr>
                </a:solidFill>
                <a:latin typeface="微软雅黑" panose="020B0503020204020204" charset="-122"/>
                <a:ea typeface="微软雅黑" panose="020B0503020204020204" charset="-122"/>
              </a:endParaRPr>
            </a:p>
          </p:txBody>
        </p:sp>
      </p:grpSp>
      <p:grpSp>
        <p:nvGrpSpPr>
          <p:cNvPr id="24" name="组合 23"/>
          <p:cNvGrpSpPr/>
          <p:nvPr/>
        </p:nvGrpSpPr>
        <p:grpSpPr>
          <a:xfrm>
            <a:off x="5197503" y="3140968"/>
            <a:ext cx="1729317" cy="2650473"/>
            <a:chOff x="3201653" y="2577895"/>
            <a:chExt cx="1296988" cy="1987855"/>
          </a:xfrm>
        </p:grpSpPr>
        <p:sp>
          <p:nvSpPr>
            <p:cNvPr id="44" name="文本框 43"/>
            <p:cNvSpPr txBox="1"/>
            <p:nvPr/>
          </p:nvSpPr>
          <p:spPr>
            <a:xfrm>
              <a:off x="3275631" y="4319052"/>
              <a:ext cx="1223010" cy="246698"/>
            </a:xfrm>
            <a:prstGeom prst="rect">
              <a:avLst/>
            </a:prstGeom>
            <a:noFill/>
          </p:spPr>
          <p:txBody>
            <a:bodyPr wrap="none" lIns="0" tIns="0" rIns="0" bIns="0" rtlCol="0">
              <a:spAutoFit/>
            </a:bodyPr>
            <a:lstStyle/>
            <a:p>
              <a:pPr algn="l"/>
              <a:r>
                <a:rPr lang="zh-CN" altLang="en-US" sz="2135" dirty="0">
                  <a:solidFill>
                    <a:schemeClr val="tx1">
                      <a:lumMod val="65000"/>
                      <a:lumOff val="35000"/>
                    </a:schemeClr>
                  </a:solidFill>
                  <a:latin typeface="微软雅黑" panose="020B0503020204020204" charset="-122"/>
                  <a:ea typeface="微软雅黑" panose="020B0503020204020204" charset="-122"/>
                </a:rPr>
                <a:t>功能模块设计</a:t>
              </a:r>
              <a:endParaRPr lang="zh-CN" altLang="en-US" sz="2135" dirty="0">
                <a:solidFill>
                  <a:schemeClr val="tx1">
                    <a:lumMod val="65000"/>
                    <a:lumOff val="35000"/>
                  </a:schemeClr>
                </a:solidFill>
                <a:latin typeface="微软雅黑" panose="020B0503020204020204" charset="-122"/>
                <a:ea typeface="微软雅黑" panose="020B0503020204020204" charset="-122"/>
              </a:endParaRPr>
            </a:p>
          </p:txBody>
        </p:sp>
        <p:grpSp>
          <p:nvGrpSpPr>
            <p:cNvPr id="58" name="组合 57"/>
            <p:cNvGrpSpPr/>
            <p:nvPr/>
          </p:nvGrpSpPr>
          <p:grpSpPr>
            <a:xfrm rot="5400000">
              <a:off x="2888572" y="2890976"/>
              <a:ext cx="1749745" cy="1123583"/>
              <a:chOff x="2511905" y="2849835"/>
              <a:chExt cx="1024298" cy="657745"/>
            </a:xfrm>
          </p:grpSpPr>
          <p:pic>
            <p:nvPicPr>
              <p:cNvPr id="59" name="图片 58"/>
              <p:cNvPicPr>
                <a:picLocks noChangeAspect="1"/>
              </p:cNvPicPr>
              <p:nvPr/>
            </p:nvPicPr>
            <p:blipFill>
              <a:blip r:embed="rId2" cstate="screen"/>
              <a:stretch>
                <a:fillRect/>
              </a:stretch>
            </p:blipFill>
            <p:spPr>
              <a:xfrm>
                <a:off x="2964887" y="2893050"/>
                <a:ext cx="571316" cy="571316"/>
              </a:xfrm>
              <a:prstGeom prst="rect">
                <a:avLst/>
              </a:prstGeom>
            </p:spPr>
          </p:pic>
          <p:sp>
            <p:nvSpPr>
              <p:cNvPr id="60" name="弧形 59"/>
              <p:cNvSpPr/>
              <p:nvPr/>
            </p:nvSpPr>
            <p:spPr>
              <a:xfrm>
                <a:off x="2511905" y="2849835"/>
                <a:ext cx="657745" cy="657745"/>
              </a:xfrm>
              <a:prstGeom prst="arc">
                <a:avLst>
                  <a:gd name="adj1" fmla="val 1936544"/>
                  <a:gd name="adj2" fmla="val 1993092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dirty="0">
                  <a:ea typeface="微软雅黑" panose="020B0503020204020204" charset="-122"/>
                </a:endParaRPr>
              </a:p>
            </p:txBody>
          </p:sp>
        </p:grpSp>
        <p:sp>
          <p:nvSpPr>
            <p:cNvPr id="61" name="文本框 60"/>
            <p:cNvSpPr txBox="1"/>
            <p:nvPr/>
          </p:nvSpPr>
          <p:spPr>
            <a:xfrm>
              <a:off x="3531008" y="2797698"/>
              <a:ext cx="563880" cy="553879"/>
            </a:xfrm>
            <a:prstGeom prst="rect">
              <a:avLst/>
            </a:prstGeom>
            <a:noFill/>
          </p:spPr>
          <p:txBody>
            <a:bodyPr wrap="none" lIns="0" tIns="0" rIns="0" bIns="0" rtlCol="0">
              <a:spAutoFit/>
            </a:bodyPr>
            <a:lstStyle/>
            <a:p>
              <a:r>
                <a:rPr lang="en-US" altLang="zh-CN" sz="4800" b="1" dirty="0" smtClean="0">
                  <a:solidFill>
                    <a:schemeClr val="tx1">
                      <a:lumMod val="65000"/>
                      <a:lumOff val="35000"/>
                    </a:schemeClr>
                  </a:solidFill>
                  <a:latin typeface="微软雅黑" panose="020B0503020204020204" charset="-122"/>
                  <a:ea typeface="微软雅黑" panose="020B0503020204020204" charset="-122"/>
                </a:rPr>
                <a:t>03</a:t>
              </a:r>
              <a:endParaRPr lang="zh-CN" altLang="en-US" sz="4800" b="1" dirty="0" smtClean="0">
                <a:solidFill>
                  <a:schemeClr val="tx1">
                    <a:lumMod val="65000"/>
                    <a:lumOff val="35000"/>
                  </a:schemeClr>
                </a:solidFill>
                <a:latin typeface="微软雅黑" panose="020B0503020204020204" charset="-122"/>
                <a:ea typeface="微软雅黑" panose="020B0503020204020204" charset="-122"/>
              </a:endParaRPr>
            </a:p>
          </p:txBody>
        </p:sp>
      </p:grpSp>
      <p:grpSp>
        <p:nvGrpSpPr>
          <p:cNvPr id="25" name="组合 24"/>
          <p:cNvGrpSpPr/>
          <p:nvPr/>
        </p:nvGrpSpPr>
        <p:grpSpPr>
          <a:xfrm>
            <a:off x="7298140" y="3140968"/>
            <a:ext cx="1498111" cy="2680741"/>
            <a:chOff x="4777131" y="2577895"/>
            <a:chExt cx="1123583" cy="2010556"/>
          </a:xfrm>
        </p:grpSpPr>
        <p:sp>
          <p:nvSpPr>
            <p:cNvPr id="49" name="文本框 48"/>
            <p:cNvSpPr txBox="1"/>
            <p:nvPr/>
          </p:nvSpPr>
          <p:spPr>
            <a:xfrm>
              <a:off x="4932071" y="4341753"/>
              <a:ext cx="815340" cy="246698"/>
            </a:xfrm>
            <a:prstGeom prst="rect">
              <a:avLst/>
            </a:prstGeom>
            <a:noFill/>
          </p:spPr>
          <p:txBody>
            <a:bodyPr wrap="none" lIns="0" tIns="0" rIns="0" bIns="0" rtlCol="0">
              <a:spAutoFit/>
            </a:bodyPr>
            <a:lstStyle/>
            <a:p>
              <a:pPr algn="l"/>
              <a:r>
                <a:rPr lang="zh-CN" altLang="en-US" sz="2135" dirty="0" smtClean="0">
                  <a:solidFill>
                    <a:schemeClr val="tx1">
                      <a:lumMod val="65000"/>
                      <a:lumOff val="35000"/>
                    </a:schemeClr>
                  </a:solidFill>
                  <a:latin typeface="微软雅黑" panose="020B0503020204020204" charset="-122"/>
                  <a:ea typeface="微软雅黑" panose="020B0503020204020204" charset="-122"/>
                </a:rPr>
                <a:t>接口设计</a:t>
              </a:r>
              <a:endParaRPr lang="zh-CN" altLang="en-US" sz="2135" dirty="0" smtClean="0">
                <a:solidFill>
                  <a:schemeClr val="tx1">
                    <a:lumMod val="65000"/>
                    <a:lumOff val="35000"/>
                  </a:schemeClr>
                </a:solidFill>
                <a:latin typeface="微软雅黑" panose="020B0503020204020204" charset="-122"/>
                <a:ea typeface="微软雅黑" panose="020B0503020204020204" charset="-122"/>
              </a:endParaRPr>
            </a:p>
          </p:txBody>
        </p:sp>
        <p:grpSp>
          <p:nvGrpSpPr>
            <p:cNvPr id="62" name="组合 61"/>
            <p:cNvGrpSpPr/>
            <p:nvPr/>
          </p:nvGrpSpPr>
          <p:grpSpPr>
            <a:xfrm rot="5400000">
              <a:off x="4464050" y="2890976"/>
              <a:ext cx="1749745" cy="1123583"/>
              <a:chOff x="2511905" y="2849835"/>
              <a:chExt cx="1024298" cy="657745"/>
            </a:xfrm>
          </p:grpSpPr>
          <p:pic>
            <p:nvPicPr>
              <p:cNvPr id="63" name="图片 62"/>
              <p:cNvPicPr>
                <a:picLocks noChangeAspect="1"/>
              </p:cNvPicPr>
              <p:nvPr/>
            </p:nvPicPr>
            <p:blipFill>
              <a:blip r:embed="rId2" cstate="screen"/>
              <a:stretch>
                <a:fillRect/>
              </a:stretch>
            </p:blipFill>
            <p:spPr>
              <a:xfrm>
                <a:off x="2964887" y="2893050"/>
                <a:ext cx="571316" cy="571316"/>
              </a:xfrm>
              <a:prstGeom prst="rect">
                <a:avLst/>
              </a:prstGeom>
            </p:spPr>
          </p:pic>
          <p:sp>
            <p:nvSpPr>
              <p:cNvPr id="64" name="弧形 63"/>
              <p:cNvSpPr/>
              <p:nvPr/>
            </p:nvSpPr>
            <p:spPr>
              <a:xfrm>
                <a:off x="2511905" y="2849835"/>
                <a:ext cx="657745" cy="657745"/>
              </a:xfrm>
              <a:prstGeom prst="arc">
                <a:avLst>
                  <a:gd name="adj1" fmla="val 1936544"/>
                  <a:gd name="adj2" fmla="val 1993092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dirty="0">
                  <a:ea typeface="微软雅黑" panose="020B0503020204020204" charset="-122"/>
                </a:endParaRPr>
              </a:p>
            </p:txBody>
          </p:sp>
        </p:grpSp>
        <p:sp>
          <p:nvSpPr>
            <p:cNvPr id="65" name="文本框 64"/>
            <p:cNvSpPr txBox="1"/>
            <p:nvPr/>
          </p:nvSpPr>
          <p:spPr>
            <a:xfrm>
              <a:off x="5106486" y="2797698"/>
              <a:ext cx="563880" cy="553879"/>
            </a:xfrm>
            <a:prstGeom prst="rect">
              <a:avLst/>
            </a:prstGeom>
            <a:noFill/>
          </p:spPr>
          <p:txBody>
            <a:bodyPr wrap="none" lIns="0" tIns="0" rIns="0" bIns="0" rtlCol="0">
              <a:spAutoFit/>
            </a:bodyPr>
            <a:lstStyle/>
            <a:p>
              <a:r>
                <a:rPr lang="en-US" altLang="zh-CN" sz="4800" b="1" dirty="0" smtClean="0">
                  <a:solidFill>
                    <a:schemeClr val="tx1">
                      <a:lumMod val="65000"/>
                      <a:lumOff val="35000"/>
                    </a:schemeClr>
                  </a:solidFill>
                  <a:latin typeface="微软雅黑" panose="020B0503020204020204" charset="-122"/>
                  <a:ea typeface="微软雅黑" panose="020B0503020204020204" charset="-122"/>
                </a:rPr>
                <a:t>04</a:t>
              </a:r>
              <a:endParaRPr lang="zh-CN" altLang="en-US" sz="4800" b="1" dirty="0" smtClean="0">
                <a:solidFill>
                  <a:schemeClr val="tx1">
                    <a:lumMod val="65000"/>
                    <a:lumOff val="35000"/>
                  </a:schemeClr>
                </a:solidFill>
                <a:latin typeface="微软雅黑" panose="020B0503020204020204" charset="-122"/>
                <a:ea typeface="微软雅黑" panose="020B0503020204020204" charset="-122"/>
              </a:endParaRPr>
            </a:p>
          </p:txBody>
        </p:sp>
      </p:grpSp>
      <p:grpSp>
        <p:nvGrpSpPr>
          <p:cNvPr id="26" name="组合 25"/>
          <p:cNvGrpSpPr/>
          <p:nvPr/>
        </p:nvGrpSpPr>
        <p:grpSpPr>
          <a:xfrm>
            <a:off x="9169119" y="3140968"/>
            <a:ext cx="2446020" cy="2732812"/>
            <a:chOff x="6180365" y="2577895"/>
            <a:chExt cx="1834515" cy="2049609"/>
          </a:xfrm>
        </p:grpSpPr>
        <p:sp>
          <p:nvSpPr>
            <p:cNvPr id="54" name="文本框 53"/>
            <p:cNvSpPr txBox="1"/>
            <p:nvPr/>
          </p:nvSpPr>
          <p:spPr>
            <a:xfrm>
              <a:off x="6180365" y="4380806"/>
              <a:ext cx="1834515" cy="246698"/>
            </a:xfrm>
            <a:prstGeom prst="rect">
              <a:avLst/>
            </a:prstGeom>
            <a:noFill/>
          </p:spPr>
          <p:txBody>
            <a:bodyPr wrap="none" lIns="0" tIns="0" rIns="0" bIns="0" rtlCol="0">
              <a:spAutoFit/>
            </a:bodyPr>
            <a:lstStyle/>
            <a:p>
              <a:pPr algn="l"/>
              <a:r>
                <a:rPr lang="zh-CN" altLang="en-US" sz="2135" dirty="0" smtClean="0">
                  <a:solidFill>
                    <a:schemeClr val="tx1">
                      <a:lumMod val="65000"/>
                      <a:lumOff val="35000"/>
                    </a:schemeClr>
                  </a:solidFill>
                  <a:latin typeface="微软雅黑" panose="020B0503020204020204" charset="-122"/>
                  <a:ea typeface="微软雅黑" panose="020B0503020204020204" charset="-122"/>
                </a:rPr>
                <a:t>系统安全和权限设计</a:t>
              </a:r>
              <a:endParaRPr lang="zh-CN" altLang="en-US" sz="2135" dirty="0" smtClean="0">
                <a:solidFill>
                  <a:schemeClr val="tx1">
                    <a:lumMod val="65000"/>
                    <a:lumOff val="35000"/>
                  </a:schemeClr>
                </a:solidFill>
                <a:latin typeface="微软雅黑" panose="020B0503020204020204" charset="-122"/>
                <a:ea typeface="微软雅黑" panose="020B0503020204020204" charset="-122"/>
              </a:endParaRPr>
            </a:p>
          </p:txBody>
        </p:sp>
        <p:grpSp>
          <p:nvGrpSpPr>
            <p:cNvPr id="66" name="组合 65"/>
            <p:cNvGrpSpPr/>
            <p:nvPr/>
          </p:nvGrpSpPr>
          <p:grpSpPr>
            <a:xfrm rot="5400000">
              <a:off x="6043812" y="2886690"/>
              <a:ext cx="1741173" cy="1123583"/>
              <a:chOff x="2511905" y="2849835"/>
              <a:chExt cx="1019280" cy="657745"/>
            </a:xfrm>
          </p:grpSpPr>
          <p:pic>
            <p:nvPicPr>
              <p:cNvPr id="67" name="图片 66"/>
              <p:cNvPicPr>
                <a:picLocks noChangeAspect="1"/>
              </p:cNvPicPr>
              <p:nvPr/>
            </p:nvPicPr>
            <p:blipFill>
              <a:blip r:embed="rId2" cstate="screen"/>
              <a:stretch>
                <a:fillRect/>
              </a:stretch>
            </p:blipFill>
            <p:spPr>
              <a:xfrm>
                <a:off x="2959869" y="2893050"/>
                <a:ext cx="571316" cy="571316"/>
              </a:xfrm>
              <a:prstGeom prst="rect">
                <a:avLst/>
              </a:prstGeom>
            </p:spPr>
          </p:pic>
          <p:sp>
            <p:nvSpPr>
              <p:cNvPr id="68" name="弧形 67"/>
              <p:cNvSpPr/>
              <p:nvPr/>
            </p:nvSpPr>
            <p:spPr>
              <a:xfrm>
                <a:off x="2511905" y="2849835"/>
                <a:ext cx="657745" cy="657745"/>
              </a:xfrm>
              <a:prstGeom prst="arc">
                <a:avLst>
                  <a:gd name="adj1" fmla="val 1936544"/>
                  <a:gd name="adj2" fmla="val 1993092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dirty="0">
                  <a:ea typeface="微软雅黑" panose="020B0503020204020204" charset="-122"/>
                </a:endParaRPr>
              </a:p>
            </p:txBody>
          </p:sp>
        </p:grpSp>
        <p:sp>
          <p:nvSpPr>
            <p:cNvPr id="69" name="文本框 68"/>
            <p:cNvSpPr txBox="1"/>
            <p:nvPr/>
          </p:nvSpPr>
          <p:spPr>
            <a:xfrm>
              <a:off x="6681962" y="2797698"/>
              <a:ext cx="563880" cy="553879"/>
            </a:xfrm>
            <a:prstGeom prst="rect">
              <a:avLst/>
            </a:prstGeom>
            <a:noFill/>
          </p:spPr>
          <p:txBody>
            <a:bodyPr wrap="none" lIns="0" tIns="0" rIns="0" bIns="0" rtlCol="0">
              <a:spAutoFit/>
            </a:bodyPr>
            <a:lstStyle/>
            <a:p>
              <a:r>
                <a:rPr lang="en-US" altLang="zh-CN" sz="4800" b="1" dirty="0" smtClean="0">
                  <a:solidFill>
                    <a:schemeClr val="tx1">
                      <a:lumMod val="65000"/>
                      <a:lumOff val="35000"/>
                    </a:schemeClr>
                  </a:solidFill>
                  <a:latin typeface="微软雅黑" panose="020B0503020204020204" charset="-122"/>
                  <a:ea typeface="微软雅黑" panose="020B0503020204020204" charset="-122"/>
                </a:rPr>
                <a:t>05</a:t>
              </a:r>
              <a:endParaRPr lang="zh-CN" altLang="en-US" sz="4800" b="1" dirty="0" smtClean="0">
                <a:solidFill>
                  <a:schemeClr val="tx1">
                    <a:lumMod val="65000"/>
                    <a:lumOff val="35000"/>
                  </a:schemeClr>
                </a:solidFill>
                <a:latin typeface="微软雅黑" panose="020B0503020204020204" charset="-122"/>
                <a:ea typeface="微软雅黑" panose="020B0503020204020204" charset="-122"/>
              </a:endParaRPr>
            </a:p>
          </p:txBody>
        </p:sp>
      </p:grpSp>
      <p:sp>
        <p:nvSpPr>
          <p:cNvPr id="70" name="íṩľíḍè-TextBox 31"/>
          <p:cNvSpPr txBox="1"/>
          <p:nvPr/>
        </p:nvSpPr>
        <p:spPr>
          <a:xfrm>
            <a:off x="2439072" y="1845784"/>
            <a:ext cx="1818640" cy="460375"/>
          </a:xfrm>
          <a:prstGeom prst="rect">
            <a:avLst/>
          </a:prstGeom>
          <a:noFill/>
        </p:spPr>
        <p:txBody>
          <a:bodyPr wrap="none" rtlCol="0">
            <a:spAutoFit/>
          </a:bodyPr>
          <a:lstStyle/>
          <a:p>
            <a:pPr algn="r"/>
            <a:r>
              <a:rPr lang="tr-TR" sz="2400" dirty="0" smtClean="0">
                <a:solidFill>
                  <a:schemeClr val="tx1">
                    <a:lumMod val="65000"/>
                    <a:lumOff val="35000"/>
                  </a:schemeClr>
                </a:solidFill>
                <a:latin typeface="微软雅黑" panose="020B0503020204020204" charset="-122"/>
                <a:ea typeface="微软雅黑" panose="020B0503020204020204" charset="-122"/>
                <a:cs typeface="+mn-ea"/>
                <a:sym typeface="+mn-lt"/>
              </a:rPr>
              <a:t>CONTENTS</a:t>
            </a:r>
            <a:endParaRPr lang="tr-TR" sz="2400" dirty="0">
              <a:solidFill>
                <a:schemeClr val="tx1">
                  <a:lumMod val="65000"/>
                  <a:lumOff val="35000"/>
                </a:schemeClr>
              </a:solidFill>
              <a:latin typeface="微软雅黑" panose="020B0503020204020204" charset="-122"/>
              <a:ea typeface="微软雅黑" panose="020B0503020204020204" charset="-122"/>
              <a:cs typeface="+mn-ea"/>
              <a:sym typeface="+mn-lt"/>
            </a:endParaRPr>
          </a:p>
        </p:txBody>
      </p:sp>
      <p:cxnSp>
        <p:nvCxnSpPr>
          <p:cNvPr id="13" name="直接连接符 12"/>
          <p:cNvCxnSpPr/>
          <p:nvPr/>
        </p:nvCxnSpPr>
        <p:spPr>
          <a:xfrm>
            <a:off x="869649" y="2340108"/>
            <a:ext cx="333133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1070507" y="3130173"/>
            <a:ext cx="1498111" cy="2661268"/>
            <a:chOff x="1679936" y="2577895"/>
            <a:chExt cx="1123583" cy="1995951"/>
          </a:xfrm>
        </p:grpSpPr>
        <p:grpSp>
          <p:nvGrpSpPr>
            <p:cNvPr id="4" name="组合 3"/>
            <p:cNvGrpSpPr/>
            <p:nvPr/>
          </p:nvGrpSpPr>
          <p:grpSpPr>
            <a:xfrm rot="5400000">
              <a:off x="1355663" y="2902168"/>
              <a:ext cx="1772128" cy="1123583"/>
              <a:chOff x="2511905" y="2849835"/>
              <a:chExt cx="1037401" cy="657745"/>
            </a:xfrm>
          </p:grpSpPr>
          <p:pic>
            <p:nvPicPr>
              <p:cNvPr id="7" name="图片 6"/>
              <p:cNvPicPr>
                <a:picLocks noChangeAspect="1"/>
              </p:cNvPicPr>
              <p:nvPr/>
            </p:nvPicPr>
            <p:blipFill>
              <a:blip r:embed="rId2" cstate="screen"/>
              <a:stretch>
                <a:fillRect/>
              </a:stretch>
            </p:blipFill>
            <p:spPr>
              <a:xfrm>
                <a:off x="2977990" y="2906711"/>
                <a:ext cx="571316" cy="571316"/>
              </a:xfrm>
              <a:prstGeom prst="rect">
                <a:avLst/>
              </a:prstGeom>
            </p:spPr>
          </p:pic>
          <p:sp>
            <p:nvSpPr>
              <p:cNvPr id="9" name="弧形 8"/>
              <p:cNvSpPr/>
              <p:nvPr/>
            </p:nvSpPr>
            <p:spPr>
              <a:xfrm>
                <a:off x="2511905" y="2849835"/>
                <a:ext cx="657745" cy="657745"/>
              </a:xfrm>
              <a:prstGeom prst="arc">
                <a:avLst>
                  <a:gd name="adj1" fmla="val 1936544"/>
                  <a:gd name="adj2" fmla="val 19930921"/>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sz="2400" dirty="0">
                  <a:ea typeface="微软雅黑" panose="020B0503020204020204" charset="-122"/>
                </a:endParaRPr>
              </a:p>
            </p:txBody>
          </p:sp>
        </p:grpSp>
        <p:sp>
          <p:nvSpPr>
            <p:cNvPr id="12" name="文本框 11"/>
            <p:cNvSpPr txBox="1"/>
            <p:nvPr/>
          </p:nvSpPr>
          <p:spPr>
            <a:xfrm>
              <a:off x="2009291" y="2797698"/>
              <a:ext cx="563880" cy="553879"/>
            </a:xfrm>
            <a:prstGeom prst="rect">
              <a:avLst/>
            </a:prstGeom>
            <a:noFill/>
          </p:spPr>
          <p:txBody>
            <a:bodyPr wrap="none" lIns="0" tIns="0" rIns="0" bIns="0" rtlCol="0">
              <a:spAutoFit/>
            </a:bodyPr>
            <a:p>
              <a:r>
                <a:rPr lang="en-US" altLang="zh-CN" sz="4800" b="1" dirty="0" smtClean="0">
                  <a:solidFill>
                    <a:schemeClr val="tx1">
                      <a:lumMod val="65000"/>
                      <a:lumOff val="35000"/>
                    </a:schemeClr>
                  </a:solidFill>
                  <a:latin typeface="微软雅黑" panose="020B0503020204020204" charset="-122"/>
                  <a:ea typeface="微软雅黑" panose="020B0503020204020204" charset="-122"/>
                </a:rPr>
                <a:t>01</a:t>
              </a:r>
              <a:endParaRPr lang="zh-CN" altLang="en-US" sz="4800" b="1" dirty="0" smtClean="0">
                <a:solidFill>
                  <a:schemeClr val="tx1">
                    <a:lumMod val="65000"/>
                    <a:lumOff val="35000"/>
                  </a:schemeClr>
                </a:solidFill>
                <a:latin typeface="微软雅黑" panose="020B0503020204020204" charset="-122"/>
                <a:ea typeface="微软雅黑" panose="020B0503020204020204" charset="-122"/>
              </a:endParaRPr>
            </a:p>
          </p:txBody>
        </p:sp>
        <p:sp>
          <p:nvSpPr>
            <p:cNvPr id="14" name="文本框 13"/>
            <p:cNvSpPr txBox="1"/>
            <p:nvPr/>
          </p:nvSpPr>
          <p:spPr>
            <a:xfrm>
              <a:off x="1960820" y="4327148"/>
              <a:ext cx="407670" cy="246698"/>
            </a:xfrm>
            <a:prstGeom prst="rect">
              <a:avLst/>
            </a:prstGeom>
            <a:noFill/>
          </p:spPr>
          <p:txBody>
            <a:bodyPr wrap="none" lIns="0" tIns="0" rIns="0" bIns="0" rtlCol="0">
              <a:spAutoFit/>
            </a:bodyPr>
            <a:p>
              <a:r>
                <a:rPr lang="zh-CN" altLang="en-US" sz="2135" dirty="0" smtClean="0">
                  <a:solidFill>
                    <a:schemeClr val="tx1">
                      <a:lumMod val="65000"/>
                      <a:lumOff val="35000"/>
                    </a:schemeClr>
                  </a:solidFill>
                  <a:latin typeface="微软雅黑" panose="020B0503020204020204" charset="-122"/>
                  <a:ea typeface="微软雅黑" panose="020B0503020204020204" charset="-122"/>
                </a:rPr>
                <a:t>引言</a:t>
              </a:r>
              <a:endParaRPr lang="zh-CN" altLang="en-US" sz="2135" dirty="0" smtClean="0">
                <a:solidFill>
                  <a:schemeClr val="tx1">
                    <a:lumMod val="65000"/>
                    <a:lumOff val="35000"/>
                  </a:schemeClr>
                </a:solidFill>
                <a:latin typeface="微软雅黑" panose="020B0503020204020204" charset="-122"/>
                <a:ea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randombar(horizontal)">
                                      <p:cBhvr>
                                        <p:cTn id="11" dur="500"/>
                                        <p:tgtEl>
                                          <p:spTgt spid="36"/>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70"/>
                                        </p:tgtEl>
                                        <p:attrNameLst>
                                          <p:attrName>style.visibility</p:attrName>
                                        </p:attrNameLst>
                                      </p:cBhvr>
                                      <p:to>
                                        <p:strVal val="visible"/>
                                      </p:to>
                                    </p:set>
                                    <p:animEffect transition="in" filter="randombar(horizontal)">
                                      <p:cBhvr>
                                        <p:cTn id="15" dur="500"/>
                                        <p:tgtEl>
                                          <p:spTgt spid="70"/>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childTnLst>
                          </p:cTn>
                        </p:par>
                        <p:par>
                          <p:cTn id="20" fill="hold">
                            <p:stCondLst>
                              <p:cond delay="2000"/>
                            </p:stCondLst>
                            <p:childTnLst>
                              <p:par>
                                <p:cTn id="21" presetID="42" presetClass="entr" presetSubtype="0"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1000"/>
                                        <p:tgtEl>
                                          <p:spTgt spid="23"/>
                                        </p:tgtEl>
                                      </p:cBhvr>
                                    </p:animEffect>
                                    <p:anim calcmode="lin" valueType="num">
                                      <p:cBhvr>
                                        <p:cTn id="24" dur="1000" fill="hold"/>
                                        <p:tgtEl>
                                          <p:spTgt spid="23"/>
                                        </p:tgtEl>
                                        <p:attrNameLst>
                                          <p:attrName>ppt_x</p:attrName>
                                        </p:attrNameLst>
                                      </p:cBhvr>
                                      <p:tavLst>
                                        <p:tav tm="0">
                                          <p:val>
                                            <p:strVal val="#ppt_x"/>
                                          </p:val>
                                        </p:tav>
                                        <p:tav tm="100000">
                                          <p:val>
                                            <p:strVal val="#ppt_x"/>
                                          </p:val>
                                        </p:tav>
                                      </p:tavLst>
                                    </p:anim>
                                    <p:anim calcmode="lin" valueType="num">
                                      <p:cBhvr>
                                        <p:cTn id="25" dur="1000" fill="hold"/>
                                        <p:tgtEl>
                                          <p:spTgt spid="23"/>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71"/>
          <p:cNvSpPr txBox="1"/>
          <p:nvPr/>
        </p:nvSpPr>
        <p:spPr>
          <a:xfrm>
            <a:off x="5811520" y="3590713"/>
            <a:ext cx="1686560" cy="666115"/>
          </a:xfrm>
          <a:prstGeom prst="rect">
            <a:avLst/>
          </a:prstGeom>
          <a:noFill/>
        </p:spPr>
        <p:txBody>
          <a:bodyPr wrap="square" rtlCol="0">
            <a:spAutoFit/>
          </a:bodyPr>
          <a:lstStyle/>
          <a:p>
            <a:r>
              <a:rPr lang="zh-CN" altLang="en-US" sz="3735" dirty="0">
                <a:solidFill>
                  <a:schemeClr val="tx1">
                    <a:lumMod val="85000"/>
                    <a:lumOff val="15000"/>
                  </a:schemeClr>
                </a:solidFill>
                <a:latin typeface="微软雅黑" panose="020B0503020204020204" charset="-122"/>
                <a:ea typeface="微软雅黑" panose="020B0503020204020204" charset="-122"/>
              </a:rPr>
              <a:t>引言</a:t>
            </a:r>
            <a:endParaRPr lang="zh-CN" altLang="en-US" sz="3735" dirty="0">
              <a:solidFill>
                <a:schemeClr val="tx1">
                  <a:lumMod val="85000"/>
                  <a:lumOff val="15000"/>
                </a:schemeClr>
              </a:solidFill>
              <a:latin typeface="微软雅黑" panose="020B0503020204020204" charset="-122"/>
              <a:ea typeface="微软雅黑" panose="020B0503020204020204" charset="-122"/>
            </a:endParaRPr>
          </a:p>
        </p:txBody>
      </p:sp>
      <p:sp>
        <p:nvSpPr>
          <p:cNvPr id="14" name="矩形 13"/>
          <p:cNvSpPr/>
          <p:nvPr/>
        </p:nvSpPr>
        <p:spPr>
          <a:xfrm>
            <a:off x="5622682" y="2597289"/>
            <a:ext cx="2899877" cy="993775"/>
          </a:xfrm>
          <a:prstGeom prst="rect">
            <a:avLst/>
          </a:prstGeom>
        </p:spPr>
        <p:txBody>
          <a:bodyPr wrap="square">
            <a:spAutoFit/>
          </a:bodyPr>
          <a:lstStyle/>
          <a:p>
            <a:r>
              <a:rPr lang="en-US" altLang="zh-CN" sz="4265" b="1" spc="300" dirty="0" smtClean="0">
                <a:solidFill>
                  <a:schemeClr val="tx1">
                    <a:lumMod val="85000"/>
                    <a:lumOff val="15000"/>
                  </a:schemeClr>
                </a:solidFill>
                <a:latin typeface="DFTongTong-B5" panose="02010609010101010101" pitchFamily="49" charset="-120"/>
                <a:ea typeface="DFTongTong-B5" panose="02010609010101010101" pitchFamily="49" charset="-120"/>
                <a:cs typeface="Adobe Arabic" panose="02040503050201020203" pitchFamily="18" charset="-78"/>
                <a:sym typeface="微软雅黑" panose="020B0503020204020204" charset="-122"/>
              </a:rPr>
              <a:t>PAPT </a:t>
            </a:r>
            <a:r>
              <a:rPr lang="en-US" altLang="zh-CN" sz="5865" b="1" spc="300" dirty="0" smtClean="0">
                <a:solidFill>
                  <a:schemeClr val="tx1">
                    <a:lumMod val="85000"/>
                    <a:lumOff val="15000"/>
                  </a:schemeClr>
                </a:solidFill>
                <a:latin typeface="DFTongTong-B5" panose="02010609010101010101" pitchFamily="49" charset="-120"/>
                <a:ea typeface="DFTongTong-B5" panose="02010609010101010101" pitchFamily="49" charset="-120"/>
                <a:cs typeface="Adobe Arabic" panose="02040503050201020203" pitchFamily="18" charset="-78"/>
                <a:sym typeface="微软雅黑" panose="020B0503020204020204" charset="-122"/>
              </a:rPr>
              <a:t>01</a:t>
            </a:r>
            <a:endParaRPr lang="zh-CN" altLang="en-US" sz="5865" b="1" spc="300" dirty="0">
              <a:solidFill>
                <a:schemeClr val="tx1">
                  <a:lumMod val="85000"/>
                  <a:lumOff val="15000"/>
                </a:schemeClr>
              </a:solidFill>
              <a:latin typeface="DFTongTong-B5" panose="02010609010101010101" pitchFamily="49" charset="-120"/>
              <a:ea typeface="DFTongTong-B5" panose="02010609010101010101" pitchFamily="49" charset="-120"/>
              <a:cs typeface="Adobe Arabic" panose="02040503050201020203" pitchFamily="18" charset="-78"/>
              <a:sym typeface="微软雅黑" panose="020B0503020204020204" charset="-122"/>
            </a:endParaRPr>
          </a:p>
        </p:txBody>
      </p:sp>
      <p:sp>
        <p:nvSpPr>
          <p:cNvPr id="21" name="弧形 20"/>
          <p:cNvSpPr/>
          <p:nvPr/>
        </p:nvSpPr>
        <p:spPr>
          <a:xfrm>
            <a:off x="4499598" y="1885061"/>
            <a:ext cx="3192209" cy="3192204"/>
          </a:xfrm>
          <a:prstGeom prst="arc">
            <a:avLst>
              <a:gd name="adj1" fmla="val 1936544"/>
              <a:gd name="adj2" fmla="val 19930921"/>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dirty="0">
              <a:ea typeface="微软雅黑" panose="020B0503020204020204" charset="-122"/>
            </a:endParaRPr>
          </a:p>
        </p:txBody>
      </p:sp>
      <p:pic>
        <p:nvPicPr>
          <p:cNvPr id="5" name="图片 4"/>
          <p:cNvPicPr>
            <a:picLocks noChangeAspect="1"/>
          </p:cNvPicPr>
          <p:nvPr/>
        </p:nvPicPr>
        <p:blipFill>
          <a:blip r:embed="rId1" cstate="screen"/>
          <a:stretch>
            <a:fillRect/>
          </a:stretch>
        </p:blipFill>
        <p:spPr>
          <a:xfrm>
            <a:off x="889013" y="495229"/>
            <a:ext cx="3540607"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left)">
                                      <p:cBhvr>
                                        <p:cTn id="13" dur="500"/>
                                        <p:tgtEl>
                                          <p:spTgt spid="21"/>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21"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6"/>
          <p:cNvGrpSpPr/>
          <p:nvPr/>
        </p:nvGrpSpPr>
        <p:grpSpPr>
          <a:xfrm>
            <a:off x="7125547" y="1189567"/>
            <a:ext cx="4347845" cy="2009774"/>
            <a:chOff x="741799" y="2253870"/>
            <a:chExt cx="2693176" cy="982524"/>
          </a:xfrm>
        </p:grpSpPr>
        <p:sp>
          <p:nvSpPr>
            <p:cNvPr id="18" name="TextBox 9"/>
            <p:cNvSpPr txBox="1"/>
            <p:nvPr/>
          </p:nvSpPr>
          <p:spPr>
            <a:xfrm>
              <a:off x="741799" y="2253870"/>
              <a:ext cx="2693045" cy="187502"/>
            </a:xfrm>
            <a:prstGeom prst="rect">
              <a:avLst/>
            </a:prstGeom>
            <a:noFill/>
          </p:spPr>
          <p:txBody>
            <a:bodyPr wrap="none" lIns="0" tIns="0" rIns="0" bIns="0" anchor="b" anchorCtr="0">
              <a:normAutofit/>
            </a:bodyPr>
            <a:lstStyle/>
            <a:p>
              <a:r>
                <a:rPr lang="en-US" altLang="zh-CN" sz="1865" b="1" dirty="0">
                  <a:solidFill>
                    <a:schemeClr val="tx1">
                      <a:lumMod val="65000"/>
                      <a:lumOff val="35000"/>
                    </a:schemeClr>
                  </a:solidFill>
                  <a:ea typeface="微软雅黑" panose="020B0503020204020204" charset="-122"/>
                </a:rPr>
                <a:t>1.1</a:t>
              </a:r>
              <a:r>
                <a:rPr lang="zh-CN" altLang="en-US" sz="1600" b="1" dirty="0">
                  <a:solidFill>
                    <a:schemeClr val="tx1">
                      <a:lumMod val="65000"/>
                      <a:lumOff val="35000"/>
                    </a:schemeClr>
                  </a:solidFill>
                  <a:ea typeface="微软雅黑" panose="020B0503020204020204" charset="-122"/>
                </a:rPr>
                <a:t>编写目的</a:t>
              </a:r>
              <a:endParaRPr lang="zh-CN" altLang="en-US" sz="1600" b="1" dirty="0">
                <a:solidFill>
                  <a:schemeClr val="tx1">
                    <a:lumMod val="65000"/>
                    <a:lumOff val="35000"/>
                  </a:schemeClr>
                </a:solidFill>
                <a:ea typeface="微软雅黑" panose="020B0503020204020204" charset="-122"/>
              </a:endParaRPr>
            </a:p>
          </p:txBody>
        </p:sp>
        <p:sp>
          <p:nvSpPr>
            <p:cNvPr id="19" name="Rectangle 14"/>
            <p:cNvSpPr/>
            <p:nvPr/>
          </p:nvSpPr>
          <p:spPr>
            <a:xfrm>
              <a:off x="741799" y="2441372"/>
              <a:ext cx="2693176" cy="795022"/>
            </a:xfrm>
            <a:prstGeom prst="rect">
              <a:avLst/>
            </a:prstGeom>
          </p:spPr>
          <p:txBody>
            <a:bodyPr wrap="square" lIns="0" tIns="0" rIns="0" bIns="0" anchor="t" anchorCtr="0">
              <a:normAutofit fontScale="80000"/>
            </a:bodyPr>
            <a:lstStyle/>
            <a:p>
              <a:pPr>
                <a:lnSpc>
                  <a:spcPct val="120000"/>
                </a:lnSpc>
              </a:pPr>
              <a:r>
                <a:rPr lang="zh-CN" altLang="en-US" sz="1430" dirty="0">
                  <a:solidFill>
                    <a:schemeClr val="tx1">
                      <a:lumMod val="65000"/>
                      <a:lumOff val="35000"/>
                    </a:schemeClr>
                  </a:solidFill>
                  <a:ea typeface="微软雅黑" panose="020B0503020204020204" charset="-122"/>
                </a:rPr>
                <a:t>编写本系统设计说明书旨在描述本项目“爱宠云”的系统结构和内部设计，内容包括：系统运行环境设计，主要描述了硬件设备、运行环境和开发环境；软件结构设计，主要描述了软件总体结构、软件技术架构和软件功能结构设计；类图设计；功能模块设计，主要描述了功能模块设计和层次图；接口设计，主要描述了接口设计说明；系统安全和权限设计，主要描述了安全性和权限设计说明。</a:t>
              </a:r>
              <a:endParaRPr lang="zh-CN" altLang="en-US" sz="1430" dirty="0">
                <a:solidFill>
                  <a:schemeClr val="tx1">
                    <a:lumMod val="65000"/>
                    <a:lumOff val="35000"/>
                  </a:schemeClr>
                </a:solidFill>
                <a:ea typeface="微软雅黑" panose="020B0503020204020204" charset="-122"/>
              </a:endParaRPr>
            </a:p>
            <a:p>
              <a:pPr>
                <a:lnSpc>
                  <a:spcPct val="120000"/>
                </a:lnSpc>
              </a:pPr>
              <a:r>
                <a:rPr lang="zh-CN" altLang="en-US" sz="1430" dirty="0">
                  <a:solidFill>
                    <a:schemeClr val="tx1">
                      <a:lumMod val="65000"/>
                      <a:lumOff val="35000"/>
                    </a:schemeClr>
                  </a:solidFill>
                  <a:ea typeface="微软雅黑" panose="020B0503020204020204" charset="-122"/>
                </a:rPr>
                <a:t>本系统设计说明书的预期读者为用户、本项目小组的开发人员、测试人员、PM和未来的系统维护人员。</a:t>
              </a:r>
              <a:endParaRPr lang="zh-CN" altLang="en-US" sz="1430" dirty="0">
                <a:solidFill>
                  <a:schemeClr val="tx1">
                    <a:lumMod val="65000"/>
                    <a:lumOff val="35000"/>
                  </a:schemeClr>
                </a:solidFill>
                <a:ea typeface="微软雅黑" panose="020B0503020204020204" charset="-122"/>
              </a:endParaRPr>
            </a:p>
            <a:p>
              <a:pPr>
                <a:lnSpc>
                  <a:spcPct val="120000"/>
                </a:lnSpc>
              </a:pPr>
              <a:endParaRPr lang="zh-CN" altLang="en-US" sz="1430" dirty="0">
                <a:solidFill>
                  <a:schemeClr val="tx1">
                    <a:lumMod val="65000"/>
                    <a:lumOff val="35000"/>
                  </a:schemeClr>
                </a:solidFill>
                <a:ea typeface="微软雅黑" panose="020B0503020204020204" charset="-122"/>
              </a:endParaRPr>
            </a:p>
          </p:txBody>
        </p:sp>
      </p:grpSp>
      <p:grpSp>
        <p:nvGrpSpPr>
          <p:cNvPr id="6" name="Group 17"/>
          <p:cNvGrpSpPr/>
          <p:nvPr/>
        </p:nvGrpSpPr>
        <p:grpSpPr>
          <a:xfrm>
            <a:off x="1091353" y="1956647"/>
            <a:ext cx="3107267" cy="1369060"/>
            <a:chOff x="741799" y="2223763"/>
            <a:chExt cx="2693045" cy="892552"/>
          </a:xfrm>
        </p:grpSpPr>
        <p:sp>
          <p:nvSpPr>
            <p:cNvPr id="16" name="TextBox 18"/>
            <p:cNvSpPr txBox="1"/>
            <p:nvPr/>
          </p:nvSpPr>
          <p:spPr>
            <a:xfrm>
              <a:off x="741799" y="2223763"/>
              <a:ext cx="2693045" cy="246221"/>
            </a:xfrm>
            <a:prstGeom prst="rect">
              <a:avLst/>
            </a:prstGeom>
            <a:noFill/>
          </p:spPr>
          <p:txBody>
            <a:bodyPr wrap="none" lIns="0" tIns="0" rIns="0" bIns="0" anchor="ctr" anchorCtr="0">
              <a:normAutofit/>
            </a:bodyPr>
            <a:lstStyle/>
            <a:p>
              <a:pPr algn="r"/>
              <a:r>
                <a:rPr lang="en-US" altLang="zh-CN" sz="1865" b="1" dirty="0">
                  <a:solidFill>
                    <a:schemeClr val="tx1">
                      <a:lumMod val="65000"/>
                      <a:lumOff val="35000"/>
                    </a:schemeClr>
                  </a:solidFill>
                  <a:ea typeface="微软雅黑" panose="020B0503020204020204" charset="-122"/>
                </a:rPr>
                <a:t>1.2</a:t>
              </a:r>
              <a:r>
                <a:rPr lang="zh-CN" altLang="en-US" sz="1600" b="1" dirty="0">
                  <a:solidFill>
                    <a:schemeClr val="tx1">
                      <a:lumMod val="65000"/>
                      <a:lumOff val="35000"/>
                    </a:schemeClr>
                  </a:solidFill>
                  <a:ea typeface="微软雅黑" panose="020B0503020204020204" charset="-122"/>
                </a:rPr>
                <a:t>背景</a:t>
              </a:r>
              <a:endParaRPr lang="zh-CN" altLang="en-US" sz="1600" b="1" dirty="0">
                <a:solidFill>
                  <a:schemeClr val="tx1">
                    <a:lumMod val="65000"/>
                    <a:lumOff val="35000"/>
                  </a:schemeClr>
                </a:solidFill>
                <a:ea typeface="微软雅黑" panose="020B0503020204020204" charset="-122"/>
              </a:endParaRPr>
            </a:p>
          </p:txBody>
        </p:sp>
        <p:sp>
          <p:nvSpPr>
            <p:cNvPr id="17" name="Rectangle 19"/>
            <p:cNvSpPr/>
            <p:nvPr/>
          </p:nvSpPr>
          <p:spPr>
            <a:xfrm>
              <a:off x="741799" y="2469984"/>
              <a:ext cx="2693045" cy="646331"/>
            </a:xfrm>
            <a:prstGeom prst="rect">
              <a:avLst/>
            </a:prstGeom>
          </p:spPr>
          <p:txBody>
            <a:bodyPr wrap="square" lIns="0" tIns="0" rIns="0" bIns="0" anchor="t" anchorCtr="0">
              <a:normAutofit lnSpcReduction="10000"/>
            </a:bodyPr>
            <a:lstStyle/>
            <a:p>
              <a:pPr algn="r">
                <a:lnSpc>
                  <a:spcPct val="120000"/>
                </a:lnSpc>
              </a:pPr>
              <a:r>
                <a:rPr lang="zh-CN" altLang="en-US" sz="1465" dirty="0">
                  <a:ea typeface="微软雅黑" panose="020B0503020204020204" charset="-122"/>
                </a:rPr>
                <a:t>a． 待开发软件名称：爱宠云app</a:t>
              </a:r>
              <a:endParaRPr lang="zh-CN" altLang="en-US" sz="1465" dirty="0">
                <a:ea typeface="微软雅黑" panose="020B0503020204020204" charset="-122"/>
              </a:endParaRPr>
            </a:p>
            <a:p>
              <a:pPr algn="r">
                <a:lnSpc>
                  <a:spcPct val="120000"/>
                </a:lnSpc>
              </a:pPr>
              <a:r>
                <a:rPr lang="zh-CN" altLang="en-US" sz="1465" dirty="0">
                  <a:ea typeface="微软雅黑" panose="020B0503020204020204" charset="-122"/>
                </a:rPr>
                <a:t>b． 项目提出者：沙雕网友小组</a:t>
              </a:r>
              <a:endParaRPr lang="zh-CN" altLang="en-US" sz="1465" dirty="0">
                <a:ea typeface="微软雅黑" panose="020B0503020204020204" charset="-122"/>
              </a:endParaRPr>
            </a:p>
            <a:p>
              <a:pPr algn="r">
                <a:lnSpc>
                  <a:spcPct val="120000"/>
                </a:lnSpc>
              </a:pPr>
              <a:r>
                <a:rPr lang="zh-CN" altLang="en-US" sz="1465" dirty="0">
                  <a:ea typeface="微软雅黑" panose="020B0503020204020204" charset="-122"/>
                </a:rPr>
                <a:t>开发者：沙雕网友小组</a:t>
              </a:r>
              <a:endParaRPr lang="zh-CN" altLang="en-US" sz="1465" dirty="0">
                <a:ea typeface="微软雅黑" panose="020B0503020204020204" charset="-122"/>
              </a:endParaRPr>
            </a:p>
            <a:p>
              <a:pPr algn="r">
                <a:lnSpc>
                  <a:spcPct val="120000"/>
                </a:lnSpc>
              </a:pPr>
              <a:r>
                <a:rPr lang="zh-CN" altLang="en-US" sz="1465" dirty="0">
                  <a:ea typeface="微软雅黑" panose="020B0503020204020204" charset="-122"/>
                </a:rPr>
                <a:t>用户：爱宠人士</a:t>
              </a:r>
              <a:endParaRPr lang="zh-CN" altLang="en-US" sz="1465" dirty="0">
                <a:ea typeface="微软雅黑" panose="020B0503020204020204" charset="-122"/>
              </a:endParaRPr>
            </a:p>
          </p:txBody>
        </p:sp>
      </p:grpSp>
      <p:grpSp>
        <p:nvGrpSpPr>
          <p:cNvPr id="8" name="Group 23"/>
          <p:cNvGrpSpPr/>
          <p:nvPr/>
        </p:nvGrpSpPr>
        <p:grpSpPr>
          <a:xfrm>
            <a:off x="7707207" y="3497792"/>
            <a:ext cx="3765973" cy="1337733"/>
            <a:chOff x="741799" y="2254541"/>
            <a:chExt cx="3887717" cy="1225812"/>
          </a:xfrm>
        </p:grpSpPr>
        <p:sp>
          <p:nvSpPr>
            <p:cNvPr id="12" name="TextBox 24"/>
            <p:cNvSpPr txBox="1"/>
            <p:nvPr/>
          </p:nvSpPr>
          <p:spPr>
            <a:xfrm>
              <a:off x="741799" y="2254541"/>
              <a:ext cx="3887717" cy="404201"/>
            </a:xfrm>
            <a:prstGeom prst="rect">
              <a:avLst/>
            </a:prstGeom>
            <a:noFill/>
          </p:spPr>
          <p:txBody>
            <a:bodyPr wrap="none" lIns="0" tIns="0" rIns="0" bIns="0" anchor="b" anchorCtr="0">
              <a:noAutofit/>
            </a:bodyPr>
            <a:lstStyle/>
            <a:p>
              <a:pPr algn="l"/>
              <a:r>
                <a:rPr lang="zh-CN" altLang="en-US" sz="1865" b="1" dirty="0">
                  <a:solidFill>
                    <a:schemeClr val="tx1">
                      <a:lumMod val="65000"/>
                      <a:lumOff val="35000"/>
                    </a:schemeClr>
                  </a:solidFill>
                  <a:ea typeface="微软雅黑" panose="020B0503020204020204" charset="-122"/>
                </a:rPr>
                <a:t>1.3定义</a:t>
              </a:r>
              <a:endParaRPr lang="zh-CN" altLang="en-US" sz="1865" b="1" dirty="0">
                <a:solidFill>
                  <a:schemeClr val="tx1">
                    <a:lumMod val="65000"/>
                    <a:lumOff val="35000"/>
                  </a:schemeClr>
                </a:solidFill>
                <a:ea typeface="微软雅黑" panose="020B0503020204020204" charset="-122"/>
              </a:endParaRPr>
            </a:p>
          </p:txBody>
        </p:sp>
        <p:sp>
          <p:nvSpPr>
            <p:cNvPr id="13" name="Rectangle 25"/>
            <p:cNvSpPr/>
            <p:nvPr/>
          </p:nvSpPr>
          <p:spPr>
            <a:xfrm>
              <a:off x="741799" y="2658502"/>
              <a:ext cx="3887717" cy="821851"/>
            </a:xfrm>
            <a:prstGeom prst="rect">
              <a:avLst/>
            </a:prstGeom>
          </p:spPr>
          <p:txBody>
            <a:bodyPr wrap="square" lIns="0" tIns="0" rIns="0" bIns="0" anchor="t" anchorCtr="0">
              <a:normAutofit/>
            </a:bodyPr>
            <a:lstStyle/>
            <a:p>
              <a:pPr>
                <a:lnSpc>
                  <a:spcPct val="120000"/>
                </a:lnSpc>
              </a:pPr>
              <a:r>
                <a:rPr lang="zh-CN" altLang="en-US" sz="1600" dirty="0">
                  <a:solidFill>
                    <a:schemeClr val="tx1">
                      <a:lumMod val="65000"/>
                      <a:lumOff val="35000"/>
                    </a:schemeClr>
                  </a:solidFill>
                  <a:ea typeface="微软雅黑" panose="020B0503020204020204" charset="-122"/>
                </a:rPr>
                <a:t>点赞  收藏   发帖  评论</a:t>
              </a:r>
              <a:endParaRPr lang="zh-CN" altLang="en-US" sz="1600" dirty="0">
                <a:solidFill>
                  <a:schemeClr val="tx1">
                    <a:lumMod val="65000"/>
                    <a:lumOff val="35000"/>
                  </a:schemeClr>
                </a:solidFill>
                <a:ea typeface="微软雅黑" panose="020B0503020204020204" charset="-122"/>
              </a:endParaRPr>
            </a:p>
            <a:p>
              <a:pPr>
                <a:lnSpc>
                  <a:spcPct val="120000"/>
                </a:lnSpc>
              </a:pPr>
              <a:r>
                <a:rPr lang="zh-CN" altLang="en-US" sz="1600" dirty="0">
                  <a:solidFill>
                    <a:schemeClr val="tx1">
                      <a:lumMod val="65000"/>
                      <a:lumOff val="35000"/>
                    </a:schemeClr>
                  </a:solidFill>
                  <a:ea typeface="微软雅黑" panose="020B0503020204020204" charset="-122"/>
                </a:rPr>
                <a:t>Like  Collect  Post  Comment</a:t>
              </a:r>
              <a:endParaRPr lang="zh-CN" altLang="en-US" sz="1600" dirty="0">
                <a:solidFill>
                  <a:schemeClr val="tx1">
                    <a:lumMod val="65000"/>
                    <a:lumOff val="35000"/>
                  </a:schemeClr>
                </a:solidFill>
                <a:ea typeface="微软雅黑" panose="020B0503020204020204" charset="-122"/>
              </a:endParaRPr>
            </a:p>
          </p:txBody>
        </p:sp>
      </p:grpSp>
      <p:grpSp>
        <p:nvGrpSpPr>
          <p:cNvPr id="9" name="Group 29"/>
          <p:cNvGrpSpPr/>
          <p:nvPr/>
        </p:nvGrpSpPr>
        <p:grpSpPr>
          <a:xfrm>
            <a:off x="893868" y="4486698"/>
            <a:ext cx="3899747" cy="1397847"/>
            <a:chOff x="1294583" y="4947645"/>
            <a:chExt cx="3361257" cy="1154929"/>
          </a:xfrm>
        </p:grpSpPr>
        <p:sp>
          <p:nvSpPr>
            <p:cNvPr id="10" name="TextBox 27"/>
            <p:cNvSpPr txBox="1"/>
            <p:nvPr/>
          </p:nvSpPr>
          <p:spPr>
            <a:xfrm>
              <a:off x="1294583" y="4947645"/>
              <a:ext cx="3361257" cy="246221"/>
            </a:xfrm>
            <a:prstGeom prst="rect">
              <a:avLst/>
            </a:prstGeom>
            <a:noFill/>
          </p:spPr>
          <p:txBody>
            <a:bodyPr wrap="none" lIns="0" tIns="0" rIns="0" bIns="0" anchor="b" anchorCtr="0">
              <a:normAutofit fontScale="72500"/>
            </a:bodyPr>
            <a:lstStyle/>
            <a:p>
              <a:pPr algn="r"/>
              <a:r>
                <a:rPr lang="zh-CN" altLang="en-US" sz="2260" b="1" dirty="0">
                  <a:solidFill>
                    <a:schemeClr val="tx1">
                      <a:lumMod val="65000"/>
                      <a:lumOff val="35000"/>
                    </a:schemeClr>
                  </a:solidFill>
                  <a:ea typeface="微软雅黑" panose="020B0503020204020204" charset="-122"/>
                </a:rPr>
                <a:t>1.4</a:t>
              </a:r>
              <a:r>
                <a:rPr lang="zh-CN" altLang="en-US" sz="2135" b="1" dirty="0">
                  <a:solidFill>
                    <a:schemeClr val="tx1">
                      <a:lumMod val="65000"/>
                      <a:lumOff val="35000"/>
                    </a:schemeClr>
                  </a:solidFill>
                  <a:ea typeface="微软雅黑" panose="020B0503020204020204" charset="-122"/>
                </a:rPr>
                <a:t>参考资料</a:t>
              </a:r>
              <a:endParaRPr lang="zh-CN" altLang="en-US" sz="2135" b="1" dirty="0">
                <a:solidFill>
                  <a:schemeClr val="tx1">
                    <a:lumMod val="65000"/>
                    <a:lumOff val="35000"/>
                  </a:schemeClr>
                </a:solidFill>
                <a:ea typeface="微软雅黑" panose="020B0503020204020204" charset="-122"/>
              </a:endParaRPr>
            </a:p>
          </p:txBody>
        </p:sp>
        <p:sp>
          <p:nvSpPr>
            <p:cNvPr id="11" name="Rectangle 28"/>
            <p:cNvSpPr/>
            <p:nvPr/>
          </p:nvSpPr>
          <p:spPr>
            <a:xfrm>
              <a:off x="1294583" y="5193866"/>
              <a:ext cx="3361257" cy="908708"/>
            </a:xfrm>
            <a:prstGeom prst="rect">
              <a:avLst/>
            </a:prstGeom>
          </p:spPr>
          <p:txBody>
            <a:bodyPr wrap="square" lIns="0" tIns="0" rIns="0" bIns="0" anchor="t" anchorCtr="0">
              <a:normAutofit/>
            </a:bodyPr>
            <a:lstStyle/>
            <a:p>
              <a:pPr algn="l">
                <a:lnSpc>
                  <a:spcPct val="120000"/>
                </a:lnSpc>
              </a:pPr>
              <a:r>
                <a:rPr lang="zh-CN" altLang="en-US" sz="1465" dirty="0">
                  <a:solidFill>
                    <a:schemeClr val="tx1">
                      <a:lumMod val="65000"/>
                      <a:lumOff val="35000"/>
                    </a:schemeClr>
                  </a:solidFill>
                  <a:ea typeface="微软雅黑" panose="020B0503020204020204" charset="-122"/>
                </a:rPr>
                <a:t>[1]邹欣.构建之法[M].3 版:人民邮电出版社,2014.</a:t>
              </a:r>
              <a:endParaRPr lang="zh-CN" altLang="en-US" sz="1465" dirty="0">
                <a:solidFill>
                  <a:schemeClr val="tx1">
                    <a:lumMod val="65000"/>
                    <a:lumOff val="35000"/>
                  </a:schemeClr>
                </a:solidFill>
                <a:ea typeface="微软雅黑" panose="020B0503020204020204" charset="-122"/>
              </a:endParaRPr>
            </a:p>
          </p:txBody>
        </p:sp>
      </p:grpSp>
      <p:sp>
        <p:nvSpPr>
          <p:cNvPr id="28" name="Title 1"/>
          <p:cNvSpPr txBox="1"/>
          <p:nvPr/>
        </p:nvSpPr>
        <p:spPr>
          <a:xfrm>
            <a:off x="805253" y="567777"/>
            <a:ext cx="2839925" cy="505969"/>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24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1、引言</a:t>
            </a:r>
            <a:endParaRPr lang="zh-CN" altLang="en-US" sz="24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pic>
        <p:nvPicPr>
          <p:cNvPr id="2" name="图片 1"/>
          <p:cNvPicPr>
            <a:picLocks noChangeAspect="1"/>
          </p:cNvPicPr>
          <p:nvPr/>
        </p:nvPicPr>
        <p:blipFill>
          <a:blip r:embed="rId1" cstate="screen"/>
          <a:stretch>
            <a:fillRect/>
          </a:stretch>
        </p:blipFill>
        <p:spPr>
          <a:xfrm rot="499850">
            <a:off x="3919056" y="1679473"/>
            <a:ext cx="4077468" cy="4077468"/>
          </a:xfrm>
          <a:prstGeom prst="rect">
            <a:avLst/>
          </a:prstGeom>
        </p:spPr>
      </p:pic>
      <p:pic>
        <p:nvPicPr>
          <p:cNvPr id="7" name="图片 6"/>
          <p:cNvPicPr>
            <a:picLocks noChangeAspect="1"/>
          </p:cNvPicPr>
          <p:nvPr/>
        </p:nvPicPr>
        <p:blipFill rotWithShape="1">
          <a:blip r:embed="rId2" cstate="screen"/>
          <a:srcRect l="1777" t="12418" r="3199" b="42674"/>
          <a:stretch>
            <a:fillRect/>
          </a:stretch>
        </p:blipFill>
        <p:spPr>
          <a:xfrm>
            <a:off x="2228427" y="-20320"/>
            <a:ext cx="3609340" cy="197696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14" presetClass="entr" presetSubtype="1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randombar(horizontal)">
                                      <p:cBhvr>
                                        <p:cTn id="14" dur="500"/>
                                        <p:tgtEl>
                                          <p:spTgt spid="6"/>
                                        </p:tgtEl>
                                      </p:cBhvr>
                                    </p:animEffect>
                                  </p:childTnLst>
                                </p:cTn>
                              </p:par>
                              <p:par>
                                <p:cTn id="15" presetID="14" presetClass="entr" presetSubtype="1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par>
                                <p:cTn id="18" presetID="14" presetClass="entr" presetSubtype="1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par>
                                <p:cTn id="21" presetID="14" presetClass="entr" presetSubtype="1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randombar(horizontal)">
                                      <p:cBhvr>
                                        <p:cTn id="23" dur="500"/>
                                        <p:tgtEl>
                                          <p:spTgt spid="8"/>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71"/>
          <p:cNvSpPr txBox="1"/>
          <p:nvPr/>
        </p:nvSpPr>
        <p:spPr>
          <a:xfrm>
            <a:off x="5172635" y="3526628"/>
            <a:ext cx="3511235" cy="666115"/>
          </a:xfrm>
          <a:prstGeom prst="rect">
            <a:avLst/>
          </a:prstGeom>
          <a:noFill/>
        </p:spPr>
        <p:txBody>
          <a:bodyPr wrap="square" rtlCol="0">
            <a:spAutoFit/>
          </a:bodyPr>
          <a:lstStyle/>
          <a:p>
            <a:pPr algn="ctr"/>
            <a:r>
              <a:rPr lang="zh-CN" altLang="en-US" sz="3735" dirty="0">
                <a:solidFill>
                  <a:schemeClr val="tx1">
                    <a:lumMod val="85000"/>
                    <a:lumOff val="15000"/>
                  </a:schemeClr>
                </a:solidFill>
                <a:latin typeface="微软雅黑" panose="020B0503020204020204" charset="-122"/>
                <a:ea typeface="微软雅黑" panose="020B0503020204020204" charset="-122"/>
              </a:rPr>
              <a:t>总体设计</a:t>
            </a:r>
            <a:endParaRPr lang="zh-CN" altLang="en-US" sz="3735" dirty="0">
              <a:solidFill>
                <a:schemeClr val="tx1">
                  <a:lumMod val="85000"/>
                  <a:lumOff val="15000"/>
                </a:schemeClr>
              </a:solidFill>
              <a:latin typeface="微软雅黑" panose="020B0503020204020204" charset="-122"/>
              <a:ea typeface="微软雅黑" panose="020B0503020204020204" charset="-122"/>
            </a:endParaRPr>
          </a:p>
        </p:txBody>
      </p:sp>
      <p:sp>
        <p:nvSpPr>
          <p:cNvPr id="13" name="矩形 12"/>
          <p:cNvSpPr/>
          <p:nvPr/>
        </p:nvSpPr>
        <p:spPr>
          <a:xfrm>
            <a:off x="5308357" y="2564904"/>
            <a:ext cx="2899877" cy="993775"/>
          </a:xfrm>
          <a:prstGeom prst="rect">
            <a:avLst/>
          </a:prstGeom>
        </p:spPr>
        <p:txBody>
          <a:bodyPr wrap="square">
            <a:spAutoFit/>
          </a:bodyPr>
          <a:lstStyle/>
          <a:p>
            <a:r>
              <a:rPr lang="en-US" altLang="zh-CN" sz="4265" b="1" spc="300" dirty="0" smtClean="0">
                <a:solidFill>
                  <a:schemeClr val="tx1">
                    <a:lumMod val="85000"/>
                    <a:lumOff val="15000"/>
                  </a:schemeClr>
                </a:solidFill>
                <a:latin typeface="DFTongTong-B5" panose="02010609010101010101" pitchFamily="49" charset="-120"/>
                <a:ea typeface="DFTongTong-B5" panose="02010609010101010101" pitchFamily="49" charset="-120"/>
                <a:cs typeface="Adobe Arabic" panose="02040503050201020203" pitchFamily="18" charset="-78"/>
                <a:sym typeface="微软雅黑" panose="020B0503020204020204" charset="-122"/>
              </a:rPr>
              <a:t>PAPT </a:t>
            </a:r>
            <a:r>
              <a:rPr lang="en-US" altLang="zh-CN" sz="5865" b="1" spc="300" dirty="0" smtClean="0">
                <a:solidFill>
                  <a:schemeClr val="tx1">
                    <a:lumMod val="85000"/>
                    <a:lumOff val="15000"/>
                  </a:schemeClr>
                </a:solidFill>
                <a:latin typeface="DFTongTong-B5" panose="02010609010101010101" pitchFamily="49" charset="-120"/>
                <a:ea typeface="DFTongTong-B5" panose="02010609010101010101" pitchFamily="49" charset="-120"/>
                <a:cs typeface="Adobe Arabic" panose="02040503050201020203" pitchFamily="18" charset="-78"/>
                <a:sym typeface="微软雅黑" panose="020B0503020204020204" charset="-122"/>
              </a:rPr>
              <a:t>02</a:t>
            </a:r>
            <a:endParaRPr lang="zh-CN" altLang="en-US" sz="5865" b="1" spc="300" dirty="0">
              <a:solidFill>
                <a:schemeClr val="tx1">
                  <a:lumMod val="85000"/>
                  <a:lumOff val="15000"/>
                </a:schemeClr>
              </a:solidFill>
              <a:latin typeface="DFTongTong-B5" panose="02010609010101010101" pitchFamily="49" charset="-120"/>
              <a:ea typeface="DFTongTong-B5" panose="02010609010101010101" pitchFamily="49" charset="-120"/>
              <a:cs typeface="Adobe Arabic" panose="02040503050201020203" pitchFamily="18" charset="-78"/>
              <a:sym typeface="微软雅黑" panose="020B0503020204020204" charset="-122"/>
            </a:endParaRPr>
          </a:p>
        </p:txBody>
      </p:sp>
      <p:sp>
        <p:nvSpPr>
          <p:cNvPr id="14" name="弧形 13"/>
          <p:cNvSpPr/>
          <p:nvPr/>
        </p:nvSpPr>
        <p:spPr>
          <a:xfrm rot="21292773">
            <a:off x="4315448" y="1921891"/>
            <a:ext cx="3192209" cy="3192204"/>
          </a:xfrm>
          <a:prstGeom prst="arc">
            <a:avLst>
              <a:gd name="adj1" fmla="val 1936544"/>
              <a:gd name="adj2" fmla="val 19930921"/>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dirty="0">
              <a:ea typeface="微软雅黑" panose="020B0503020204020204" charset="-122"/>
            </a:endParaRPr>
          </a:p>
        </p:txBody>
      </p:sp>
      <p:pic>
        <p:nvPicPr>
          <p:cNvPr id="15" name="图片 14"/>
          <p:cNvPicPr>
            <a:picLocks noChangeAspect="1"/>
          </p:cNvPicPr>
          <p:nvPr/>
        </p:nvPicPr>
        <p:blipFill>
          <a:blip r:embed="rId1" cstate="screen"/>
          <a:stretch>
            <a:fillRect/>
          </a:stretch>
        </p:blipFill>
        <p:spPr>
          <a:xfrm>
            <a:off x="1135393" y="-14041"/>
            <a:ext cx="3540607"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28"/>
          <p:cNvGrpSpPr/>
          <p:nvPr/>
        </p:nvGrpSpPr>
        <p:grpSpPr>
          <a:xfrm>
            <a:off x="1719580" y="1456692"/>
            <a:ext cx="7807960" cy="4571363"/>
            <a:chOff x="6181287" y="1468150"/>
            <a:chExt cx="3763318" cy="745126"/>
          </a:xfrm>
        </p:grpSpPr>
        <p:sp>
          <p:nvSpPr>
            <p:cNvPr id="18" name="TextBox 129"/>
            <p:cNvSpPr txBox="1"/>
            <p:nvPr/>
          </p:nvSpPr>
          <p:spPr bwMode="auto">
            <a:xfrm>
              <a:off x="6181287" y="1468150"/>
              <a:ext cx="1748292" cy="148583"/>
            </a:xfrm>
            <a:prstGeom prst="rect">
              <a:avLst/>
            </a:prstGeom>
            <a:noFill/>
          </p:spPr>
          <p:txBody>
            <a:bodyPr wrap="none" lIns="480000" tIns="0" rIns="480000" bIns="0" anchor="ctr" anchorCtr="0">
              <a:noAutofit/>
            </a:bodyPr>
            <a:lstStyle/>
            <a:p>
              <a:pPr algn="l" latinLnBrk="0"/>
              <a:r>
                <a:rPr lang="zh-CN" altLang="en-US" sz="2135" dirty="0">
                  <a:solidFill>
                    <a:schemeClr val="tx1">
                      <a:lumMod val="65000"/>
                      <a:lumOff val="35000"/>
                    </a:schemeClr>
                  </a:solidFill>
                  <a:effectLst/>
                  <a:ea typeface="微软雅黑" panose="020B0503020204020204" charset="-122"/>
                </a:rPr>
                <a:t>2.1系统运行环境设计</a:t>
              </a:r>
              <a:endParaRPr lang="zh-CN" altLang="en-US" sz="2135" dirty="0">
                <a:solidFill>
                  <a:schemeClr val="tx1">
                    <a:lumMod val="65000"/>
                    <a:lumOff val="35000"/>
                  </a:schemeClr>
                </a:solidFill>
                <a:effectLst/>
                <a:ea typeface="微软雅黑" panose="020B0503020204020204" charset="-122"/>
              </a:endParaRPr>
            </a:p>
          </p:txBody>
        </p:sp>
        <p:sp>
          <p:nvSpPr>
            <p:cNvPr id="19" name="TextBox 130"/>
            <p:cNvSpPr txBox="1"/>
            <p:nvPr/>
          </p:nvSpPr>
          <p:spPr bwMode="auto">
            <a:xfrm>
              <a:off x="6181287" y="1590352"/>
              <a:ext cx="3763318" cy="622924"/>
            </a:xfrm>
            <a:prstGeom prst="rect">
              <a:avLst/>
            </a:prstGeom>
            <a:noFill/>
          </p:spPr>
          <p:txBody>
            <a:bodyPr wrap="square" lIns="480000" tIns="0" rIns="480000" bIns="0" anchor="ctr" anchorCtr="0">
              <a:normAutofit fontScale="70000"/>
            </a:bodyPr>
            <a:lstStyle/>
            <a:p>
              <a:pPr algn="l" latinLnBrk="0">
                <a:lnSpc>
                  <a:spcPct val="120000"/>
                </a:lnSpc>
              </a:pPr>
              <a:r>
                <a:rPr lang="zh-CN" altLang="en-US" sz="1600" b="0" dirty="0">
                  <a:solidFill>
                    <a:schemeClr val="tx1">
                      <a:lumMod val="65000"/>
                      <a:lumOff val="35000"/>
                    </a:schemeClr>
                  </a:solidFill>
                  <a:effectLst/>
                  <a:ea typeface="微软雅黑" panose="020B0503020204020204" charset="-122"/>
                </a:rPr>
                <a:t>硬件设备</a:t>
              </a:r>
              <a:endParaRPr lang="zh-CN" altLang="en-US" sz="1600" b="0" dirty="0">
                <a:solidFill>
                  <a:schemeClr val="tx1">
                    <a:lumMod val="65000"/>
                    <a:lumOff val="35000"/>
                  </a:schemeClr>
                </a:solidFill>
                <a:effectLst/>
                <a:ea typeface="微软雅黑" panose="020B0503020204020204" charset="-122"/>
              </a:endParaRPr>
            </a:p>
            <a:p>
              <a:pPr algn="l" latinLnBrk="0">
                <a:lnSpc>
                  <a:spcPct val="120000"/>
                </a:lnSpc>
              </a:pPr>
              <a:r>
                <a:rPr lang="zh-CN" altLang="en-US" sz="1600" b="0" dirty="0">
                  <a:solidFill>
                    <a:schemeClr val="tx1">
                      <a:lumMod val="65000"/>
                      <a:lumOff val="35000"/>
                    </a:schemeClr>
                  </a:solidFill>
                  <a:effectLst/>
                  <a:ea typeface="微软雅黑" panose="020B0503020204020204" charset="-122"/>
                </a:rPr>
                <a:t>硬件设备名称	    型号及规格	      主要配置	       数量	            用途</a:t>
              </a:r>
              <a:endParaRPr lang="zh-CN" altLang="en-US" sz="1600" b="0" dirty="0">
                <a:solidFill>
                  <a:schemeClr val="tx1">
                    <a:lumMod val="65000"/>
                    <a:lumOff val="35000"/>
                  </a:schemeClr>
                </a:solidFill>
                <a:effectLst/>
                <a:ea typeface="微软雅黑" panose="020B0503020204020204" charset="-122"/>
              </a:endParaRPr>
            </a:p>
            <a:p>
              <a:pPr algn="l" latinLnBrk="0">
                <a:lnSpc>
                  <a:spcPct val="120000"/>
                </a:lnSpc>
              </a:pPr>
              <a:r>
                <a:rPr lang="zh-CN" altLang="en-US" sz="1600" b="0" dirty="0">
                  <a:solidFill>
                    <a:schemeClr val="tx1">
                      <a:lumMod val="65000"/>
                      <a:lumOff val="35000"/>
                    </a:schemeClr>
                  </a:solidFill>
                  <a:effectLst/>
                  <a:ea typeface="微软雅黑" panose="020B0503020204020204" charset="-122"/>
                </a:rPr>
                <a:t>cpu	                -	          1核	       1	            计算核心</a:t>
              </a:r>
              <a:endParaRPr lang="zh-CN" altLang="en-US" sz="1600" b="0" dirty="0">
                <a:solidFill>
                  <a:schemeClr val="tx1">
                    <a:lumMod val="65000"/>
                    <a:lumOff val="35000"/>
                  </a:schemeClr>
                </a:solidFill>
                <a:effectLst/>
                <a:ea typeface="微软雅黑" panose="020B0503020204020204" charset="-122"/>
              </a:endParaRPr>
            </a:p>
            <a:p>
              <a:pPr algn="l" latinLnBrk="0">
                <a:lnSpc>
                  <a:spcPct val="120000"/>
                </a:lnSpc>
              </a:pPr>
              <a:r>
                <a:rPr lang="zh-CN" altLang="en-US" sz="1600" b="0" dirty="0">
                  <a:solidFill>
                    <a:schemeClr val="tx1">
                      <a:lumMod val="65000"/>
                      <a:lumOff val="35000"/>
                    </a:schemeClr>
                  </a:solidFill>
                  <a:effectLst/>
                  <a:ea typeface="微软雅黑" panose="020B0503020204020204" charset="-122"/>
                </a:rPr>
                <a:t>内存	                -	          2G	       1	            运行时存储</a:t>
              </a:r>
              <a:endParaRPr lang="zh-CN" altLang="en-US" sz="1600" b="0" dirty="0">
                <a:solidFill>
                  <a:schemeClr val="tx1">
                    <a:lumMod val="65000"/>
                    <a:lumOff val="35000"/>
                  </a:schemeClr>
                </a:solidFill>
                <a:effectLst/>
                <a:ea typeface="微软雅黑" panose="020B0503020204020204" charset="-122"/>
              </a:endParaRPr>
            </a:p>
            <a:p>
              <a:pPr algn="l" latinLnBrk="0">
                <a:lnSpc>
                  <a:spcPct val="120000"/>
                </a:lnSpc>
              </a:pPr>
              <a:r>
                <a:rPr lang="zh-CN" altLang="en-US" sz="1600" b="0" dirty="0">
                  <a:solidFill>
                    <a:schemeClr val="tx1">
                      <a:lumMod val="65000"/>
                      <a:lumOff val="35000"/>
                    </a:schemeClr>
                  </a:solidFill>
                  <a:effectLst/>
                  <a:ea typeface="微软雅黑" panose="020B0503020204020204" charset="-122"/>
                </a:rPr>
                <a:t>硬盘	  高性能云硬盘	          50G	       1	            数据存储 </a:t>
              </a:r>
              <a:endParaRPr lang="zh-CN" altLang="en-US" sz="1600" b="0" dirty="0">
                <a:solidFill>
                  <a:schemeClr val="tx1">
                    <a:lumMod val="65000"/>
                    <a:lumOff val="35000"/>
                  </a:schemeClr>
                </a:solidFill>
                <a:effectLst/>
                <a:ea typeface="微软雅黑" panose="020B0503020204020204" charset="-122"/>
              </a:endParaRPr>
            </a:p>
            <a:p>
              <a:pPr algn="l" latinLnBrk="0">
                <a:lnSpc>
                  <a:spcPct val="120000"/>
                </a:lnSpc>
              </a:pPr>
              <a:endParaRPr lang="zh-CN" altLang="en-US" sz="1600" b="0" dirty="0">
                <a:solidFill>
                  <a:schemeClr val="tx1">
                    <a:lumMod val="65000"/>
                    <a:lumOff val="35000"/>
                  </a:schemeClr>
                </a:solidFill>
                <a:effectLst/>
                <a:ea typeface="微软雅黑" panose="020B0503020204020204" charset="-122"/>
              </a:endParaRPr>
            </a:p>
            <a:p>
              <a:pPr algn="l" latinLnBrk="0">
                <a:lnSpc>
                  <a:spcPct val="120000"/>
                </a:lnSpc>
              </a:pPr>
              <a:endParaRPr lang="zh-CN" altLang="en-US" sz="1600" b="0" dirty="0">
                <a:solidFill>
                  <a:schemeClr val="tx1">
                    <a:lumMod val="65000"/>
                    <a:lumOff val="35000"/>
                  </a:schemeClr>
                </a:solidFill>
                <a:effectLst/>
                <a:ea typeface="微软雅黑" panose="020B0503020204020204" charset="-122"/>
              </a:endParaRPr>
            </a:p>
            <a:p>
              <a:pPr algn="l" latinLnBrk="0">
                <a:lnSpc>
                  <a:spcPct val="120000"/>
                </a:lnSpc>
              </a:pPr>
              <a:r>
                <a:rPr lang="zh-CN" altLang="en-US" sz="1600" b="0" dirty="0">
                  <a:solidFill>
                    <a:schemeClr val="tx1">
                      <a:lumMod val="65000"/>
                      <a:lumOff val="35000"/>
                    </a:schemeClr>
                  </a:solidFill>
                  <a:effectLst/>
                  <a:ea typeface="微软雅黑" panose="020B0503020204020204" charset="-122"/>
                </a:rPr>
                <a:t>软件平台</a:t>
              </a:r>
              <a:endParaRPr lang="zh-CN" altLang="en-US" sz="1600" b="0" dirty="0">
                <a:solidFill>
                  <a:schemeClr val="tx1">
                    <a:lumMod val="65000"/>
                    <a:lumOff val="35000"/>
                  </a:schemeClr>
                </a:solidFill>
                <a:effectLst/>
                <a:ea typeface="微软雅黑" panose="020B0503020204020204" charset="-122"/>
              </a:endParaRPr>
            </a:p>
            <a:p>
              <a:pPr algn="l" latinLnBrk="0">
                <a:lnSpc>
                  <a:spcPct val="120000"/>
                </a:lnSpc>
              </a:pPr>
              <a:r>
                <a:rPr lang="zh-CN" altLang="en-US" sz="1600" b="0" dirty="0">
                  <a:solidFill>
                    <a:schemeClr val="tx1">
                      <a:lumMod val="65000"/>
                      <a:lumOff val="35000"/>
                    </a:schemeClr>
                  </a:solidFill>
                  <a:effectLst/>
                  <a:ea typeface="微软雅黑" panose="020B0503020204020204" charset="-122"/>
                </a:rPr>
                <a:t>软件平台或工具名称       发行厂商	版本号	   补丁包版本号	用途</a:t>
              </a:r>
              <a:endParaRPr lang="zh-CN" altLang="en-US" sz="1600" b="0" dirty="0">
                <a:solidFill>
                  <a:schemeClr val="tx1">
                    <a:lumMod val="65000"/>
                    <a:lumOff val="35000"/>
                  </a:schemeClr>
                </a:solidFill>
                <a:effectLst/>
                <a:ea typeface="微软雅黑" panose="020B0503020204020204" charset="-122"/>
              </a:endParaRPr>
            </a:p>
            <a:p>
              <a:pPr algn="l" latinLnBrk="0">
                <a:lnSpc>
                  <a:spcPct val="120000"/>
                </a:lnSpc>
              </a:pPr>
              <a:r>
                <a:rPr lang="zh-CN" altLang="en-US" sz="1600" b="0" dirty="0">
                  <a:solidFill>
                    <a:schemeClr val="tx1">
                      <a:lumMod val="65000"/>
                      <a:lumOff val="35000"/>
                    </a:schemeClr>
                  </a:solidFill>
                  <a:effectLst/>
                  <a:ea typeface="微软雅黑" panose="020B0503020204020204" charset="-122"/>
                </a:rPr>
                <a:t>java 	                   oracle	1.8.05	   -	                运行和开发环境</a:t>
              </a:r>
              <a:endParaRPr lang="zh-CN" altLang="en-US" sz="1600" b="0" dirty="0">
                <a:solidFill>
                  <a:schemeClr val="tx1">
                    <a:lumMod val="65000"/>
                    <a:lumOff val="35000"/>
                  </a:schemeClr>
                </a:solidFill>
                <a:effectLst/>
                <a:ea typeface="微软雅黑" panose="020B0503020204020204" charset="-122"/>
              </a:endParaRPr>
            </a:p>
            <a:p>
              <a:pPr algn="l" latinLnBrk="0">
                <a:lnSpc>
                  <a:spcPct val="120000"/>
                </a:lnSpc>
              </a:pPr>
              <a:r>
                <a:rPr lang="zh-CN" altLang="en-US" sz="1600" b="0" dirty="0">
                  <a:solidFill>
                    <a:schemeClr val="tx1">
                      <a:lumMod val="65000"/>
                      <a:lumOff val="35000"/>
                    </a:schemeClr>
                  </a:solidFill>
                  <a:effectLst/>
                  <a:ea typeface="微软雅黑" panose="020B0503020204020204" charset="-122"/>
                </a:rPr>
                <a:t>jdk	                   oracle	1.6	   -	                开发工具</a:t>
              </a:r>
              <a:endParaRPr lang="zh-CN" altLang="en-US" sz="1600" b="0" dirty="0">
                <a:solidFill>
                  <a:schemeClr val="tx1">
                    <a:lumMod val="65000"/>
                    <a:lumOff val="35000"/>
                  </a:schemeClr>
                </a:solidFill>
                <a:effectLst/>
                <a:ea typeface="微软雅黑" panose="020B0503020204020204" charset="-122"/>
              </a:endParaRPr>
            </a:p>
            <a:p>
              <a:pPr algn="l" latinLnBrk="0">
                <a:lnSpc>
                  <a:spcPct val="120000"/>
                </a:lnSpc>
              </a:pPr>
              <a:r>
                <a:rPr lang="zh-CN" altLang="en-US" sz="1600" b="0" dirty="0">
                  <a:solidFill>
                    <a:schemeClr val="tx1">
                      <a:lumMod val="65000"/>
                      <a:lumOff val="35000"/>
                    </a:schemeClr>
                  </a:solidFill>
                  <a:effectLst/>
                  <a:ea typeface="微软雅黑" panose="020B0503020204020204" charset="-122"/>
                </a:rPr>
                <a:t>sdk	                   -	                              -	   -	                开发工具</a:t>
              </a:r>
              <a:endParaRPr lang="zh-CN" altLang="en-US" sz="1600" b="0" dirty="0">
                <a:solidFill>
                  <a:schemeClr val="tx1">
                    <a:lumMod val="65000"/>
                    <a:lumOff val="35000"/>
                  </a:schemeClr>
                </a:solidFill>
                <a:effectLst/>
                <a:ea typeface="微软雅黑" panose="020B0503020204020204" charset="-122"/>
              </a:endParaRPr>
            </a:p>
            <a:p>
              <a:pPr algn="l" latinLnBrk="0">
                <a:lnSpc>
                  <a:spcPct val="120000"/>
                </a:lnSpc>
              </a:pPr>
              <a:r>
                <a:rPr lang="zh-CN" altLang="en-US" sz="1600" b="0" dirty="0">
                  <a:solidFill>
                    <a:schemeClr val="tx1">
                      <a:lumMod val="65000"/>
                      <a:lumOff val="35000"/>
                    </a:schemeClr>
                  </a:solidFill>
                  <a:effectLst/>
                  <a:ea typeface="微软雅黑" panose="020B0503020204020204" charset="-122"/>
                </a:rPr>
                <a:t>MySQL	                   oracle	 5.7.12	   -	                数据库</a:t>
              </a:r>
              <a:endParaRPr lang="zh-CN" altLang="en-US" sz="1600" b="0" dirty="0">
                <a:solidFill>
                  <a:schemeClr val="tx1">
                    <a:lumMod val="65000"/>
                    <a:lumOff val="35000"/>
                  </a:schemeClr>
                </a:solidFill>
                <a:effectLst/>
                <a:ea typeface="微软雅黑" panose="020B0503020204020204" charset="-122"/>
              </a:endParaRPr>
            </a:p>
            <a:p>
              <a:pPr algn="l" latinLnBrk="0">
                <a:lnSpc>
                  <a:spcPct val="120000"/>
                </a:lnSpc>
              </a:pPr>
              <a:endParaRPr lang="zh-CN" altLang="en-US" sz="1600" b="0" dirty="0">
                <a:solidFill>
                  <a:schemeClr val="tx1">
                    <a:lumMod val="65000"/>
                    <a:lumOff val="35000"/>
                  </a:schemeClr>
                </a:solidFill>
                <a:effectLst/>
                <a:ea typeface="微软雅黑" panose="020B0503020204020204" charset="-122"/>
              </a:endParaRPr>
            </a:p>
            <a:p>
              <a:pPr algn="l" latinLnBrk="0">
                <a:lnSpc>
                  <a:spcPct val="120000"/>
                </a:lnSpc>
              </a:pPr>
              <a:endParaRPr lang="zh-CN" altLang="en-US" sz="1600" b="0" dirty="0">
                <a:solidFill>
                  <a:schemeClr val="tx1">
                    <a:lumMod val="65000"/>
                    <a:lumOff val="35000"/>
                  </a:schemeClr>
                </a:solidFill>
                <a:effectLst/>
                <a:ea typeface="微软雅黑" panose="020B0503020204020204" charset="-122"/>
              </a:endParaRPr>
            </a:p>
            <a:p>
              <a:pPr algn="l" latinLnBrk="0">
                <a:lnSpc>
                  <a:spcPct val="120000"/>
                </a:lnSpc>
              </a:pPr>
              <a:r>
                <a:rPr lang="zh-CN" altLang="en-US" sz="1600" b="0" dirty="0">
                  <a:solidFill>
                    <a:schemeClr val="tx1">
                      <a:lumMod val="65000"/>
                      <a:lumOff val="35000"/>
                    </a:schemeClr>
                  </a:solidFill>
                  <a:effectLst/>
                  <a:ea typeface="微软雅黑" panose="020B0503020204020204" charset="-122"/>
                </a:rPr>
                <a:t>开发环境</a:t>
              </a:r>
              <a:endParaRPr lang="zh-CN" altLang="en-US" sz="1600" b="0" dirty="0">
                <a:solidFill>
                  <a:schemeClr val="tx1">
                    <a:lumMod val="65000"/>
                    <a:lumOff val="35000"/>
                  </a:schemeClr>
                </a:solidFill>
                <a:effectLst/>
                <a:ea typeface="微软雅黑" panose="020B0503020204020204" charset="-122"/>
              </a:endParaRPr>
            </a:p>
            <a:p>
              <a:pPr algn="l" latinLnBrk="0">
                <a:lnSpc>
                  <a:spcPct val="120000"/>
                </a:lnSpc>
              </a:pPr>
              <a:r>
                <a:rPr lang="zh-CN" altLang="en-US" sz="1600" b="0" dirty="0">
                  <a:solidFill>
                    <a:schemeClr val="tx1">
                      <a:lumMod val="65000"/>
                      <a:lumOff val="35000"/>
                    </a:schemeClr>
                  </a:solidFill>
                  <a:effectLst/>
                  <a:ea typeface="微软雅黑" panose="020B0503020204020204" charset="-122"/>
                </a:rPr>
                <a:t>软件平台名称                    发行厂商	                版本号           补丁包版本号	用途</a:t>
              </a:r>
              <a:endParaRPr lang="zh-CN" altLang="en-US" sz="1600" b="0" dirty="0">
                <a:solidFill>
                  <a:schemeClr val="tx1">
                    <a:lumMod val="65000"/>
                    <a:lumOff val="35000"/>
                  </a:schemeClr>
                </a:solidFill>
                <a:effectLst/>
                <a:ea typeface="微软雅黑" panose="020B0503020204020204" charset="-122"/>
              </a:endParaRPr>
            </a:p>
            <a:p>
              <a:pPr algn="l" latinLnBrk="0">
                <a:lnSpc>
                  <a:spcPct val="120000"/>
                </a:lnSpc>
              </a:pPr>
              <a:r>
                <a:rPr lang="zh-CN" altLang="en-US" sz="1600" b="0" dirty="0">
                  <a:solidFill>
                    <a:schemeClr val="tx1">
                      <a:lumMod val="65000"/>
                      <a:lumOff val="35000"/>
                    </a:schemeClr>
                  </a:solidFill>
                  <a:effectLst/>
                  <a:ea typeface="微软雅黑" panose="020B0503020204020204" charset="-122"/>
                </a:rPr>
                <a:t>Eclipse 	               Eclipse Foundation	                  2019	                         -	                基于Java的可扩展开发平台</a:t>
              </a:r>
              <a:endParaRPr lang="zh-CN" altLang="en-US" sz="1600" b="0" dirty="0">
                <a:solidFill>
                  <a:schemeClr val="tx1">
                    <a:lumMod val="65000"/>
                    <a:lumOff val="35000"/>
                  </a:schemeClr>
                </a:solidFill>
                <a:effectLst/>
                <a:ea typeface="微软雅黑" panose="020B0503020204020204" charset="-122"/>
              </a:endParaRPr>
            </a:p>
          </p:txBody>
        </p:sp>
      </p:grpSp>
      <p:sp>
        <p:nvSpPr>
          <p:cNvPr id="92" name="Title 1"/>
          <p:cNvSpPr txBox="1"/>
          <p:nvPr/>
        </p:nvSpPr>
        <p:spPr>
          <a:xfrm>
            <a:off x="3299533" y="740497"/>
            <a:ext cx="2839925" cy="505969"/>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en-US" altLang="en-GB" sz="2400" dirty="0">
                <a:solidFill>
                  <a:schemeClr val="tx1">
                    <a:lumMod val="75000"/>
                    <a:lumOff val="25000"/>
                  </a:schemeClr>
                </a:solidFill>
                <a:latin typeface="微软雅黑" panose="020B0503020204020204" charset="-122"/>
                <a:ea typeface="微软雅黑" panose="020B0503020204020204" charset="-122"/>
              </a:rPr>
              <a:t>2</a:t>
            </a:r>
            <a:r>
              <a:rPr lang="zh-CN" altLang="en-US" sz="2400" dirty="0">
                <a:solidFill>
                  <a:schemeClr val="tx1">
                    <a:lumMod val="75000"/>
                    <a:lumOff val="25000"/>
                  </a:schemeClr>
                </a:solidFill>
                <a:latin typeface="微软雅黑" panose="020B0503020204020204" charset="-122"/>
                <a:ea typeface="微软雅黑" panose="020B0503020204020204" charset="-122"/>
              </a:rPr>
              <a:t>、外部设计</a:t>
            </a:r>
            <a:endParaRPr lang="zh-CN" altLang="en-US" sz="2400" dirty="0">
              <a:solidFill>
                <a:schemeClr val="tx1">
                  <a:lumMod val="75000"/>
                  <a:lumOff val="25000"/>
                </a:schemeClr>
              </a:solidFill>
              <a:latin typeface="微软雅黑" panose="020B0503020204020204" charset="-122"/>
              <a:ea typeface="微软雅黑" panose="020B0503020204020204" charset="-122"/>
            </a:endParaRPr>
          </a:p>
        </p:txBody>
      </p:sp>
      <p:pic>
        <p:nvPicPr>
          <p:cNvPr id="4" name="图片 3" descr="图片包含 物体, 室内, 镜子, 就坐&#10;&#10;已生成高可信度的说明"/>
          <p:cNvPicPr>
            <a:picLocks noChangeAspect="1"/>
          </p:cNvPicPr>
          <p:nvPr/>
        </p:nvPicPr>
        <p:blipFill>
          <a:blip r:embed="rId1"/>
          <a:stretch>
            <a:fillRect/>
          </a:stretch>
        </p:blipFill>
        <p:spPr>
          <a:xfrm>
            <a:off x="362260" y="608753"/>
            <a:ext cx="503713" cy="2754480"/>
          </a:xfrm>
          <a:prstGeom prst="rect">
            <a:avLst/>
          </a:prstGeom>
        </p:spPr>
      </p:pic>
      <p:pic>
        <p:nvPicPr>
          <p:cNvPr id="20" name="图片 19" descr="图片包含 物体, 室内, 镜子, 就坐&#10;&#10;已生成高可信度的说明"/>
          <p:cNvPicPr>
            <a:picLocks noChangeAspect="1"/>
          </p:cNvPicPr>
          <p:nvPr/>
        </p:nvPicPr>
        <p:blipFill>
          <a:blip r:embed="rId1"/>
          <a:stretch>
            <a:fillRect/>
          </a:stretch>
        </p:blipFill>
        <p:spPr>
          <a:xfrm>
            <a:off x="747493" y="1277620"/>
            <a:ext cx="503713" cy="2754480"/>
          </a:xfrm>
          <a:prstGeom prst="rect">
            <a:avLst/>
          </a:prstGeom>
        </p:spPr>
      </p:pic>
      <p:pic>
        <p:nvPicPr>
          <p:cNvPr id="22" name="图片 21" descr="图片包含 鲜花, 餐桌, 烟火, 室内&#10;&#10;已生成高可信度的说明"/>
          <p:cNvPicPr>
            <a:picLocks noChangeAspect="1"/>
          </p:cNvPicPr>
          <p:nvPr/>
        </p:nvPicPr>
        <p:blipFill>
          <a:blip r:embed="rId2" cstate="screen"/>
          <a:stretch>
            <a:fillRect/>
          </a:stretch>
        </p:blipFill>
        <p:spPr>
          <a:xfrm rot="16200000" flipH="1">
            <a:off x="455507" y="-455507"/>
            <a:ext cx="2026073" cy="293708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物体, 室内, 镜子, 就坐&#10;&#10;已生成高可信度的说明"/>
          <p:cNvPicPr>
            <a:picLocks noChangeAspect="1"/>
          </p:cNvPicPr>
          <p:nvPr/>
        </p:nvPicPr>
        <p:blipFill>
          <a:blip r:embed="rId1"/>
          <a:stretch>
            <a:fillRect/>
          </a:stretch>
        </p:blipFill>
        <p:spPr>
          <a:xfrm>
            <a:off x="362260" y="608753"/>
            <a:ext cx="503713" cy="2754480"/>
          </a:xfrm>
          <a:prstGeom prst="rect">
            <a:avLst/>
          </a:prstGeom>
        </p:spPr>
      </p:pic>
      <p:pic>
        <p:nvPicPr>
          <p:cNvPr id="20" name="图片 19" descr="图片包含 物体, 室内, 镜子, 就坐&#10;&#10;已生成高可信度的说明"/>
          <p:cNvPicPr>
            <a:picLocks noChangeAspect="1"/>
          </p:cNvPicPr>
          <p:nvPr/>
        </p:nvPicPr>
        <p:blipFill>
          <a:blip r:embed="rId1"/>
          <a:stretch>
            <a:fillRect/>
          </a:stretch>
        </p:blipFill>
        <p:spPr>
          <a:xfrm>
            <a:off x="747493" y="1277620"/>
            <a:ext cx="503713" cy="2754480"/>
          </a:xfrm>
          <a:prstGeom prst="rect">
            <a:avLst/>
          </a:prstGeom>
        </p:spPr>
      </p:pic>
      <p:pic>
        <p:nvPicPr>
          <p:cNvPr id="22" name="图片 21" descr="图片包含 鲜花, 餐桌, 烟火, 室内&#10;&#10;已生成高可信度的说明"/>
          <p:cNvPicPr>
            <a:picLocks noChangeAspect="1"/>
          </p:cNvPicPr>
          <p:nvPr/>
        </p:nvPicPr>
        <p:blipFill>
          <a:blip r:embed="rId2" cstate="screen"/>
          <a:stretch>
            <a:fillRect/>
          </a:stretch>
        </p:blipFill>
        <p:spPr>
          <a:xfrm rot="16200000" flipH="1">
            <a:off x="455507" y="-455507"/>
            <a:ext cx="2026073" cy="2937087"/>
          </a:xfrm>
          <a:prstGeom prst="rect">
            <a:avLst/>
          </a:prstGeom>
        </p:spPr>
      </p:pic>
      <p:sp>
        <p:nvSpPr>
          <p:cNvPr id="2" name="文本框 1"/>
          <p:cNvSpPr txBox="1"/>
          <p:nvPr/>
        </p:nvSpPr>
        <p:spPr>
          <a:xfrm>
            <a:off x="2752725" y="967740"/>
            <a:ext cx="2879090" cy="398780"/>
          </a:xfrm>
          <a:prstGeom prst="rect">
            <a:avLst/>
          </a:prstGeom>
          <a:noFill/>
        </p:spPr>
        <p:txBody>
          <a:bodyPr wrap="square" rtlCol="0">
            <a:spAutoFit/>
          </a:bodyPr>
          <a:p>
            <a:r>
              <a:rPr lang="zh-CN" altLang="en-US" sz="2000">
                <a:latin typeface="微软雅黑" panose="020B0503020204020204" charset="-122"/>
                <a:ea typeface="微软雅黑" panose="020B0503020204020204" charset="-122"/>
                <a:cs typeface="微软雅黑" panose="020B0503020204020204" charset="-122"/>
              </a:rPr>
              <a:t>2.2.软件结构设计</a:t>
            </a:r>
            <a:endParaRPr lang="zh-CN" altLang="en-US" sz="2000">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nvSpPr>
        <p:spPr>
          <a:xfrm>
            <a:off x="2595245" y="1534795"/>
            <a:ext cx="4170680" cy="1506855"/>
          </a:xfrm>
          <a:prstGeom prst="rect">
            <a:avLst/>
          </a:prstGeom>
          <a:noFill/>
        </p:spPr>
        <p:txBody>
          <a:bodyPr wrap="square" rtlCol="0">
            <a:spAutoFit/>
          </a:bodyPr>
          <a:p>
            <a:r>
              <a:rPr lang="zh-CN" altLang="en-US" sz="2000">
                <a:latin typeface="微软雅黑" panose="020B0503020204020204" charset="-122"/>
                <a:ea typeface="微软雅黑" panose="020B0503020204020204" charset="-122"/>
                <a:cs typeface="微软雅黑" panose="020B0503020204020204" charset="-122"/>
              </a:rPr>
              <a:t>2.2.1.软件总体结构设计</a:t>
            </a:r>
            <a:endParaRPr lang="zh-CN" altLang="en-US" sz="2000">
              <a:latin typeface="微软雅黑" panose="020B0503020204020204" charset="-122"/>
              <a:ea typeface="微软雅黑" panose="020B0503020204020204" charset="-122"/>
              <a:cs typeface="微软雅黑" panose="020B0503020204020204" charset="-122"/>
            </a:endParaRPr>
          </a:p>
          <a:p>
            <a:r>
              <a:rPr lang="zh-CN" altLang="en-US"/>
              <a:t>本系统使用MVP和AOP对App进行纵向和横向的切割之后，能够使得App整体的结构更清晰合理，避免局部的代码臃肿，方便开发、测试以及后续的维护。</a:t>
            </a:r>
            <a:endParaRPr lang="zh-CN" altLang="en-US"/>
          </a:p>
        </p:txBody>
      </p:sp>
      <p:sp>
        <p:nvSpPr>
          <p:cNvPr id="6" name="文本框 5"/>
          <p:cNvSpPr txBox="1"/>
          <p:nvPr/>
        </p:nvSpPr>
        <p:spPr>
          <a:xfrm>
            <a:off x="7987665" y="2390140"/>
            <a:ext cx="3472815" cy="2338070"/>
          </a:xfrm>
          <a:prstGeom prst="rect">
            <a:avLst/>
          </a:prstGeom>
          <a:noFill/>
        </p:spPr>
        <p:txBody>
          <a:bodyPr wrap="square" rtlCol="0">
            <a:spAutoFit/>
          </a:bodyPr>
          <a:p>
            <a:r>
              <a:rPr lang="zh-CN" altLang="en-US" sz="2000">
                <a:latin typeface="微软雅黑" panose="020B0503020204020204" charset="-122"/>
                <a:ea typeface="微软雅黑" panose="020B0503020204020204" charset="-122"/>
                <a:cs typeface="微软雅黑" panose="020B0503020204020204" charset="-122"/>
              </a:rPr>
              <a:t>2.2.2.软件技术架构设计</a:t>
            </a:r>
            <a:endParaRPr lang="zh-CN" altLang="en-US" sz="2000">
              <a:latin typeface="微软雅黑" panose="020B0503020204020204" charset="-122"/>
              <a:ea typeface="微软雅黑" panose="020B0503020204020204" charset="-122"/>
              <a:cs typeface="微软雅黑" panose="020B0503020204020204" charset="-122"/>
            </a:endParaRPr>
          </a:p>
          <a:p>
            <a:r>
              <a:rPr lang="zh-CN" altLang="en-US"/>
              <a:t>jQuery Mobile 是创建移动 web 应用程序的框架。</a:t>
            </a:r>
            <a:endParaRPr lang="zh-CN" altLang="en-US"/>
          </a:p>
          <a:p>
            <a:r>
              <a:rPr lang="zh-CN" altLang="en-US"/>
              <a:t>jQuery Mobile 适用于所有流行的智能手机和平板电脑。</a:t>
            </a:r>
            <a:endParaRPr lang="zh-CN" altLang="en-US"/>
          </a:p>
          <a:p>
            <a:r>
              <a:rPr lang="zh-CN" altLang="en-US"/>
              <a:t>jQuery Mobile 使用 HTML5 和 CSS3 通过尽可能少的脚本对页面进行布局。</a:t>
            </a:r>
            <a:endParaRPr lang="zh-CN" altLang="en-US"/>
          </a:p>
        </p:txBody>
      </p:sp>
      <p:sp>
        <p:nvSpPr>
          <p:cNvPr id="7" name="文本框 6"/>
          <p:cNvSpPr txBox="1"/>
          <p:nvPr/>
        </p:nvSpPr>
        <p:spPr>
          <a:xfrm>
            <a:off x="2464435" y="3541395"/>
            <a:ext cx="4083685" cy="1506855"/>
          </a:xfrm>
          <a:prstGeom prst="rect">
            <a:avLst/>
          </a:prstGeom>
          <a:noFill/>
        </p:spPr>
        <p:txBody>
          <a:bodyPr wrap="square" rtlCol="0">
            <a:spAutoFit/>
          </a:bodyPr>
          <a:p>
            <a:r>
              <a:rPr lang="zh-CN" altLang="en-US" sz="2000">
                <a:latin typeface="微软雅黑" panose="020B0503020204020204" charset="-122"/>
                <a:ea typeface="微软雅黑" panose="020B0503020204020204" charset="-122"/>
                <a:cs typeface="微软雅黑" panose="020B0503020204020204" charset="-122"/>
              </a:rPr>
              <a:t>2.2.3.软件功能结构设计</a:t>
            </a:r>
            <a:endParaRPr lang="zh-CN" altLang="en-US" sz="2000">
              <a:latin typeface="微软雅黑" panose="020B0503020204020204" charset="-122"/>
              <a:ea typeface="微软雅黑" panose="020B0503020204020204" charset="-122"/>
              <a:cs typeface="微软雅黑" panose="020B0503020204020204" charset="-122"/>
            </a:endParaRPr>
          </a:p>
          <a:p>
            <a:r>
              <a:rPr lang="zh-CN" altLang="en-US"/>
              <a:t>本项目的主要功能有账号管理、消息管理、问题提问、领养管理以及帖子管理等多个模块，其中又包含多个子模块，如下图：</a:t>
            </a:r>
            <a:endParaRPr lang="zh-CN" altLang="en-US"/>
          </a:p>
        </p:txBody>
      </p:sp>
      <p:pic>
        <p:nvPicPr>
          <p:cNvPr id="8" name="图片 2" descr="爱宠云_软件功能结构设计"/>
          <p:cNvPicPr>
            <a:picLocks noChangeAspect="1"/>
          </p:cNvPicPr>
          <p:nvPr/>
        </p:nvPicPr>
        <p:blipFill>
          <a:blip r:embed="rId3"/>
          <a:stretch>
            <a:fillRect/>
          </a:stretch>
        </p:blipFill>
        <p:spPr>
          <a:xfrm>
            <a:off x="2464435" y="5048250"/>
            <a:ext cx="5273040" cy="145288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Rounded Corners 39"/>
          <p:cNvSpPr/>
          <p:nvPr/>
        </p:nvSpPr>
        <p:spPr>
          <a:xfrm>
            <a:off x="94827" y="122767"/>
            <a:ext cx="5024967" cy="449580"/>
          </a:xfrm>
          <a:prstGeom prst="roundRect">
            <a:avLst>
              <a:gd name="adj" fmla="val 50000"/>
            </a:avLst>
          </a:prstGeom>
          <a:noFill/>
          <a:ln>
            <a:solidFill>
              <a:srgbClr val="F88A9C"/>
            </a:solidFill>
          </a:ln>
        </p:spPr>
        <p:style>
          <a:lnRef idx="2">
            <a:schemeClr val="accent1">
              <a:shade val="50000"/>
            </a:schemeClr>
          </a:lnRef>
          <a:fillRef idx="1">
            <a:schemeClr val="accent1"/>
          </a:fillRef>
          <a:effectRef idx="0">
            <a:schemeClr val="accent1"/>
          </a:effectRef>
          <a:fontRef idx="minor">
            <a:schemeClr val="lt1"/>
          </a:fontRef>
        </p:style>
        <p:txBody>
          <a:bodyPr wrap="none" anchor="ctr">
            <a:noAutofit/>
          </a:bodyPr>
          <a:p>
            <a:pPr algn="l"/>
            <a:r>
              <a:rPr lang="zh-CN" altLang="en-US" b="1" dirty="0">
                <a:solidFill>
                  <a:schemeClr val="accent1"/>
                </a:solidFill>
                <a:effectLst>
                  <a:outerShdw blurRad="38100" dist="25400" dir="5400000" algn="ctr" rotWithShape="0">
                    <a:srgbClr val="6E747A">
                      <a:alpha val="43000"/>
                    </a:srgbClr>
                  </a:outerShdw>
                </a:effectLst>
                <a:ea typeface="微软雅黑" panose="020B0503020204020204" charset="-122"/>
              </a:rPr>
              <a:t>2.3.类图设计</a:t>
            </a:r>
            <a:r>
              <a:rPr lang="zh-CN" altLang="en-US" sz="1465" b="1" dirty="0">
                <a:solidFill>
                  <a:schemeClr val="accent1"/>
                </a:solidFill>
                <a:effectLst>
                  <a:outerShdw blurRad="38100" dist="25400" dir="5400000" algn="ctr" rotWithShape="0">
                    <a:srgbClr val="6E747A">
                      <a:alpha val="43000"/>
                    </a:srgbClr>
                  </a:outerShdw>
                </a:effectLst>
                <a:ea typeface="微软雅黑" panose="020B0503020204020204" charset="-122"/>
              </a:rPr>
              <a:t>：</a:t>
            </a:r>
            <a:endParaRPr lang="zh-CN" altLang="en-US" sz="1465" b="1" dirty="0">
              <a:solidFill>
                <a:schemeClr val="accent1"/>
              </a:solidFill>
              <a:effectLst>
                <a:outerShdw blurRad="38100" dist="25400" dir="5400000" algn="ctr" rotWithShape="0">
                  <a:srgbClr val="6E747A">
                    <a:alpha val="43000"/>
                  </a:srgbClr>
                </a:outerShdw>
              </a:effectLst>
              <a:ea typeface="微软雅黑" panose="020B0503020204020204" charset="-122"/>
            </a:endParaRPr>
          </a:p>
        </p:txBody>
      </p:sp>
      <p:pic>
        <p:nvPicPr>
          <p:cNvPr id="3" name="图片 3" descr="QQ图片20200409111142"/>
          <p:cNvPicPr>
            <a:picLocks noChangeAspect="1"/>
          </p:cNvPicPr>
          <p:nvPr>
            <p:custDataLst>
              <p:tags r:id="rId1"/>
            </p:custDataLst>
          </p:nvPr>
        </p:nvPicPr>
        <p:blipFill>
          <a:blip r:embed="rId2"/>
          <a:stretch>
            <a:fillRect/>
          </a:stretch>
        </p:blipFill>
        <p:spPr>
          <a:xfrm>
            <a:off x="573405" y="845185"/>
            <a:ext cx="11493500" cy="563245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Rounded Corners 39"/>
          <p:cNvSpPr/>
          <p:nvPr/>
        </p:nvSpPr>
        <p:spPr>
          <a:xfrm>
            <a:off x="155787" y="407247"/>
            <a:ext cx="3766820" cy="449580"/>
          </a:xfrm>
          <a:prstGeom prst="roundRect">
            <a:avLst>
              <a:gd name="adj" fmla="val 50000"/>
            </a:avLst>
          </a:prstGeom>
          <a:noFill/>
          <a:ln>
            <a:solidFill>
              <a:srgbClr val="F88A9C"/>
            </a:solidFill>
          </a:ln>
        </p:spPr>
        <p:style>
          <a:lnRef idx="2">
            <a:schemeClr val="accent1">
              <a:shade val="50000"/>
            </a:schemeClr>
          </a:lnRef>
          <a:fillRef idx="1">
            <a:schemeClr val="accent1"/>
          </a:fillRef>
          <a:effectRef idx="0">
            <a:schemeClr val="accent1"/>
          </a:effectRef>
          <a:fontRef idx="minor">
            <a:schemeClr val="lt1"/>
          </a:fontRef>
        </p:style>
        <p:txBody>
          <a:bodyPr wrap="none" anchor="ctr">
            <a:noAutofit/>
          </a:bodyPr>
          <a:p>
            <a:pPr algn="l"/>
            <a:r>
              <a:rPr lang="zh-CN" altLang="en-US" sz="1465" b="1" dirty="0">
                <a:solidFill>
                  <a:schemeClr val="accent1"/>
                </a:solidFill>
                <a:effectLst>
                  <a:outerShdw blurRad="38100" dist="25400" dir="5400000" algn="ctr" rotWithShape="0">
                    <a:srgbClr val="6E747A">
                      <a:alpha val="43000"/>
                    </a:srgbClr>
                  </a:outerShdw>
                </a:effectLst>
                <a:ea typeface="微软雅黑" panose="020B0503020204020204" charset="-122"/>
              </a:rPr>
              <a:t>3.功能模块设计      3.1.功能模块层次图：</a:t>
            </a:r>
            <a:endParaRPr lang="zh-CN" altLang="en-US" sz="1465" b="1" dirty="0">
              <a:solidFill>
                <a:schemeClr val="accent1"/>
              </a:solidFill>
              <a:effectLst>
                <a:outerShdw blurRad="38100" dist="25400" dir="5400000" algn="ctr" rotWithShape="0">
                  <a:srgbClr val="6E747A">
                    <a:alpha val="43000"/>
                  </a:srgbClr>
                </a:outerShdw>
              </a:effectLst>
              <a:ea typeface="微软雅黑" panose="020B0503020204020204" charset="-122"/>
            </a:endParaRPr>
          </a:p>
        </p:txBody>
      </p:sp>
      <p:pic>
        <p:nvPicPr>
          <p:cNvPr id="2" name="图片 5" descr="gncct1"/>
          <p:cNvPicPr>
            <a:picLocks noChangeAspect="1"/>
          </p:cNvPicPr>
          <p:nvPr/>
        </p:nvPicPr>
        <p:blipFill>
          <a:blip r:embed="rId1"/>
          <a:stretch>
            <a:fillRect/>
          </a:stretch>
        </p:blipFill>
        <p:spPr>
          <a:xfrm>
            <a:off x="672465" y="991870"/>
            <a:ext cx="5350510" cy="2456180"/>
          </a:xfrm>
          <a:prstGeom prst="rect">
            <a:avLst/>
          </a:prstGeom>
        </p:spPr>
      </p:pic>
      <p:pic>
        <p:nvPicPr>
          <p:cNvPr id="6" name="图片 6" descr="gncct2"/>
          <p:cNvPicPr>
            <a:picLocks noChangeAspect="1"/>
          </p:cNvPicPr>
          <p:nvPr/>
        </p:nvPicPr>
        <p:blipFill>
          <a:blip r:embed="rId2"/>
          <a:stretch>
            <a:fillRect/>
          </a:stretch>
        </p:blipFill>
        <p:spPr>
          <a:xfrm>
            <a:off x="6022975" y="991235"/>
            <a:ext cx="5327650" cy="2456815"/>
          </a:xfrm>
          <a:prstGeom prst="rect">
            <a:avLst/>
          </a:prstGeom>
        </p:spPr>
      </p:pic>
      <p:pic>
        <p:nvPicPr>
          <p:cNvPr id="8" name="图片 7" descr="gncct3"/>
          <p:cNvPicPr>
            <a:picLocks noChangeAspect="1"/>
          </p:cNvPicPr>
          <p:nvPr/>
        </p:nvPicPr>
        <p:blipFill>
          <a:blip r:embed="rId3"/>
          <a:stretch>
            <a:fillRect/>
          </a:stretch>
        </p:blipFill>
        <p:spPr>
          <a:xfrm>
            <a:off x="570865" y="3520758"/>
            <a:ext cx="4629150" cy="2714625"/>
          </a:xfrm>
          <a:prstGeom prst="rect">
            <a:avLst/>
          </a:prstGeom>
        </p:spPr>
      </p:pic>
      <p:pic>
        <p:nvPicPr>
          <p:cNvPr id="9" name="图片 8" descr="gncct4"/>
          <p:cNvPicPr>
            <a:picLocks noChangeAspect="1"/>
          </p:cNvPicPr>
          <p:nvPr/>
        </p:nvPicPr>
        <p:blipFill>
          <a:blip r:embed="rId4"/>
          <a:stretch>
            <a:fillRect/>
          </a:stretch>
        </p:blipFill>
        <p:spPr>
          <a:xfrm>
            <a:off x="5200015" y="3721735"/>
            <a:ext cx="5434965" cy="246189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tags/tag1.xml><?xml version="1.0" encoding="utf-8"?>
<p:tagLst xmlns:p="http://schemas.openxmlformats.org/presentationml/2006/main">
  <p:tag name="PA" val="v3.0.1"/>
</p:tagLst>
</file>

<file path=ppt/tags/tag2.xml><?xml version="1.0" encoding="utf-8"?>
<p:tagLst xmlns:p="http://schemas.openxmlformats.org/presentationml/2006/main">
  <p:tag name="REFSHAPE" val="772776596"/>
  <p:tag name="KSO_WM_UNIT_PLACING_PICTURE_USER_VIEWPORT" val="{&quot;height&quot;:4351,&quot;width&quot;:937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2808</Words>
  <Application>WPS 演示</Application>
  <PresentationFormat>宽屏</PresentationFormat>
  <Paragraphs>164</Paragraphs>
  <Slides>18</Slides>
  <Notes>0</Notes>
  <HiddenSlides>0</HiddenSlides>
  <MMClips>0</MMClips>
  <ScaleCrop>false</ScaleCrop>
  <HeadingPairs>
    <vt:vector size="6" baseType="variant">
      <vt:variant>
        <vt:lpstr>已用的字体</vt:lpstr>
      </vt:variant>
      <vt:variant>
        <vt:i4>20</vt:i4>
      </vt:variant>
      <vt:variant>
        <vt:lpstr>主题</vt:lpstr>
      </vt:variant>
      <vt:variant>
        <vt:i4>2</vt:i4>
      </vt:variant>
      <vt:variant>
        <vt:lpstr>幻灯片标题</vt:lpstr>
      </vt:variant>
      <vt:variant>
        <vt:i4>18</vt:i4>
      </vt:variant>
    </vt:vector>
  </HeadingPairs>
  <TitlesOfParts>
    <vt:vector size="40" baseType="lpstr">
      <vt:lpstr>Arial</vt:lpstr>
      <vt:lpstr>宋体</vt:lpstr>
      <vt:lpstr>Wingdings</vt:lpstr>
      <vt:lpstr>Calibri</vt:lpstr>
      <vt:lpstr>微软雅黑</vt:lpstr>
      <vt:lpstr>腾祥铁山楷书简</vt:lpstr>
      <vt:lpstr>李旭科书法</vt:lpstr>
      <vt:lpstr>Segoe Print</vt:lpstr>
      <vt:lpstr>汉仪中楷简</vt:lpstr>
      <vt:lpstr>迷你简启体</vt:lpstr>
      <vt:lpstr>DFTongTong-B5</vt:lpstr>
      <vt:lpstr>PMingLiU-ExtB</vt:lpstr>
      <vt:lpstr>Adobe Arabic</vt:lpstr>
      <vt:lpstr>U.S. 101</vt:lpstr>
      <vt:lpstr>Roboto</vt:lpstr>
      <vt:lpstr>Open Sans Light</vt:lpstr>
      <vt:lpstr>等线 Light</vt:lpstr>
      <vt:lpstr>Arial Unicode MS</vt:lpstr>
      <vt:lpstr>Calibri Light</vt:lpstr>
      <vt:lpstr>Yu Gothic UI Light</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airbookpro</dc:creator>
  <cp:lastModifiedBy>玩天星光</cp:lastModifiedBy>
  <cp:revision>16</cp:revision>
  <dcterms:created xsi:type="dcterms:W3CDTF">2020-02-16T07:23:00Z</dcterms:created>
  <dcterms:modified xsi:type="dcterms:W3CDTF">2020-04-10T13:23:20Z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ies>
</file>