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3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79EC25-B438-4497-B91D-07D8D4111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F50637B-8E91-4F26-A3F1-F8A51CDD9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6C1E30-0674-459A-B07E-6BBBAA4F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7192B4-E997-4AE9-AF06-9095F188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D4414E-6919-4AFC-BCE3-12D1939C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63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8D48A1-ADA2-471B-80EA-8F9464F5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5CBD13-C9E1-4A63-AF04-FE51F8CD1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3998D6-FE7A-4089-B5A5-02319103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D8381A-BF78-4888-AD10-AFCF33F1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7380B7-F938-4E8B-9DA9-35C447ED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1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DD6C839-6AC0-455A-B12C-0ABFF1379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44F1A9-45BA-49DA-A321-18D50BD62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311C8-5006-43D4-B329-081B8BC6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CE556E-EA9C-4883-8194-424C62EC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64267F-7E2A-40C1-AFB4-733D17BB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3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377E73-FD40-45DD-895F-574CB1AD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941733-1F79-4D41-9E2F-BD0E8D8E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63BD49-FD75-4E31-8B19-21B2C5ED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A31EDF-592A-4BEA-9443-3CC97B1A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3FBBB3-0F3C-4AD4-97BA-F59A441F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8986F9-B839-408D-B18F-41F09D47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A0C94C-03A3-4032-88C3-96FA25A1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0E051B-04D8-48B0-B761-D9312856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D81FB5-323F-4CF1-A217-28605A2D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57A014-0F8C-43DF-82DD-68B8AF7F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05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2C9442-5454-4483-9C8D-4C749A489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C4B502-DECE-49A9-BB94-27B17F04C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6FDBED3-C531-4AD2-8F5F-DB130164B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D6FA4F-5BCB-4E73-98B3-8E41FB4F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CB6BD0-0521-4F88-A6E8-AA6246A1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887293-2803-44F6-9BD5-26D76A57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37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A16FBE-6E38-4706-9E3C-43DE7278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420A88-5537-48B1-8604-EA57018BA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5DA6A9-118D-43B5-98A6-7B518CAF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E39C508-F215-4ECC-9A3E-DA596D0F6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B43C335-7A80-4BF4-B15D-941B97D76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B3ED4D9-00F4-4722-B427-23D399BB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6E3ECE-082C-4184-8025-281890D6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6DCB293-8212-4C3F-BBE3-AD2E2D90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6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9E9679-D39C-499E-BCD8-D620BF01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AD3FE9-4BF9-48DA-99B1-5ECE6E72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C5034F6-7F35-4963-889B-AD0D15C0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CA8BB4-50D8-441F-AA6C-9F81A853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87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292EAFF-181E-4018-B89B-B89F1700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4F1B49A-4B15-423D-B657-F9D530AB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C3ED70-92FB-46E0-88DC-355105E2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00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A163F2-0B16-47B0-9362-1816F8B1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9801BD-B524-49B6-8FC0-B66BF8DEA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76D49F-9F43-4935-B1DB-180A27E1C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A68EDE-514B-4EA3-90C7-30B44132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B90CE1-2F16-4F0B-8F27-90F4D19A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48A433-F98E-4282-B242-615892E3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0395C6-3B9C-4560-B7A1-9B11BA75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6345C3-FC0A-47C6-80BE-9A38322E6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EAC1D3B-FFEC-42DD-8FAB-1789F0607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914201-B9BC-48EC-B6C4-5567969E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5AEE2A-F074-4FB6-9DAC-95BABEA4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5FBF70-AEC7-4761-A4D5-5F0E179D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2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69F9A33-C786-47CC-920A-F7D58B63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161CC8-7618-48C0-BF42-23249001B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D18ACD-E253-4B99-8C5A-53C2D557D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A7D75-6020-4308-AD18-0E916D3F476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147D7B-175A-4A30-A55E-5591210E0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F01B3E-5709-491E-9B85-B0B245B21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1806-5D48-40E9-B11F-145A5E38D9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55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立方体 3">
            <a:extLst>
              <a:ext uri="{FF2B5EF4-FFF2-40B4-BE49-F238E27FC236}">
                <a16:creationId xmlns:a16="http://schemas.microsoft.com/office/drawing/2014/main" id="{D72DB240-573C-4629-AEC1-9C3E729A618F}"/>
              </a:ext>
            </a:extLst>
          </p:cNvPr>
          <p:cNvSpPr/>
          <p:nvPr/>
        </p:nvSpPr>
        <p:spPr>
          <a:xfrm>
            <a:off x="498272" y="1366982"/>
            <a:ext cx="2778710" cy="2760955"/>
          </a:xfrm>
          <a:prstGeom prst="cube">
            <a:avLst>
              <a:gd name="adj" fmla="val 5037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立方体 12">
            <a:extLst>
              <a:ext uri="{FF2B5EF4-FFF2-40B4-BE49-F238E27FC236}">
                <a16:creationId xmlns:a16="http://schemas.microsoft.com/office/drawing/2014/main" id="{D2E479CA-C9E6-48E6-AC6C-F2AA17EBBA79}"/>
              </a:ext>
            </a:extLst>
          </p:cNvPr>
          <p:cNvSpPr/>
          <p:nvPr/>
        </p:nvSpPr>
        <p:spPr>
          <a:xfrm>
            <a:off x="7180289" y="1235867"/>
            <a:ext cx="3309173" cy="3283706"/>
          </a:xfrm>
          <a:prstGeom prst="cube">
            <a:avLst>
              <a:gd name="adj" fmla="val 6247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9C02550-2AB7-434F-8281-90E6EFD8561B}"/>
                  </a:ext>
                </a:extLst>
              </p:cNvPr>
              <p:cNvSpPr txBox="1"/>
              <p:nvPr/>
            </p:nvSpPr>
            <p:spPr>
              <a:xfrm>
                <a:off x="82283" y="3244334"/>
                <a:ext cx="477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9C02550-2AB7-434F-8281-90E6EFD85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" y="3244334"/>
                <a:ext cx="47743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274F718-70B8-4925-A5B3-5CFF50F19D9C}"/>
                  </a:ext>
                </a:extLst>
              </p:cNvPr>
              <p:cNvSpPr txBox="1"/>
              <p:nvPr/>
            </p:nvSpPr>
            <p:spPr>
              <a:xfrm>
                <a:off x="791037" y="4127937"/>
                <a:ext cx="51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274F718-70B8-4925-A5B3-5CFF50F19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37" y="4127937"/>
                <a:ext cx="51142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01684993-D1C3-4CA2-A346-82FD3D1B1B25}"/>
                  </a:ext>
                </a:extLst>
              </p:cNvPr>
              <p:cNvSpPr txBox="1"/>
              <p:nvPr/>
            </p:nvSpPr>
            <p:spPr>
              <a:xfrm>
                <a:off x="826303" y="1652479"/>
                <a:ext cx="449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01684993-D1C3-4CA2-A346-82FD3D1B1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03" y="1652479"/>
                <a:ext cx="44935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4EB1C2E-8D77-46FB-A58D-C272A004A720}"/>
                  </a:ext>
                </a:extLst>
              </p:cNvPr>
              <p:cNvSpPr txBox="1"/>
              <p:nvPr/>
            </p:nvSpPr>
            <p:spPr>
              <a:xfrm>
                <a:off x="3818443" y="1936418"/>
                <a:ext cx="380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4EB1C2E-8D77-46FB-A58D-C272A004A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443" y="1936418"/>
                <a:ext cx="38055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81672106-A98A-4B5A-B0CE-B65204919BED}"/>
                  </a:ext>
                </a:extLst>
              </p:cNvPr>
              <p:cNvSpPr txBox="1"/>
              <p:nvPr/>
            </p:nvSpPr>
            <p:spPr>
              <a:xfrm>
                <a:off x="7748325" y="1899809"/>
                <a:ext cx="454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81672106-A98A-4B5A-B0CE-B65204919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325" y="1899809"/>
                <a:ext cx="4546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E738BB5D-11E0-43CE-B589-FEBECD8F383D}"/>
                  </a:ext>
                </a:extLst>
              </p:cNvPr>
              <p:cNvSpPr txBox="1"/>
              <p:nvPr/>
            </p:nvSpPr>
            <p:spPr>
              <a:xfrm>
                <a:off x="6727141" y="3858321"/>
                <a:ext cx="571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E738BB5D-11E0-43CE-B589-FEBECD8F3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141" y="3858321"/>
                <a:ext cx="57176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06A0EE0-A8A8-4818-B17F-BD6D082EF6FA}"/>
                  </a:ext>
                </a:extLst>
              </p:cNvPr>
              <p:cNvSpPr txBox="1"/>
              <p:nvPr/>
            </p:nvSpPr>
            <p:spPr>
              <a:xfrm>
                <a:off x="7542980" y="4537923"/>
                <a:ext cx="516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06A0EE0-A8A8-4818-B17F-BD6D082EF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80" y="4537923"/>
                <a:ext cx="5167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右大括号 24">
            <a:extLst>
              <a:ext uri="{FF2B5EF4-FFF2-40B4-BE49-F238E27FC236}">
                <a16:creationId xmlns:a16="http://schemas.microsoft.com/office/drawing/2014/main" id="{3AFBB3FE-FD86-487A-8FF1-ACFC3E5CB8CC}"/>
              </a:ext>
            </a:extLst>
          </p:cNvPr>
          <p:cNvSpPr/>
          <p:nvPr/>
        </p:nvSpPr>
        <p:spPr>
          <a:xfrm>
            <a:off x="6179479" y="374084"/>
            <a:ext cx="328519" cy="3308665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 w="7620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E9B226C9-A96D-431E-9046-613DAA5B47F2}"/>
                  </a:ext>
                </a:extLst>
              </p:cNvPr>
              <p:cNvSpPr txBox="1"/>
              <p:nvPr/>
            </p:nvSpPr>
            <p:spPr>
              <a:xfrm>
                <a:off x="6558289" y="1806805"/>
                <a:ext cx="454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E9B226C9-A96D-431E-9046-613DAA5B4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289" y="1806805"/>
                <a:ext cx="45467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EC55D654-2540-43CE-B1FF-E4E2EDC3E22E}"/>
                  </a:ext>
                </a:extLst>
              </p:cNvPr>
              <p:cNvSpPr txBox="1"/>
              <p:nvPr/>
            </p:nvSpPr>
            <p:spPr>
              <a:xfrm>
                <a:off x="4339822" y="866535"/>
                <a:ext cx="449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EC55D654-2540-43CE-B1FF-E4E2EDC3E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822" y="866535"/>
                <a:ext cx="44935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2C0FABEE-FAD2-4D68-83D8-4885C6957249}"/>
                  </a:ext>
                </a:extLst>
              </p:cNvPr>
              <p:cNvSpPr txBox="1"/>
              <p:nvPr/>
            </p:nvSpPr>
            <p:spPr>
              <a:xfrm>
                <a:off x="4145460" y="2269988"/>
                <a:ext cx="380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2C0FABEE-FAD2-4D68-83D8-4885C6957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60" y="2269988"/>
                <a:ext cx="38055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立方体 29">
            <a:extLst>
              <a:ext uri="{FF2B5EF4-FFF2-40B4-BE49-F238E27FC236}">
                <a16:creationId xmlns:a16="http://schemas.microsoft.com/office/drawing/2014/main" id="{D62CD63A-3418-4209-954D-0B884D168FC0}"/>
              </a:ext>
            </a:extLst>
          </p:cNvPr>
          <p:cNvSpPr/>
          <p:nvPr/>
        </p:nvSpPr>
        <p:spPr>
          <a:xfrm>
            <a:off x="4106733" y="374084"/>
            <a:ext cx="1923869" cy="1936339"/>
          </a:xfrm>
          <a:prstGeom prst="cube">
            <a:avLst>
              <a:gd name="adj" fmla="val 71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立方体 31">
            <a:extLst>
              <a:ext uri="{FF2B5EF4-FFF2-40B4-BE49-F238E27FC236}">
                <a16:creationId xmlns:a16="http://schemas.microsoft.com/office/drawing/2014/main" id="{338A695B-3D5D-4E61-949D-A0AC42EA8755}"/>
              </a:ext>
            </a:extLst>
          </p:cNvPr>
          <p:cNvSpPr/>
          <p:nvPr/>
        </p:nvSpPr>
        <p:spPr>
          <a:xfrm>
            <a:off x="4106733" y="1569351"/>
            <a:ext cx="1923869" cy="1936339"/>
          </a:xfrm>
          <a:prstGeom prst="cube">
            <a:avLst>
              <a:gd name="adj" fmla="val 71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立方体 32">
            <a:extLst>
              <a:ext uri="{FF2B5EF4-FFF2-40B4-BE49-F238E27FC236}">
                <a16:creationId xmlns:a16="http://schemas.microsoft.com/office/drawing/2014/main" id="{F2011E21-7483-4EFE-ABD9-1474CA048FAC}"/>
              </a:ext>
            </a:extLst>
          </p:cNvPr>
          <p:cNvSpPr/>
          <p:nvPr/>
        </p:nvSpPr>
        <p:spPr>
          <a:xfrm>
            <a:off x="4106733" y="3110374"/>
            <a:ext cx="1923869" cy="1936339"/>
          </a:xfrm>
          <a:prstGeom prst="cube">
            <a:avLst>
              <a:gd name="adj" fmla="val 71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12BBE585-200B-4D48-9281-B560DDD5C786}"/>
              </a:ext>
            </a:extLst>
          </p:cNvPr>
          <p:cNvCxnSpPr>
            <a:cxnSpLocks/>
          </p:cNvCxnSpPr>
          <p:nvPr/>
        </p:nvCxnSpPr>
        <p:spPr>
          <a:xfrm>
            <a:off x="5075807" y="3161206"/>
            <a:ext cx="0" cy="519739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立方体 3">
            <a:extLst>
              <a:ext uri="{FF2B5EF4-FFF2-40B4-BE49-F238E27FC236}">
                <a16:creationId xmlns:a16="http://schemas.microsoft.com/office/drawing/2014/main" id="{D72DB240-573C-4629-AEC1-9C3E729A618F}"/>
              </a:ext>
            </a:extLst>
          </p:cNvPr>
          <p:cNvSpPr/>
          <p:nvPr/>
        </p:nvSpPr>
        <p:spPr>
          <a:xfrm>
            <a:off x="1112878" y="1779958"/>
            <a:ext cx="2022292" cy="2009371"/>
          </a:xfrm>
          <a:prstGeom prst="cube">
            <a:avLst>
              <a:gd name="adj" fmla="val 33505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立方体 25">
            <a:extLst>
              <a:ext uri="{FF2B5EF4-FFF2-40B4-BE49-F238E27FC236}">
                <a16:creationId xmlns:a16="http://schemas.microsoft.com/office/drawing/2014/main" id="{7F50FC16-38D5-40AD-B2C1-660D022D086B}"/>
              </a:ext>
            </a:extLst>
          </p:cNvPr>
          <p:cNvSpPr/>
          <p:nvPr/>
        </p:nvSpPr>
        <p:spPr>
          <a:xfrm>
            <a:off x="434005" y="2468068"/>
            <a:ext cx="2022292" cy="2009371"/>
          </a:xfrm>
          <a:prstGeom prst="cube">
            <a:avLst>
              <a:gd name="adj" fmla="val 33505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40A0787F-D62E-48CF-BDBC-108A7F2BB39A}"/>
                  </a:ext>
                </a:extLst>
              </p:cNvPr>
              <p:cNvSpPr txBox="1"/>
              <p:nvPr/>
            </p:nvSpPr>
            <p:spPr>
              <a:xfrm>
                <a:off x="979" y="3640046"/>
                <a:ext cx="477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40A0787F-D62E-48CF-BDBC-108A7F2BB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" y="3640046"/>
                <a:ext cx="47743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E0F114E9-0D92-4535-B5E3-988CBE335325}"/>
                  </a:ext>
                </a:extLst>
              </p:cNvPr>
              <p:cNvSpPr txBox="1"/>
              <p:nvPr/>
            </p:nvSpPr>
            <p:spPr>
              <a:xfrm>
                <a:off x="718050" y="4477439"/>
                <a:ext cx="51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E0F114E9-0D92-4535-B5E3-988CBE33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50" y="4477439"/>
                <a:ext cx="51142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立方体 12">
            <a:extLst>
              <a:ext uri="{FF2B5EF4-FFF2-40B4-BE49-F238E27FC236}">
                <a16:creationId xmlns:a16="http://schemas.microsoft.com/office/drawing/2014/main" id="{D2E479CA-C9E6-48E6-AC6C-F2AA17EBBA79}"/>
              </a:ext>
            </a:extLst>
          </p:cNvPr>
          <p:cNvSpPr/>
          <p:nvPr/>
        </p:nvSpPr>
        <p:spPr>
          <a:xfrm>
            <a:off x="7496636" y="1347122"/>
            <a:ext cx="2299917" cy="2282217"/>
          </a:xfrm>
          <a:prstGeom prst="cube">
            <a:avLst>
              <a:gd name="adj" fmla="val 49153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CACA887-8F91-4844-A8FC-DAFF8B637EA8}"/>
                  </a:ext>
                </a:extLst>
              </p:cNvPr>
              <p:cNvSpPr txBox="1"/>
              <p:nvPr/>
            </p:nvSpPr>
            <p:spPr>
              <a:xfrm>
                <a:off x="4525761" y="1696965"/>
                <a:ext cx="38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CACA887-8F91-4844-A8FC-DAFF8B637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61" y="1696965"/>
                <a:ext cx="3805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右大括号 35">
            <a:extLst>
              <a:ext uri="{FF2B5EF4-FFF2-40B4-BE49-F238E27FC236}">
                <a16:creationId xmlns:a16="http://schemas.microsoft.com/office/drawing/2014/main" id="{86A57220-0FD1-43AB-9969-A11D7FDD2FB4}"/>
              </a:ext>
            </a:extLst>
          </p:cNvPr>
          <p:cNvSpPr/>
          <p:nvPr/>
        </p:nvSpPr>
        <p:spPr>
          <a:xfrm>
            <a:off x="5717751" y="617819"/>
            <a:ext cx="328519" cy="1532284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 w="7620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600A8E1-C4EF-4BC4-8529-38DD7F37656D}"/>
                  </a:ext>
                </a:extLst>
              </p:cNvPr>
              <p:cNvSpPr txBox="1"/>
              <p:nvPr/>
            </p:nvSpPr>
            <p:spPr>
              <a:xfrm>
                <a:off x="6092904" y="1076904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600A8E1-C4EF-4BC4-8529-38DD7F376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04" y="1076904"/>
                <a:ext cx="458780" cy="5648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A50C88C-B1B8-4ACC-A52F-A071BDAF3544}"/>
                  </a:ext>
                </a:extLst>
              </p:cNvPr>
              <p:cNvSpPr txBox="1"/>
              <p:nvPr/>
            </p:nvSpPr>
            <p:spPr>
              <a:xfrm>
                <a:off x="5941776" y="3986566"/>
                <a:ext cx="571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A50C88C-B1B8-4ACC-A52F-A071BDAF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776" y="3986566"/>
                <a:ext cx="57176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AF30261-688B-49C8-BD39-2D5655D35717}"/>
                  </a:ext>
                </a:extLst>
              </p:cNvPr>
              <p:cNvSpPr txBox="1"/>
              <p:nvPr/>
            </p:nvSpPr>
            <p:spPr>
              <a:xfrm>
                <a:off x="6715157" y="4712334"/>
                <a:ext cx="516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AF30261-688B-49C8-BD39-2D5655D35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57" y="4712334"/>
                <a:ext cx="5167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C9E6B4B-9138-4120-830B-9B58C28661C1}"/>
                  </a:ext>
                </a:extLst>
              </p:cNvPr>
              <p:cNvSpPr txBox="1"/>
              <p:nvPr/>
            </p:nvSpPr>
            <p:spPr>
              <a:xfrm>
                <a:off x="4491689" y="404262"/>
                <a:ext cx="449354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C9E6B4B-9138-4120-830B-9B58C2866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689" y="404262"/>
                <a:ext cx="449354" cy="5648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6D3FB6C-DBE7-48B2-94CB-4EA13A18AFDA}"/>
                  </a:ext>
                </a:extLst>
              </p:cNvPr>
              <p:cNvSpPr/>
              <p:nvPr/>
            </p:nvSpPr>
            <p:spPr>
              <a:xfrm>
                <a:off x="4156186" y="1366982"/>
                <a:ext cx="3805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6D3FB6C-DBE7-48B2-94CB-4EA13A18AF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186" y="1366982"/>
                <a:ext cx="38055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立方体 55">
            <a:extLst>
              <a:ext uri="{FF2B5EF4-FFF2-40B4-BE49-F238E27FC236}">
                <a16:creationId xmlns:a16="http://schemas.microsoft.com/office/drawing/2014/main" id="{7419FA9F-317E-46C0-8D97-868AB254D6CE}"/>
              </a:ext>
            </a:extLst>
          </p:cNvPr>
          <p:cNvSpPr/>
          <p:nvPr/>
        </p:nvSpPr>
        <p:spPr>
          <a:xfrm>
            <a:off x="4453731" y="617819"/>
            <a:ext cx="1158330" cy="1128295"/>
          </a:xfrm>
          <a:prstGeom prst="cube">
            <a:avLst>
              <a:gd name="adj" fmla="val 60456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立方体 56">
            <a:extLst>
              <a:ext uri="{FF2B5EF4-FFF2-40B4-BE49-F238E27FC236}">
                <a16:creationId xmlns:a16="http://schemas.microsoft.com/office/drawing/2014/main" id="{77D19740-BDF2-4AED-8BCB-2481E7EC92CD}"/>
              </a:ext>
            </a:extLst>
          </p:cNvPr>
          <p:cNvSpPr/>
          <p:nvPr/>
        </p:nvSpPr>
        <p:spPr>
          <a:xfrm>
            <a:off x="4452572" y="1710428"/>
            <a:ext cx="1158330" cy="1128295"/>
          </a:xfrm>
          <a:prstGeom prst="cube">
            <a:avLst>
              <a:gd name="adj" fmla="val 60456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12BBE585-200B-4D48-9281-B560DDD5C786}"/>
              </a:ext>
            </a:extLst>
          </p:cNvPr>
          <p:cNvCxnSpPr>
            <a:cxnSpLocks/>
          </p:cNvCxnSpPr>
          <p:nvPr/>
        </p:nvCxnSpPr>
        <p:spPr>
          <a:xfrm>
            <a:off x="5068683" y="1694239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A63269B4-9606-4BBE-8150-A965F9E6620B}"/>
                  </a:ext>
                </a:extLst>
              </p:cNvPr>
              <p:cNvSpPr txBox="1"/>
              <p:nvPr/>
            </p:nvSpPr>
            <p:spPr>
              <a:xfrm>
                <a:off x="3837652" y="3982965"/>
                <a:ext cx="38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A63269B4-9606-4BBE-8150-A965F9E66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652" y="3982965"/>
                <a:ext cx="38055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右大括号 58">
            <a:extLst>
              <a:ext uri="{FF2B5EF4-FFF2-40B4-BE49-F238E27FC236}">
                <a16:creationId xmlns:a16="http://schemas.microsoft.com/office/drawing/2014/main" id="{6F22E468-3989-43F5-A500-07419D65C56C}"/>
              </a:ext>
            </a:extLst>
          </p:cNvPr>
          <p:cNvSpPr/>
          <p:nvPr/>
        </p:nvSpPr>
        <p:spPr>
          <a:xfrm>
            <a:off x="5029642" y="2903819"/>
            <a:ext cx="328519" cy="1532284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 w="7620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8A4B8E40-1877-4606-9F50-AABEA8302D92}"/>
                  </a:ext>
                </a:extLst>
              </p:cNvPr>
              <p:cNvSpPr txBox="1"/>
              <p:nvPr/>
            </p:nvSpPr>
            <p:spPr>
              <a:xfrm>
                <a:off x="5404795" y="3362904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8A4B8E40-1877-4606-9F50-AABEA8302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95" y="3362904"/>
                <a:ext cx="458780" cy="5648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A75A6E17-3EA5-4A60-94B6-8476B3A2C2EC}"/>
                  </a:ext>
                </a:extLst>
              </p:cNvPr>
              <p:cNvSpPr txBox="1"/>
              <p:nvPr/>
            </p:nvSpPr>
            <p:spPr>
              <a:xfrm>
                <a:off x="3803580" y="2690262"/>
                <a:ext cx="449354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A75A6E17-3EA5-4A60-94B6-8476B3A2C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80" y="2690262"/>
                <a:ext cx="449354" cy="5648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82B89CB0-D309-4712-849C-0450E46F0413}"/>
                  </a:ext>
                </a:extLst>
              </p:cNvPr>
              <p:cNvSpPr/>
              <p:nvPr/>
            </p:nvSpPr>
            <p:spPr>
              <a:xfrm>
                <a:off x="3468077" y="3652982"/>
                <a:ext cx="3805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82B89CB0-D309-4712-849C-0450E46F04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077" y="3652982"/>
                <a:ext cx="380553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立方体 62">
            <a:extLst>
              <a:ext uri="{FF2B5EF4-FFF2-40B4-BE49-F238E27FC236}">
                <a16:creationId xmlns:a16="http://schemas.microsoft.com/office/drawing/2014/main" id="{589FE418-D13D-4EEB-8478-5057DD2F8308}"/>
              </a:ext>
            </a:extLst>
          </p:cNvPr>
          <p:cNvSpPr/>
          <p:nvPr/>
        </p:nvSpPr>
        <p:spPr>
          <a:xfrm>
            <a:off x="3765622" y="2903819"/>
            <a:ext cx="1158330" cy="1128295"/>
          </a:xfrm>
          <a:prstGeom prst="cube">
            <a:avLst>
              <a:gd name="adj" fmla="val 60456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立方体 63">
            <a:extLst>
              <a:ext uri="{FF2B5EF4-FFF2-40B4-BE49-F238E27FC236}">
                <a16:creationId xmlns:a16="http://schemas.microsoft.com/office/drawing/2014/main" id="{C888A67B-FFB2-42FE-821F-C40B70C6626A}"/>
              </a:ext>
            </a:extLst>
          </p:cNvPr>
          <p:cNvSpPr/>
          <p:nvPr/>
        </p:nvSpPr>
        <p:spPr>
          <a:xfrm>
            <a:off x="3764463" y="3996428"/>
            <a:ext cx="1158330" cy="1128295"/>
          </a:xfrm>
          <a:prstGeom prst="cube">
            <a:avLst>
              <a:gd name="adj" fmla="val 60456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97338CB2-2CF6-43D1-BF81-A46D26E5EED8}"/>
              </a:ext>
            </a:extLst>
          </p:cNvPr>
          <p:cNvCxnSpPr>
            <a:cxnSpLocks/>
          </p:cNvCxnSpPr>
          <p:nvPr/>
        </p:nvCxnSpPr>
        <p:spPr>
          <a:xfrm>
            <a:off x="4380574" y="3980239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F385A93-A60C-45A8-A74C-A8C271596143}"/>
                  </a:ext>
                </a:extLst>
              </p:cNvPr>
              <p:cNvSpPr txBox="1"/>
              <p:nvPr/>
            </p:nvSpPr>
            <p:spPr>
              <a:xfrm>
                <a:off x="1178318" y="1501462"/>
                <a:ext cx="449354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F385A93-A60C-45A8-A74C-A8C271596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318" y="1501462"/>
                <a:ext cx="449354" cy="5648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F439B14-4812-4FD0-AE4D-D1F8FC935108}"/>
                  </a:ext>
                </a:extLst>
              </p:cNvPr>
              <p:cNvSpPr txBox="1"/>
              <p:nvPr/>
            </p:nvSpPr>
            <p:spPr>
              <a:xfrm>
                <a:off x="425459" y="2231310"/>
                <a:ext cx="449354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F439B14-4812-4FD0-AE4D-D1F8FC935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9" y="2231310"/>
                <a:ext cx="449354" cy="5648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立方体 28">
            <a:extLst>
              <a:ext uri="{FF2B5EF4-FFF2-40B4-BE49-F238E27FC236}">
                <a16:creationId xmlns:a16="http://schemas.microsoft.com/office/drawing/2014/main" id="{0FBEDFC3-7FA3-40A3-9059-DA269334E16E}"/>
              </a:ext>
            </a:extLst>
          </p:cNvPr>
          <p:cNvSpPr/>
          <p:nvPr/>
        </p:nvSpPr>
        <p:spPr>
          <a:xfrm>
            <a:off x="6377144" y="2462489"/>
            <a:ext cx="2299917" cy="2282217"/>
          </a:xfrm>
          <a:prstGeom prst="cube">
            <a:avLst>
              <a:gd name="adj" fmla="val 49153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FE3416B7-2971-4F6B-B93D-77FB21A5FC6C}"/>
                  </a:ext>
                </a:extLst>
              </p:cNvPr>
              <p:cNvSpPr txBox="1"/>
              <p:nvPr/>
            </p:nvSpPr>
            <p:spPr>
              <a:xfrm>
                <a:off x="7625119" y="1422669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FE3416B7-2971-4F6B-B93D-77FB21A5F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19" y="1422669"/>
                <a:ext cx="458780" cy="5648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FBEF2A40-21F1-4417-AD97-BABF123826C3}"/>
                  </a:ext>
                </a:extLst>
              </p:cNvPr>
              <p:cNvSpPr txBox="1"/>
              <p:nvPr/>
            </p:nvSpPr>
            <p:spPr>
              <a:xfrm>
                <a:off x="6602488" y="2488230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FBEF2A40-21F1-4417-AD97-BABF12382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488" y="2488230"/>
                <a:ext cx="458780" cy="5648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98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立方体 3">
            <a:extLst>
              <a:ext uri="{FF2B5EF4-FFF2-40B4-BE49-F238E27FC236}">
                <a16:creationId xmlns:a16="http://schemas.microsoft.com/office/drawing/2014/main" id="{D72DB240-573C-4629-AEC1-9C3E729A618F}"/>
              </a:ext>
            </a:extLst>
          </p:cNvPr>
          <p:cNvSpPr/>
          <p:nvPr/>
        </p:nvSpPr>
        <p:spPr>
          <a:xfrm>
            <a:off x="1290693" y="2034917"/>
            <a:ext cx="1897533" cy="1897410"/>
          </a:xfrm>
          <a:prstGeom prst="cube">
            <a:avLst>
              <a:gd name="adj" fmla="val 11662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40A0787F-D62E-48CF-BDBC-108A7F2BB39A}"/>
                  </a:ext>
                </a:extLst>
              </p:cNvPr>
              <p:cNvSpPr txBox="1"/>
              <p:nvPr/>
            </p:nvSpPr>
            <p:spPr>
              <a:xfrm>
                <a:off x="183895" y="3768097"/>
                <a:ext cx="5589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40A0787F-D62E-48CF-BDBC-108A7F2BB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95" y="3768097"/>
                <a:ext cx="55893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E0F114E9-0D92-4535-B5E3-988CBE335325}"/>
                  </a:ext>
                </a:extLst>
              </p:cNvPr>
              <p:cNvSpPr txBox="1"/>
              <p:nvPr/>
            </p:nvSpPr>
            <p:spPr>
              <a:xfrm>
                <a:off x="1192203" y="4564261"/>
                <a:ext cx="51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E0F114E9-0D92-4535-B5E3-988CBE33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203" y="4564261"/>
                <a:ext cx="51142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立方体 12">
            <a:extLst>
              <a:ext uri="{FF2B5EF4-FFF2-40B4-BE49-F238E27FC236}">
                <a16:creationId xmlns:a16="http://schemas.microsoft.com/office/drawing/2014/main" id="{D2E479CA-C9E6-48E6-AC6C-F2AA17EBBA79}"/>
              </a:ext>
            </a:extLst>
          </p:cNvPr>
          <p:cNvSpPr/>
          <p:nvPr/>
        </p:nvSpPr>
        <p:spPr>
          <a:xfrm>
            <a:off x="8357052" y="1282224"/>
            <a:ext cx="1953706" cy="1938509"/>
          </a:xfrm>
          <a:prstGeom prst="cube">
            <a:avLst>
              <a:gd name="adj" fmla="val 32235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CACA887-8F91-4844-A8FC-DAFF8B637EA8}"/>
                  </a:ext>
                </a:extLst>
              </p:cNvPr>
              <p:cNvSpPr txBox="1"/>
              <p:nvPr/>
            </p:nvSpPr>
            <p:spPr>
              <a:xfrm>
                <a:off x="4707152" y="1361077"/>
                <a:ext cx="38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CACA887-8F91-4844-A8FC-DAFF8B637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52" y="1361077"/>
                <a:ext cx="3805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右大括号 35">
            <a:extLst>
              <a:ext uri="{FF2B5EF4-FFF2-40B4-BE49-F238E27FC236}">
                <a16:creationId xmlns:a16="http://schemas.microsoft.com/office/drawing/2014/main" id="{86A57220-0FD1-43AB-9969-A11D7FDD2FB4}"/>
              </a:ext>
            </a:extLst>
          </p:cNvPr>
          <p:cNvSpPr/>
          <p:nvPr/>
        </p:nvSpPr>
        <p:spPr>
          <a:xfrm>
            <a:off x="5524032" y="799228"/>
            <a:ext cx="328519" cy="105083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 w="7620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600A8E1-C4EF-4BC4-8529-38DD7F37656D}"/>
                  </a:ext>
                </a:extLst>
              </p:cNvPr>
              <p:cNvSpPr txBox="1"/>
              <p:nvPr/>
            </p:nvSpPr>
            <p:spPr>
              <a:xfrm>
                <a:off x="5880499" y="1029994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600A8E1-C4EF-4BC4-8529-38DD7F376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499" y="1029994"/>
                <a:ext cx="458780" cy="5648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A50C88C-B1B8-4ACC-A52F-A071BDAF3544}"/>
                  </a:ext>
                </a:extLst>
              </p:cNvPr>
              <p:cNvSpPr txBox="1"/>
              <p:nvPr/>
            </p:nvSpPr>
            <p:spPr>
              <a:xfrm>
                <a:off x="6007197" y="4322988"/>
                <a:ext cx="571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A50C88C-B1B8-4ACC-A52F-A071BDAF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197" y="4322988"/>
                <a:ext cx="57176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AF30261-688B-49C8-BD39-2D5655D35717}"/>
                  </a:ext>
                </a:extLst>
              </p:cNvPr>
              <p:cNvSpPr txBox="1"/>
              <p:nvPr/>
            </p:nvSpPr>
            <p:spPr>
              <a:xfrm>
                <a:off x="6850904" y="5048756"/>
                <a:ext cx="516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AF30261-688B-49C8-BD39-2D5655D35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904" y="5048756"/>
                <a:ext cx="5167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C9E6B4B-9138-4120-830B-9B58C28661C1}"/>
                  </a:ext>
                </a:extLst>
              </p:cNvPr>
              <p:cNvSpPr txBox="1"/>
              <p:nvPr/>
            </p:nvSpPr>
            <p:spPr>
              <a:xfrm>
                <a:off x="4628926" y="416493"/>
                <a:ext cx="458779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C9E6B4B-9138-4120-830B-9B58C2866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926" y="416493"/>
                <a:ext cx="458779" cy="5648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6D3FB6C-DBE7-48B2-94CB-4EA13A18AFDA}"/>
                  </a:ext>
                </a:extLst>
              </p:cNvPr>
              <p:cNvSpPr/>
              <p:nvPr/>
            </p:nvSpPr>
            <p:spPr>
              <a:xfrm>
                <a:off x="4550617" y="1029994"/>
                <a:ext cx="3805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6D3FB6C-DBE7-48B2-94CB-4EA13A18AF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617" y="1029994"/>
                <a:ext cx="38055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F385A93-A60C-45A8-A74C-A8C271596143}"/>
                  </a:ext>
                </a:extLst>
              </p:cNvPr>
              <p:cNvSpPr txBox="1"/>
              <p:nvPr/>
            </p:nvSpPr>
            <p:spPr>
              <a:xfrm>
                <a:off x="751360" y="2890255"/>
                <a:ext cx="449354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F385A93-A60C-45A8-A74C-A8C271596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60" y="2890255"/>
                <a:ext cx="449354" cy="5648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F439B14-4812-4FD0-AE4D-D1F8FC935108}"/>
                  </a:ext>
                </a:extLst>
              </p:cNvPr>
              <p:cNvSpPr txBox="1"/>
              <p:nvPr/>
            </p:nvSpPr>
            <p:spPr>
              <a:xfrm>
                <a:off x="1061303" y="1609991"/>
                <a:ext cx="458779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F439B14-4812-4FD0-AE4D-D1F8FC935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03" y="1609991"/>
                <a:ext cx="458779" cy="5648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FE3416B7-2971-4F6B-B93D-77FB21A5FC6C}"/>
                  </a:ext>
                </a:extLst>
              </p:cNvPr>
              <p:cNvSpPr txBox="1"/>
              <p:nvPr/>
            </p:nvSpPr>
            <p:spPr>
              <a:xfrm>
                <a:off x="8277269" y="1081329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FE3416B7-2971-4F6B-B93D-77FB21A5F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269" y="1081329"/>
                <a:ext cx="458780" cy="5648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立方体 80">
            <a:extLst>
              <a:ext uri="{FF2B5EF4-FFF2-40B4-BE49-F238E27FC236}">
                <a16:creationId xmlns:a16="http://schemas.microsoft.com/office/drawing/2014/main" id="{936BCAD0-73F7-4D8A-93CE-78E683CFF859}"/>
              </a:ext>
            </a:extLst>
          </p:cNvPr>
          <p:cNvSpPr/>
          <p:nvPr/>
        </p:nvSpPr>
        <p:spPr>
          <a:xfrm>
            <a:off x="4847412" y="1484440"/>
            <a:ext cx="626142" cy="609906"/>
          </a:xfrm>
          <a:prstGeom prst="cube">
            <a:avLst>
              <a:gd name="adj" fmla="val 37155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12BBE585-200B-4D48-9281-B560DDD5C786}"/>
              </a:ext>
            </a:extLst>
          </p:cNvPr>
          <p:cNvCxnSpPr>
            <a:cxnSpLocks/>
          </p:cNvCxnSpPr>
          <p:nvPr/>
        </p:nvCxnSpPr>
        <p:spPr>
          <a:xfrm>
            <a:off x="5160483" y="1319932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立方体 45">
            <a:extLst>
              <a:ext uri="{FF2B5EF4-FFF2-40B4-BE49-F238E27FC236}">
                <a16:creationId xmlns:a16="http://schemas.microsoft.com/office/drawing/2014/main" id="{A1393700-E2CB-45CC-9122-1E1F2909C52C}"/>
              </a:ext>
            </a:extLst>
          </p:cNvPr>
          <p:cNvSpPr/>
          <p:nvPr/>
        </p:nvSpPr>
        <p:spPr>
          <a:xfrm>
            <a:off x="4849240" y="808876"/>
            <a:ext cx="626142" cy="609906"/>
          </a:xfrm>
          <a:prstGeom prst="cube">
            <a:avLst>
              <a:gd name="adj" fmla="val 37155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立方体 86">
            <a:extLst>
              <a:ext uri="{FF2B5EF4-FFF2-40B4-BE49-F238E27FC236}">
                <a16:creationId xmlns:a16="http://schemas.microsoft.com/office/drawing/2014/main" id="{60C06967-4CFB-470F-BF21-2EAEE6C88091}"/>
              </a:ext>
            </a:extLst>
          </p:cNvPr>
          <p:cNvSpPr/>
          <p:nvPr/>
        </p:nvSpPr>
        <p:spPr>
          <a:xfrm>
            <a:off x="4621121" y="2819094"/>
            <a:ext cx="626142" cy="609906"/>
          </a:xfrm>
          <a:prstGeom prst="cube">
            <a:avLst>
              <a:gd name="adj" fmla="val 37155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1BB52171-6F82-40D7-9712-44BD1385CD75}"/>
              </a:ext>
            </a:extLst>
          </p:cNvPr>
          <p:cNvCxnSpPr>
            <a:cxnSpLocks/>
          </p:cNvCxnSpPr>
          <p:nvPr/>
        </p:nvCxnSpPr>
        <p:spPr>
          <a:xfrm>
            <a:off x="4934192" y="2654586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立方体 88">
            <a:extLst>
              <a:ext uri="{FF2B5EF4-FFF2-40B4-BE49-F238E27FC236}">
                <a16:creationId xmlns:a16="http://schemas.microsoft.com/office/drawing/2014/main" id="{40A7BED6-F519-4BC9-8D91-AD5E69454983}"/>
              </a:ext>
            </a:extLst>
          </p:cNvPr>
          <p:cNvSpPr/>
          <p:nvPr/>
        </p:nvSpPr>
        <p:spPr>
          <a:xfrm>
            <a:off x="4622949" y="2143530"/>
            <a:ext cx="626142" cy="609906"/>
          </a:xfrm>
          <a:prstGeom prst="cube">
            <a:avLst>
              <a:gd name="adj" fmla="val 37155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立方体 99">
            <a:extLst>
              <a:ext uri="{FF2B5EF4-FFF2-40B4-BE49-F238E27FC236}">
                <a16:creationId xmlns:a16="http://schemas.microsoft.com/office/drawing/2014/main" id="{91879BD9-670C-42BB-8D22-45673261FB08}"/>
              </a:ext>
            </a:extLst>
          </p:cNvPr>
          <p:cNvSpPr/>
          <p:nvPr/>
        </p:nvSpPr>
        <p:spPr>
          <a:xfrm>
            <a:off x="4390212" y="4176840"/>
            <a:ext cx="626142" cy="609906"/>
          </a:xfrm>
          <a:prstGeom prst="cube">
            <a:avLst>
              <a:gd name="adj" fmla="val 37155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9B8FD796-33FB-4BE4-A9D1-075D361DE5B8}"/>
              </a:ext>
            </a:extLst>
          </p:cNvPr>
          <p:cNvCxnSpPr>
            <a:cxnSpLocks/>
          </p:cNvCxnSpPr>
          <p:nvPr/>
        </p:nvCxnSpPr>
        <p:spPr>
          <a:xfrm>
            <a:off x="4703283" y="4012332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立方体 101">
            <a:extLst>
              <a:ext uri="{FF2B5EF4-FFF2-40B4-BE49-F238E27FC236}">
                <a16:creationId xmlns:a16="http://schemas.microsoft.com/office/drawing/2014/main" id="{8DA1F035-118F-45B6-824A-709239096CC3}"/>
              </a:ext>
            </a:extLst>
          </p:cNvPr>
          <p:cNvSpPr/>
          <p:nvPr/>
        </p:nvSpPr>
        <p:spPr>
          <a:xfrm>
            <a:off x="4392040" y="3501276"/>
            <a:ext cx="626142" cy="609906"/>
          </a:xfrm>
          <a:prstGeom prst="cube">
            <a:avLst>
              <a:gd name="adj" fmla="val 37155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立方体 104">
            <a:extLst>
              <a:ext uri="{FF2B5EF4-FFF2-40B4-BE49-F238E27FC236}">
                <a16:creationId xmlns:a16="http://schemas.microsoft.com/office/drawing/2014/main" id="{040E7466-4D9E-4F22-BEFE-4BE173EDE7B8}"/>
              </a:ext>
            </a:extLst>
          </p:cNvPr>
          <p:cNvSpPr/>
          <p:nvPr/>
        </p:nvSpPr>
        <p:spPr>
          <a:xfrm>
            <a:off x="4163921" y="5511494"/>
            <a:ext cx="626142" cy="609906"/>
          </a:xfrm>
          <a:prstGeom prst="cube">
            <a:avLst>
              <a:gd name="adj" fmla="val 37155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EFDBEAA8-31E8-4611-B718-64CB3C67CEC6}"/>
              </a:ext>
            </a:extLst>
          </p:cNvPr>
          <p:cNvCxnSpPr>
            <a:cxnSpLocks/>
          </p:cNvCxnSpPr>
          <p:nvPr/>
        </p:nvCxnSpPr>
        <p:spPr>
          <a:xfrm>
            <a:off x="4476992" y="5346986"/>
            <a:ext cx="0" cy="27543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立方体 106">
            <a:extLst>
              <a:ext uri="{FF2B5EF4-FFF2-40B4-BE49-F238E27FC236}">
                <a16:creationId xmlns:a16="http://schemas.microsoft.com/office/drawing/2014/main" id="{7048B227-0510-402C-9256-5284502A47CC}"/>
              </a:ext>
            </a:extLst>
          </p:cNvPr>
          <p:cNvSpPr/>
          <p:nvPr/>
        </p:nvSpPr>
        <p:spPr>
          <a:xfrm>
            <a:off x="4165749" y="4835930"/>
            <a:ext cx="626142" cy="609906"/>
          </a:xfrm>
          <a:prstGeom prst="cube">
            <a:avLst>
              <a:gd name="adj" fmla="val 37155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立方体 107">
            <a:extLst>
              <a:ext uri="{FF2B5EF4-FFF2-40B4-BE49-F238E27FC236}">
                <a16:creationId xmlns:a16="http://schemas.microsoft.com/office/drawing/2014/main" id="{E79ECDBB-347A-4B27-8B23-56B6E5946CBF}"/>
              </a:ext>
            </a:extLst>
          </p:cNvPr>
          <p:cNvSpPr/>
          <p:nvPr/>
        </p:nvSpPr>
        <p:spPr>
          <a:xfrm>
            <a:off x="1067288" y="2258321"/>
            <a:ext cx="1897533" cy="1897410"/>
          </a:xfrm>
          <a:prstGeom prst="cube">
            <a:avLst>
              <a:gd name="adj" fmla="val 11662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立方体 108">
            <a:extLst>
              <a:ext uri="{FF2B5EF4-FFF2-40B4-BE49-F238E27FC236}">
                <a16:creationId xmlns:a16="http://schemas.microsoft.com/office/drawing/2014/main" id="{E3621CBD-8AA8-4DE1-A57B-93FAA2ADA3EF}"/>
              </a:ext>
            </a:extLst>
          </p:cNvPr>
          <p:cNvSpPr/>
          <p:nvPr/>
        </p:nvSpPr>
        <p:spPr>
          <a:xfrm>
            <a:off x="846193" y="2479417"/>
            <a:ext cx="1897533" cy="1897410"/>
          </a:xfrm>
          <a:prstGeom prst="cube">
            <a:avLst>
              <a:gd name="adj" fmla="val 11662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立方体 109">
            <a:extLst>
              <a:ext uri="{FF2B5EF4-FFF2-40B4-BE49-F238E27FC236}">
                <a16:creationId xmlns:a16="http://schemas.microsoft.com/office/drawing/2014/main" id="{4EC1CB58-DBDE-4583-888D-7EC4AB349A93}"/>
              </a:ext>
            </a:extLst>
          </p:cNvPr>
          <p:cNvSpPr/>
          <p:nvPr/>
        </p:nvSpPr>
        <p:spPr>
          <a:xfrm>
            <a:off x="622788" y="2702821"/>
            <a:ext cx="1897533" cy="1897410"/>
          </a:xfrm>
          <a:prstGeom prst="cube">
            <a:avLst>
              <a:gd name="adj" fmla="val 11662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id="{54ED0B51-26D7-40F3-AB4E-1EC0E3057B36}"/>
                  </a:ext>
                </a:extLst>
              </p:cNvPr>
              <p:cNvSpPr txBox="1"/>
              <p:nvPr/>
            </p:nvSpPr>
            <p:spPr>
              <a:xfrm>
                <a:off x="880495" y="1840311"/>
                <a:ext cx="458779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id="{54ED0B51-26D7-40F3-AB4E-1EC0E3057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95" y="1840311"/>
                <a:ext cx="458779" cy="5648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文本框 111">
                <a:extLst>
                  <a:ext uri="{FF2B5EF4-FFF2-40B4-BE49-F238E27FC236}">
                    <a16:creationId xmlns:a16="http://schemas.microsoft.com/office/drawing/2014/main" id="{AEFCD618-931C-44E1-9D36-8252A3B6162E}"/>
                  </a:ext>
                </a:extLst>
              </p:cNvPr>
              <p:cNvSpPr txBox="1"/>
              <p:nvPr/>
            </p:nvSpPr>
            <p:spPr>
              <a:xfrm>
                <a:off x="656125" y="2061890"/>
                <a:ext cx="458779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12" name="文本框 111">
                <a:extLst>
                  <a:ext uri="{FF2B5EF4-FFF2-40B4-BE49-F238E27FC236}">
                    <a16:creationId xmlns:a16="http://schemas.microsoft.com/office/drawing/2014/main" id="{AEFCD618-931C-44E1-9D36-8252A3B61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5" y="2061890"/>
                <a:ext cx="458779" cy="5648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55942E1D-7110-427C-A569-1AC07860BBA0}"/>
                  </a:ext>
                </a:extLst>
              </p:cNvPr>
              <p:cNvSpPr txBox="1"/>
              <p:nvPr/>
            </p:nvSpPr>
            <p:spPr>
              <a:xfrm>
                <a:off x="392965" y="2280184"/>
                <a:ext cx="458779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55942E1D-7110-427C-A569-1AC07860B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65" y="2280184"/>
                <a:ext cx="458779" cy="5648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立方体 116">
            <a:extLst>
              <a:ext uri="{FF2B5EF4-FFF2-40B4-BE49-F238E27FC236}">
                <a16:creationId xmlns:a16="http://schemas.microsoft.com/office/drawing/2014/main" id="{6C78CFC0-FA0F-49C1-8E78-9FF94D20A9EC}"/>
              </a:ext>
            </a:extLst>
          </p:cNvPr>
          <p:cNvSpPr/>
          <p:nvPr/>
        </p:nvSpPr>
        <p:spPr>
          <a:xfrm>
            <a:off x="7737927" y="1910874"/>
            <a:ext cx="1953706" cy="1938509"/>
          </a:xfrm>
          <a:prstGeom prst="cube">
            <a:avLst>
              <a:gd name="adj" fmla="val 32235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立方体 117">
            <a:extLst>
              <a:ext uri="{FF2B5EF4-FFF2-40B4-BE49-F238E27FC236}">
                <a16:creationId xmlns:a16="http://schemas.microsoft.com/office/drawing/2014/main" id="{BAF7CCAE-9D63-4FB7-A5D2-7C4F7765AF4A}"/>
              </a:ext>
            </a:extLst>
          </p:cNvPr>
          <p:cNvSpPr/>
          <p:nvPr/>
        </p:nvSpPr>
        <p:spPr>
          <a:xfrm>
            <a:off x="7109277" y="2539524"/>
            <a:ext cx="1953706" cy="1938509"/>
          </a:xfrm>
          <a:prstGeom prst="cube">
            <a:avLst>
              <a:gd name="adj" fmla="val 32235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立方体 118">
            <a:extLst>
              <a:ext uri="{FF2B5EF4-FFF2-40B4-BE49-F238E27FC236}">
                <a16:creationId xmlns:a16="http://schemas.microsoft.com/office/drawing/2014/main" id="{D7EC1D45-63FC-4393-825A-16D3DD157B33}"/>
              </a:ext>
            </a:extLst>
          </p:cNvPr>
          <p:cNvSpPr/>
          <p:nvPr/>
        </p:nvSpPr>
        <p:spPr>
          <a:xfrm>
            <a:off x="6480627" y="3168174"/>
            <a:ext cx="1953706" cy="1938509"/>
          </a:xfrm>
          <a:prstGeom prst="cube">
            <a:avLst>
              <a:gd name="adj" fmla="val 32235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文本框 119">
                <a:extLst>
                  <a:ext uri="{FF2B5EF4-FFF2-40B4-BE49-F238E27FC236}">
                    <a16:creationId xmlns:a16="http://schemas.microsoft.com/office/drawing/2014/main" id="{DDA64D4E-DB3D-4FBF-B859-56F7C2BC55D3}"/>
                  </a:ext>
                </a:extLst>
              </p:cNvPr>
              <p:cNvSpPr txBox="1"/>
              <p:nvPr/>
            </p:nvSpPr>
            <p:spPr>
              <a:xfrm>
                <a:off x="7727488" y="1646164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20" name="文本框 119">
                <a:extLst>
                  <a:ext uri="{FF2B5EF4-FFF2-40B4-BE49-F238E27FC236}">
                    <a16:creationId xmlns:a16="http://schemas.microsoft.com/office/drawing/2014/main" id="{DDA64D4E-DB3D-4FBF-B859-56F7C2BC5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488" y="1646164"/>
                <a:ext cx="458780" cy="5648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文本框 120">
                <a:extLst>
                  <a:ext uri="{FF2B5EF4-FFF2-40B4-BE49-F238E27FC236}">
                    <a16:creationId xmlns:a16="http://schemas.microsoft.com/office/drawing/2014/main" id="{9F76933E-A3A8-4174-B2B5-542FB2BEEB48}"/>
                  </a:ext>
                </a:extLst>
              </p:cNvPr>
              <p:cNvSpPr txBox="1"/>
              <p:nvPr/>
            </p:nvSpPr>
            <p:spPr>
              <a:xfrm>
                <a:off x="7047083" y="2272035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21" name="文本框 120">
                <a:extLst>
                  <a:ext uri="{FF2B5EF4-FFF2-40B4-BE49-F238E27FC236}">
                    <a16:creationId xmlns:a16="http://schemas.microsoft.com/office/drawing/2014/main" id="{9F76933E-A3A8-4174-B2B5-542FB2BEE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083" y="2272035"/>
                <a:ext cx="458780" cy="5648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文本框 121">
                <a:extLst>
                  <a:ext uri="{FF2B5EF4-FFF2-40B4-BE49-F238E27FC236}">
                    <a16:creationId xmlns:a16="http://schemas.microsoft.com/office/drawing/2014/main" id="{6458898A-C42D-45C9-9892-EBD2AAB43C26}"/>
                  </a:ext>
                </a:extLst>
              </p:cNvPr>
              <p:cNvSpPr txBox="1"/>
              <p:nvPr/>
            </p:nvSpPr>
            <p:spPr>
              <a:xfrm>
                <a:off x="6477219" y="2880128"/>
                <a:ext cx="458780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b="0" dirty="0"/>
              </a:p>
            </p:txBody>
          </p:sp>
        </mc:Choice>
        <mc:Fallback>
          <p:sp>
            <p:nvSpPr>
              <p:cNvPr id="122" name="文本框 121">
                <a:extLst>
                  <a:ext uri="{FF2B5EF4-FFF2-40B4-BE49-F238E27FC236}">
                    <a16:creationId xmlns:a16="http://schemas.microsoft.com/office/drawing/2014/main" id="{6458898A-C42D-45C9-9892-EBD2AAB43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219" y="2880128"/>
                <a:ext cx="458780" cy="5648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6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43</Words>
  <Application>Microsoft Office PowerPoint</Application>
  <PresentationFormat>宽屏</PresentationFormat>
  <Paragraphs>43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颀周 陈</cp:lastModifiedBy>
  <cp:revision>47</cp:revision>
  <dcterms:created xsi:type="dcterms:W3CDTF">2021-02-23T13:16:26Z</dcterms:created>
  <dcterms:modified xsi:type="dcterms:W3CDTF">2021-02-23T14:26:10Z</dcterms:modified>
</cp:coreProperties>
</file>