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sldIdLst>
    <p:sldId id="256" r:id="rId4"/>
    <p:sldId id="267" r:id="rId5"/>
    <p:sldId id="272" r:id="rId6"/>
    <p:sldId id="270" r:id="rId7"/>
    <p:sldId id="284" r:id="rId8"/>
    <p:sldId id="285" r:id="rId9"/>
    <p:sldId id="288" r:id="rId10"/>
    <p:sldId id="289" r:id="rId11"/>
    <p:sldId id="290" r:id="rId12"/>
    <p:sldId id="258" r:id="rId13"/>
    <p:sldId id="278" r:id="rId14"/>
  </p:sldIdLst>
  <p:sldSz cx="9144000" cy="6858000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defRPr kern="1200" baseline="0">
        <a:ea typeface="+mn-ea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defRPr kern="1200" baseline="0">
        <a:ea typeface="+mn-ea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defRPr kern="1200" baseline="0">
        <a:ea typeface="+mn-ea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defRPr kern="1200" baseline="0">
        <a:ea typeface="+mn-ea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defRPr kern="1200" baseline="0">
        <a:ea typeface="+mn-ea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defRPr kern="1200" baseline="0">
        <a:ea typeface="+mn-ea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defRPr kern="1200" baseline="0">
        <a:ea typeface="+mn-ea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defRPr kern="1200" baseline="0">
        <a:ea typeface="+mn-ea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defRPr kern="1200" baseline="0"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60"/>
        <p:guide pos="2894"/>
      </p:guideLst>
    </p:cSldViewPr>
  </p:slideViewPr>
  <p:gridSpacing cx="72006" cy="72006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 dirty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 dirty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 dirty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fld id="{BB962C8B-B14F-4D97-AF65-F5344CB8AC3E}" type="datetime1">
              <a:rPr lang="zh-CN" altLang="en-US" dirty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fld id="{BB962C8B-B14F-4D97-AF65-F5344CB8AC3E}" type="datetime1">
              <a:rPr lang="zh-CN" altLang="en-US" dirty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fld id="{BB962C8B-B14F-4D97-AF65-F5344CB8AC3E}" type="datetime1">
              <a:rPr lang="zh-CN" altLang="en-US" dirty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fld id="{BB962C8B-B14F-4D97-AF65-F5344CB8AC3E}" type="datetime1">
              <a:rPr lang="zh-CN" altLang="en-US" dirty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fld id="{BB962C8B-B14F-4D97-AF65-F5344CB8AC3E}" type="datetime1">
              <a:rPr lang="zh-CN" altLang="en-US" dirty="0"/>
            </a:fld>
            <a:endParaRPr lang="zh-CN" alt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fld id="{BB962C8B-B14F-4D97-AF65-F5344CB8AC3E}" type="datetime1">
              <a:rPr lang="zh-CN" altLang="en-US" dirty="0"/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fld id="{BB962C8B-B14F-4D97-AF65-F5344CB8AC3E}" type="datetime1">
              <a:rPr lang="zh-CN" altLang="en-US" dirty="0"/>
            </a:fld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fld id="{BB962C8B-B14F-4D97-AF65-F5344CB8AC3E}" type="datetime1">
              <a:rPr lang="zh-CN" altLang="en-US" dirty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 dirty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fld id="{BB962C8B-B14F-4D97-AF65-F5344CB8AC3E}" type="datetime1">
              <a:rPr lang="zh-CN" altLang="en-US" dirty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fld id="{BB962C8B-B14F-4D97-AF65-F5344CB8AC3E}" type="datetime1">
              <a:rPr lang="zh-CN" altLang="en-US" dirty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fld id="{BB962C8B-B14F-4D97-AF65-F5344CB8AC3E}" type="datetime1">
              <a:rPr lang="zh-CN" altLang="en-US" dirty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 dirty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 dirty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 dirty="0"/>
            </a:fld>
            <a:endParaRPr lang="zh-CN" alt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 dirty="0"/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 dirty="0"/>
            </a:fld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 dirty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 dirty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vert="horz" anchor="ctr">
            <a:normAutofit/>
          </a:bodyPr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vert="horz">
            <a:normAutofit/>
          </a:bodyPr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</a:ln>
        </p:spPr>
        <p:txBody>
          <a:bodyPr vert="horz" anchor="ctr"/>
          <a:lstStyle>
            <a:lvl1pPr algn="l">
              <a:defRPr/>
            </a:lvl1pPr>
          </a:lstStyle>
          <a:p>
            <a:pPr lvl="0"/>
            <a:fld id="{BB962C8B-B14F-4D97-AF65-F5344CB8AC3E}" type="datetime1">
              <a:rPr lang="zh-CN" altLang="en-US" dirty="0"/>
            </a:fld>
            <a:endParaRPr lang="zh-CN" altLang="en-US" dirty="0"/>
          </a:p>
        </p:txBody>
      </p:sp>
      <p:sp>
        <p:nvSpPr>
          <p:cNvPr id="1029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</a:ln>
        </p:spPr>
        <p:txBody>
          <a:bodyPr vert="horz" anchor="ctr"/>
          <a:lstStyle>
            <a:lvl1pPr algn="ctr">
              <a:defRPr/>
            </a:lvl1pPr>
          </a:lstStyle>
          <a:p>
            <a:pPr lvl="0"/>
          </a:p>
        </p:txBody>
      </p:sp>
      <p:sp>
        <p:nvSpPr>
          <p:cNvPr id="1030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</a:ln>
        </p:spPr>
        <p:txBody>
          <a:bodyPr vert="horz" anchor="ctr"/>
          <a:lstStyle>
            <a:lvl1pPr algn="r">
              <a:defRPr/>
            </a:lvl1pPr>
          </a:lstStyle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914400" lvl="0" indent="-914400" algn="ctr" eaLnBrk="1" latinLnBrk="0" hangingPunct="1">
        <a:lnSpc>
          <a:spcPct val="100000"/>
        </a:lnSpc>
        <a:spcBef>
          <a:spcPct val="0"/>
        </a:spcBef>
        <a:buNone/>
        <a:defRPr kern="1200"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buFont typeface="Arial" panose="020B0604020202020204" pitchFamily="34" charset="0"/>
        <a:buChar char="•"/>
        <a:defRPr sz="3200" kern="1200"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buFont typeface="Arial" panose="020B0604020202020204" pitchFamily="34" charset="0"/>
        <a:buChar char="–"/>
        <a:defRPr sz="3200" kern="1200"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buFont typeface="Arial" panose="020B0604020202020204" pitchFamily="34" charset="0"/>
        <a:buChar char="•"/>
        <a:defRPr sz="3200" kern="1200"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buFont typeface="Arial" panose="020B0604020202020204" pitchFamily="34" charset="0"/>
        <a:buChar char="–"/>
        <a:defRPr sz="3200" kern="1200"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buFont typeface="Arial" panose="020B0604020202020204" pitchFamily="34" charset="0"/>
        <a:buChar char="»"/>
        <a:defRPr sz="3200" kern="1200"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buFont typeface="Arial" panose="020B0604020202020204" pitchFamily="34" charset="0"/>
        <a:buChar char="»"/>
        <a:defRPr sz="3200" kern="1200"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buFont typeface="Arial" panose="020B0604020202020204" pitchFamily="34" charset="0"/>
        <a:buChar char="»"/>
        <a:defRPr sz="3200" kern="1200"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buFont typeface="Arial" panose="020B0604020202020204" pitchFamily="34" charset="0"/>
        <a:buChar char="»"/>
        <a:defRPr sz="3200" kern="1200"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buFont typeface="Arial" panose="020B0604020202020204" pitchFamily="34" charset="0"/>
        <a:buChar char="»"/>
        <a:defRPr sz="3200" kern="1200"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defRPr kern="1200" baseline="0"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defRPr kern="1200" baseline="0"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defRPr kern="1200" baseline="0"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defRPr kern="1200" baseline="0"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defRPr kern="1200" baseline="0"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defRPr kern="1200" baseline="0"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defRPr kern="1200" baseline="0"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defRPr kern="1200" baseline="0"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defRPr kern="1200" baseline="0"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2051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2052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</a:ln>
        </p:spPr>
        <p:txBody>
          <a:bodyPr vert="horz" anchor="ctr"/>
          <a:lstStyle>
            <a:lvl1pPr algn="l" fontAlgn="base">
              <a:defRPr/>
            </a:lvl1pPr>
          </a:lstStyle>
          <a:p>
            <a:pPr lv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fld id="{BB962C8B-B14F-4D97-AF65-F5344CB8AC3E}" type="datetime1">
              <a:rPr lang="zh-CN" altLang="en-US" dirty="0"/>
            </a:fld>
            <a:endParaRPr lang="zh-CN" altLang="en-US" dirty="0"/>
          </a:p>
        </p:txBody>
      </p:sp>
      <p:sp>
        <p:nvSpPr>
          <p:cNvPr id="2053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</a:ln>
        </p:spPr>
        <p:txBody>
          <a:bodyPr vert="horz" anchor="ctr"/>
          <a:lstStyle>
            <a:lvl1pPr algn="ctr" fontAlgn="base">
              <a:defRPr/>
            </a:lvl1pPr>
          </a:lstStyle>
          <a:p>
            <a:pPr lv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</a:p>
        </p:txBody>
      </p:sp>
      <p:sp>
        <p:nvSpPr>
          <p:cNvPr id="2054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</a:ln>
        </p:spPr>
        <p:txBody>
          <a:bodyPr vert="horz" anchor="ctr"/>
          <a:lstStyle>
            <a:lvl1pPr algn="r" fontAlgn="base">
              <a:defRPr/>
            </a:lvl1pPr>
          </a:lstStyle>
          <a:p>
            <a:pPr lv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eaLnBrk="0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kern="1200">
          <a:latin typeface="+mj-lt"/>
          <a:ea typeface="+mj-ea"/>
          <a:cs typeface="+mj-cs"/>
        </a:defRPr>
      </a:lvl1pPr>
    </p:titleStyle>
    <p:bodyStyle>
      <a:lvl1pPr marL="342900" lvl="0" indent="-342900" algn="l" defTabSz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latin typeface="+mn-lt"/>
          <a:ea typeface="+mn-ea"/>
          <a:cs typeface="+mn-cs"/>
        </a:defRPr>
      </a:lvl1pPr>
      <a:lvl2pPr marL="742950" lvl="1" indent="-285750" algn="l" defTabSz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200" kern="1200">
          <a:latin typeface="+mn-lt"/>
          <a:ea typeface="+mn-ea"/>
          <a:cs typeface="+mn-cs"/>
        </a:defRPr>
      </a:lvl2pPr>
      <a:lvl3pPr marL="1143000" lvl="2" indent="-228600" algn="l" defTabSz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latin typeface="+mn-lt"/>
          <a:ea typeface="+mn-ea"/>
          <a:cs typeface="+mn-cs"/>
        </a:defRPr>
      </a:lvl3pPr>
      <a:lvl4pPr marL="1600200" lvl="3" indent="-228600" algn="l" defTabSz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200" kern="1200">
          <a:latin typeface="+mn-lt"/>
          <a:ea typeface="+mn-ea"/>
          <a:cs typeface="+mn-cs"/>
        </a:defRPr>
      </a:lvl4pPr>
      <a:lvl5pPr marL="2057400" lvl="4" indent="-228600" algn="l" defTabSz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3200" kern="1200">
          <a:latin typeface="+mn-lt"/>
          <a:ea typeface="+mn-ea"/>
          <a:cs typeface="+mn-cs"/>
        </a:defRPr>
      </a:lvl5pPr>
      <a:lvl6pPr marL="2514600" lvl="5" indent="-228600" algn="l" defTabSz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3200" kern="1200">
          <a:latin typeface="+mn-lt"/>
          <a:ea typeface="+mn-ea"/>
          <a:cs typeface="+mn-cs"/>
        </a:defRPr>
      </a:lvl6pPr>
      <a:lvl7pPr marL="2971800" lvl="6" indent="-228600" algn="l" defTabSz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3200" kern="1200">
          <a:latin typeface="+mn-lt"/>
          <a:ea typeface="+mn-ea"/>
          <a:cs typeface="+mn-cs"/>
        </a:defRPr>
      </a:lvl7pPr>
      <a:lvl8pPr marL="3429000" lvl="7" indent="-228600" algn="l" defTabSz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3200" kern="1200">
          <a:latin typeface="+mn-lt"/>
          <a:ea typeface="+mn-ea"/>
          <a:cs typeface="+mn-cs"/>
        </a:defRPr>
      </a:lvl8pPr>
      <a:lvl9pPr marL="3886200" lvl="8" indent="-228600" algn="l" defTabSz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3200" kern="1200"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defRPr kern="1200" baseline="0"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defRPr kern="1200" baseline="0"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defRPr kern="1200" baseline="0"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defRPr kern="1200" baseline="0"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defRPr kern="1200" baseline="0"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defRPr kern="1200" baseline="0"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defRPr kern="1200" baseline="0"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defRPr kern="1200" baseline="0"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defRPr kern="1200" baseline="0"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Grid">
          <a:fgClr>
            <a:srgbClr val="33CCFF"/>
          </a:fgClr>
          <a:bgClr>
            <a:srgbClr val="00B0F0"/>
          </a:bgClr>
        </a:pattFill>
        <a:effectLst/>
      </p:bgPr>
    </p:bg>
    <p:spTree>
      <p:nvGrpSpPr>
        <p:cNvPr id="1" name=""/>
        <p:cNvGrpSpPr/>
        <p:nvPr/>
      </p:nvGrpSpPr>
      <p:grpSpPr/>
      <p:sp>
        <p:nvSpPr>
          <p:cNvPr id="4098" name="矩形 6"/>
          <p:cNvSpPr/>
          <p:nvPr/>
        </p:nvSpPr>
        <p:spPr>
          <a:xfrm>
            <a:off x="-150495" y="-16510"/>
            <a:ext cx="9180513" cy="6858000"/>
          </a:xfrm>
          <a:prstGeom prst="rect">
            <a:avLst/>
          </a:prstGeom>
          <a:gradFill rotWithShape="1">
            <a:gsLst>
              <a:gs pos="0">
                <a:srgbClr val="FEFEFE">
                  <a:alpha val="100000"/>
                </a:srgbClr>
              </a:gs>
              <a:gs pos="100000">
                <a:srgbClr val="0C0C0C">
                  <a:alpha val="100000"/>
                </a:srgbClr>
              </a:gs>
              <a:gs pos="100000">
                <a:srgbClr val="000000">
                  <a:alpha val="100000"/>
                </a:srgbClr>
              </a:gs>
            </a:gsLst>
            <a:path path="rect">
              <a:fillToRect l="50000" t="50000" r="50000" b="50000"/>
            </a:path>
            <a:tileRect/>
          </a:gradFill>
          <a:ln w="25400" cap="flat" cmpd="sng">
            <a:solidFill>
              <a:srgbClr val="7F7F7F"/>
            </a:solidFill>
            <a:prstDash val="solid"/>
            <a:bevel/>
            <a:headEnd type="none" w="med" len="med"/>
            <a:tailEnd type="none" w="med" len="med"/>
          </a:ln>
        </p:spPr>
        <p:txBody>
          <a:bodyPr anchor="ctr"/>
          <a:p/>
        </p:txBody>
      </p:sp>
      <p:grpSp>
        <p:nvGrpSpPr>
          <p:cNvPr id="4099" name="组合 4098"/>
          <p:cNvGrpSpPr/>
          <p:nvPr/>
        </p:nvGrpSpPr>
        <p:grpSpPr>
          <a:xfrm>
            <a:off x="123825" y="2332038"/>
            <a:ext cx="2016125" cy="2087562"/>
            <a:chOff x="0" y="0"/>
            <a:chExt cx="2016223" cy="2088232"/>
          </a:xfrm>
        </p:grpSpPr>
        <p:grpSp>
          <p:nvGrpSpPr>
            <p:cNvPr id="4100" name="组合 4099"/>
            <p:cNvGrpSpPr/>
            <p:nvPr/>
          </p:nvGrpSpPr>
          <p:grpSpPr>
            <a:xfrm>
              <a:off x="0" y="72009"/>
              <a:ext cx="2016223" cy="2016223"/>
              <a:chOff x="0" y="0"/>
              <a:chExt cx="2016223" cy="2016223"/>
            </a:xfrm>
          </p:grpSpPr>
          <p:grpSp>
            <p:nvGrpSpPr>
              <p:cNvPr id="4101" name="组合 4100"/>
              <p:cNvGrpSpPr/>
              <p:nvPr/>
            </p:nvGrpSpPr>
            <p:grpSpPr>
              <a:xfrm>
                <a:off x="0" y="0"/>
                <a:ext cx="2016223" cy="2016223"/>
                <a:chOff x="0" y="0"/>
                <a:chExt cx="2611485" cy="2611195"/>
              </a:xfrm>
            </p:grpSpPr>
            <p:grpSp>
              <p:nvGrpSpPr>
                <p:cNvPr id="4102" name="组合 4101"/>
                <p:cNvGrpSpPr/>
                <p:nvPr/>
              </p:nvGrpSpPr>
              <p:grpSpPr>
                <a:xfrm>
                  <a:off x="216024" y="216024"/>
                  <a:ext cx="2160240" cy="2160000"/>
                  <a:chOff x="0" y="0"/>
                  <a:chExt cx="2160240" cy="2160000"/>
                </a:xfrm>
              </p:grpSpPr>
              <p:grpSp>
                <p:nvGrpSpPr>
                  <p:cNvPr id="4103" name="组合 4102"/>
                  <p:cNvGrpSpPr/>
                  <p:nvPr/>
                </p:nvGrpSpPr>
                <p:grpSpPr>
                  <a:xfrm>
                    <a:off x="0" y="0"/>
                    <a:ext cx="2160240" cy="2160000"/>
                    <a:chOff x="0" y="0"/>
                    <a:chExt cx="2160240" cy="2160000"/>
                  </a:xfrm>
                </p:grpSpPr>
                <p:grpSp>
                  <p:nvGrpSpPr>
                    <p:cNvPr id="4104" name="组合 4103"/>
                    <p:cNvGrpSpPr/>
                    <p:nvPr/>
                  </p:nvGrpSpPr>
                  <p:grpSpPr>
                    <a:xfrm rot="14434845">
                      <a:off x="120" y="-120"/>
                      <a:ext cx="2160000" cy="2160240"/>
                      <a:chOff x="0" y="0"/>
                      <a:chExt cx="2160000" cy="2160240"/>
                    </a:xfrm>
                  </p:grpSpPr>
                  <p:sp>
                    <p:nvSpPr>
                      <p:cNvPr id="4105" name="直接连接符 21"/>
                      <p:cNvSpPr/>
                      <p:nvPr/>
                    </p:nvSpPr>
                    <p:spPr>
                      <a:xfrm>
                        <a:off x="1079880" y="71888"/>
                        <a:ext cx="1" cy="144016"/>
                      </a:xfrm>
                      <a:prstGeom prst="line">
                        <a:avLst/>
                      </a:prstGeom>
                      <a:ln w="38100" cap="flat" cmpd="sng">
                        <a:solidFill>
                          <a:srgbClr val="BFBFBF"/>
                        </a:solidFill>
                        <a:prstDash val="solid"/>
                        <a:bevel/>
                        <a:headEnd type="none" w="med" len="med"/>
                        <a:tailEnd type="none" w="med" len="med"/>
                      </a:ln>
                    </p:spPr>
                  </p:sp>
                  <p:grpSp>
                    <p:nvGrpSpPr>
                      <p:cNvPr id="4106" name="组合 4105"/>
                      <p:cNvGrpSpPr/>
                      <p:nvPr/>
                    </p:nvGrpSpPr>
                    <p:grpSpPr>
                      <a:xfrm>
                        <a:off x="0" y="0"/>
                        <a:ext cx="2160000" cy="2160240"/>
                        <a:chOff x="0" y="0"/>
                        <a:chExt cx="2160000" cy="2160240"/>
                      </a:xfrm>
                    </p:grpSpPr>
                    <p:grpSp>
                      <p:nvGrpSpPr>
                        <p:cNvPr id="4107" name="组合 4106"/>
                        <p:cNvGrpSpPr/>
                        <p:nvPr/>
                      </p:nvGrpSpPr>
                      <p:grpSpPr>
                        <a:xfrm rot="3578947">
                          <a:off x="-120" y="120"/>
                          <a:ext cx="2160240" cy="2160000"/>
                          <a:chOff x="0" y="0"/>
                          <a:chExt cx="2160240" cy="2160000"/>
                        </a:xfrm>
                      </p:grpSpPr>
                      <p:grpSp>
                        <p:nvGrpSpPr>
                          <p:cNvPr id="4108" name="组合 4107"/>
                          <p:cNvGrpSpPr>
                            <a:grpSpLocks noChangeAspect="1"/>
                          </p:cNvGrpSpPr>
                          <p:nvPr/>
                        </p:nvGrpSpPr>
                        <p:grpSpPr>
                          <a:xfrm>
                            <a:off x="0" y="0"/>
                            <a:ext cx="2160240" cy="2160000"/>
                            <a:chOff x="0" y="0"/>
                            <a:chExt cx="2160240" cy="2160000"/>
                          </a:xfrm>
                        </p:grpSpPr>
                        <p:sp>
                          <p:nvSpPr>
                            <p:cNvPr id="4109" name="椭圆 34"/>
                            <p:cNvSpPr>
                              <a:spLocks noChangeAspect="1"/>
                            </p:cNvSpPr>
                            <p:nvPr/>
                          </p:nvSpPr>
                          <p:spPr>
                            <a:xfrm>
                              <a:off x="0" y="0"/>
                              <a:ext cx="2160240" cy="2160000"/>
                            </a:xfrm>
                            <a:prstGeom prst="ellipse">
                              <a:avLst/>
                            </a:prstGeom>
                            <a:noFill/>
                            <a:ln w="25400" cap="flat" cmpd="sng">
                              <a:solidFill>
                                <a:schemeClr val="bg1"/>
                              </a:solidFill>
                              <a:prstDash val="solid"/>
                              <a:bevel/>
                              <a:headEnd type="none" w="med" len="med"/>
                              <a:tailEnd type="none" w="med" len="med"/>
                            </a:ln>
                          </p:spPr>
                          <p:txBody>
                            <a:bodyPr anchor="ctr"/>
                            <a:p/>
                          </p:txBody>
                        </p:sp>
                        <p:sp>
                          <p:nvSpPr>
                            <p:cNvPr id="4110" name="椭圆 35"/>
                            <p:cNvSpPr>
                              <a:spLocks noChangeAspect="1"/>
                            </p:cNvSpPr>
                            <p:nvPr/>
                          </p:nvSpPr>
                          <p:spPr>
                            <a:xfrm>
                              <a:off x="72008" y="72008"/>
                              <a:ext cx="2016224" cy="2016000"/>
                            </a:xfrm>
                            <a:prstGeom prst="ellipse">
                              <a:avLst/>
                            </a:prstGeom>
                            <a:solidFill>
                              <a:schemeClr val="bg1"/>
                            </a:solidFill>
                            <a:ln w="25400" cap="flat" cmpd="sng">
                              <a:solidFill>
                                <a:srgbClr val="76923C">
                                  <a:alpha val="56000"/>
                                </a:srgbClr>
                              </a:solidFill>
                              <a:prstDash val="solid"/>
                              <a:bevel/>
                              <a:headEnd type="none" w="med" len="med"/>
                              <a:tailEnd type="none" w="med" len="med"/>
                            </a:ln>
                          </p:spPr>
                          <p:txBody>
                            <a:bodyPr anchor="ctr"/>
                            <a:p/>
                          </p:txBody>
                        </p:sp>
                      </p:grpSp>
                      <p:sp>
                        <p:nvSpPr>
                          <p:cNvPr id="4111" name="直接连接符 30"/>
                          <p:cNvSpPr/>
                          <p:nvPr/>
                        </p:nvSpPr>
                        <p:spPr>
                          <a:xfrm>
                            <a:off x="1080120" y="71768"/>
                            <a:ext cx="1" cy="144016"/>
                          </a:xfrm>
                          <a:prstGeom prst="line">
                            <a:avLst/>
                          </a:prstGeom>
                          <a:ln w="38100" cap="flat" cmpd="sng">
                            <a:solidFill>
                              <a:srgbClr val="BFBFBF"/>
                            </a:solidFill>
                            <a:prstDash val="solid"/>
                            <a:bevel/>
                            <a:headEnd type="none" w="med" len="med"/>
                            <a:tailEnd type="none" w="med" len="med"/>
                          </a:ln>
                        </p:spPr>
                      </p:sp>
                      <p:sp>
                        <p:nvSpPr>
                          <p:cNvPr id="4112" name="直接连接符 31"/>
                          <p:cNvSpPr/>
                          <p:nvPr/>
                        </p:nvSpPr>
                        <p:spPr>
                          <a:xfrm>
                            <a:off x="1080120" y="1943976"/>
                            <a:ext cx="1" cy="144016"/>
                          </a:xfrm>
                          <a:prstGeom prst="line">
                            <a:avLst/>
                          </a:prstGeom>
                          <a:ln w="38100" cap="flat" cmpd="sng">
                            <a:solidFill>
                              <a:srgbClr val="BFBFBF"/>
                            </a:solidFill>
                            <a:prstDash val="solid"/>
                            <a:bevel/>
                            <a:headEnd type="none" w="med" len="med"/>
                            <a:tailEnd type="none" w="med" len="med"/>
                          </a:ln>
                        </p:spPr>
                      </p:sp>
                      <p:sp>
                        <p:nvSpPr>
                          <p:cNvPr id="4113" name="直接连接符 32"/>
                          <p:cNvSpPr/>
                          <p:nvPr/>
                        </p:nvSpPr>
                        <p:spPr>
                          <a:xfrm>
                            <a:off x="72008" y="1079880"/>
                            <a:ext cx="144016" cy="1"/>
                          </a:xfrm>
                          <a:prstGeom prst="line">
                            <a:avLst/>
                          </a:prstGeom>
                          <a:ln w="38100" cap="flat" cmpd="sng">
                            <a:solidFill>
                              <a:srgbClr val="BFBFBF"/>
                            </a:solidFill>
                            <a:prstDash val="solid"/>
                            <a:bevel/>
                            <a:headEnd type="none" w="med" len="med"/>
                            <a:tailEnd type="none" w="med" len="med"/>
                          </a:ln>
                        </p:spPr>
                      </p:sp>
                      <p:sp>
                        <p:nvSpPr>
                          <p:cNvPr id="4114" name="直接连接符 33"/>
                          <p:cNvSpPr/>
                          <p:nvPr/>
                        </p:nvSpPr>
                        <p:spPr>
                          <a:xfrm>
                            <a:off x="1944216" y="1079880"/>
                            <a:ext cx="144016" cy="1"/>
                          </a:xfrm>
                          <a:prstGeom prst="line">
                            <a:avLst/>
                          </a:prstGeom>
                          <a:ln w="38100" cap="flat" cmpd="sng">
                            <a:solidFill>
                              <a:srgbClr val="BFBFBF"/>
                            </a:solidFill>
                            <a:prstDash val="solid"/>
                            <a:bevel/>
                            <a:headEnd type="none" w="med" len="med"/>
                            <a:tailEnd type="none" w="med" len="med"/>
                          </a:ln>
                        </p:spPr>
                      </p:sp>
                    </p:grpSp>
                    <p:sp>
                      <p:nvSpPr>
                        <p:cNvPr id="4115" name="直接连接符 25"/>
                        <p:cNvSpPr/>
                        <p:nvPr/>
                      </p:nvSpPr>
                      <p:spPr>
                        <a:xfrm>
                          <a:off x="81057" y="1080000"/>
                          <a:ext cx="144016" cy="1"/>
                        </a:xfrm>
                        <a:prstGeom prst="line">
                          <a:avLst/>
                        </a:prstGeom>
                        <a:ln w="38100" cap="flat" cmpd="sng">
                          <a:solidFill>
                            <a:srgbClr val="BFBFBF"/>
                          </a:solidFill>
                          <a:prstDash val="solid"/>
                          <a:bevel/>
                          <a:headEnd type="none" w="med" len="med"/>
                          <a:tailEnd type="none" w="med" len="med"/>
                        </a:ln>
                      </p:spPr>
                    </p:sp>
                    <p:sp>
                      <p:nvSpPr>
                        <p:cNvPr id="4116" name="直接连接符 26"/>
                        <p:cNvSpPr/>
                        <p:nvPr/>
                      </p:nvSpPr>
                      <p:spPr>
                        <a:xfrm>
                          <a:off x="1953265" y="1080000"/>
                          <a:ext cx="144016" cy="1"/>
                        </a:xfrm>
                        <a:prstGeom prst="line">
                          <a:avLst/>
                        </a:prstGeom>
                        <a:ln w="38100" cap="flat" cmpd="sng">
                          <a:solidFill>
                            <a:srgbClr val="BFBFBF"/>
                          </a:solidFill>
                          <a:prstDash val="solid"/>
                          <a:bevel/>
                          <a:headEnd type="none" w="med" len="med"/>
                          <a:tailEnd type="none" w="med" len="med"/>
                        </a:ln>
                      </p:spPr>
                    </p:sp>
                    <p:sp>
                      <p:nvSpPr>
                        <p:cNvPr id="4117" name="直接连接符 27"/>
                        <p:cNvSpPr/>
                        <p:nvPr/>
                      </p:nvSpPr>
                      <p:spPr>
                        <a:xfrm flipV="1">
                          <a:off x="1449209" y="215904"/>
                          <a:ext cx="72008" cy="144016"/>
                        </a:xfrm>
                        <a:prstGeom prst="line">
                          <a:avLst/>
                        </a:prstGeom>
                        <a:ln w="38100" cap="flat" cmpd="sng">
                          <a:solidFill>
                            <a:srgbClr val="BFBFBF"/>
                          </a:solidFill>
                          <a:prstDash val="solid"/>
                          <a:bevel/>
                          <a:headEnd type="none" w="med" len="med"/>
                          <a:tailEnd type="none" w="med" len="med"/>
                        </a:ln>
                      </p:spPr>
                    </p:sp>
                    <p:sp>
                      <p:nvSpPr>
                        <p:cNvPr id="4118" name="直接连接符 28"/>
                        <p:cNvSpPr/>
                        <p:nvPr/>
                      </p:nvSpPr>
                      <p:spPr>
                        <a:xfrm flipV="1">
                          <a:off x="585113" y="1800080"/>
                          <a:ext cx="72008" cy="144016"/>
                        </a:xfrm>
                        <a:prstGeom prst="line">
                          <a:avLst/>
                        </a:prstGeom>
                        <a:ln w="38100" cap="flat" cmpd="sng">
                          <a:solidFill>
                            <a:srgbClr val="BFBFBF"/>
                          </a:solidFill>
                          <a:prstDash val="solid"/>
                          <a:bevel/>
                          <a:headEnd type="none" w="med" len="med"/>
                          <a:tailEnd type="none" w="med" len="med"/>
                        </a:ln>
                      </p:spPr>
                    </p:sp>
                  </p:grpSp>
                  <p:sp>
                    <p:nvSpPr>
                      <p:cNvPr id="4119" name="直接连接符 23"/>
                      <p:cNvSpPr/>
                      <p:nvPr/>
                    </p:nvSpPr>
                    <p:spPr>
                      <a:xfrm>
                        <a:off x="1079880" y="1944096"/>
                        <a:ext cx="1" cy="144016"/>
                      </a:xfrm>
                      <a:prstGeom prst="line">
                        <a:avLst/>
                      </a:prstGeom>
                      <a:ln w="38100" cap="flat" cmpd="sng">
                        <a:solidFill>
                          <a:srgbClr val="BFBFBF"/>
                        </a:solidFill>
                        <a:prstDash val="solid"/>
                        <a:bevel/>
                        <a:headEnd type="none" w="med" len="med"/>
                        <a:tailEnd type="none" w="med" len="med"/>
                      </a:ln>
                    </p:spPr>
                  </p:sp>
                </p:grpSp>
                <p:sp>
                  <p:nvSpPr>
                    <p:cNvPr id="4120" name="直接连接符 19"/>
                    <p:cNvSpPr/>
                    <p:nvPr/>
                  </p:nvSpPr>
                  <p:spPr>
                    <a:xfrm>
                      <a:off x="1080000" y="71768"/>
                      <a:ext cx="1" cy="144016"/>
                    </a:xfrm>
                    <a:prstGeom prst="line">
                      <a:avLst/>
                    </a:prstGeom>
                    <a:ln w="38100" cap="flat" cmpd="sng">
                      <a:solidFill>
                        <a:srgbClr val="BFBFBF"/>
                      </a:solidFill>
                      <a:prstDash val="solid"/>
                      <a:bevel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4121" name="直接连接符 20"/>
                    <p:cNvSpPr/>
                    <p:nvPr/>
                  </p:nvSpPr>
                  <p:spPr>
                    <a:xfrm>
                      <a:off x="1080000" y="1943976"/>
                      <a:ext cx="1" cy="144016"/>
                    </a:xfrm>
                    <a:prstGeom prst="line">
                      <a:avLst/>
                    </a:prstGeom>
                    <a:ln w="38100" cap="flat" cmpd="sng">
                      <a:solidFill>
                        <a:srgbClr val="BFBFBF"/>
                      </a:solidFill>
                      <a:prstDash val="solid"/>
                      <a:bevel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4122" name="组合 4121"/>
                  <p:cNvGrpSpPr/>
                  <p:nvPr/>
                </p:nvGrpSpPr>
                <p:grpSpPr>
                  <a:xfrm>
                    <a:off x="716650" y="716546"/>
                    <a:ext cx="932673" cy="443726"/>
                    <a:chOff x="0" y="0"/>
                    <a:chExt cx="932673" cy="443726"/>
                  </a:xfrm>
                </p:grpSpPr>
                <p:sp>
                  <p:nvSpPr>
                    <p:cNvPr id="4123" name="直接连接符 16"/>
                    <p:cNvSpPr/>
                    <p:nvPr/>
                  </p:nvSpPr>
                  <p:spPr>
                    <a:xfrm>
                      <a:off x="0" y="93257"/>
                      <a:ext cx="435357" cy="342085"/>
                    </a:xfrm>
                    <a:prstGeom prst="line">
                      <a:avLst/>
                    </a:prstGeom>
                    <a:ln w="57150" cap="flat" cmpd="sng">
                      <a:solidFill>
                        <a:srgbClr val="99CC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4124" name="直接连接符 17"/>
                    <p:cNvSpPr/>
                    <p:nvPr/>
                  </p:nvSpPr>
                  <p:spPr>
                    <a:xfrm flipH="1">
                      <a:off x="291342" y="0"/>
                      <a:ext cx="641331" cy="443726"/>
                    </a:xfrm>
                    <a:prstGeom prst="line">
                      <a:avLst/>
                    </a:prstGeom>
                    <a:ln w="57150" cap="flat" cmpd="sng">
                      <a:solidFill>
                        <a:srgbClr val="99CC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>
                  </p:spPr>
                </p:sp>
              </p:grpSp>
            </p:grpSp>
            <p:sp>
              <p:nvSpPr>
                <p:cNvPr id="4125" name="椭圆 13"/>
                <p:cNvSpPr>
                  <a:spLocks noChangeAspect="1"/>
                </p:cNvSpPr>
                <p:nvPr/>
              </p:nvSpPr>
              <p:spPr>
                <a:xfrm>
                  <a:off x="0" y="0"/>
                  <a:ext cx="2611485" cy="2611195"/>
                </a:xfrm>
                <a:prstGeom prst="ellipse">
                  <a:avLst/>
                </a:prstGeom>
                <a:noFill/>
                <a:ln w="25400" cap="flat" cmpd="sng">
                  <a:solidFill>
                    <a:schemeClr val="bg1"/>
                  </a:solidFill>
                  <a:prstDash val="sysDash"/>
                  <a:bevel/>
                  <a:headEnd type="none" w="med" len="med"/>
                  <a:tailEnd type="none" w="med" len="med"/>
                </a:ln>
              </p:spPr>
              <p:txBody>
                <a:bodyPr anchor="ctr"/>
                <a:p/>
              </p:txBody>
            </p:sp>
          </p:grpSp>
          <p:sp>
            <p:nvSpPr>
              <p:cNvPr id="4126" name="TextBox 11"/>
              <p:cNvSpPr/>
              <p:nvPr/>
            </p:nvSpPr>
            <p:spPr>
              <a:xfrm>
                <a:off x="576064" y="1080120"/>
                <a:ext cx="814646" cy="61555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p>
                <a:r>
                  <a:rPr lang="en-US" altLang="zh-CN" b="1"/>
                  <a:t>Spring</a:t>
                </a:r>
                <a:endParaRPr lang="en-US" altLang="zh-CN" b="1"/>
              </a:p>
              <a:p>
                <a:r>
                  <a:rPr lang="en-US" altLang="zh-CN" b="1"/>
                  <a:t>time</a:t>
                </a:r>
                <a:endParaRPr lang="en-US" altLang="zh-CN" b="1"/>
              </a:p>
            </p:txBody>
          </p:sp>
        </p:grpSp>
        <p:sp>
          <p:nvSpPr>
            <p:cNvPr id="4127" name="弦形 9"/>
            <p:cNvSpPr>
              <a:spLocks noChangeAspect="1"/>
            </p:cNvSpPr>
            <p:nvPr/>
          </p:nvSpPr>
          <p:spPr>
            <a:xfrm>
              <a:off x="158341" y="0"/>
              <a:ext cx="1752345" cy="1863945"/>
            </a:xfrm>
            <a:custGeom>
              <a:avLst/>
              <a:gdLst>
                <a:gd name="txL" fmla="*/ 0 w 1752345"/>
                <a:gd name="txT" fmla="*/ 0 h 1863945"/>
                <a:gd name="txR" fmla="*/ 1752345 w 1752345"/>
                <a:gd name="txB" fmla="*/ 1863945 h 1863945"/>
              </a:gdLst>
              <a:ahLst/>
              <a:cxnLst/>
              <a:rect l="txL" t="txT" r="txR" b="txB"/>
              <a:pathLst>
                <a:path w="1752345" h="1863945">
                  <a:moveTo>
                    <a:pt x="1752340" y="934801"/>
                  </a:moveTo>
                  <a:arcTo wR="876172" hR="931972" stAng="-21588900" swAng="10788900"/>
                  <a:close/>
                </a:path>
              </a:pathLst>
            </a:custGeom>
            <a:solidFill>
              <a:srgbClr val="99CC00">
                <a:alpha val="29999"/>
              </a:srgbClr>
            </a:solidFill>
            <a:ln w="25400">
              <a:noFill/>
            </a:ln>
          </p:spPr>
          <p:txBody>
            <a:bodyPr anchor="ctr"/>
            <a:p/>
          </p:txBody>
        </p:sp>
      </p:grpSp>
      <p:grpSp>
        <p:nvGrpSpPr>
          <p:cNvPr id="4128" name="组合 4127"/>
          <p:cNvGrpSpPr/>
          <p:nvPr/>
        </p:nvGrpSpPr>
        <p:grpSpPr>
          <a:xfrm>
            <a:off x="2443163" y="2857500"/>
            <a:ext cx="2016125" cy="2063750"/>
            <a:chOff x="0" y="0"/>
            <a:chExt cx="2016223" cy="2063268"/>
          </a:xfrm>
        </p:grpSpPr>
        <p:grpSp>
          <p:nvGrpSpPr>
            <p:cNvPr id="4129" name="组合 4128"/>
            <p:cNvGrpSpPr/>
            <p:nvPr/>
          </p:nvGrpSpPr>
          <p:grpSpPr>
            <a:xfrm>
              <a:off x="0" y="47045"/>
              <a:ext cx="2016223" cy="2016223"/>
              <a:chOff x="0" y="0"/>
              <a:chExt cx="2016223" cy="2016223"/>
            </a:xfrm>
          </p:grpSpPr>
          <p:grpSp>
            <p:nvGrpSpPr>
              <p:cNvPr id="4130" name="组合 4129"/>
              <p:cNvGrpSpPr/>
              <p:nvPr/>
            </p:nvGrpSpPr>
            <p:grpSpPr>
              <a:xfrm>
                <a:off x="0" y="0"/>
                <a:ext cx="2016223" cy="2016223"/>
                <a:chOff x="0" y="0"/>
                <a:chExt cx="2611485" cy="2611195"/>
              </a:xfrm>
            </p:grpSpPr>
            <p:grpSp>
              <p:nvGrpSpPr>
                <p:cNvPr id="4131" name="组合 4130"/>
                <p:cNvGrpSpPr/>
                <p:nvPr/>
              </p:nvGrpSpPr>
              <p:grpSpPr>
                <a:xfrm>
                  <a:off x="216024" y="216024"/>
                  <a:ext cx="2160240" cy="2160000"/>
                  <a:chOff x="0" y="0"/>
                  <a:chExt cx="2160240" cy="2160000"/>
                </a:xfrm>
              </p:grpSpPr>
              <p:grpSp>
                <p:nvGrpSpPr>
                  <p:cNvPr id="4132" name="组合 4131"/>
                  <p:cNvGrpSpPr/>
                  <p:nvPr/>
                </p:nvGrpSpPr>
                <p:grpSpPr>
                  <a:xfrm>
                    <a:off x="0" y="0"/>
                    <a:ext cx="2160240" cy="2160000"/>
                    <a:chOff x="0" y="0"/>
                    <a:chExt cx="2160240" cy="2160000"/>
                  </a:xfrm>
                </p:grpSpPr>
                <p:grpSp>
                  <p:nvGrpSpPr>
                    <p:cNvPr id="4133" name="组合 4132"/>
                    <p:cNvGrpSpPr/>
                    <p:nvPr/>
                  </p:nvGrpSpPr>
                  <p:grpSpPr>
                    <a:xfrm rot="14434845">
                      <a:off x="120" y="-120"/>
                      <a:ext cx="2160000" cy="2160240"/>
                      <a:chOff x="0" y="0"/>
                      <a:chExt cx="2160000" cy="2160240"/>
                    </a:xfrm>
                  </p:grpSpPr>
                  <p:sp>
                    <p:nvSpPr>
                      <p:cNvPr id="4134" name="直接连接符 50"/>
                      <p:cNvSpPr/>
                      <p:nvPr/>
                    </p:nvSpPr>
                    <p:spPr>
                      <a:xfrm>
                        <a:off x="1079880" y="71888"/>
                        <a:ext cx="1" cy="144016"/>
                      </a:xfrm>
                      <a:prstGeom prst="line">
                        <a:avLst/>
                      </a:prstGeom>
                      <a:ln w="38100" cap="flat" cmpd="sng">
                        <a:solidFill>
                          <a:srgbClr val="BFBFBF"/>
                        </a:solidFill>
                        <a:prstDash val="solid"/>
                        <a:bevel/>
                        <a:headEnd type="none" w="med" len="med"/>
                        <a:tailEnd type="none" w="med" len="med"/>
                      </a:ln>
                    </p:spPr>
                  </p:sp>
                  <p:grpSp>
                    <p:nvGrpSpPr>
                      <p:cNvPr id="4135" name="组合 4134"/>
                      <p:cNvGrpSpPr/>
                      <p:nvPr/>
                    </p:nvGrpSpPr>
                    <p:grpSpPr>
                      <a:xfrm>
                        <a:off x="0" y="0"/>
                        <a:ext cx="2160000" cy="2160240"/>
                        <a:chOff x="0" y="0"/>
                        <a:chExt cx="2160000" cy="2160240"/>
                      </a:xfrm>
                    </p:grpSpPr>
                    <p:grpSp>
                      <p:nvGrpSpPr>
                        <p:cNvPr id="4136" name="组合 4135"/>
                        <p:cNvGrpSpPr/>
                        <p:nvPr/>
                      </p:nvGrpSpPr>
                      <p:grpSpPr>
                        <a:xfrm rot="3578947">
                          <a:off x="-120" y="120"/>
                          <a:ext cx="2160240" cy="2160000"/>
                          <a:chOff x="0" y="0"/>
                          <a:chExt cx="2160240" cy="2160000"/>
                        </a:xfrm>
                      </p:grpSpPr>
                      <p:grpSp>
                        <p:nvGrpSpPr>
                          <p:cNvPr id="4137" name="组合 4136"/>
                          <p:cNvGrpSpPr>
                            <a:grpSpLocks noChangeAspect="1"/>
                          </p:cNvGrpSpPr>
                          <p:nvPr/>
                        </p:nvGrpSpPr>
                        <p:grpSpPr>
                          <a:xfrm>
                            <a:off x="0" y="0"/>
                            <a:ext cx="2160240" cy="2160000"/>
                            <a:chOff x="0" y="0"/>
                            <a:chExt cx="2160240" cy="2160000"/>
                          </a:xfrm>
                        </p:grpSpPr>
                        <p:sp>
                          <p:nvSpPr>
                            <p:cNvPr id="4138" name="椭圆 3"/>
                            <p:cNvSpPr>
                              <a:spLocks noChangeAspect="1"/>
                            </p:cNvSpPr>
                            <p:nvPr/>
                          </p:nvSpPr>
                          <p:spPr>
                            <a:xfrm>
                              <a:off x="0" y="0"/>
                              <a:ext cx="2160240" cy="2160000"/>
                            </a:xfrm>
                            <a:prstGeom prst="ellipse">
                              <a:avLst/>
                            </a:prstGeom>
                            <a:noFill/>
                            <a:ln w="25400" cap="flat" cmpd="sng">
                              <a:solidFill>
                                <a:schemeClr val="bg1"/>
                              </a:solidFill>
                              <a:prstDash val="solid"/>
                              <a:bevel/>
                              <a:headEnd type="none" w="med" len="med"/>
                              <a:tailEnd type="none" w="med" len="med"/>
                            </a:ln>
                          </p:spPr>
                          <p:txBody>
                            <a:bodyPr anchor="ctr"/>
                            <a:p/>
                          </p:txBody>
                        </p:sp>
                        <p:sp>
                          <p:nvSpPr>
                            <p:cNvPr id="4139" name="椭圆 4"/>
                            <p:cNvSpPr>
                              <a:spLocks noChangeAspect="1"/>
                            </p:cNvSpPr>
                            <p:nvPr/>
                          </p:nvSpPr>
                          <p:spPr>
                            <a:xfrm>
                              <a:off x="72008" y="72008"/>
                              <a:ext cx="2016224" cy="2016000"/>
                            </a:xfrm>
                            <a:prstGeom prst="ellipse">
                              <a:avLst/>
                            </a:prstGeom>
                            <a:solidFill>
                              <a:schemeClr val="bg1"/>
                            </a:solidFill>
                            <a:ln w="25400" cap="flat" cmpd="sng">
                              <a:solidFill>
                                <a:srgbClr val="76923C">
                                  <a:alpha val="56000"/>
                                </a:srgbClr>
                              </a:solidFill>
                              <a:prstDash val="solid"/>
                              <a:bevel/>
                              <a:headEnd type="none" w="med" len="med"/>
                              <a:tailEnd type="none" w="med" len="med"/>
                            </a:ln>
                          </p:spPr>
                          <p:txBody>
                            <a:bodyPr anchor="ctr"/>
                            <a:p/>
                          </p:txBody>
                        </p:sp>
                      </p:grpSp>
                      <p:sp>
                        <p:nvSpPr>
                          <p:cNvPr id="4140" name="直接连接符 59"/>
                          <p:cNvSpPr/>
                          <p:nvPr/>
                        </p:nvSpPr>
                        <p:spPr>
                          <a:xfrm>
                            <a:off x="1080120" y="71768"/>
                            <a:ext cx="1" cy="144016"/>
                          </a:xfrm>
                          <a:prstGeom prst="line">
                            <a:avLst/>
                          </a:prstGeom>
                          <a:ln w="38100" cap="flat" cmpd="sng">
                            <a:solidFill>
                              <a:srgbClr val="BFBFBF"/>
                            </a:solidFill>
                            <a:prstDash val="solid"/>
                            <a:bevel/>
                            <a:headEnd type="none" w="med" len="med"/>
                            <a:tailEnd type="none" w="med" len="med"/>
                          </a:ln>
                        </p:spPr>
                      </p:sp>
                      <p:sp>
                        <p:nvSpPr>
                          <p:cNvPr id="4141" name="直接连接符 60"/>
                          <p:cNvSpPr/>
                          <p:nvPr/>
                        </p:nvSpPr>
                        <p:spPr>
                          <a:xfrm>
                            <a:off x="1080120" y="1943976"/>
                            <a:ext cx="1" cy="144016"/>
                          </a:xfrm>
                          <a:prstGeom prst="line">
                            <a:avLst/>
                          </a:prstGeom>
                          <a:ln w="38100" cap="flat" cmpd="sng">
                            <a:solidFill>
                              <a:srgbClr val="BFBFBF"/>
                            </a:solidFill>
                            <a:prstDash val="solid"/>
                            <a:bevel/>
                            <a:headEnd type="none" w="med" len="med"/>
                            <a:tailEnd type="none" w="med" len="med"/>
                          </a:ln>
                        </p:spPr>
                      </p:sp>
                      <p:sp>
                        <p:nvSpPr>
                          <p:cNvPr id="4142" name="直接连接符 14"/>
                          <p:cNvSpPr/>
                          <p:nvPr/>
                        </p:nvSpPr>
                        <p:spPr>
                          <a:xfrm>
                            <a:off x="72008" y="1079880"/>
                            <a:ext cx="144016" cy="1"/>
                          </a:xfrm>
                          <a:prstGeom prst="line">
                            <a:avLst/>
                          </a:prstGeom>
                          <a:ln w="38100" cap="flat" cmpd="sng">
                            <a:solidFill>
                              <a:srgbClr val="BFBFBF"/>
                            </a:solidFill>
                            <a:prstDash val="solid"/>
                            <a:bevel/>
                            <a:headEnd type="none" w="med" len="med"/>
                            <a:tailEnd type="none" w="med" len="med"/>
                          </a:ln>
                        </p:spPr>
                      </p:sp>
                      <p:sp>
                        <p:nvSpPr>
                          <p:cNvPr id="4143" name="直接连接符 16"/>
                          <p:cNvSpPr/>
                          <p:nvPr/>
                        </p:nvSpPr>
                        <p:spPr>
                          <a:xfrm>
                            <a:off x="1944216" y="1079880"/>
                            <a:ext cx="144016" cy="1"/>
                          </a:xfrm>
                          <a:prstGeom prst="line">
                            <a:avLst/>
                          </a:prstGeom>
                          <a:ln w="38100" cap="flat" cmpd="sng">
                            <a:solidFill>
                              <a:srgbClr val="BFBFBF"/>
                            </a:solidFill>
                            <a:prstDash val="solid"/>
                            <a:bevel/>
                            <a:headEnd type="none" w="med" len="med"/>
                            <a:tailEnd type="none" w="med" len="med"/>
                          </a:ln>
                        </p:spPr>
                      </p:sp>
                    </p:grpSp>
                    <p:sp>
                      <p:nvSpPr>
                        <p:cNvPr id="4144" name="直接连接符 54"/>
                        <p:cNvSpPr/>
                        <p:nvPr/>
                      </p:nvSpPr>
                      <p:spPr>
                        <a:xfrm>
                          <a:off x="81057" y="1080000"/>
                          <a:ext cx="144016" cy="1"/>
                        </a:xfrm>
                        <a:prstGeom prst="line">
                          <a:avLst/>
                        </a:prstGeom>
                        <a:ln w="38100" cap="flat" cmpd="sng">
                          <a:solidFill>
                            <a:srgbClr val="BFBFBF"/>
                          </a:solidFill>
                          <a:prstDash val="solid"/>
                          <a:bevel/>
                          <a:headEnd type="none" w="med" len="med"/>
                          <a:tailEnd type="none" w="med" len="med"/>
                        </a:ln>
                      </p:spPr>
                    </p:sp>
                    <p:sp>
                      <p:nvSpPr>
                        <p:cNvPr id="4145" name="直接连接符 55"/>
                        <p:cNvSpPr/>
                        <p:nvPr/>
                      </p:nvSpPr>
                      <p:spPr>
                        <a:xfrm>
                          <a:off x="1953265" y="1080000"/>
                          <a:ext cx="144016" cy="1"/>
                        </a:xfrm>
                        <a:prstGeom prst="line">
                          <a:avLst/>
                        </a:prstGeom>
                        <a:ln w="38100" cap="flat" cmpd="sng">
                          <a:solidFill>
                            <a:srgbClr val="BFBFBF"/>
                          </a:solidFill>
                          <a:prstDash val="solid"/>
                          <a:bevel/>
                          <a:headEnd type="none" w="med" len="med"/>
                          <a:tailEnd type="none" w="med" len="med"/>
                        </a:ln>
                      </p:spPr>
                    </p:sp>
                    <p:sp>
                      <p:nvSpPr>
                        <p:cNvPr id="4146" name="直接连接符 56"/>
                        <p:cNvSpPr/>
                        <p:nvPr/>
                      </p:nvSpPr>
                      <p:spPr>
                        <a:xfrm flipV="1">
                          <a:off x="1449209" y="215904"/>
                          <a:ext cx="72008" cy="144016"/>
                        </a:xfrm>
                        <a:prstGeom prst="line">
                          <a:avLst/>
                        </a:prstGeom>
                        <a:ln w="38100" cap="flat" cmpd="sng">
                          <a:solidFill>
                            <a:srgbClr val="BFBFBF"/>
                          </a:solidFill>
                          <a:prstDash val="solid"/>
                          <a:bevel/>
                          <a:headEnd type="none" w="med" len="med"/>
                          <a:tailEnd type="none" w="med" len="med"/>
                        </a:ln>
                      </p:spPr>
                    </p:sp>
                    <p:sp>
                      <p:nvSpPr>
                        <p:cNvPr id="4147" name="直接连接符 57"/>
                        <p:cNvSpPr/>
                        <p:nvPr/>
                      </p:nvSpPr>
                      <p:spPr>
                        <a:xfrm flipV="1">
                          <a:off x="585113" y="1800080"/>
                          <a:ext cx="72008" cy="144016"/>
                        </a:xfrm>
                        <a:prstGeom prst="line">
                          <a:avLst/>
                        </a:prstGeom>
                        <a:ln w="38100" cap="flat" cmpd="sng">
                          <a:solidFill>
                            <a:srgbClr val="BFBFBF"/>
                          </a:solidFill>
                          <a:prstDash val="solid"/>
                          <a:bevel/>
                          <a:headEnd type="none" w="med" len="med"/>
                          <a:tailEnd type="none" w="med" len="med"/>
                        </a:ln>
                      </p:spPr>
                    </p:sp>
                  </p:grpSp>
                  <p:sp>
                    <p:nvSpPr>
                      <p:cNvPr id="4148" name="直接连接符 52"/>
                      <p:cNvSpPr/>
                      <p:nvPr/>
                    </p:nvSpPr>
                    <p:spPr>
                      <a:xfrm>
                        <a:off x="1079880" y="1944096"/>
                        <a:ext cx="1" cy="144016"/>
                      </a:xfrm>
                      <a:prstGeom prst="line">
                        <a:avLst/>
                      </a:prstGeom>
                      <a:ln w="38100" cap="flat" cmpd="sng">
                        <a:solidFill>
                          <a:srgbClr val="BFBFBF"/>
                        </a:solidFill>
                        <a:prstDash val="solid"/>
                        <a:bevel/>
                        <a:headEnd type="none" w="med" len="med"/>
                        <a:tailEnd type="none" w="med" len="med"/>
                      </a:ln>
                    </p:spPr>
                  </p:sp>
                </p:grpSp>
                <p:sp>
                  <p:nvSpPr>
                    <p:cNvPr id="4149" name="直接连接符 48"/>
                    <p:cNvSpPr/>
                    <p:nvPr/>
                  </p:nvSpPr>
                  <p:spPr>
                    <a:xfrm>
                      <a:off x="1080000" y="71768"/>
                      <a:ext cx="1" cy="144016"/>
                    </a:xfrm>
                    <a:prstGeom prst="line">
                      <a:avLst/>
                    </a:prstGeom>
                    <a:ln w="38100" cap="flat" cmpd="sng">
                      <a:solidFill>
                        <a:srgbClr val="BFBFBF"/>
                      </a:solidFill>
                      <a:prstDash val="solid"/>
                      <a:bevel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4150" name="直接连接符 49"/>
                    <p:cNvSpPr/>
                    <p:nvPr/>
                  </p:nvSpPr>
                  <p:spPr>
                    <a:xfrm>
                      <a:off x="1080000" y="1943976"/>
                      <a:ext cx="1" cy="144016"/>
                    </a:xfrm>
                    <a:prstGeom prst="line">
                      <a:avLst/>
                    </a:prstGeom>
                    <a:ln w="38100" cap="flat" cmpd="sng">
                      <a:solidFill>
                        <a:srgbClr val="BFBFBF"/>
                      </a:solidFill>
                      <a:prstDash val="solid"/>
                      <a:bevel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4151" name="组合 4150"/>
                  <p:cNvGrpSpPr/>
                  <p:nvPr/>
                </p:nvGrpSpPr>
                <p:grpSpPr>
                  <a:xfrm>
                    <a:off x="716651" y="716546"/>
                    <a:ext cx="932672" cy="443726"/>
                    <a:chOff x="0" y="0"/>
                    <a:chExt cx="932672" cy="443726"/>
                  </a:xfrm>
                </p:grpSpPr>
                <p:sp>
                  <p:nvSpPr>
                    <p:cNvPr id="4152" name="直接连接符 45"/>
                    <p:cNvSpPr/>
                    <p:nvPr/>
                  </p:nvSpPr>
                  <p:spPr>
                    <a:xfrm>
                      <a:off x="0" y="93257"/>
                      <a:ext cx="435357" cy="342085"/>
                    </a:xfrm>
                    <a:prstGeom prst="line">
                      <a:avLst/>
                    </a:prstGeom>
                    <a:ln w="57150" cap="flat" cmpd="sng">
                      <a:solidFill>
                        <a:srgbClr val="00B050"/>
                      </a:solidFill>
                      <a:prstDash val="solid"/>
                      <a:bevel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4153" name="直接连接符 46"/>
                    <p:cNvSpPr/>
                    <p:nvPr/>
                  </p:nvSpPr>
                  <p:spPr>
                    <a:xfrm flipH="1">
                      <a:off x="291341" y="0"/>
                      <a:ext cx="641331" cy="443726"/>
                    </a:xfrm>
                    <a:prstGeom prst="line">
                      <a:avLst/>
                    </a:prstGeom>
                    <a:ln w="57150" cap="flat" cmpd="sng">
                      <a:solidFill>
                        <a:srgbClr val="00B050"/>
                      </a:solidFill>
                      <a:prstDash val="solid"/>
                      <a:bevel/>
                      <a:headEnd type="none" w="med" len="med"/>
                      <a:tailEnd type="none" w="med" len="med"/>
                    </a:ln>
                  </p:spPr>
                </p:sp>
              </p:grpSp>
            </p:grpSp>
            <p:sp>
              <p:nvSpPr>
                <p:cNvPr id="4154" name="椭圆 42"/>
                <p:cNvSpPr>
                  <a:spLocks noChangeAspect="1"/>
                </p:cNvSpPr>
                <p:nvPr/>
              </p:nvSpPr>
              <p:spPr>
                <a:xfrm>
                  <a:off x="0" y="0"/>
                  <a:ext cx="2611485" cy="2611195"/>
                </a:xfrm>
                <a:prstGeom prst="ellipse">
                  <a:avLst/>
                </a:prstGeom>
                <a:noFill/>
                <a:ln w="25400" cap="flat" cmpd="sng">
                  <a:solidFill>
                    <a:schemeClr val="bg1"/>
                  </a:solidFill>
                  <a:prstDash val="sysDash"/>
                  <a:bevel/>
                  <a:headEnd type="none" w="med" len="med"/>
                  <a:tailEnd type="none" w="med" len="med"/>
                </a:ln>
              </p:spPr>
              <p:txBody>
                <a:bodyPr anchor="ctr"/>
                <a:p/>
              </p:txBody>
            </p:sp>
          </p:grpSp>
          <p:sp>
            <p:nvSpPr>
              <p:cNvPr id="4155" name="TextBox 40"/>
              <p:cNvSpPr/>
              <p:nvPr/>
            </p:nvSpPr>
            <p:spPr>
              <a:xfrm>
                <a:off x="499921" y="1080120"/>
                <a:ext cx="966931" cy="61555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p>
                <a:r>
                  <a:rPr lang="en-US" altLang="zh-CN" b="1"/>
                  <a:t>Summer</a:t>
                </a:r>
                <a:endParaRPr lang="en-US" altLang="zh-CN" b="1"/>
              </a:p>
              <a:p>
                <a:r>
                  <a:rPr lang="en-US" altLang="zh-CN" b="1"/>
                  <a:t>time</a:t>
                </a:r>
                <a:endParaRPr lang="en-US" altLang="zh-CN" b="1"/>
              </a:p>
            </p:txBody>
          </p:sp>
        </p:grpSp>
        <p:sp>
          <p:nvSpPr>
            <p:cNvPr id="4156" name="弦形 38"/>
            <p:cNvSpPr>
              <a:spLocks noChangeAspect="1"/>
            </p:cNvSpPr>
            <p:nvPr/>
          </p:nvSpPr>
          <p:spPr>
            <a:xfrm>
              <a:off x="252170" y="0"/>
              <a:ext cx="1496646" cy="1815536"/>
            </a:xfrm>
            <a:custGeom>
              <a:avLst/>
              <a:gdLst>
                <a:gd name="txL" fmla="*/ 0 w 1496646"/>
                <a:gd name="txT" fmla="*/ 0 h 1815536"/>
                <a:gd name="txR" fmla="*/ 1496646 w 1496646"/>
                <a:gd name="txB" fmla="*/ 1815536 h 1815536"/>
              </a:gdLst>
              <a:ahLst/>
              <a:cxnLst/>
              <a:rect l="txL" t="txT" r="txR" b="txB"/>
              <a:pathLst>
                <a:path w="1496646" h="1815536">
                  <a:moveTo>
                    <a:pt x="1496644" y="909847"/>
                  </a:moveTo>
                  <a:arcTo wR="748323" hR="907768" stAng="-21590449" swAng="10790449"/>
                  <a:close/>
                </a:path>
              </a:pathLst>
            </a:custGeom>
            <a:solidFill>
              <a:srgbClr val="99CC00">
                <a:alpha val="29999"/>
              </a:srgbClr>
            </a:solidFill>
            <a:ln w="25400">
              <a:noFill/>
            </a:ln>
          </p:spPr>
          <p:txBody>
            <a:bodyPr anchor="ctr"/>
            <a:p/>
          </p:txBody>
        </p:sp>
      </p:grpSp>
      <p:grpSp>
        <p:nvGrpSpPr>
          <p:cNvPr id="4157" name="组合 4156"/>
          <p:cNvGrpSpPr/>
          <p:nvPr/>
        </p:nvGrpSpPr>
        <p:grpSpPr>
          <a:xfrm>
            <a:off x="4678363" y="2260600"/>
            <a:ext cx="2016125" cy="2149475"/>
            <a:chOff x="0" y="0"/>
            <a:chExt cx="2016223" cy="2148685"/>
          </a:xfrm>
        </p:grpSpPr>
        <p:grpSp>
          <p:nvGrpSpPr>
            <p:cNvPr id="4158" name="组合 4157"/>
            <p:cNvGrpSpPr/>
            <p:nvPr/>
          </p:nvGrpSpPr>
          <p:grpSpPr>
            <a:xfrm>
              <a:off x="0" y="132462"/>
              <a:ext cx="2016223" cy="2016223"/>
              <a:chOff x="0" y="0"/>
              <a:chExt cx="2016223" cy="2016223"/>
            </a:xfrm>
          </p:grpSpPr>
          <p:grpSp>
            <p:nvGrpSpPr>
              <p:cNvPr id="4159" name="组合 4158"/>
              <p:cNvGrpSpPr/>
              <p:nvPr/>
            </p:nvGrpSpPr>
            <p:grpSpPr>
              <a:xfrm>
                <a:off x="0" y="0"/>
                <a:ext cx="2016223" cy="2016223"/>
                <a:chOff x="0" y="0"/>
                <a:chExt cx="2611485" cy="2611195"/>
              </a:xfrm>
            </p:grpSpPr>
            <p:grpSp>
              <p:nvGrpSpPr>
                <p:cNvPr id="4160" name="组合 4159"/>
                <p:cNvGrpSpPr/>
                <p:nvPr/>
              </p:nvGrpSpPr>
              <p:grpSpPr>
                <a:xfrm>
                  <a:off x="216024" y="216024"/>
                  <a:ext cx="2160240" cy="2160000"/>
                  <a:chOff x="0" y="0"/>
                  <a:chExt cx="2160240" cy="2160000"/>
                </a:xfrm>
              </p:grpSpPr>
              <p:grpSp>
                <p:nvGrpSpPr>
                  <p:cNvPr id="4161" name="组合 4160"/>
                  <p:cNvGrpSpPr/>
                  <p:nvPr/>
                </p:nvGrpSpPr>
                <p:grpSpPr>
                  <a:xfrm>
                    <a:off x="0" y="0"/>
                    <a:ext cx="2160240" cy="2160000"/>
                    <a:chOff x="0" y="0"/>
                    <a:chExt cx="2160240" cy="2160000"/>
                  </a:xfrm>
                </p:grpSpPr>
                <p:grpSp>
                  <p:nvGrpSpPr>
                    <p:cNvPr id="4162" name="组合 4161"/>
                    <p:cNvGrpSpPr/>
                    <p:nvPr/>
                  </p:nvGrpSpPr>
                  <p:grpSpPr>
                    <a:xfrm rot="14434845">
                      <a:off x="120" y="-120"/>
                      <a:ext cx="2160000" cy="2160240"/>
                      <a:chOff x="0" y="0"/>
                      <a:chExt cx="2160000" cy="2160240"/>
                    </a:xfrm>
                  </p:grpSpPr>
                  <p:sp>
                    <p:nvSpPr>
                      <p:cNvPr id="4163" name="直接连接符 79"/>
                      <p:cNvSpPr/>
                      <p:nvPr/>
                    </p:nvSpPr>
                    <p:spPr>
                      <a:xfrm>
                        <a:off x="1079880" y="71888"/>
                        <a:ext cx="1" cy="144016"/>
                      </a:xfrm>
                      <a:prstGeom prst="line">
                        <a:avLst/>
                      </a:prstGeom>
                      <a:ln w="38100" cap="flat" cmpd="sng">
                        <a:solidFill>
                          <a:srgbClr val="FF6600"/>
                        </a:solidFill>
                        <a:prstDash val="solid"/>
                        <a:bevel/>
                        <a:headEnd type="none" w="med" len="med"/>
                        <a:tailEnd type="none" w="med" len="med"/>
                      </a:ln>
                    </p:spPr>
                  </p:sp>
                  <p:grpSp>
                    <p:nvGrpSpPr>
                      <p:cNvPr id="4164" name="组合 4163"/>
                      <p:cNvGrpSpPr/>
                      <p:nvPr/>
                    </p:nvGrpSpPr>
                    <p:grpSpPr>
                      <a:xfrm>
                        <a:off x="0" y="0"/>
                        <a:ext cx="2160000" cy="2160240"/>
                        <a:chOff x="0" y="0"/>
                        <a:chExt cx="2160000" cy="2160240"/>
                      </a:xfrm>
                    </p:grpSpPr>
                    <p:grpSp>
                      <p:nvGrpSpPr>
                        <p:cNvPr id="4165" name="组合 4164"/>
                        <p:cNvGrpSpPr/>
                        <p:nvPr/>
                      </p:nvGrpSpPr>
                      <p:grpSpPr>
                        <a:xfrm rot="3578947">
                          <a:off x="-120" y="120"/>
                          <a:ext cx="2160240" cy="2160000"/>
                          <a:chOff x="0" y="0"/>
                          <a:chExt cx="2160240" cy="2160000"/>
                        </a:xfrm>
                      </p:grpSpPr>
                      <p:grpSp>
                        <p:nvGrpSpPr>
                          <p:cNvPr id="4166" name="组合 4165"/>
                          <p:cNvGrpSpPr>
                            <a:grpSpLocks noChangeAspect="1"/>
                          </p:cNvGrpSpPr>
                          <p:nvPr/>
                        </p:nvGrpSpPr>
                        <p:grpSpPr>
                          <a:xfrm>
                            <a:off x="0" y="0"/>
                            <a:ext cx="2160240" cy="2160000"/>
                            <a:chOff x="0" y="0"/>
                            <a:chExt cx="2160240" cy="2160000"/>
                          </a:xfrm>
                        </p:grpSpPr>
                        <p:sp>
                          <p:nvSpPr>
                            <p:cNvPr id="4167" name="椭圆 4"/>
                            <p:cNvSpPr>
                              <a:spLocks noChangeAspect="1"/>
                            </p:cNvSpPr>
                            <p:nvPr/>
                          </p:nvSpPr>
                          <p:spPr>
                            <a:xfrm>
                              <a:off x="72008" y="72008"/>
                              <a:ext cx="2016224" cy="2016000"/>
                            </a:xfrm>
                            <a:prstGeom prst="ellipse">
                              <a:avLst/>
                            </a:prstGeom>
                            <a:solidFill>
                              <a:schemeClr val="bg1"/>
                            </a:solidFill>
                            <a:ln w="25400" cap="flat" cmpd="sng">
                              <a:solidFill>
                                <a:srgbClr val="FF6600">
                                  <a:alpha val="56000"/>
                                </a:srgbClr>
                              </a:solidFill>
                              <a:prstDash val="solid"/>
                              <a:bevel/>
                              <a:headEnd type="none" w="med" len="med"/>
                              <a:tailEnd type="none" w="med" len="med"/>
                            </a:ln>
                          </p:spPr>
                          <p:txBody>
                            <a:bodyPr anchor="ctr"/>
                            <a:p/>
                          </p:txBody>
                        </p:sp>
                        <p:sp>
                          <p:nvSpPr>
                            <p:cNvPr id="4168" name="椭圆 3"/>
                            <p:cNvSpPr>
                              <a:spLocks noChangeAspect="1"/>
                            </p:cNvSpPr>
                            <p:nvPr/>
                          </p:nvSpPr>
                          <p:spPr>
                            <a:xfrm>
                              <a:off x="0" y="0"/>
                              <a:ext cx="2160240" cy="2160000"/>
                            </a:xfrm>
                            <a:prstGeom prst="ellipse">
                              <a:avLst/>
                            </a:prstGeom>
                            <a:noFill/>
                            <a:ln w="25400" cap="flat" cmpd="sng">
                              <a:solidFill>
                                <a:schemeClr val="bg1"/>
                              </a:solidFill>
                              <a:prstDash val="solid"/>
                              <a:bevel/>
                              <a:headEnd type="none" w="med" len="med"/>
                              <a:tailEnd type="none" w="med" len="med"/>
                            </a:ln>
                          </p:spPr>
                          <p:txBody>
                            <a:bodyPr anchor="ctr"/>
                            <a:p/>
                          </p:txBody>
                        </p:sp>
                      </p:grpSp>
                      <p:sp>
                        <p:nvSpPr>
                          <p:cNvPr id="4169" name="直接连接符 88"/>
                          <p:cNvSpPr/>
                          <p:nvPr/>
                        </p:nvSpPr>
                        <p:spPr>
                          <a:xfrm>
                            <a:off x="1080120" y="71768"/>
                            <a:ext cx="1" cy="144016"/>
                          </a:xfrm>
                          <a:prstGeom prst="line">
                            <a:avLst/>
                          </a:prstGeom>
                          <a:ln w="38100" cap="flat" cmpd="sng">
                            <a:solidFill>
                              <a:srgbClr val="FF6600"/>
                            </a:solidFill>
                            <a:prstDash val="solid"/>
                            <a:bevel/>
                            <a:headEnd type="none" w="med" len="med"/>
                            <a:tailEnd type="none" w="med" len="med"/>
                          </a:ln>
                        </p:spPr>
                      </p:sp>
                      <p:sp>
                        <p:nvSpPr>
                          <p:cNvPr id="4170" name="直接连接符 89"/>
                          <p:cNvSpPr/>
                          <p:nvPr/>
                        </p:nvSpPr>
                        <p:spPr>
                          <a:xfrm>
                            <a:off x="1080120" y="1943976"/>
                            <a:ext cx="1" cy="144016"/>
                          </a:xfrm>
                          <a:prstGeom prst="line">
                            <a:avLst/>
                          </a:prstGeom>
                          <a:ln w="38100" cap="flat" cmpd="sng">
                            <a:solidFill>
                              <a:srgbClr val="FF6600"/>
                            </a:solidFill>
                            <a:prstDash val="solid"/>
                            <a:bevel/>
                            <a:headEnd type="none" w="med" len="med"/>
                            <a:tailEnd type="none" w="med" len="med"/>
                          </a:ln>
                        </p:spPr>
                      </p:sp>
                      <p:sp>
                        <p:nvSpPr>
                          <p:cNvPr id="4171" name="直接连接符 14"/>
                          <p:cNvSpPr/>
                          <p:nvPr/>
                        </p:nvSpPr>
                        <p:spPr>
                          <a:xfrm>
                            <a:off x="72008" y="1079880"/>
                            <a:ext cx="144016" cy="1"/>
                          </a:xfrm>
                          <a:prstGeom prst="line">
                            <a:avLst/>
                          </a:prstGeom>
                          <a:ln w="38100" cap="flat" cmpd="sng">
                            <a:solidFill>
                              <a:srgbClr val="FF6600"/>
                            </a:solidFill>
                            <a:prstDash val="solid"/>
                            <a:bevel/>
                            <a:headEnd type="none" w="med" len="med"/>
                            <a:tailEnd type="none" w="med" len="med"/>
                          </a:ln>
                        </p:spPr>
                      </p:sp>
                      <p:sp>
                        <p:nvSpPr>
                          <p:cNvPr id="4172" name="直接连接符 16"/>
                          <p:cNvSpPr/>
                          <p:nvPr/>
                        </p:nvSpPr>
                        <p:spPr>
                          <a:xfrm>
                            <a:off x="1944216" y="1079880"/>
                            <a:ext cx="144016" cy="1"/>
                          </a:xfrm>
                          <a:prstGeom prst="line">
                            <a:avLst/>
                          </a:prstGeom>
                          <a:ln w="38100" cap="flat" cmpd="sng">
                            <a:solidFill>
                              <a:srgbClr val="FF6600"/>
                            </a:solidFill>
                            <a:prstDash val="solid"/>
                            <a:bevel/>
                            <a:headEnd type="none" w="med" len="med"/>
                            <a:tailEnd type="none" w="med" len="med"/>
                          </a:ln>
                        </p:spPr>
                      </p:sp>
                    </p:grpSp>
                    <p:sp>
                      <p:nvSpPr>
                        <p:cNvPr id="4173" name="直接连接符 83"/>
                        <p:cNvSpPr/>
                        <p:nvPr/>
                      </p:nvSpPr>
                      <p:spPr>
                        <a:xfrm>
                          <a:off x="81057" y="1080000"/>
                          <a:ext cx="144016" cy="1"/>
                        </a:xfrm>
                        <a:prstGeom prst="line">
                          <a:avLst/>
                        </a:prstGeom>
                        <a:ln w="38100" cap="flat" cmpd="sng">
                          <a:solidFill>
                            <a:srgbClr val="FF6600"/>
                          </a:solidFill>
                          <a:prstDash val="solid"/>
                          <a:bevel/>
                          <a:headEnd type="none" w="med" len="med"/>
                          <a:tailEnd type="none" w="med" len="med"/>
                        </a:ln>
                      </p:spPr>
                    </p:sp>
                    <p:sp>
                      <p:nvSpPr>
                        <p:cNvPr id="4174" name="直接连接符 84"/>
                        <p:cNvSpPr/>
                        <p:nvPr/>
                      </p:nvSpPr>
                      <p:spPr>
                        <a:xfrm>
                          <a:off x="1953265" y="1080000"/>
                          <a:ext cx="144016" cy="1"/>
                        </a:xfrm>
                        <a:prstGeom prst="line">
                          <a:avLst/>
                        </a:prstGeom>
                        <a:ln w="38100" cap="flat" cmpd="sng">
                          <a:solidFill>
                            <a:srgbClr val="FF6600"/>
                          </a:solidFill>
                          <a:prstDash val="solid"/>
                          <a:bevel/>
                          <a:headEnd type="none" w="med" len="med"/>
                          <a:tailEnd type="none" w="med" len="med"/>
                        </a:ln>
                      </p:spPr>
                    </p:sp>
                    <p:sp>
                      <p:nvSpPr>
                        <p:cNvPr id="4175" name="直接连接符 85"/>
                        <p:cNvSpPr/>
                        <p:nvPr/>
                      </p:nvSpPr>
                      <p:spPr>
                        <a:xfrm flipV="1">
                          <a:off x="1449209" y="215904"/>
                          <a:ext cx="72008" cy="144016"/>
                        </a:xfrm>
                        <a:prstGeom prst="line">
                          <a:avLst/>
                        </a:prstGeom>
                        <a:ln w="38100" cap="flat" cmpd="sng">
                          <a:solidFill>
                            <a:srgbClr val="FF6600"/>
                          </a:solidFill>
                          <a:prstDash val="solid"/>
                          <a:bevel/>
                          <a:headEnd type="none" w="med" len="med"/>
                          <a:tailEnd type="none" w="med" len="med"/>
                        </a:ln>
                      </p:spPr>
                    </p:sp>
                    <p:sp>
                      <p:nvSpPr>
                        <p:cNvPr id="4176" name="直接连接符 86"/>
                        <p:cNvSpPr/>
                        <p:nvPr/>
                      </p:nvSpPr>
                      <p:spPr>
                        <a:xfrm flipV="1">
                          <a:off x="585113" y="1800080"/>
                          <a:ext cx="72008" cy="144016"/>
                        </a:xfrm>
                        <a:prstGeom prst="line">
                          <a:avLst/>
                        </a:prstGeom>
                        <a:ln w="38100" cap="flat" cmpd="sng">
                          <a:solidFill>
                            <a:srgbClr val="FF6600"/>
                          </a:solidFill>
                          <a:prstDash val="solid"/>
                          <a:bevel/>
                          <a:headEnd type="none" w="med" len="med"/>
                          <a:tailEnd type="none" w="med" len="med"/>
                        </a:ln>
                      </p:spPr>
                    </p:sp>
                  </p:grpSp>
                  <p:sp>
                    <p:nvSpPr>
                      <p:cNvPr id="4177" name="直接连接符 81"/>
                      <p:cNvSpPr/>
                      <p:nvPr/>
                    </p:nvSpPr>
                    <p:spPr>
                      <a:xfrm>
                        <a:off x="1079880" y="1944096"/>
                        <a:ext cx="1" cy="144016"/>
                      </a:xfrm>
                      <a:prstGeom prst="line">
                        <a:avLst/>
                      </a:prstGeom>
                      <a:ln w="38100" cap="flat" cmpd="sng">
                        <a:solidFill>
                          <a:srgbClr val="FF6600"/>
                        </a:solidFill>
                        <a:prstDash val="solid"/>
                        <a:bevel/>
                        <a:headEnd type="none" w="med" len="med"/>
                        <a:tailEnd type="none" w="med" len="med"/>
                      </a:ln>
                    </p:spPr>
                  </p:sp>
                </p:grpSp>
                <p:sp>
                  <p:nvSpPr>
                    <p:cNvPr id="4178" name="直接连接符 77"/>
                    <p:cNvSpPr/>
                    <p:nvPr/>
                  </p:nvSpPr>
                  <p:spPr>
                    <a:xfrm>
                      <a:off x="1080000" y="71768"/>
                      <a:ext cx="1" cy="144016"/>
                    </a:xfrm>
                    <a:prstGeom prst="line">
                      <a:avLst/>
                    </a:prstGeom>
                    <a:ln w="38100" cap="flat" cmpd="sng">
                      <a:solidFill>
                        <a:srgbClr val="FF66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4179" name="直接连接符 78"/>
                    <p:cNvSpPr/>
                    <p:nvPr/>
                  </p:nvSpPr>
                  <p:spPr>
                    <a:xfrm>
                      <a:off x="1080000" y="1943976"/>
                      <a:ext cx="1" cy="144016"/>
                    </a:xfrm>
                    <a:prstGeom prst="line">
                      <a:avLst/>
                    </a:prstGeom>
                    <a:ln w="38100" cap="flat" cmpd="sng">
                      <a:solidFill>
                        <a:srgbClr val="FF66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4180" name="组合 4179"/>
                  <p:cNvGrpSpPr/>
                  <p:nvPr/>
                </p:nvGrpSpPr>
                <p:grpSpPr>
                  <a:xfrm>
                    <a:off x="716651" y="716546"/>
                    <a:ext cx="932672" cy="443726"/>
                    <a:chOff x="0" y="0"/>
                    <a:chExt cx="932672" cy="443726"/>
                  </a:xfrm>
                </p:grpSpPr>
                <p:sp>
                  <p:nvSpPr>
                    <p:cNvPr id="4181" name="直接连接符 74"/>
                    <p:cNvSpPr/>
                    <p:nvPr/>
                  </p:nvSpPr>
                  <p:spPr>
                    <a:xfrm>
                      <a:off x="0" y="93257"/>
                      <a:ext cx="435357" cy="342085"/>
                    </a:xfrm>
                    <a:prstGeom prst="line">
                      <a:avLst/>
                    </a:prstGeom>
                    <a:ln w="57150" cap="flat" cmpd="sng">
                      <a:solidFill>
                        <a:srgbClr val="FF66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4182" name="直接连接符 75"/>
                    <p:cNvSpPr/>
                    <p:nvPr/>
                  </p:nvSpPr>
                  <p:spPr>
                    <a:xfrm flipH="1">
                      <a:off x="291341" y="0"/>
                      <a:ext cx="641331" cy="443726"/>
                    </a:xfrm>
                    <a:prstGeom prst="line">
                      <a:avLst/>
                    </a:prstGeom>
                    <a:ln w="57150" cap="flat" cmpd="sng">
                      <a:solidFill>
                        <a:srgbClr val="FF66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>
                  </p:spPr>
                </p:sp>
              </p:grpSp>
            </p:grpSp>
            <p:sp>
              <p:nvSpPr>
                <p:cNvPr id="4183" name="椭圆 71"/>
                <p:cNvSpPr>
                  <a:spLocks noChangeAspect="1"/>
                </p:cNvSpPr>
                <p:nvPr/>
              </p:nvSpPr>
              <p:spPr>
                <a:xfrm>
                  <a:off x="0" y="0"/>
                  <a:ext cx="2611485" cy="2611195"/>
                </a:xfrm>
                <a:prstGeom prst="ellipse">
                  <a:avLst/>
                </a:prstGeom>
                <a:noFill/>
                <a:ln w="25400" cap="flat" cmpd="sng">
                  <a:solidFill>
                    <a:schemeClr val="bg1"/>
                  </a:solidFill>
                  <a:prstDash val="sysDash"/>
                  <a:bevel/>
                  <a:headEnd type="none" w="med" len="med"/>
                  <a:tailEnd type="none" w="med" len="med"/>
                </a:ln>
              </p:spPr>
              <p:txBody>
                <a:bodyPr anchor="ctr"/>
                <a:p/>
              </p:txBody>
            </p:sp>
          </p:grpSp>
          <p:sp>
            <p:nvSpPr>
              <p:cNvPr id="4184" name="TextBox 69"/>
              <p:cNvSpPr/>
              <p:nvPr/>
            </p:nvSpPr>
            <p:spPr>
              <a:xfrm>
                <a:off x="507134" y="1040631"/>
                <a:ext cx="952505" cy="61555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p>
                <a:r>
                  <a:rPr lang="en-US" altLang="zh-CN" b="1"/>
                  <a:t>Autumn</a:t>
                </a:r>
                <a:endParaRPr lang="en-US" altLang="zh-CN" b="1"/>
              </a:p>
              <a:p>
                <a:r>
                  <a:rPr lang="en-US" altLang="zh-CN" b="1"/>
                  <a:t>time</a:t>
                </a:r>
                <a:endParaRPr lang="en-US" altLang="zh-CN" b="1"/>
              </a:p>
            </p:txBody>
          </p:sp>
        </p:grpSp>
        <p:sp>
          <p:nvSpPr>
            <p:cNvPr id="4185" name="弦形 67"/>
            <p:cNvSpPr>
              <a:spLocks noChangeAspect="1"/>
            </p:cNvSpPr>
            <p:nvPr/>
          </p:nvSpPr>
          <p:spPr>
            <a:xfrm>
              <a:off x="144016" y="0"/>
              <a:ext cx="1658978" cy="2012456"/>
            </a:xfrm>
            <a:custGeom>
              <a:avLst/>
              <a:gdLst>
                <a:gd name="txL" fmla="*/ 0 w 1658978"/>
                <a:gd name="txT" fmla="*/ 0 h 2012456"/>
                <a:gd name="txR" fmla="*/ 1658978 w 1658978"/>
                <a:gd name="txB" fmla="*/ 2012456 h 2012456"/>
              </a:gdLst>
              <a:ahLst/>
              <a:cxnLst/>
              <a:rect l="txL" t="txT" r="txR" b="txB"/>
              <a:pathLst>
                <a:path w="1658978" h="2012456">
                  <a:moveTo>
                    <a:pt x="1658975" y="1008533"/>
                  </a:moveTo>
                  <a:arcTo wR="829489" hR="1006228" stAng="-21590447" swAng="10790447"/>
                  <a:close/>
                </a:path>
              </a:pathLst>
            </a:custGeom>
            <a:solidFill>
              <a:srgbClr val="FF6600">
                <a:alpha val="29999"/>
              </a:srgbClr>
            </a:solidFill>
            <a:ln w="25400">
              <a:noFill/>
            </a:ln>
          </p:spPr>
          <p:txBody>
            <a:bodyPr anchor="ctr"/>
            <a:p/>
          </p:txBody>
        </p:sp>
      </p:grpSp>
      <p:grpSp>
        <p:nvGrpSpPr>
          <p:cNvPr id="4186" name="组合 4185"/>
          <p:cNvGrpSpPr/>
          <p:nvPr/>
        </p:nvGrpSpPr>
        <p:grpSpPr>
          <a:xfrm>
            <a:off x="6964363" y="174625"/>
            <a:ext cx="2016125" cy="2130425"/>
            <a:chOff x="0" y="0"/>
            <a:chExt cx="2016223" cy="2129063"/>
          </a:xfrm>
        </p:grpSpPr>
        <p:grpSp>
          <p:nvGrpSpPr>
            <p:cNvPr id="4187" name="组合 4186"/>
            <p:cNvGrpSpPr/>
            <p:nvPr/>
          </p:nvGrpSpPr>
          <p:grpSpPr>
            <a:xfrm>
              <a:off x="0" y="112840"/>
              <a:ext cx="2016223" cy="2016223"/>
              <a:chOff x="0" y="0"/>
              <a:chExt cx="2016223" cy="2016223"/>
            </a:xfrm>
          </p:grpSpPr>
          <p:grpSp>
            <p:nvGrpSpPr>
              <p:cNvPr id="4188" name="组合 4187"/>
              <p:cNvGrpSpPr/>
              <p:nvPr/>
            </p:nvGrpSpPr>
            <p:grpSpPr>
              <a:xfrm>
                <a:off x="0" y="0"/>
                <a:ext cx="2016223" cy="2016223"/>
                <a:chOff x="0" y="0"/>
                <a:chExt cx="2611485" cy="2611195"/>
              </a:xfrm>
            </p:grpSpPr>
            <p:grpSp>
              <p:nvGrpSpPr>
                <p:cNvPr id="4189" name="组合 4188"/>
                <p:cNvGrpSpPr/>
                <p:nvPr/>
              </p:nvGrpSpPr>
              <p:grpSpPr>
                <a:xfrm>
                  <a:off x="216024" y="216024"/>
                  <a:ext cx="2160240" cy="2160000"/>
                  <a:chOff x="0" y="0"/>
                  <a:chExt cx="2160240" cy="2160000"/>
                </a:xfrm>
              </p:grpSpPr>
              <p:grpSp>
                <p:nvGrpSpPr>
                  <p:cNvPr id="4190" name="组合 4189"/>
                  <p:cNvGrpSpPr/>
                  <p:nvPr/>
                </p:nvGrpSpPr>
                <p:grpSpPr>
                  <a:xfrm>
                    <a:off x="0" y="0"/>
                    <a:ext cx="2160240" cy="2160000"/>
                    <a:chOff x="0" y="0"/>
                    <a:chExt cx="2160240" cy="2160000"/>
                  </a:xfrm>
                </p:grpSpPr>
                <p:grpSp>
                  <p:nvGrpSpPr>
                    <p:cNvPr id="4191" name="组合 4190"/>
                    <p:cNvGrpSpPr/>
                    <p:nvPr/>
                  </p:nvGrpSpPr>
                  <p:grpSpPr>
                    <a:xfrm rot="14434845">
                      <a:off x="120" y="-120"/>
                      <a:ext cx="2160000" cy="2160240"/>
                      <a:chOff x="0" y="0"/>
                      <a:chExt cx="2160000" cy="2160240"/>
                    </a:xfrm>
                  </p:grpSpPr>
                  <p:sp>
                    <p:nvSpPr>
                      <p:cNvPr id="4192" name="直接连接符 108"/>
                      <p:cNvSpPr/>
                      <p:nvPr/>
                    </p:nvSpPr>
                    <p:spPr>
                      <a:xfrm>
                        <a:off x="1079880" y="71888"/>
                        <a:ext cx="1" cy="144016"/>
                      </a:xfrm>
                      <a:prstGeom prst="line">
                        <a:avLst/>
                      </a:prstGeom>
                      <a:ln w="38100" cap="flat" cmpd="sng">
                        <a:solidFill>
                          <a:srgbClr val="FF6600"/>
                        </a:solidFill>
                        <a:prstDash val="solid"/>
                        <a:bevel/>
                        <a:headEnd type="none" w="med" len="med"/>
                        <a:tailEnd type="none" w="med" len="med"/>
                      </a:ln>
                    </p:spPr>
                  </p:sp>
                  <p:grpSp>
                    <p:nvGrpSpPr>
                      <p:cNvPr id="4193" name="组合 4192"/>
                      <p:cNvGrpSpPr/>
                      <p:nvPr/>
                    </p:nvGrpSpPr>
                    <p:grpSpPr>
                      <a:xfrm>
                        <a:off x="0" y="0"/>
                        <a:ext cx="2160000" cy="2160240"/>
                        <a:chOff x="0" y="0"/>
                        <a:chExt cx="2160000" cy="2160240"/>
                      </a:xfrm>
                    </p:grpSpPr>
                    <p:grpSp>
                      <p:nvGrpSpPr>
                        <p:cNvPr id="4194" name="组合 4193"/>
                        <p:cNvGrpSpPr/>
                        <p:nvPr/>
                      </p:nvGrpSpPr>
                      <p:grpSpPr>
                        <a:xfrm rot="3578947">
                          <a:off x="-120" y="120"/>
                          <a:ext cx="2160240" cy="2160000"/>
                          <a:chOff x="0" y="0"/>
                          <a:chExt cx="2160240" cy="2160000"/>
                        </a:xfrm>
                      </p:grpSpPr>
                      <p:grpSp>
                        <p:nvGrpSpPr>
                          <p:cNvPr id="4195" name="组合 4194"/>
                          <p:cNvGrpSpPr>
                            <a:grpSpLocks noChangeAspect="1"/>
                          </p:cNvGrpSpPr>
                          <p:nvPr/>
                        </p:nvGrpSpPr>
                        <p:grpSpPr>
                          <a:xfrm>
                            <a:off x="0" y="0"/>
                            <a:ext cx="2160240" cy="2160000"/>
                            <a:chOff x="0" y="0"/>
                            <a:chExt cx="2160240" cy="2160000"/>
                          </a:xfrm>
                        </p:grpSpPr>
                        <p:sp>
                          <p:nvSpPr>
                            <p:cNvPr id="4196" name="椭圆 4"/>
                            <p:cNvSpPr>
                              <a:spLocks noChangeAspect="1"/>
                            </p:cNvSpPr>
                            <p:nvPr/>
                          </p:nvSpPr>
                          <p:spPr>
                            <a:xfrm>
                              <a:off x="72008" y="72008"/>
                              <a:ext cx="2016224" cy="2016000"/>
                            </a:xfrm>
                            <a:prstGeom prst="ellipse">
                              <a:avLst/>
                            </a:prstGeom>
                            <a:solidFill>
                              <a:schemeClr val="bg1"/>
                            </a:solidFill>
                            <a:ln w="25400" cap="flat" cmpd="sng">
                              <a:solidFill>
                                <a:srgbClr val="00B0F0">
                                  <a:alpha val="56000"/>
                                </a:srgbClr>
                              </a:solidFill>
                              <a:prstDash val="solid"/>
                              <a:bevel/>
                              <a:headEnd type="none" w="med" len="med"/>
                              <a:tailEnd type="none" w="med" len="med"/>
                            </a:ln>
                          </p:spPr>
                          <p:txBody>
                            <a:bodyPr anchor="ctr"/>
                            <a:p/>
                          </p:txBody>
                        </p:sp>
                        <p:sp>
                          <p:nvSpPr>
                            <p:cNvPr id="4197" name="椭圆 3"/>
                            <p:cNvSpPr>
                              <a:spLocks noChangeAspect="1"/>
                            </p:cNvSpPr>
                            <p:nvPr/>
                          </p:nvSpPr>
                          <p:spPr>
                            <a:xfrm>
                              <a:off x="0" y="0"/>
                              <a:ext cx="2160240" cy="2160000"/>
                            </a:xfrm>
                            <a:prstGeom prst="ellipse">
                              <a:avLst/>
                            </a:prstGeom>
                            <a:noFill/>
                            <a:ln w="25400" cap="flat" cmpd="sng">
                              <a:solidFill>
                                <a:schemeClr val="bg1"/>
                              </a:solidFill>
                              <a:prstDash val="solid"/>
                              <a:bevel/>
                              <a:headEnd type="none" w="med" len="med"/>
                              <a:tailEnd type="none" w="med" len="med"/>
                            </a:ln>
                          </p:spPr>
                          <p:txBody>
                            <a:bodyPr anchor="ctr"/>
                            <a:p/>
                          </p:txBody>
                        </p:sp>
                      </p:grpSp>
                      <p:sp>
                        <p:nvSpPr>
                          <p:cNvPr id="4198" name="直接连接符 117"/>
                          <p:cNvSpPr/>
                          <p:nvPr/>
                        </p:nvSpPr>
                        <p:spPr>
                          <a:xfrm>
                            <a:off x="1080120" y="71768"/>
                            <a:ext cx="1" cy="144016"/>
                          </a:xfrm>
                          <a:prstGeom prst="line">
                            <a:avLst/>
                          </a:prstGeom>
                          <a:ln w="38100" cap="flat" cmpd="sng">
                            <a:solidFill>
                              <a:srgbClr val="00B0F0"/>
                            </a:solidFill>
                            <a:prstDash val="solid"/>
                            <a:bevel/>
                            <a:headEnd type="none" w="med" len="med"/>
                            <a:tailEnd type="none" w="med" len="med"/>
                          </a:ln>
                        </p:spPr>
                      </p:sp>
                      <p:sp>
                        <p:nvSpPr>
                          <p:cNvPr id="4199" name="直接连接符 118"/>
                          <p:cNvSpPr/>
                          <p:nvPr/>
                        </p:nvSpPr>
                        <p:spPr>
                          <a:xfrm>
                            <a:off x="1080120" y="1943976"/>
                            <a:ext cx="1" cy="144016"/>
                          </a:xfrm>
                          <a:prstGeom prst="line">
                            <a:avLst/>
                          </a:prstGeom>
                          <a:ln w="38100" cap="flat" cmpd="sng">
                            <a:solidFill>
                              <a:srgbClr val="00B0F0"/>
                            </a:solidFill>
                            <a:prstDash val="solid"/>
                            <a:bevel/>
                            <a:headEnd type="none" w="med" len="med"/>
                            <a:tailEnd type="none" w="med" len="med"/>
                          </a:ln>
                        </p:spPr>
                      </p:sp>
                      <p:sp>
                        <p:nvSpPr>
                          <p:cNvPr id="4200" name="直接连接符 14"/>
                          <p:cNvSpPr/>
                          <p:nvPr/>
                        </p:nvSpPr>
                        <p:spPr>
                          <a:xfrm>
                            <a:off x="72008" y="1079880"/>
                            <a:ext cx="144016" cy="1"/>
                          </a:xfrm>
                          <a:prstGeom prst="line">
                            <a:avLst/>
                          </a:prstGeom>
                          <a:ln w="38100" cap="flat" cmpd="sng">
                            <a:solidFill>
                              <a:srgbClr val="00B0F0"/>
                            </a:solidFill>
                            <a:prstDash val="solid"/>
                            <a:bevel/>
                            <a:headEnd type="none" w="med" len="med"/>
                            <a:tailEnd type="none" w="med" len="med"/>
                          </a:ln>
                        </p:spPr>
                      </p:sp>
                      <p:sp>
                        <p:nvSpPr>
                          <p:cNvPr id="4201" name="直接连接符 16"/>
                          <p:cNvSpPr/>
                          <p:nvPr/>
                        </p:nvSpPr>
                        <p:spPr>
                          <a:xfrm>
                            <a:off x="1944216" y="1079880"/>
                            <a:ext cx="144016" cy="1"/>
                          </a:xfrm>
                          <a:prstGeom prst="line">
                            <a:avLst/>
                          </a:prstGeom>
                          <a:ln w="38100" cap="flat" cmpd="sng">
                            <a:solidFill>
                              <a:srgbClr val="00B0F0"/>
                            </a:solidFill>
                            <a:prstDash val="solid"/>
                            <a:bevel/>
                            <a:headEnd type="none" w="med" len="med"/>
                            <a:tailEnd type="none" w="med" len="med"/>
                          </a:ln>
                        </p:spPr>
                      </p:sp>
                    </p:grpSp>
                    <p:sp>
                      <p:nvSpPr>
                        <p:cNvPr id="4202" name="直接连接符 112"/>
                        <p:cNvSpPr/>
                        <p:nvPr/>
                      </p:nvSpPr>
                      <p:spPr>
                        <a:xfrm>
                          <a:off x="81057" y="1080000"/>
                          <a:ext cx="144016" cy="1"/>
                        </a:xfrm>
                        <a:prstGeom prst="line">
                          <a:avLst/>
                        </a:prstGeom>
                        <a:ln w="38100" cap="flat" cmpd="sng">
                          <a:solidFill>
                            <a:srgbClr val="00B0F0"/>
                          </a:solidFill>
                          <a:prstDash val="solid"/>
                          <a:bevel/>
                          <a:headEnd type="none" w="med" len="med"/>
                          <a:tailEnd type="none" w="med" len="med"/>
                        </a:ln>
                      </p:spPr>
                    </p:sp>
                    <p:sp>
                      <p:nvSpPr>
                        <p:cNvPr id="4203" name="直接连接符 113"/>
                        <p:cNvSpPr/>
                        <p:nvPr/>
                      </p:nvSpPr>
                      <p:spPr>
                        <a:xfrm>
                          <a:off x="1953265" y="1080000"/>
                          <a:ext cx="144016" cy="1"/>
                        </a:xfrm>
                        <a:prstGeom prst="line">
                          <a:avLst/>
                        </a:prstGeom>
                        <a:ln w="38100" cap="flat" cmpd="sng">
                          <a:solidFill>
                            <a:srgbClr val="00B0F0"/>
                          </a:solidFill>
                          <a:prstDash val="solid"/>
                          <a:bevel/>
                          <a:headEnd type="none" w="med" len="med"/>
                          <a:tailEnd type="none" w="med" len="med"/>
                        </a:ln>
                      </p:spPr>
                    </p:sp>
                    <p:sp>
                      <p:nvSpPr>
                        <p:cNvPr id="4204" name="直接连接符 114"/>
                        <p:cNvSpPr/>
                        <p:nvPr/>
                      </p:nvSpPr>
                      <p:spPr>
                        <a:xfrm flipV="1">
                          <a:off x="1449209" y="215904"/>
                          <a:ext cx="72008" cy="144016"/>
                        </a:xfrm>
                        <a:prstGeom prst="line">
                          <a:avLst/>
                        </a:prstGeom>
                        <a:ln w="38100" cap="flat" cmpd="sng">
                          <a:solidFill>
                            <a:srgbClr val="00B0F0"/>
                          </a:solidFill>
                          <a:prstDash val="solid"/>
                          <a:bevel/>
                          <a:headEnd type="none" w="med" len="med"/>
                          <a:tailEnd type="none" w="med" len="med"/>
                        </a:ln>
                      </p:spPr>
                    </p:sp>
                    <p:sp>
                      <p:nvSpPr>
                        <p:cNvPr id="4205" name="直接连接符 115"/>
                        <p:cNvSpPr/>
                        <p:nvPr/>
                      </p:nvSpPr>
                      <p:spPr>
                        <a:xfrm flipV="1">
                          <a:off x="585113" y="1800080"/>
                          <a:ext cx="72008" cy="144016"/>
                        </a:xfrm>
                        <a:prstGeom prst="line">
                          <a:avLst/>
                        </a:prstGeom>
                        <a:ln w="38100" cap="flat" cmpd="sng">
                          <a:solidFill>
                            <a:srgbClr val="00B0F0"/>
                          </a:solidFill>
                          <a:prstDash val="solid"/>
                          <a:bevel/>
                          <a:headEnd type="none" w="med" len="med"/>
                          <a:tailEnd type="none" w="med" len="med"/>
                        </a:ln>
                      </p:spPr>
                    </p:sp>
                  </p:grpSp>
                  <p:sp>
                    <p:nvSpPr>
                      <p:cNvPr id="4206" name="直接连接符 110"/>
                      <p:cNvSpPr/>
                      <p:nvPr/>
                    </p:nvSpPr>
                    <p:spPr>
                      <a:xfrm>
                        <a:off x="1079880" y="1944096"/>
                        <a:ext cx="1" cy="144016"/>
                      </a:xfrm>
                      <a:prstGeom prst="line">
                        <a:avLst/>
                      </a:prstGeom>
                      <a:ln w="38100" cap="flat" cmpd="sng">
                        <a:solidFill>
                          <a:srgbClr val="00B0F0"/>
                        </a:solidFill>
                        <a:prstDash val="solid"/>
                        <a:bevel/>
                        <a:headEnd type="none" w="med" len="med"/>
                        <a:tailEnd type="none" w="med" len="med"/>
                      </a:ln>
                    </p:spPr>
                  </p:sp>
                </p:grpSp>
                <p:sp>
                  <p:nvSpPr>
                    <p:cNvPr id="4207" name="直接连接符 106"/>
                    <p:cNvSpPr/>
                    <p:nvPr/>
                  </p:nvSpPr>
                  <p:spPr>
                    <a:xfrm>
                      <a:off x="1080000" y="71768"/>
                      <a:ext cx="1" cy="144016"/>
                    </a:xfrm>
                    <a:prstGeom prst="line">
                      <a:avLst/>
                    </a:prstGeom>
                    <a:ln w="38100" cap="flat" cmpd="sng">
                      <a:solidFill>
                        <a:srgbClr val="00B0F0"/>
                      </a:solidFill>
                      <a:prstDash val="solid"/>
                      <a:bevel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4208" name="直接连接符 107"/>
                    <p:cNvSpPr/>
                    <p:nvPr/>
                  </p:nvSpPr>
                  <p:spPr>
                    <a:xfrm>
                      <a:off x="1080000" y="1943976"/>
                      <a:ext cx="1" cy="144016"/>
                    </a:xfrm>
                    <a:prstGeom prst="line">
                      <a:avLst/>
                    </a:prstGeom>
                    <a:ln w="38100" cap="flat" cmpd="sng">
                      <a:solidFill>
                        <a:srgbClr val="00B0F0"/>
                      </a:solidFill>
                      <a:prstDash val="solid"/>
                      <a:bevel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4209" name="组合 4208"/>
                  <p:cNvGrpSpPr/>
                  <p:nvPr/>
                </p:nvGrpSpPr>
                <p:grpSpPr>
                  <a:xfrm>
                    <a:off x="716651" y="716546"/>
                    <a:ext cx="932672" cy="443726"/>
                    <a:chOff x="0" y="0"/>
                    <a:chExt cx="932672" cy="443726"/>
                  </a:xfrm>
                </p:grpSpPr>
                <p:sp>
                  <p:nvSpPr>
                    <p:cNvPr id="4210" name="直接连接符 103"/>
                    <p:cNvSpPr/>
                    <p:nvPr/>
                  </p:nvSpPr>
                  <p:spPr>
                    <a:xfrm>
                      <a:off x="0" y="93257"/>
                      <a:ext cx="435357" cy="342085"/>
                    </a:xfrm>
                    <a:prstGeom prst="line">
                      <a:avLst/>
                    </a:prstGeom>
                    <a:ln w="57150" cap="flat" cmpd="sng">
                      <a:solidFill>
                        <a:srgbClr val="00B0F0"/>
                      </a:solidFill>
                      <a:prstDash val="solid"/>
                      <a:bevel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4211" name="直接连接符 104"/>
                    <p:cNvSpPr/>
                    <p:nvPr/>
                  </p:nvSpPr>
                  <p:spPr>
                    <a:xfrm flipH="1">
                      <a:off x="291341" y="0"/>
                      <a:ext cx="641331" cy="443726"/>
                    </a:xfrm>
                    <a:prstGeom prst="line">
                      <a:avLst/>
                    </a:prstGeom>
                    <a:ln w="57150" cap="flat" cmpd="sng">
                      <a:solidFill>
                        <a:srgbClr val="00B0F0"/>
                      </a:solidFill>
                      <a:prstDash val="solid"/>
                      <a:bevel/>
                      <a:headEnd type="none" w="med" len="med"/>
                      <a:tailEnd type="none" w="med" len="med"/>
                    </a:ln>
                  </p:spPr>
                </p:sp>
              </p:grpSp>
            </p:grpSp>
            <p:sp>
              <p:nvSpPr>
                <p:cNvPr id="4212" name="椭圆 100"/>
                <p:cNvSpPr>
                  <a:spLocks noChangeAspect="1"/>
                </p:cNvSpPr>
                <p:nvPr/>
              </p:nvSpPr>
              <p:spPr>
                <a:xfrm>
                  <a:off x="0" y="0"/>
                  <a:ext cx="2611485" cy="2611195"/>
                </a:xfrm>
                <a:prstGeom prst="ellipse">
                  <a:avLst/>
                </a:prstGeom>
                <a:noFill/>
                <a:ln w="25400" cap="flat" cmpd="sng">
                  <a:solidFill>
                    <a:schemeClr val="bg1"/>
                  </a:solidFill>
                  <a:prstDash val="sysDash"/>
                  <a:bevel/>
                  <a:headEnd type="none" w="med" len="med"/>
                  <a:tailEnd type="none" w="med" len="med"/>
                </a:ln>
              </p:spPr>
              <p:txBody>
                <a:bodyPr anchor="ctr"/>
                <a:p/>
              </p:txBody>
            </p:sp>
          </p:grpSp>
          <p:sp>
            <p:nvSpPr>
              <p:cNvPr id="4213" name="TextBox 98"/>
              <p:cNvSpPr/>
              <p:nvPr/>
            </p:nvSpPr>
            <p:spPr>
              <a:xfrm>
                <a:off x="565644" y="968622"/>
                <a:ext cx="835486" cy="61555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p>
                <a:r>
                  <a:rPr lang="en-US" altLang="zh-CN" b="1"/>
                  <a:t>winter</a:t>
                </a:r>
                <a:endParaRPr lang="en-US" altLang="zh-CN" b="1"/>
              </a:p>
              <a:p>
                <a:r>
                  <a:rPr lang="en-US" altLang="zh-CN" b="1"/>
                  <a:t>time</a:t>
                </a:r>
                <a:endParaRPr lang="en-US" altLang="zh-CN" b="1"/>
              </a:p>
            </p:txBody>
          </p:sp>
        </p:grpSp>
        <p:sp>
          <p:nvSpPr>
            <p:cNvPr id="4214" name="弦形 96"/>
            <p:cNvSpPr>
              <a:spLocks noChangeAspect="1"/>
            </p:cNvSpPr>
            <p:nvPr/>
          </p:nvSpPr>
          <p:spPr>
            <a:xfrm>
              <a:off x="190088" y="0"/>
              <a:ext cx="1579337" cy="1915846"/>
            </a:xfrm>
            <a:custGeom>
              <a:avLst/>
              <a:gdLst>
                <a:gd name="txL" fmla="*/ 0 w 1579337"/>
                <a:gd name="txT" fmla="*/ 0 h 1915846"/>
                <a:gd name="txR" fmla="*/ 1579337 w 1579337"/>
                <a:gd name="txB" fmla="*/ 1915846 h 1915846"/>
              </a:gdLst>
              <a:ahLst/>
              <a:cxnLst/>
              <a:rect l="txL" t="txT" r="txR" b="txB"/>
              <a:pathLst>
                <a:path w="1579337" h="1915846">
                  <a:moveTo>
                    <a:pt x="1579334" y="960117"/>
                  </a:moveTo>
                  <a:arcTo wR="789668" hR="957923" stAng="-21590449" swAng="10790449"/>
                  <a:close/>
                </a:path>
              </a:pathLst>
            </a:custGeom>
            <a:solidFill>
              <a:srgbClr val="33CCFF">
                <a:alpha val="29999"/>
              </a:srgbClr>
            </a:solidFill>
            <a:ln w="25400">
              <a:noFill/>
            </a:ln>
          </p:spPr>
          <p:txBody>
            <a:bodyPr anchor="ctr"/>
            <a:p/>
          </p:txBody>
        </p:sp>
      </p:grpSp>
      <p:sp>
        <p:nvSpPr>
          <p:cNvPr id="4215" name="直接连接符 124"/>
          <p:cNvSpPr/>
          <p:nvPr/>
        </p:nvSpPr>
        <p:spPr>
          <a:xfrm>
            <a:off x="2058988" y="3757613"/>
            <a:ext cx="384175" cy="60325"/>
          </a:xfrm>
          <a:prstGeom prst="line">
            <a:avLst/>
          </a:prstGeom>
          <a:ln w="38100" cap="flat" cmpd="sng">
            <a:solidFill>
              <a:schemeClr val="bg1"/>
            </a:solidFill>
            <a:prstDash val="solid"/>
            <a:bevel/>
            <a:headEnd type="none" w="med" len="med"/>
            <a:tailEnd type="none" w="med" len="med"/>
          </a:ln>
        </p:spPr>
      </p:sp>
      <p:sp>
        <p:nvSpPr>
          <p:cNvPr id="4216" name="直接连接符 130"/>
          <p:cNvSpPr/>
          <p:nvPr/>
        </p:nvSpPr>
        <p:spPr>
          <a:xfrm flipV="1">
            <a:off x="4459288" y="3817938"/>
            <a:ext cx="295275" cy="95250"/>
          </a:xfrm>
          <a:prstGeom prst="line">
            <a:avLst/>
          </a:prstGeom>
          <a:ln w="38100" cap="flat" cmpd="sng">
            <a:solidFill>
              <a:schemeClr val="bg1"/>
            </a:solidFill>
            <a:prstDash val="solid"/>
            <a:bevel/>
            <a:headEnd type="none" w="med" len="med"/>
            <a:tailEnd type="none" w="med" len="med"/>
          </a:ln>
        </p:spPr>
      </p:sp>
      <p:sp>
        <p:nvSpPr>
          <p:cNvPr id="4217" name="直接连接符 140"/>
          <p:cNvSpPr/>
          <p:nvPr/>
        </p:nvSpPr>
        <p:spPr>
          <a:xfrm flipV="1">
            <a:off x="6399213" y="1912938"/>
            <a:ext cx="754062" cy="776287"/>
          </a:xfrm>
          <a:prstGeom prst="line">
            <a:avLst/>
          </a:prstGeom>
          <a:ln w="38100" cap="flat" cmpd="sng">
            <a:solidFill>
              <a:schemeClr val="bg1"/>
            </a:solidFill>
            <a:prstDash val="solid"/>
            <a:bevel/>
            <a:headEnd type="none" w="med" len="med"/>
            <a:tailEnd type="none" w="med" len="med"/>
          </a:ln>
        </p:spPr>
      </p:sp>
      <p:sp>
        <p:nvSpPr>
          <p:cNvPr id="4218" name="直接连接符 156"/>
          <p:cNvSpPr/>
          <p:nvPr/>
        </p:nvSpPr>
        <p:spPr>
          <a:xfrm>
            <a:off x="0" y="6308725"/>
            <a:ext cx="9180513" cy="1588"/>
          </a:xfrm>
          <a:prstGeom prst="line">
            <a:avLst/>
          </a:prstGeom>
          <a:ln w="28575" cap="flat" cmpd="sng">
            <a:solidFill>
              <a:schemeClr val="bg1"/>
            </a:solidFill>
            <a:prstDash val="solid"/>
            <a:bevel/>
            <a:headEnd type="none" w="med" len="med"/>
            <a:tailEnd type="none" w="med" len="med"/>
          </a:ln>
        </p:spPr>
      </p:sp>
      <p:sp>
        <p:nvSpPr>
          <p:cNvPr id="4220" name="矩形 7"/>
          <p:cNvSpPr/>
          <p:nvPr/>
        </p:nvSpPr>
        <p:spPr>
          <a:xfrm>
            <a:off x="4572000" y="4581525"/>
            <a:ext cx="3889375" cy="574675"/>
          </a:xfrm>
          <a:prstGeom prst="rect">
            <a:avLst/>
          </a:prstGeom>
          <a:solidFill>
            <a:schemeClr val="bg1"/>
          </a:solidFill>
          <a:ln w="25400" cap="flat" cmpd="sng">
            <a:solidFill>
              <a:schemeClr val="bg1"/>
            </a:solidFill>
            <a:prstDash val="solid"/>
            <a:bevel/>
            <a:headEnd type="none" w="med" len="med"/>
            <a:tailEnd type="none" w="med" len="med"/>
          </a:ln>
        </p:spPr>
        <p:txBody>
          <a:bodyPr anchor="ctr"/>
          <a:p>
            <a:pPr defTabSz="914400">
              <a:buSzPct val="100000"/>
            </a:pPr>
            <a:r>
              <a:rPr lang="en-US" altLang="zh-CN">
                <a:ea typeface="宋体" panose="02010600030101010101" pitchFamily="2" charset="-122"/>
                <a:sym typeface="+mn-ea"/>
              </a:rPr>
              <a:t>   </a:t>
            </a:r>
            <a:r>
              <a:rPr lang="zh-CN">
                <a:ea typeface="宋体" panose="02010600030101010101" pitchFamily="2" charset="-122"/>
                <a:sym typeface="+mn-ea"/>
              </a:rPr>
              <a:t>邱海峰           吴立凡           陈立</a:t>
            </a:r>
            <a:endParaRPr lang="zh-CN" altLang="en-US" b="1" dirty="0"/>
          </a:p>
        </p:txBody>
      </p:sp>
      <p:sp>
        <p:nvSpPr>
          <p:cNvPr id="4222" name="矩形 5"/>
          <p:cNvSpPr/>
          <p:nvPr/>
        </p:nvSpPr>
        <p:spPr>
          <a:xfrm>
            <a:off x="282575" y="1196975"/>
            <a:ext cx="6461760" cy="7683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ctr"/>
            <a:r>
              <a:rPr lang="zh-CN" sz="4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宋体" panose="02010600030101010101" pitchFamily="2" charset="-122"/>
                <a:sym typeface="+mn-ea"/>
              </a:rPr>
              <a:t>校园自定义投票系统</a:t>
            </a:r>
            <a:endParaRPr lang="zh-CN" altLang="en-US" sz="4400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ea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>
                                      <p:cBhvr>
                                        <p:cTn id="7" dur="750"/>
                                        <p:tgtEl>
                                          <p:spTgt spid="4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20" grpId="0" bldLvl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1266" name="矩形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2F2F2">
              <a:alpha val="59999"/>
            </a:srgbClr>
          </a:solidFill>
          <a:ln w="25400" cap="flat" cmpd="sng">
            <a:solidFill>
              <a:srgbClr val="395E8A"/>
            </a:solidFill>
            <a:prstDash val="solid"/>
            <a:bevel/>
            <a:headEnd type="none" w="med" len="med"/>
            <a:tailEnd type="none" w="med" len="med"/>
          </a:ln>
        </p:spPr>
        <p:txBody>
          <a:bodyPr anchor="ctr"/>
          <a:p/>
        </p:txBody>
      </p:sp>
      <p:sp>
        <p:nvSpPr>
          <p:cNvPr id="11267" name="矩形 7"/>
          <p:cNvSpPr/>
          <p:nvPr/>
        </p:nvSpPr>
        <p:spPr>
          <a:xfrm>
            <a:off x="323850" y="323850"/>
            <a:ext cx="611188" cy="5842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/>
              <a:t>》</a:t>
            </a:r>
            <a:endParaRPr lang="en-US" altLang="zh-CN"/>
          </a:p>
        </p:txBody>
      </p:sp>
      <p:sp>
        <p:nvSpPr>
          <p:cNvPr id="11269" name="标题 1"/>
          <p:cNvSpPr>
            <a:spLocks noGrp="1"/>
          </p:cNvSpPr>
          <p:nvPr>
            <p:ph type="title"/>
          </p:nvPr>
        </p:nvSpPr>
        <p:spPr>
          <a:xfrm>
            <a:off x="971550" y="274638"/>
            <a:ext cx="7715250" cy="635000"/>
          </a:xfrm>
          <a:solidFill>
            <a:srgbClr val="00B0F0">
              <a:alpha val="79999"/>
            </a:srgbClr>
          </a:solidFill>
        </p:spPr>
        <p:txBody>
          <a:bodyPr vert="horz" anchor="ctr">
            <a:noAutofit/>
          </a:bodyPr>
          <a:p>
            <a:pPr algn="ctr">
              <a:buSzPct val="1000"/>
            </a:pPr>
            <a:r>
              <a:rPr lang="zh-CN" sz="4000" kern="1200" baseline="0" dirty="0">
                <a:latin typeface="+mn-lt"/>
                <a:ea typeface="宋体" panose="02010600030101010101" pitchFamily="2" charset="-122"/>
              </a:rPr>
              <a:t>系统核心竞争力</a:t>
            </a:r>
            <a:endParaRPr lang="zh-CN" sz="4000" kern="1200" baseline="0" dirty="0">
              <a:latin typeface="+mn-lt"/>
              <a:ea typeface="宋体" panose="02010600030101010101" pitchFamily="2" charset="-122"/>
            </a:endParaRPr>
          </a:p>
        </p:txBody>
      </p:sp>
      <p:sp>
        <p:nvSpPr>
          <p:cNvPr id="11270" name="矩形 8"/>
          <p:cNvSpPr/>
          <p:nvPr/>
        </p:nvSpPr>
        <p:spPr>
          <a:xfrm>
            <a:off x="0" y="1539875"/>
            <a:ext cx="9174480" cy="5318125"/>
          </a:xfrm>
          <a:prstGeom prst="rect">
            <a:avLst/>
          </a:prstGeom>
          <a:noFill/>
          <a:ln w="25400" cap="flat" cmpd="sng">
            <a:solidFill>
              <a:srgbClr val="7F7F7F"/>
            </a:solidFill>
            <a:prstDash val="solid"/>
            <a:bevel/>
            <a:headEnd type="none" w="med" len="med"/>
            <a:tailEnd type="none" w="med" len="med"/>
          </a:ln>
        </p:spPr>
        <p:txBody>
          <a:bodyPr anchor="ctr"/>
          <a:p>
            <a:pPr algn="ctr"/>
          </a:p>
        </p:txBody>
      </p:sp>
      <p:grpSp>
        <p:nvGrpSpPr>
          <p:cNvPr id="11271" name="组合 11270"/>
          <p:cNvGrpSpPr/>
          <p:nvPr/>
        </p:nvGrpSpPr>
        <p:grpSpPr>
          <a:xfrm>
            <a:off x="539750" y="1539875"/>
            <a:ext cx="3238500" cy="3292475"/>
            <a:chOff x="0" y="0"/>
            <a:chExt cx="3817912" cy="3293895"/>
          </a:xfrm>
        </p:grpSpPr>
        <p:sp>
          <p:nvSpPr>
            <p:cNvPr id="11272" name="圆角矩形 5"/>
            <p:cNvSpPr/>
            <p:nvPr/>
          </p:nvSpPr>
          <p:spPr>
            <a:xfrm>
              <a:off x="0" y="773615"/>
              <a:ext cx="3817912" cy="2520280"/>
            </a:xfrm>
            <a:prstGeom prst="roundRect">
              <a:avLst>
                <a:gd name="adj" fmla="val 16667"/>
              </a:avLst>
            </a:prstGeom>
            <a:solidFill>
              <a:srgbClr val="33CCFF"/>
            </a:solidFill>
            <a:ln w="25400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anchor="ctr"/>
            <a:p>
              <a:endParaRPr lang="zh-CN" altLang="en-US" b="1" dirty="0"/>
            </a:p>
            <a:p>
              <a:endParaRPr lang="zh-CN" altLang="en-US" b="1" dirty="0"/>
            </a:p>
            <a:p>
              <a:r>
                <a:rPr lang="en-US" altLang="x-none" sz="2800" b="1" dirty="0"/>
                <a:t>我们有着方便易学的操作，节省人力并且最大限度地利用各种资源提高效率。</a:t>
              </a:r>
              <a:endParaRPr lang="en-US" altLang="x-none" sz="2800" b="1" dirty="0"/>
            </a:p>
            <a:p>
              <a:endParaRPr lang="zh-CN" altLang="en-US" b="1" dirty="0"/>
            </a:p>
          </p:txBody>
        </p:sp>
        <p:sp>
          <p:nvSpPr>
            <p:cNvPr id="11273" name="直接连接符 10"/>
            <p:cNvSpPr/>
            <p:nvPr/>
          </p:nvSpPr>
          <p:spPr>
            <a:xfrm>
              <a:off x="2448272" y="0"/>
              <a:ext cx="1" cy="773615"/>
            </a:xfrm>
            <a:prstGeom prst="line">
              <a:avLst/>
            </a:prstGeom>
            <a:ln w="28575" cap="flat" cmpd="sng">
              <a:solidFill>
                <a:srgbClr val="7F7F7F"/>
              </a:solidFill>
              <a:prstDash val="solid"/>
              <a:bevel/>
              <a:headEnd type="none" w="med" len="med"/>
              <a:tailEnd type="none" w="med" len="med"/>
            </a:ln>
          </p:spPr>
        </p:sp>
        <p:sp>
          <p:nvSpPr>
            <p:cNvPr id="11274" name="矩形 13"/>
            <p:cNvSpPr/>
            <p:nvPr/>
          </p:nvSpPr>
          <p:spPr>
            <a:xfrm>
              <a:off x="1148756" y="401378"/>
              <a:ext cx="309878" cy="36845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pPr algn="ctr"/>
              <a:endParaRPr lang="zh-CN" altLang="en-US" dirty="0"/>
            </a:p>
          </p:txBody>
        </p:sp>
      </p:grpSp>
      <p:grpSp>
        <p:nvGrpSpPr>
          <p:cNvPr id="11275" name="组合 11274"/>
          <p:cNvGrpSpPr/>
          <p:nvPr/>
        </p:nvGrpSpPr>
        <p:grpSpPr>
          <a:xfrm>
            <a:off x="5919470" y="1539875"/>
            <a:ext cx="3237230" cy="4815840"/>
            <a:chOff x="1010997" y="-118761"/>
            <a:chExt cx="3237475" cy="4816494"/>
          </a:xfrm>
        </p:grpSpPr>
        <p:sp>
          <p:nvSpPr>
            <p:cNvPr id="11276" name="直接连接符 11"/>
            <p:cNvSpPr/>
            <p:nvPr/>
          </p:nvSpPr>
          <p:spPr>
            <a:xfrm>
              <a:off x="3158730" y="-118761"/>
              <a:ext cx="28577" cy="3306894"/>
            </a:xfrm>
            <a:prstGeom prst="line">
              <a:avLst/>
            </a:prstGeom>
            <a:ln w="28575" cap="flat" cmpd="sng">
              <a:solidFill>
                <a:srgbClr val="7F7F7F"/>
              </a:solidFill>
              <a:prstDash val="solid"/>
              <a:bevel/>
              <a:headEnd type="none" w="med" len="med"/>
              <a:tailEnd type="none" w="med" len="med"/>
            </a:ln>
          </p:spPr>
        </p:sp>
        <p:sp>
          <p:nvSpPr>
            <p:cNvPr id="11277" name="圆角矩形 7"/>
            <p:cNvSpPr/>
            <p:nvPr/>
          </p:nvSpPr>
          <p:spPr>
            <a:xfrm>
              <a:off x="1010997" y="3188768"/>
              <a:ext cx="3237475" cy="1508965"/>
            </a:xfrm>
            <a:prstGeom prst="roundRect">
              <a:avLst>
                <a:gd name="adj" fmla="val 16667"/>
              </a:avLst>
            </a:prstGeom>
            <a:solidFill>
              <a:srgbClr val="99CC00"/>
            </a:solidFill>
            <a:ln w="25400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anchor="ctr"/>
            <a:p>
              <a:r>
                <a:rPr lang="zh-CN" altLang="en-US" sz="2800" b="1" dirty="0"/>
                <a:t>我们有着友好的界面，用户使用体验良好。</a:t>
              </a:r>
              <a:endParaRPr lang="zh-CN" altLang="en-US" sz="2800" b="1" dirty="0"/>
            </a:p>
          </p:txBody>
        </p:sp>
        <p:sp>
          <p:nvSpPr>
            <p:cNvPr id="11278" name="矩形 15"/>
            <p:cNvSpPr/>
            <p:nvPr/>
          </p:nvSpPr>
          <p:spPr>
            <a:xfrm>
              <a:off x="1072054" y="1265474"/>
              <a:ext cx="309903" cy="36835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pPr algn="ctr"/>
              <a:endParaRPr lang="zh-CN" altLang="en-US" dirty="0"/>
            </a:p>
          </p:txBody>
        </p:sp>
      </p:grpSp>
      <p:sp>
        <p:nvSpPr>
          <p:cNvPr id="2" name="直接连接符 11"/>
          <p:cNvSpPr/>
          <p:nvPr/>
        </p:nvSpPr>
        <p:spPr>
          <a:xfrm>
            <a:off x="5527675" y="1539875"/>
            <a:ext cx="635" cy="773430"/>
          </a:xfrm>
          <a:prstGeom prst="line">
            <a:avLst/>
          </a:prstGeom>
          <a:ln w="28575" cap="flat" cmpd="sng">
            <a:solidFill>
              <a:srgbClr val="7F7F7F"/>
            </a:solidFill>
            <a:prstDash val="solid"/>
            <a:bevel/>
            <a:headEnd type="none" w="med" len="med"/>
            <a:tailEnd type="none" w="med" len="med"/>
          </a:ln>
        </p:spPr>
      </p:sp>
      <p:sp>
        <p:nvSpPr>
          <p:cNvPr id="5" name="圆角矩形 5"/>
          <p:cNvSpPr/>
          <p:nvPr/>
        </p:nvSpPr>
        <p:spPr>
          <a:xfrm>
            <a:off x="4277360" y="2309495"/>
            <a:ext cx="3192145" cy="2406650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 w="25400" cap="flat" cmpd="sng">
            <a:solidFill>
              <a:schemeClr val="accent3">
                <a:lumMod val="65000"/>
              </a:schemeClr>
            </a:solidFill>
            <a:prstDash val="solid"/>
            <a:bevel/>
            <a:headEnd type="none" w="med" len="med"/>
            <a:tailEnd type="none" w="med" len="med"/>
          </a:ln>
        </p:spPr>
        <p:txBody>
          <a:bodyPr anchor="ctr"/>
          <a:p>
            <a:endParaRPr lang="zh-CN" altLang="en-US" b="1" dirty="0"/>
          </a:p>
          <a:p>
            <a:endParaRPr lang="zh-CN" altLang="en-US" b="1" dirty="0"/>
          </a:p>
          <a:p>
            <a:r>
              <a:rPr lang="en-US" altLang="x-none" sz="2800" b="1" dirty="0"/>
              <a:t>能满足统计需要，实现快速简单统计。</a:t>
            </a:r>
            <a:endParaRPr lang="en-US" altLang="x-none" sz="2800" b="1" dirty="0"/>
          </a:p>
          <a:p>
            <a:endParaRPr lang="zh-CN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>
                                      <p:cBhvr>
                                        <p:cTn id="7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>
                                      <p:cBhvr>
                                        <p:cTn id="11" dur="75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>
                                      <p:cBhvr>
                                        <p:cTn id="15" dur="75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Grid">
          <a:fgClr>
            <a:srgbClr val="33CCFF"/>
          </a:fgClr>
          <a:bgClr>
            <a:srgbClr val="00B0F0"/>
          </a:bgClr>
        </a:pattFill>
        <a:effectLst/>
      </p:bgPr>
    </p:bg>
    <p:spTree>
      <p:nvGrpSpPr>
        <p:cNvPr id="1" name=""/>
        <p:cNvGrpSpPr/>
        <p:nvPr/>
      </p:nvGrpSpPr>
      <p:grpSpPr/>
      <p:sp>
        <p:nvSpPr>
          <p:cNvPr id="16386" name="矩形 6"/>
          <p:cNvSpPr/>
          <p:nvPr/>
        </p:nvSpPr>
        <p:spPr>
          <a:xfrm>
            <a:off x="-18415" y="3175"/>
            <a:ext cx="9180513" cy="6858000"/>
          </a:xfrm>
          <a:prstGeom prst="rect">
            <a:avLst/>
          </a:prstGeom>
          <a:gradFill rotWithShape="1">
            <a:gsLst>
              <a:gs pos="0">
                <a:srgbClr val="FEFEFE">
                  <a:alpha val="100000"/>
                </a:srgbClr>
              </a:gs>
              <a:gs pos="100000">
                <a:srgbClr val="0C0C0C">
                  <a:alpha val="100000"/>
                </a:srgbClr>
              </a:gs>
              <a:gs pos="100000">
                <a:srgbClr val="000000">
                  <a:alpha val="100000"/>
                </a:srgbClr>
              </a:gs>
            </a:gsLst>
            <a:path path="rect">
              <a:fillToRect l="50000" t="50000" r="50000" b="50000"/>
            </a:path>
            <a:tileRect/>
          </a:gradFill>
          <a:ln w="25400" cap="flat" cmpd="sng">
            <a:solidFill>
              <a:srgbClr val="7F7F7F"/>
            </a:solidFill>
            <a:prstDash val="solid"/>
            <a:bevel/>
            <a:headEnd type="none" w="med" len="med"/>
            <a:tailEnd type="none" w="med" len="med"/>
          </a:ln>
        </p:spPr>
        <p:txBody>
          <a:bodyPr anchor="ctr"/>
          <a:p/>
        </p:txBody>
      </p:sp>
      <p:grpSp>
        <p:nvGrpSpPr>
          <p:cNvPr id="16387" name="组合 16386"/>
          <p:cNvGrpSpPr/>
          <p:nvPr/>
        </p:nvGrpSpPr>
        <p:grpSpPr>
          <a:xfrm>
            <a:off x="123825" y="2332038"/>
            <a:ext cx="2016125" cy="2087562"/>
            <a:chOff x="0" y="0"/>
            <a:chExt cx="2016223" cy="2088232"/>
          </a:xfrm>
        </p:grpSpPr>
        <p:grpSp>
          <p:nvGrpSpPr>
            <p:cNvPr id="16388" name="组合 16387"/>
            <p:cNvGrpSpPr/>
            <p:nvPr/>
          </p:nvGrpSpPr>
          <p:grpSpPr>
            <a:xfrm>
              <a:off x="0" y="72009"/>
              <a:ext cx="2016223" cy="2016223"/>
              <a:chOff x="0" y="0"/>
              <a:chExt cx="2016223" cy="2016223"/>
            </a:xfrm>
          </p:grpSpPr>
          <p:grpSp>
            <p:nvGrpSpPr>
              <p:cNvPr id="16389" name="组合 16388"/>
              <p:cNvGrpSpPr/>
              <p:nvPr/>
            </p:nvGrpSpPr>
            <p:grpSpPr>
              <a:xfrm>
                <a:off x="0" y="0"/>
                <a:ext cx="2016223" cy="2016223"/>
                <a:chOff x="0" y="0"/>
                <a:chExt cx="2611485" cy="2611195"/>
              </a:xfrm>
            </p:grpSpPr>
            <p:grpSp>
              <p:nvGrpSpPr>
                <p:cNvPr id="16390" name="组合 16389"/>
                <p:cNvGrpSpPr/>
                <p:nvPr/>
              </p:nvGrpSpPr>
              <p:grpSpPr>
                <a:xfrm>
                  <a:off x="216024" y="216024"/>
                  <a:ext cx="2160240" cy="2160000"/>
                  <a:chOff x="0" y="0"/>
                  <a:chExt cx="2160240" cy="2160000"/>
                </a:xfrm>
              </p:grpSpPr>
              <p:grpSp>
                <p:nvGrpSpPr>
                  <p:cNvPr id="16391" name="组合 16390"/>
                  <p:cNvGrpSpPr/>
                  <p:nvPr/>
                </p:nvGrpSpPr>
                <p:grpSpPr>
                  <a:xfrm>
                    <a:off x="0" y="0"/>
                    <a:ext cx="2160240" cy="2160000"/>
                    <a:chOff x="0" y="0"/>
                    <a:chExt cx="2160240" cy="2160000"/>
                  </a:xfrm>
                </p:grpSpPr>
                <p:grpSp>
                  <p:nvGrpSpPr>
                    <p:cNvPr id="16392" name="组合 16391"/>
                    <p:cNvGrpSpPr/>
                    <p:nvPr/>
                  </p:nvGrpSpPr>
                  <p:grpSpPr>
                    <a:xfrm rot="14434845">
                      <a:off x="120" y="-120"/>
                      <a:ext cx="2160000" cy="2160240"/>
                      <a:chOff x="0" y="0"/>
                      <a:chExt cx="2160000" cy="2160240"/>
                    </a:xfrm>
                  </p:grpSpPr>
                  <p:sp>
                    <p:nvSpPr>
                      <p:cNvPr id="16393" name="直接连接符 21"/>
                      <p:cNvSpPr/>
                      <p:nvPr/>
                    </p:nvSpPr>
                    <p:spPr>
                      <a:xfrm>
                        <a:off x="1079880" y="71888"/>
                        <a:ext cx="1" cy="144016"/>
                      </a:xfrm>
                      <a:prstGeom prst="line">
                        <a:avLst/>
                      </a:prstGeom>
                      <a:ln w="38100" cap="flat" cmpd="sng">
                        <a:solidFill>
                          <a:srgbClr val="BFBFBF"/>
                        </a:solidFill>
                        <a:prstDash val="solid"/>
                        <a:bevel/>
                        <a:headEnd type="none" w="med" len="med"/>
                        <a:tailEnd type="none" w="med" len="med"/>
                      </a:ln>
                    </p:spPr>
                  </p:sp>
                  <p:grpSp>
                    <p:nvGrpSpPr>
                      <p:cNvPr id="16394" name="组合 16393"/>
                      <p:cNvGrpSpPr/>
                      <p:nvPr/>
                    </p:nvGrpSpPr>
                    <p:grpSpPr>
                      <a:xfrm>
                        <a:off x="0" y="0"/>
                        <a:ext cx="2160000" cy="2160240"/>
                        <a:chOff x="0" y="0"/>
                        <a:chExt cx="2160000" cy="2160240"/>
                      </a:xfrm>
                    </p:grpSpPr>
                    <p:grpSp>
                      <p:nvGrpSpPr>
                        <p:cNvPr id="16395" name="组合 16394"/>
                        <p:cNvGrpSpPr/>
                        <p:nvPr/>
                      </p:nvGrpSpPr>
                      <p:grpSpPr>
                        <a:xfrm rot="3578947">
                          <a:off x="-120" y="120"/>
                          <a:ext cx="2160240" cy="2160000"/>
                          <a:chOff x="0" y="0"/>
                          <a:chExt cx="2160240" cy="2160000"/>
                        </a:xfrm>
                      </p:grpSpPr>
                      <p:grpSp>
                        <p:nvGrpSpPr>
                          <p:cNvPr id="16396" name="组合 16395"/>
                          <p:cNvGrpSpPr>
                            <a:grpSpLocks noChangeAspect="1"/>
                          </p:cNvGrpSpPr>
                          <p:nvPr/>
                        </p:nvGrpSpPr>
                        <p:grpSpPr>
                          <a:xfrm>
                            <a:off x="0" y="0"/>
                            <a:ext cx="2160240" cy="2160000"/>
                            <a:chOff x="0" y="0"/>
                            <a:chExt cx="2160240" cy="2160000"/>
                          </a:xfrm>
                        </p:grpSpPr>
                        <p:sp>
                          <p:nvSpPr>
                            <p:cNvPr id="16397" name="椭圆 34"/>
                            <p:cNvSpPr>
                              <a:spLocks noChangeAspect="1"/>
                            </p:cNvSpPr>
                            <p:nvPr/>
                          </p:nvSpPr>
                          <p:spPr>
                            <a:xfrm>
                              <a:off x="0" y="0"/>
                              <a:ext cx="2160240" cy="2160000"/>
                            </a:xfrm>
                            <a:prstGeom prst="ellipse">
                              <a:avLst/>
                            </a:prstGeom>
                            <a:noFill/>
                            <a:ln w="25400" cap="flat" cmpd="sng">
                              <a:solidFill>
                                <a:schemeClr val="bg1"/>
                              </a:solidFill>
                              <a:prstDash val="solid"/>
                              <a:bevel/>
                              <a:headEnd type="none" w="med" len="med"/>
                              <a:tailEnd type="none" w="med" len="med"/>
                            </a:ln>
                          </p:spPr>
                          <p:txBody>
                            <a:bodyPr anchor="ctr"/>
                            <a:p/>
                          </p:txBody>
                        </p:sp>
                        <p:sp>
                          <p:nvSpPr>
                            <p:cNvPr id="16398" name="椭圆 35"/>
                            <p:cNvSpPr>
                              <a:spLocks noChangeAspect="1"/>
                            </p:cNvSpPr>
                            <p:nvPr/>
                          </p:nvSpPr>
                          <p:spPr>
                            <a:xfrm>
                              <a:off x="72008" y="72008"/>
                              <a:ext cx="2016224" cy="2016000"/>
                            </a:xfrm>
                            <a:prstGeom prst="ellipse">
                              <a:avLst/>
                            </a:prstGeom>
                            <a:solidFill>
                              <a:schemeClr val="bg1"/>
                            </a:solidFill>
                            <a:ln w="25400" cap="flat" cmpd="sng">
                              <a:solidFill>
                                <a:srgbClr val="76923C">
                                  <a:alpha val="56000"/>
                                </a:srgbClr>
                              </a:solidFill>
                              <a:prstDash val="solid"/>
                              <a:bevel/>
                              <a:headEnd type="none" w="med" len="med"/>
                              <a:tailEnd type="none" w="med" len="med"/>
                            </a:ln>
                          </p:spPr>
                          <p:txBody>
                            <a:bodyPr anchor="ctr"/>
                            <a:p/>
                          </p:txBody>
                        </p:sp>
                      </p:grpSp>
                      <p:sp>
                        <p:nvSpPr>
                          <p:cNvPr id="16399" name="直接连接符 30"/>
                          <p:cNvSpPr/>
                          <p:nvPr/>
                        </p:nvSpPr>
                        <p:spPr>
                          <a:xfrm>
                            <a:off x="1080120" y="71768"/>
                            <a:ext cx="1" cy="144016"/>
                          </a:xfrm>
                          <a:prstGeom prst="line">
                            <a:avLst/>
                          </a:prstGeom>
                          <a:ln w="38100" cap="flat" cmpd="sng">
                            <a:solidFill>
                              <a:srgbClr val="BFBFBF"/>
                            </a:solidFill>
                            <a:prstDash val="solid"/>
                            <a:bevel/>
                            <a:headEnd type="none" w="med" len="med"/>
                            <a:tailEnd type="none" w="med" len="med"/>
                          </a:ln>
                        </p:spPr>
                      </p:sp>
                      <p:sp>
                        <p:nvSpPr>
                          <p:cNvPr id="16400" name="直接连接符 31"/>
                          <p:cNvSpPr/>
                          <p:nvPr/>
                        </p:nvSpPr>
                        <p:spPr>
                          <a:xfrm>
                            <a:off x="1080120" y="1943976"/>
                            <a:ext cx="1" cy="144016"/>
                          </a:xfrm>
                          <a:prstGeom prst="line">
                            <a:avLst/>
                          </a:prstGeom>
                          <a:ln w="38100" cap="flat" cmpd="sng">
                            <a:solidFill>
                              <a:srgbClr val="BFBFBF"/>
                            </a:solidFill>
                            <a:prstDash val="solid"/>
                            <a:bevel/>
                            <a:headEnd type="none" w="med" len="med"/>
                            <a:tailEnd type="none" w="med" len="med"/>
                          </a:ln>
                        </p:spPr>
                      </p:sp>
                      <p:sp>
                        <p:nvSpPr>
                          <p:cNvPr id="16401" name="直接连接符 32"/>
                          <p:cNvSpPr/>
                          <p:nvPr/>
                        </p:nvSpPr>
                        <p:spPr>
                          <a:xfrm>
                            <a:off x="72008" y="1079880"/>
                            <a:ext cx="144016" cy="1"/>
                          </a:xfrm>
                          <a:prstGeom prst="line">
                            <a:avLst/>
                          </a:prstGeom>
                          <a:ln w="38100" cap="flat" cmpd="sng">
                            <a:solidFill>
                              <a:srgbClr val="BFBFBF"/>
                            </a:solidFill>
                            <a:prstDash val="solid"/>
                            <a:bevel/>
                            <a:headEnd type="none" w="med" len="med"/>
                            <a:tailEnd type="none" w="med" len="med"/>
                          </a:ln>
                        </p:spPr>
                      </p:sp>
                      <p:sp>
                        <p:nvSpPr>
                          <p:cNvPr id="16402" name="直接连接符 33"/>
                          <p:cNvSpPr/>
                          <p:nvPr/>
                        </p:nvSpPr>
                        <p:spPr>
                          <a:xfrm>
                            <a:off x="1944216" y="1079880"/>
                            <a:ext cx="144016" cy="1"/>
                          </a:xfrm>
                          <a:prstGeom prst="line">
                            <a:avLst/>
                          </a:prstGeom>
                          <a:ln w="38100" cap="flat" cmpd="sng">
                            <a:solidFill>
                              <a:srgbClr val="BFBFBF"/>
                            </a:solidFill>
                            <a:prstDash val="solid"/>
                            <a:bevel/>
                            <a:headEnd type="none" w="med" len="med"/>
                            <a:tailEnd type="none" w="med" len="med"/>
                          </a:ln>
                        </p:spPr>
                      </p:sp>
                    </p:grpSp>
                    <p:sp>
                      <p:nvSpPr>
                        <p:cNvPr id="16403" name="直接连接符 25"/>
                        <p:cNvSpPr/>
                        <p:nvPr/>
                      </p:nvSpPr>
                      <p:spPr>
                        <a:xfrm>
                          <a:off x="81057" y="1080000"/>
                          <a:ext cx="144016" cy="1"/>
                        </a:xfrm>
                        <a:prstGeom prst="line">
                          <a:avLst/>
                        </a:prstGeom>
                        <a:ln w="38100" cap="flat" cmpd="sng">
                          <a:solidFill>
                            <a:srgbClr val="BFBFBF"/>
                          </a:solidFill>
                          <a:prstDash val="solid"/>
                          <a:bevel/>
                          <a:headEnd type="none" w="med" len="med"/>
                          <a:tailEnd type="none" w="med" len="med"/>
                        </a:ln>
                      </p:spPr>
                    </p:sp>
                    <p:sp>
                      <p:nvSpPr>
                        <p:cNvPr id="16404" name="直接连接符 26"/>
                        <p:cNvSpPr/>
                        <p:nvPr/>
                      </p:nvSpPr>
                      <p:spPr>
                        <a:xfrm>
                          <a:off x="1953265" y="1080000"/>
                          <a:ext cx="144016" cy="1"/>
                        </a:xfrm>
                        <a:prstGeom prst="line">
                          <a:avLst/>
                        </a:prstGeom>
                        <a:ln w="38100" cap="flat" cmpd="sng">
                          <a:solidFill>
                            <a:srgbClr val="BFBFBF"/>
                          </a:solidFill>
                          <a:prstDash val="solid"/>
                          <a:bevel/>
                          <a:headEnd type="none" w="med" len="med"/>
                          <a:tailEnd type="none" w="med" len="med"/>
                        </a:ln>
                      </p:spPr>
                    </p:sp>
                    <p:sp>
                      <p:nvSpPr>
                        <p:cNvPr id="16405" name="直接连接符 27"/>
                        <p:cNvSpPr/>
                        <p:nvPr/>
                      </p:nvSpPr>
                      <p:spPr>
                        <a:xfrm flipV="1">
                          <a:off x="1449209" y="215904"/>
                          <a:ext cx="72008" cy="144016"/>
                        </a:xfrm>
                        <a:prstGeom prst="line">
                          <a:avLst/>
                        </a:prstGeom>
                        <a:ln w="38100" cap="flat" cmpd="sng">
                          <a:solidFill>
                            <a:srgbClr val="BFBFBF"/>
                          </a:solidFill>
                          <a:prstDash val="solid"/>
                          <a:bevel/>
                          <a:headEnd type="none" w="med" len="med"/>
                          <a:tailEnd type="none" w="med" len="med"/>
                        </a:ln>
                      </p:spPr>
                    </p:sp>
                    <p:sp>
                      <p:nvSpPr>
                        <p:cNvPr id="16406" name="直接连接符 28"/>
                        <p:cNvSpPr/>
                        <p:nvPr/>
                      </p:nvSpPr>
                      <p:spPr>
                        <a:xfrm flipV="1">
                          <a:off x="585113" y="1800080"/>
                          <a:ext cx="72008" cy="144016"/>
                        </a:xfrm>
                        <a:prstGeom prst="line">
                          <a:avLst/>
                        </a:prstGeom>
                        <a:ln w="38100" cap="flat" cmpd="sng">
                          <a:solidFill>
                            <a:srgbClr val="BFBFBF"/>
                          </a:solidFill>
                          <a:prstDash val="solid"/>
                          <a:bevel/>
                          <a:headEnd type="none" w="med" len="med"/>
                          <a:tailEnd type="none" w="med" len="med"/>
                        </a:ln>
                      </p:spPr>
                    </p:sp>
                  </p:grpSp>
                  <p:sp>
                    <p:nvSpPr>
                      <p:cNvPr id="16407" name="直接连接符 23"/>
                      <p:cNvSpPr/>
                      <p:nvPr/>
                    </p:nvSpPr>
                    <p:spPr>
                      <a:xfrm>
                        <a:off x="1079880" y="1944096"/>
                        <a:ext cx="1" cy="144016"/>
                      </a:xfrm>
                      <a:prstGeom prst="line">
                        <a:avLst/>
                      </a:prstGeom>
                      <a:ln w="38100" cap="flat" cmpd="sng">
                        <a:solidFill>
                          <a:srgbClr val="BFBFBF"/>
                        </a:solidFill>
                        <a:prstDash val="solid"/>
                        <a:bevel/>
                        <a:headEnd type="none" w="med" len="med"/>
                        <a:tailEnd type="none" w="med" len="med"/>
                      </a:ln>
                    </p:spPr>
                  </p:sp>
                </p:grpSp>
                <p:sp>
                  <p:nvSpPr>
                    <p:cNvPr id="16408" name="直接连接符 19"/>
                    <p:cNvSpPr/>
                    <p:nvPr/>
                  </p:nvSpPr>
                  <p:spPr>
                    <a:xfrm>
                      <a:off x="1080000" y="71768"/>
                      <a:ext cx="1" cy="144016"/>
                    </a:xfrm>
                    <a:prstGeom prst="line">
                      <a:avLst/>
                    </a:prstGeom>
                    <a:ln w="38100" cap="flat" cmpd="sng">
                      <a:solidFill>
                        <a:srgbClr val="BFBFBF"/>
                      </a:solidFill>
                      <a:prstDash val="solid"/>
                      <a:bevel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6409" name="直接连接符 20"/>
                    <p:cNvSpPr/>
                    <p:nvPr/>
                  </p:nvSpPr>
                  <p:spPr>
                    <a:xfrm>
                      <a:off x="1080000" y="1943976"/>
                      <a:ext cx="1" cy="144016"/>
                    </a:xfrm>
                    <a:prstGeom prst="line">
                      <a:avLst/>
                    </a:prstGeom>
                    <a:ln w="38100" cap="flat" cmpd="sng">
                      <a:solidFill>
                        <a:srgbClr val="BFBFBF"/>
                      </a:solidFill>
                      <a:prstDash val="solid"/>
                      <a:bevel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16410" name="组合 16409"/>
                  <p:cNvGrpSpPr/>
                  <p:nvPr/>
                </p:nvGrpSpPr>
                <p:grpSpPr>
                  <a:xfrm>
                    <a:off x="716650" y="716546"/>
                    <a:ext cx="932673" cy="443726"/>
                    <a:chOff x="0" y="0"/>
                    <a:chExt cx="932673" cy="443726"/>
                  </a:xfrm>
                </p:grpSpPr>
                <p:sp>
                  <p:nvSpPr>
                    <p:cNvPr id="16411" name="直接连接符 16"/>
                    <p:cNvSpPr/>
                    <p:nvPr/>
                  </p:nvSpPr>
                  <p:spPr>
                    <a:xfrm>
                      <a:off x="0" y="93257"/>
                      <a:ext cx="435357" cy="342085"/>
                    </a:xfrm>
                    <a:prstGeom prst="line">
                      <a:avLst/>
                    </a:prstGeom>
                    <a:ln w="57150" cap="flat" cmpd="sng">
                      <a:solidFill>
                        <a:srgbClr val="99CC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6412" name="直接连接符 17"/>
                    <p:cNvSpPr/>
                    <p:nvPr/>
                  </p:nvSpPr>
                  <p:spPr>
                    <a:xfrm flipH="1">
                      <a:off x="291342" y="0"/>
                      <a:ext cx="641331" cy="443726"/>
                    </a:xfrm>
                    <a:prstGeom prst="line">
                      <a:avLst/>
                    </a:prstGeom>
                    <a:ln w="57150" cap="flat" cmpd="sng">
                      <a:solidFill>
                        <a:srgbClr val="99CC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>
                  </p:spPr>
                </p:sp>
              </p:grpSp>
            </p:grpSp>
            <p:sp>
              <p:nvSpPr>
                <p:cNvPr id="16413" name="椭圆 13"/>
                <p:cNvSpPr>
                  <a:spLocks noChangeAspect="1"/>
                </p:cNvSpPr>
                <p:nvPr/>
              </p:nvSpPr>
              <p:spPr>
                <a:xfrm>
                  <a:off x="0" y="0"/>
                  <a:ext cx="2611485" cy="2611195"/>
                </a:xfrm>
                <a:prstGeom prst="ellipse">
                  <a:avLst/>
                </a:prstGeom>
                <a:noFill/>
                <a:ln w="25400" cap="flat" cmpd="sng">
                  <a:solidFill>
                    <a:schemeClr val="bg1"/>
                  </a:solidFill>
                  <a:prstDash val="sysDash"/>
                  <a:bevel/>
                  <a:headEnd type="none" w="med" len="med"/>
                  <a:tailEnd type="none" w="med" len="med"/>
                </a:ln>
              </p:spPr>
              <p:txBody>
                <a:bodyPr anchor="ctr"/>
                <a:p/>
              </p:txBody>
            </p:sp>
          </p:grpSp>
          <p:sp>
            <p:nvSpPr>
              <p:cNvPr id="16414" name="TextBox 11"/>
              <p:cNvSpPr/>
              <p:nvPr/>
            </p:nvSpPr>
            <p:spPr>
              <a:xfrm>
                <a:off x="576064" y="1080120"/>
                <a:ext cx="814646" cy="61555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p>
                <a:r>
                  <a:rPr lang="en-US" altLang="zh-CN" b="1"/>
                  <a:t>Spring</a:t>
                </a:r>
                <a:endParaRPr lang="en-US" altLang="zh-CN" b="1"/>
              </a:p>
              <a:p>
                <a:r>
                  <a:rPr lang="en-US" altLang="zh-CN" b="1"/>
                  <a:t>time</a:t>
                </a:r>
                <a:endParaRPr lang="en-US" altLang="zh-CN" b="1"/>
              </a:p>
            </p:txBody>
          </p:sp>
        </p:grpSp>
        <p:sp>
          <p:nvSpPr>
            <p:cNvPr id="16415" name="弦形 9"/>
            <p:cNvSpPr>
              <a:spLocks noChangeAspect="1"/>
            </p:cNvSpPr>
            <p:nvPr/>
          </p:nvSpPr>
          <p:spPr>
            <a:xfrm>
              <a:off x="158341" y="0"/>
              <a:ext cx="1752345" cy="1863945"/>
            </a:xfrm>
            <a:custGeom>
              <a:avLst/>
              <a:gdLst>
                <a:gd name="txL" fmla="*/ 0 w 1752345"/>
                <a:gd name="txT" fmla="*/ 0 h 1863945"/>
                <a:gd name="txR" fmla="*/ 1752345 w 1752345"/>
                <a:gd name="txB" fmla="*/ 1863945 h 1863945"/>
              </a:gdLst>
              <a:ahLst/>
              <a:cxnLst/>
              <a:rect l="txL" t="txT" r="txR" b="txB"/>
              <a:pathLst>
                <a:path w="1752345" h="1863945">
                  <a:moveTo>
                    <a:pt x="1752340" y="934801"/>
                  </a:moveTo>
                  <a:arcTo wR="876172" hR="931972" stAng="-21588900" swAng="10788900"/>
                  <a:close/>
                </a:path>
              </a:pathLst>
            </a:custGeom>
            <a:solidFill>
              <a:srgbClr val="99CC00">
                <a:alpha val="29999"/>
              </a:srgbClr>
            </a:solidFill>
            <a:ln w="25400">
              <a:noFill/>
            </a:ln>
          </p:spPr>
          <p:txBody>
            <a:bodyPr anchor="ctr"/>
            <a:p/>
          </p:txBody>
        </p:sp>
      </p:grpSp>
      <p:grpSp>
        <p:nvGrpSpPr>
          <p:cNvPr id="16416" name="组合 16415"/>
          <p:cNvGrpSpPr/>
          <p:nvPr/>
        </p:nvGrpSpPr>
        <p:grpSpPr>
          <a:xfrm>
            <a:off x="2443163" y="2857500"/>
            <a:ext cx="2016125" cy="2063750"/>
            <a:chOff x="0" y="0"/>
            <a:chExt cx="2016223" cy="2063268"/>
          </a:xfrm>
        </p:grpSpPr>
        <p:grpSp>
          <p:nvGrpSpPr>
            <p:cNvPr id="16417" name="组合 16416"/>
            <p:cNvGrpSpPr/>
            <p:nvPr/>
          </p:nvGrpSpPr>
          <p:grpSpPr>
            <a:xfrm>
              <a:off x="0" y="47045"/>
              <a:ext cx="2016223" cy="2016223"/>
              <a:chOff x="0" y="0"/>
              <a:chExt cx="2016223" cy="2016223"/>
            </a:xfrm>
          </p:grpSpPr>
          <p:grpSp>
            <p:nvGrpSpPr>
              <p:cNvPr id="16418" name="组合 16417"/>
              <p:cNvGrpSpPr/>
              <p:nvPr/>
            </p:nvGrpSpPr>
            <p:grpSpPr>
              <a:xfrm>
                <a:off x="0" y="0"/>
                <a:ext cx="2016223" cy="2016223"/>
                <a:chOff x="0" y="0"/>
                <a:chExt cx="2611485" cy="2611195"/>
              </a:xfrm>
            </p:grpSpPr>
            <p:grpSp>
              <p:nvGrpSpPr>
                <p:cNvPr id="16419" name="组合 16418"/>
                <p:cNvGrpSpPr/>
                <p:nvPr/>
              </p:nvGrpSpPr>
              <p:grpSpPr>
                <a:xfrm>
                  <a:off x="216024" y="216024"/>
                  <a:ext cx="2160240" cy="2160000"/>
                  <a:chOff x="0" y="0"/>
                  <a:chExt cx="2160240" cy="2160000"/>
                </a:xfrm>
              </p:grpSpPr>
              <p:grpSp>
                <p:nvGrpSpPr>
                  <p:cNvPr id="16420" name="组合 16419"/>
                  <p:cNvGrpSpPr/>
                  <p:nvPr/>
                </p:nvGrpSpPr>
                <p:grpSpPr>
                  <a:xfrm>
                    <a:off x="0" y="0"/>
                    <a:ext cx="2160240" cy="2160000"/>
                    <a:chOff x="0" y="0"/>
                    <a:chExt cx="2160240" cy="2160000"/>
                  </a:xfrm>
                </p:grpSpPr>
                <p:grpSp>
                  <p:nvGrpSpPr>
                    <p:cNvPr id="16421" name="组合 16420"/>
                    <p:cNvGrpSpPr/>
                    <p:nvPr/>
                  </p:nvGrpSpPr>
                  <p:grpSpPr>
                    <a:xfrm rot="14434845">
                      <a:off x="120" y="-120"/>
                      <a:ext cx="2160000" cy="2160240"/>
                      <a:chOff x="0" y="0"/>
                      <a:chExt cx="2160000" cy="2160240"/>
                    </a:xfrm>
                  </p:grpSpPr>
                  <p:sp>
                    <p:nvSpPr>
                      <p:cNvPr id="16422" name="直接连接符 50"/>
                      <p:cNvSpPr/>
                      <p:nvPr/>
                    </p:nvSpPr>
                    <p:spPr>
                      <a:xfrm>
                        <a:off x="1079880" y="71888"/>
                        <a:ext cx="1" cy="144016"/>
                      </a:xfrm>
                      <a:prstGeom prst="line">
                        <a:avLst/>
                      </a:prstGeom>
                      <a:ln w="38100" cap="flat" cmpd="sng">
                        <a:solidFill>
                          <a:srgbClr val="BFBFBF"/>
                        </a:solidFill>
                        <a:prstDash val="solid"/>
                        <a:bevel/>
                        <a:headEnd type="none" w="med" len="med"/>
                        <a:tailEnd type="none" w="med" len="med"/>
                      </a:ln>
                    </p:spPr>
                  </p:sp>
                  <p:grpSp>
                    <p:nvGrpSpPr>
                      <p:cNvPr id="16423" name="组合 16422"/>
                      <p:cNvGrpSpPr/>
                      <p:nvPr/>
                    </p:nvGrpSpPr>
                    <p:grpSpPr>
                      <a:xfrm>
                        <a:off x="0" y="0"/>
                        <a:ext cx="2160000" cy="2160240"/>
                        <a:chOff x="0" y="0"/>
                        <a:chExt cx="2160000" cy="2160240"/>
                      </a:xfrm>
                    </p:grpSpPr>
                    <p:grpSp>
                      <p:nvGrpSpPr>
                        <p:cNvPr id="16424" name="组合 16423"/>
                        <p:cNvGrpSpPr/>
                        <p:nvPr/>
                      </p:nvGrpSpPr>
                      <p:grpSpPr>
                        <a:xfrm rot="3578947">
                          <a:off x="-120" y="120"/>
                          <a:ext cx="2160240" cy="2160000"/>
                          <a:chOff x="0" y="0"/>
                          <a:chExt cx="2160240" cy="2160000"/>
                        </a:xfrm>
                      </p:grpSpPr>
                      <p:grpSp>
                        <p:nvGrpSpPr>
                          <p:cNvPr id="16425" name="组合 16424"/>
                          <p:cNvGrpSpPr>
                            <a:grpSpLocks noChangeAspect="1"/>
                          </p:cNvGrpSpPr>
                          <p:nvPr/>
                        </p:nvGrpSpPr>
                        <p:grpSpPr>
                          <a:xfrm>
                            <a:off x="0" y="0"/>
                            <a:ext cx="2160240" cy="2160000"/>
                            <a:chOff x="0" y="0"/>
                            <a:chExt cx="2160240" cy="2160000"/>
                          </a:xfrm>
                        </p:grpSpPr>
                        <p:sp>
                          <p:nvSpPr>
                            <p:cNvPr id="16426" name="椭圆 3"/>
                            <p:cNvSpPr>
                              <a:spLocks noChangeAspect="1"/>
                            </p:cNvSpPr>
                            <p:nvPr/>
                          </p:nvSpPr>
                          <p:spPr>
                            <a:xfrm>
                              <a:off x="0" y="0"/>
                              <a:ext cx="2160240" cy="2160000"/>
                            </a:xfrm>
                            <a:prstGeom prst="ellipse">
                              <a:avLst/>
                            </a:prstGeom>
                            <a:noFill/>
                            <a:ln w="25400" cap="flat" cmpd="sng">
                              <a:solidFill>
                                <a:schemeClr val="bg1"/>
                              </a:solidFill>
                              <a:prstDash val="solid"/>
                              <a:bevel/>
                              <a:headEnd type="none" w="med" len="med"/>
                              <a:tailEnd type="none" w="med" len="med"/>
                            </a:ln>
                          </p:spPr>
                          <p:txBody>
                            <a:bodyPr anchor="ctr"/>
                            <a:p/>
                          </p:txBody>
                        </p:sp>
                        <p:sp>
                          <p:nvSpPr>
                            <p:cNvPr id="16427" name="椭圆 4"/>
                            <p:cNvSpPr>
                              <a:spLocks noChangeAspect="1"/>
                            </p:cNvSpPr>
                            <p:nvPr/>
                          </p:nvSpPr>
                          <p:spPr>
                            <a:xfrm>
                              <a:off x="72008" y="72008"/>
                              <a:ext cx="2016224" cy="2016000"/>
                            </a:xfrm>
                            <a:prstGeom prst="ellipse">
                              <a:avLst/>
                            </a:prstGeom>
                            <a:solidFill>
                              <a:schemeClr val="bg1"/>
                            </a:solidFill>
                            <a:ln w="25400" cap="flat" cmpd="sng">
                              <a:solidFill>
                                <a:srgbClr val="76923C">
                                  <a:alpha val="56000"/>
                                </a:srgbClr>
                              </a:solidFill>
                              <a:prstDash val="solid"/>
                              <a:bevel/>
                              <a:headEnd type="none" w="med" len="med"/>
                              <a:tailEnd type="none" w="med" len="med"/>
                            </a:ln>
                          </p:spPr>
                          <p:txBody>
                            <a:bodyPr anchor="ctr"/>
                            <a:p/>
                          </p:txBody>
                        </p:sp>
                      </p:grpSp>
                      <p:sp>
                        <p:nvSpPr>
                          <p:cNvPr id="16428" name="直接连接符 59"/>
                          <p:cNvSpPr/>
                          <p:nvPr/>
                        </p:nvSpPr>
                        <p:spPr>
                          <a:xfrm>
                            <a:off x="1080120" y="71768"/>
                            <a:ext cx="1" cy="144016"/>
                          </a:xfrm>
                          <a:prstGeom prst="line">
                            <a:avLst/>
                          </a:prstGeom>
                          <a:ln w="38100" cap="flat" cmpd="sng">
                            <a:solidFill>
                              <a:srgbClr val="BFBFBF"/>
                            </a:solidFill>
                            <a:prstDash val="solid"/>
                            <a:bevel/>
                            <a:headEnd type="none" w="med" len="med"/>
                            <a:tailEnd type="none" w="med" len="med"/>
                          </a:ln>
                        </p:spPr>
                      </p:sp>
                      <p:sp>
                        <p:nvSpPr>
                          <p:cNvPr id="16429" name="直接连接符 60"/>
                          <p:cNvSpPr/>
                          <p:nvPr/>
                        </p:nvSpPr>
                        <p:spPr>
                          <a:xfrm>
                            <a:off x="1080120" y="1943976"/>
                            <a:ext cx="1" cy="144016"/>
                          </a:xfrm>
                          <a:prstGeom prst="line">
                            <a:avLst/>
                          </a:prstGeom>
                          <a:ln w="38100" cap="flat" cmpd="sng">
                            <a:solidFill>
                              <a:srgbClr val="BFBFBF"/>
                            </a:solidFill>
                            <a:prstDash val="solid"/>
                            <a:bevel/>
                            <a:headEnd type="none" w="med" len="med"/>
                            <a:tailEnd type="none" w="med" len="med"/>
                          </a:ln>
                        </p:spPr>
                      </p:sp>
                      <p:sp>
                        <p:nvSpPr>
                          <p:cNvPr id="16430" name="直接连接符 14"/>
                          <p:cNvSpPr/>
                          <p:nvPr/>
                        </p:nvSpPr>
                        <p:spPr>
                          <a:xfrm>
                            <a:off x="72008" y="1079880"/>
                            <a:ext cx="144016" cy="1"/>
                          </a:xfrm>
                          <a:prstGeom prst="line">
                            <a:avLst/>
                          </a:prstGeom>
                          <a:ln w="38100" cap="flat" cmpd="sng">
                            <a:solidFill>
                              <a:srgbClr val="BFBFBF"/>
                            </a:solidFill>
                            <a:prstDash val="solid"/>
                            <a:bevel/>
                            <a:headEnd type="none" w="med" len="med"/>
                            <a:tailEnd type="none" w="med" len="med"/>
                          </a:ln>
                        </p:spPr>
                      </p:sp>
                      <p:sp>
                        <p:nvSpPr>
                          <p:cNvPr id="16431" name="直接连接符 16"/>
                          <p:cNvSpPr/>
                          <p:nvPr/>
                        </p:nvSpPr>
                        <p:spPr>
                          <a:xfrm>
                            <a:off x="1944216" y="1079880"/>
                            <a:ext cx="144016" cy="1"/>
                          </a:xfrm>
                          <a:prstGeom prst="line">
                            <a:avLst/>
                          </a:prstGeom>
                          <a:ln w="38100" cap="flat" cmpd="sng">
                            <a:solidFill>
                              <a:srgbClr val="BFBFBF"/>
                            </a:solidFill>
                            <a:prstDash val="solid"/>
                            <a:bevel/>
                            <a:headEnd type="none" w="med" len="med"/>
                            <a:tailEnd type="none" w="med" len="med"/>
                          </a:ln>
                        </p:spPr>
                      </p:sp>
                    </p:grpSp>
                    <p:sp>
                      <p:nvSpPr>
                        <p:cNvPr id="16432" name="直接连接符 54"/>
                        <p:cNvSpPr/>
                        <p:nvPr/>
                      </p:nvSpPr>
                      <p:spPr>
                        <a:xfrm>
                          <a:off x="81057" y="1080000"/>
                          <a:ext cx="144016" cy="1"/>
                        </a:xfrm>
                        <a:prstGeom prst="line">
                          <a:avLst/>
                        </a:prstGeom>
                        <a:ln w="38100" cap="flat" cmpd="sng">
                          <a:solidFill>
                            <a:srgbClr val="BFBFBF"/>
                          </a:solidFill>
                          <a:prstDash val="solid"/>
                          <a:bevel/>
                          <a:headEnd type="none" w="med" len="med"/>
                          <a:tailEnd type="none" w="med" len="med"/>
                        </a:ln>
                      </p:spPr>
                    </p:sp>
                    <p:sp>
                      <p:nvSpPr>
                        <p:cNvPr id="16433" name="直接连接符 55"/>
                        <p:cNvSpPr/>
                        <p:nvPr/>
                      </p:nvSpPr>
                      <p:spPr>
                        <a:xfrm>
                          <a:off x="1953265" y="1080000"/>
                          <a:ext cx="144016" cy="1"/>
                        </a:xfrm>
                        <a:prstGeom prst="line">
                          <a:avLst/>
                        </a:prstGeom>
                        <a:ln w="38100" cap="flat" cmpd="sng">
                          <a:solidFill>
                            <a:srgbClr val="BFBFBF"/>
                          </a:solidFill>
                          <a:prstDash val="solid"/>
                          <a:bevel/>
                          <a:headEnd type="none" w="med" len="med"/>
                          <a:tailEnd type="none" w="med" len="med"/>
                        </a:ln>
                      </p:spPr>
                    </p:sp>
                    <p:sp>
                      <p:nvSpPr>
                        <p:cNvPr id="16434" name="直接连接符 56"/>
                        <p:cNvSpPr/>
                        <p:nvPr/>
                      </p:nvSpPr>
                      <p:spPr>
                        <a:xfrm flipV="1">
                          <a:off x="1449209" y="215904"/>
                          <a:ext cx="72008" cy="144016"/>
                        </a:xfrm>
                        <a:prstGeom prst="line">
                          <a:avLst/>
                        </a:prstGeom>
                        <a:ln w="38100" cap="flat" cmpd="sng">
                          <a:solidFill>
                            <a:srgbClr val="BFBFBF"/>
                          </a:solidFill>
                          <a:prstDash val="solid"/>
                          <a:bevel/>
                          <a:headEnd type="none" w="med" len="med"/>
                          <a:tailEnd type="none" w="med" len="med"/>
                        </a:ln>
                      </p:spPr>
                    </p:sp>
                    <p:sp>
                      <p:nvSpPr>
                        <p:cNvPr id="16435" name="直接连接符 57"/>
                        <p:cNvSpPr/>
                        <p:nvPr/>
                      </p:nvSpPr>
                      <p:spPr>
                        <a:xfrm flipV="1">
                          <a:off x="585113" y="1800080"/>
                          <a:ext cx="72008" cy="144016"/>
                        </a:xfrm>
                        <a:prstGeom prst="line">
                          <a:avLst/>
                        </a:prstGeom>
                        <a:ln w="38100" cap="flat" cmpd="sng">
                          <a:solidFill>
                            <a:srgbClr val="BFBFBF"/>
                          </a:solidFill>
                          <a:prstDash val="solid"/>
                          <a:bevel/>
                          <a:headEnd type="none" w="med" len="med"/>
                          <a:tailEnd type="none" w="med" len="med"/>
                        </a:ln>
                      </p:spPr>
                    </p:sp>
                  </p:grpSp>
                  <p:sp>
                    <p:nvSpPr>
                      <p:cNvPr id="16436" name="直接连接符 52"/>
                      <p:cNvSpPr/>
                      <p:nvPr/>
                    </p:nvSpPr>
                    <p:spPr>
                      <a:xfrm>
                        <a:off x="1079880" y="1944096"/>
                        <a:ext cx="1" cy="144016"/>
                      </a:xfrm>
                      <a:prstGeom prst="line">
                        <a:avLst/>
                      </a:prstGeom>
                      <a:ln w="38100" cap="flat" cmpd="sng">
                        <a:solidFill>
                          <a:srgbClr val="BFBFBF"/>
                        </a:solidFill>
                        <a:prstDash val="solid"/>
                        <a:bevel/>
                        <a:headEnd type="none" w="med" len="med"/>
                        <a:tailEnd type="none" w="med" len="med"/>
                      </a:ln>
                    </p:spPr>
                  </p:sp>
                </p:grpSp>
                <p:sp>
                  <p:nvSpPr>
                    <p:cNvPr id="16437" name="直接连接符 48"/>
                    <p:cNvSpPr/>
                    <p:nvPr/>
                  </p:nvSpPr>
                  <p:spPr>
                    <a:xfrm>
                      <a:off x="1080000" y="71768"/>
                      <a:ext cx="1" cy="144016"/>
                    </a:xfrm>
                    <a:prstGeom prst="line">
                      <a:avLst/>
                    </a:prstGeom>
                    <a:ln w="38100" cap="flat" cmpd="sng">
                      <a:solidFill>
                        <a:srgbClr val="BFBFBF"/>
                      </a:solidFill>
                      <a:prstDash val="solid"/>
                      <a:bevel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6438" name="直接连接符 49"/>
                    <p:cNvSpPr/>
                    <p:nvPr/>
                  </p:nvSpPr>
                  <p:spPr>
                    <a:xfrm>
                      <a:off x="1080000" y="1943976"/>
                      <a:ext cx="1" cy="144016"/>
                    </a:xfrm>
                    <a:prstGeom prst="line">
                      <a:avLst/>
                    </a:prstGeom>
                    <a:ln w="38100" cap="flat" cmpd="sng">
                      <a:solidFill>
                        <a:srgbClr val="BFBFBF"/>
                      </a:solidFill>
                      <a:prstDash val="solid"/>
                      <a:bevel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16439" name="组合 16438"/>
                  <p:cNvGrpSpPr/>
                  <p:nvPr/>
                </p:nvGrpSpPr>
                <p:grpSpPr>
                  <a:xfrm>
                    <a:off x="716651" y="716546"/>
                    <a:ext cx="932672" cy="443726"/>
                    <a:chOff x="0" y="0"/>
                    <a:chExt cx="932672" cy="443726"/>
                  </a:xfrm>
                </p:grpSpPr>
                <p:sp>
                  <p:nvSpPr>
                    <p:cNvPr id="16440" name="直接连接符 45"/>
                    <p:cNvSpPr/>
                    <p:nvPr/>
                  </p:nvSpPr>
                  <p:spPr>
                    <a:xfrm>
                      <a:off x="0" y="93257"/>
                      <a:ext cx="435357" cy="342085"/>
                    </a:xfrm>
                    <a:prstGeom prst="line">
                      <a:avLst/>
                    </a:prstGeom>
                    <a:ln w="57150" cap="flat" cmpd="sng">
                      <a:solidFill>
                        <a:srgbClr val="00B050"/>
                      </a:solidFill>
                      <a:prstDash val="solid"/>
                      <a:bevel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6441" name="直接连接符 46"/>
                    <p:cNvSpPr/>
                    <p:nvPr/>
                  </p:nvSpPr>
                  <p:spPr>
                    <a:xfrm flipH="1">
                      <a:off x="291341" y="0"/>
                      <a:ext cx="641331" cy="443726"/>
                    </a:xfrm>
                    <a:prstGeom prst="line">
                      <a:avLst/>
                    </a:prstGeom>
                    <a:ln w="57150" cap="flat" cmpd="sng">
                      <a:solidFill>
                        <a:srgbClr val="00B050"/>
                      </a:solidFill>
                      <a:prstDash val="solid"/>
                      <a:bevel/>
                      <a:headEnd type="none" w="med" len="med"/>
                      <a:tailEnd type="none" w="med" len="med"/>
                    </a:ln>
                  </p:spPr>
                </p:sp>
              </p:grpSp>
            </p:grpSp>
            <p:sp>
              <p:nvSpPr>
                <p:cNvPr id="16442" name="椭圆 42"/>
                <p:cNvSpPr>
                  <a:spLocks noChangeAspect="1"/>
                </p:cNvSpPr>
                <p:nvPr/>
              </p:nvSpPr>
              <p:spPr>
                <a:xfrm>
                  <a:off x="0" y="0"/>
                  <a:ext cx="2611485" cy="2611195"/>
                </a:xfrm>
                <a:prstGeom prst="ellipse">
                  <a:avLst/>
                </a:prstGeom>
                <a:noFill/>
                <a:ln w="25400" cap="flat" cmpd="sng">
                  <a:solidFill>
                    <a:schemeClr val="bg1"/>
                  </a:solidFill>
                  <a:prstDash val="sysDash"/>
                  <a:bevel/>
                  <a:headEnd type="none" w="med" len="med"/>
                  <a:tailEnd type="none" w="med" len="med"/>
                </a:ln>
              </p:spPr>
              <p:txBody>
                <a:bodyPr anchor="ctr"/>
                <a:p/>
              </p:txBody>
            </p:sp>
          </p:grpSp>
          <p:sp>
            <p:nvSpPr>
              <p:cNvPr id="16443" name="TextBox 40"/>
              <p:cNvSpPr/>
              <p:nvPr/>
            </p:nvSpPr>
            <p:spPr>
              <a:xfrm>
                <a:off x="499921" y="1080120"/>
                <a:ext cx="966931" cy="61555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p>
                <a:r>
                  <a:rPr lang="en-US" altLang="zh-CN" b="1"/>
                  <a:t>Summer</a:t>
                </a:r>
                <a:endParaRPr lang="en-US" altLang="zh-CN" b="1"/>
              </a:p>
              <a:p>
                <a:r>
                  <a:rPr lang="en-US" altLang="zh-CN" b="1"/>
                  <a:t>time</a:t>
                </a:r>
                <a:endParaRPr lang="en-US" altLang="zh-CN" b="1"/>
              </a:p>
            </p:txBody>
          </p:sp>
        </p:grpSp>
        <p:sp>
          <p:nvSpPr>
            <p:cNvPr id="16444" name="弦形 38"/>
            <p:cNvSpPr>
              <a:spLocks noChangeAspect="1"/>
            </p:cNvSpPr>
            <p:nvPr/>
          </p:nvSpPr>
          <p:spPr>
            <a:xfrm>
              <a:off x="252170" y="0"/>
              <a:ext cx="1496646" cy="1815536"/>
            </a:xfrm>
            <a:custGeom>
              <a:avLst/>
              <a:gdLst>
                <a:gd name="txL" fmla="*/ 0 w 1496646"/>
                <a:gd name="txT" fmla="*/ 0 h 1815536"/>
                <a:gd name="txR" fmla="*/ 1496646 w 1496646"/>
                <a:gd name="txB" fmla="*/ 1815536 h 1815536"/>
              </a:gdLst>
              <a:ahLst/>
              <a:cxnLst/>
              <a:rect l="txL" t="txT" r="txR" b="txB"/>
              <a:pathLst>
                <a:path w="1496646" h="1815536">
                  <a:moveTo>
                    <a:pt x="1496644" y="909847"/>
                  </a:moveTo>
                  <a:arcTo wR="748323" hR="907768" stAng="-21590449" swAng="10790449"/>
                  <a:close/>
                </a:path>
              </a:pathLst>
            </a:custGeom>
            <a:solidFill>
              <a:srgbClr val="99CC00">
                <a:alpha val="29999"/>
              </a:srgbClr>
            </a:solidFill>
            <a:ln w="25400">
              <a:noFill/>
            </a:ln>
          </p:spPr>
          <p:txBody>
            <a:bodyPr anchor="ctr"/>
            <a:p/>
          </p:txBody>
        </p:sp>
      </p:grpSp>
      <p:grpSp>
        <p:nvGrpSpPr>
          <p:cNvPr id="16445" name="组合 16444"/>
          <p:cNvGrpSpPr/>
          <p:nvPr/>
        </p:nvGrpSpPr>
        <p:grpSpPr>
          <a:xfrm>
            <a:off x="4678363" y="2260600"/>
            <a:ext cx="2016125" cy="2149475"/>
            <a:chOff x="0" y="0"/>
            <a:chExt cx="2016223" cy="2148685"/>
          </a:xfrm>
        </p:grpSpPr>
        <p:grpSp>
          <p:nvGrpSpPr>
            <p:cNvPr id="16446" name="组合 16445"/>
            <p:cNvGrpSpPr/>
            <p:nvPr/>
          </p:nvGrpSpPr>
          <p:grpSpPr>
            <a:xfrm>
              <a:off x="0" y="132462"/>
              <a:ext cx="2016223" cy="2016223"/>
              <a:chOff x="0" y="0"/>
              <a:chExt cx="2016223" cy="2016223"/>
            </a:xfrm>
          </p:grpSpPr>
          <p:grpSp>
            <p:nvGrpSpPr>
              <p:cNvPr id="16447" name="组合 16446"/>
              <p:cNvGrpSpPr/>
              <p:nvPr/>
            </p:nvGrpSpPr>
            <p:grpSpPr>
              <a:xfrm>
                <a:off x="0" y="0"/>
                <a:ext cx="2016223" cy="2016223"/>
                <a:chOff x="0" y="0"/>
                <a:chExt cx="2611485" cy="2611195"/>
              </a:xfrm>
            </p:grpSpPr>
            <p:grpSp>
              <p:nvGrpSpPr>
                <p:cNvPr id="16448" name="组合 16447"/>
                <p:cNvGrpSpPr/>
                <p:nvPr/>
              </p:nvGrpSpPr>
              <p:grpSpPr>
                <a:xfrm>
                  <a:off x="216024" y="216024"/>
                  <a:ext cx="2160240" cy="2160000"/>
                  <a:chOff x="0" y="0"/>
                  <a:chExt cx="2160240" cy="2160000"/>
                </a:xfrm>
              </p:grpSpPr>
              <p:grpSp>
                <p:nvGrpSpPr>
                  <p:cNvPr id="16449" name="组合 16448"/>
                  <p:cNvGrpSpPr/>
                  <p:nvPr/>
                </p:nvGrpSpPr>
                <p:grpSpPr>
                  <a:xfrm>
                    <a:off x="0" y="0"/>
                    <a:ext cx="2160240" cy="2160000"/>
                    <a:chOff x="0" y="0"/>
                    <a:chExt cx="2160240" cy="2160000"/>
                  </a:xfrm>
                </p:grpSpPr>
                <p:grpSp>
                  <p:nvGrpSpPr>
                    <p:cNvPr id="16450" name="组合 16449"/>
                    <p:cNvGrpSpPr/>
                    <p:nvPr/>
                  </p:nvGrpSpPr>
                  <p:grpSpPr>
                    <a:xfrm rot="14434845">
                      <a:off x="120" y="-120"/>
                      <a:ext cx="2160000" cy="2160240"/>
                      <a:chOff x="0" y="0"/>
                      <a:chExt cx="2160000" cy="2160240"/>
                    </a:xfrm>
                  </p:grpSpPr>
                  <p:sp>
                    <p:nvSpPr>
                      <p:cNvPr id="16451" name="直接连接符 79"/>
                      <p:cNvSpPr/>
                      <p:nvPr/>
                    </p:nvSpPr>
                    <p:spPr>
                      <a:xfrm>
                        <a:off x="1079880" y="71888"/>
                        <a:ext cx="1" cy="144016"/>
                      </a:xfrm>
                      <a:prstGeom prst="line">
                        <a:avLst/>
                      </a:prstGeom>
                      <a:ln w="38100" cap="flat" cmpd="sng">
                        <a:solidFill>
                          <a:srgbClr val="FF6600"/>
                        </a:solidFill>
                        <a:prstDash val="solid"/>
                        <a:bevel/>
                        <a:headEnd type="none" w="med" len="med"/>
                        <a:tailEnd type="none" w="med" len="med"/>
                      </a:ln>
                    </p:spPr>
                  </p:sp>
                  <p:grpSp>
                    <p:nvGrpSpPr>
                      <p:cNvPr id="16452" name="组合 16451"/>
                      <p:cNvGrpSpPr/>
                      <p:nvPr/>
                    </p:nvGrpSpPr>
                    <p:grpSpPr>
                      <a:xfrm>
                        <a:off x="0" y="0"/>
                        <a:ext cx="2160000" cy="2160240"/>
                        <a:chOff x="0" y="0"/>
                        <a:chExt cx="2160000" cy="2160240"/>
                      </a:xfrm>
                    </p:grpSpPr>
                    <p:grpSp>
                      <p:nvGrpSpPr>
                        <p:cNvPr id="16453" name="组合 16452"/>
                        <p:cNvGrpSpPr/>
                        <p:nvPr/>
                      </p:nvGrpSpPr>
                      <p:grpSpPr>
                        <a:xfrm rot="3578947">
                          <a:off x="-120" y="120"/>
                          <a:ext cx="2160240" cy="2160000"/>
                          <a:chOff x="0" y="0"/>
                          <a:chExt cx="2160240" cy="2160000"/>
                        </a:xfrm>
                      </p:grpSpPr>
                      <p:grpSp>
                        <p:nvGrpSpPr>
                          <p:cNvPr id="16454" name="组合 16453"/>
                          <p:cNvGrpSpPr>
                            <a:grpSpLocks noChangeAspect="1"/>
                          </p:cNvGrpSpPr>
                          <p:nvPr/>
                        </p:nvGrpSpPr>
                        <p:grpSpPr>
                          <a:xfrm>
                            <a:off x="0" y="0"/>
                            <a:ext cx="2160240" cy="2160000"/>
                            <a:chOff x="0" y="0"/>
                            <a:chExt cx="2160240" cy="2160000"/>
                          </a:xfrm>
                        </p:grpSpPr>
                        <p:sp>
                          <p:nvSpPr>
                            <p:cNvPr id="16455" name="椭圆 4"/>
                            <p:cNvSpPr>
                              <a:spLocks noChangeAspect="1"/>
                            </p:cNvSpPr>
                            <p:nvPr/>
                          </p:nvSpPr>
                          <p:spPr>
                            <a:xfrm>
                              <a:off x="72008" y="72008"/>
                              <a:ext cx="2016224" cy="2016000"/>
                            </a:xfrm>
                            <a:prstGeom prst="ellipse">
                              <a:avLst/>
                            </a:prstGeom>
                            <a:solidFill>
                              <a:schemeClr val="bg1"/>
                            </a:solidFill>
                            <a:ln w="25400" cap="flat" cmpd="sng">
                              <a:solidFill>
                                <a:srgbClr val="FF6600">
                                  <a:alpha val="56000"/>
                                </a:srgbClr>
                              </a:solidFill>
                              <a:prstDash val="solid"/>
                              <a:bevel/>
                              <a:headEnd type="none" w="med" len="med"/>
                              <a:tailEnd type="none" w="med" len="med"/>
                            </a:ln>
                          </p:spPr>
                          <p:txBody>
                            <a:bodyPr anchor="ctr"/>
                            <a:p/>
                          </p:txBody>
                        </p:sp>
                        <p:sp>
                          <p:nvSpPr>
                            <p:cNvPr id="16456" name="椭圆 3"/>
                            <p:cNvSpPr>
                              <a:spLocks noChangeAspect="1"/>
                            </p:cNvSpPr>
                            <p:nvPr/>
                          </p:nvSpPr>
                          <p:spPr>
                            <a:xfrm>
                              <a:off x="0" y="0"/>
                              <a:ext cx="2160240" cy="2160000"/>
                            </a:xfrm>
                            <a:prstGeom prst="ellipse">
                              <a:avLst/>
                            </a:prstGeom>
                            <a:noFill/>
                            <a:ln w="25400" cap="flat" cmpd="sng">
                              <a:solidFill>
                                <a:schemeClr val="bg1"/>
                              </a:solidFill>
                              <a:prstDash val="solid"/>
                              <a:bevel/>
                              <a:headEnd type="none" w="med" len="med"/>
                              <a:tailEnd type="none" w="med" len="med"/>
                            </a:ln>
                          </p:spPr>
                          <p:txBody>
                            <a:bodyPr anchor="ctr"/>
                            <a:p/>
                          </p:txBody>
                        </p:sp>
                      </p:grpSp>
                      <p:sp>
                        <p:nvSpPr>
                          <p:cNvPr id="16457" name="直接连接符 88"/>
                          <p:cNvSpPr/>
                          <p:nvPr/>
                        </p:nvSpPr>
                        <p:spPr>
                          <a:xfrm>
                            <a:off x="1080120" y="71768"/>
                            <a:ext cx="1" cy="144016"/>
                          </a:xfrm>
                          <a:prstGeom prst="line">
                            <a:avLst/>
                          </a:prstGeom>
                          <a:ln w="38100" cap="flat" cmpd="sng">
                            <a:solidFill>
                              <a:srgbClr val="FF6600"/>
                            </a:solidFill>
                            <a:prstDash val="solid"/>
                            <a:bevel/>
                            <a:headEnd type="none" w="med" len="med"/>
                            <a:tailEnd type="none" w="med" len="med"/>
                          </a:ln>
                        </p:spPr>
                      </p:sp>
                      <p:sp>
                        <p:nvSpPr>
                          <p:cNvPr id="16458" name="直接连接符 89"/>
                          <p:cNvSpPr/>
                          <p:nvPr/>
                        </p:nvSpPr>
                        <p:spPr>
                          <a:xfrm>
                            <a:off x="1080120" y="1943976"/>
                            <a:ext cx="1" cy="144016"/>
                          </a:xfrm>
                          <a:prstGeom prst="line">
                            <a:avLst/>
                          </a:prstGeom>
                          <a:ln w="38100" cap="flat" cmpd="sng">
                            <a:solidFill>
                              <a:srgbClr val="FF6600"/>
                            </a:solidFill>
                            <a:prstDash val="solid"/>
                            <a:bevel/>
                            <a:headEnd type="none" w="med" len="med"/>
                            <a:tailEnd type="none" w="med" len="med"/>
                          </a:ln>
                        </p:spPr>
                      </p:sp>
                      <p:sp>
                        <p:nvSpPr>
                          <p:cNvPr id="16459" name="直接连接符 14"/>
                          <p:cNvSpPr/>
                          <p:nvPr/>
                        </p:nvSpPr>
                        <p:spPr>
                          <a:xfrm>
                            <a:off x="72008" y="1079880"/>
                            <a:ext cx="144016" cy="1"/>
                          </a:xfrm>
                          <a:prstGeom prst="line">
                            <a:avLst/>
                          </a:prstGeom>
                          <a:ln w="38100" cap="flat" cmpd="sng">
                            <a:solidFill>
                              <a:srgbClr val="FF6600"/>
                            </a:solidFill>
                            <a:prstDash val="solid"/>
                            <a:bevel/>
                            <a:headEnd type="none" w="med" len="med"/>
                            <a:tailEnd type="none" w="med" len="med"/>
                          </a:ln>
                        </p:spPr>
                      </p:sp>
                      <p:sp>
                        <p:nvSpPr>
                          <p:cNvPr id="16460" name="直接连接符 16"/>
                          <p:cNvSpPr/>
                          <p:nvPr/>
                        </p:nvSpPr>
                        <p:spPr>
                          <a:xfrm>
                            <a:off x="1944216" y="1079880"/>
                            <a:ext cx="144016" cy="1"/>
                          </a:xfrm>
                          <a:prstGeom prst="line">
                            <a:avLst/>
                          </a:prstGeom>
                          <a:ln w="38100" cap="flat" cmpd="sng">
                            <a:solidFill>
                              <a:srgbClr val="FF6600"/>
                            </a:solidFill>
                            <a:prstDash val="solid"/>
                            <a:bevel/>
                            <a:headEnd type="none" w="med" len="med"/>
                            <a:tailEnd type="none" w="med" len="med"/>
                          </a:ln>
                        </p:spPr>
                      </p:sp>
                    </p:grpSp>
                    <p:sp>
                      <p:nvSpPr>
                        <p:cNvPr id="16461" name="直接连接符 83"/>
                        <p:cNvSpPr/>
                        <p:nvPr/>
                      </p:nvSpPr>
                      <p:spPr>
                        <a:xfrm>
                          <a:off x="81057" y="1080000"/>
                          <a:ext cx="144016" cy="1"/>
                        </a:xfrm>
                        <a:prstGeom prst="line">
                          <a:avLst/>
                        </a:prstGeom>
                        <a:ln w="38100" cap="flat" cmpd="sng">
                          <a:solidFill>
                            <a:srgbClr val="FF6600"/>
                          </a:solidFill>
                          <a:prstDash val="solid"/>
                          <a:bevel/>
                          <a:headEnd type="none" w="med" len="med"/>
                          <a:tailEnd type="none" w="med" len="med"/>
                        </a:ln>
                      </p:spPr>
                    </p:sp>
                    <p:sp>
                      <p:nvSpPr>
                        <p:cNvPr id="16462" name="直接连接符 84"/>
                        <p:cNvSpPr/>
                        <p:nvPr/>
                      </p:nvSpPr>
                      <p:spPr>
                        <a:xfrm>
                          <a:off x="1953265" y="1080000"/>
                          <a:ext cx="144016" cy="1"/>
                        </a:xfrm>
                        <a:prstGeom prst="line">
                          <a:avLst/>
                        </a:prstGeom>
                        <a:ln w="38100" cap="flat" cmpd="sng">
                          <a:solidFill>
                            <a:srgbClr val="FF6600"/>
                          </a:solidFill>
                          <a:prstDash val="solid"/>
                          <a:bevel/>
                          <a:headEnd type="none" w="med" len="med"/>
                          <a:tailEnd type="none" w="med" len="med"/>
                        </a:ln>
                      </p:spPr>
                    </p:sp>
                    <p:sp>
                      <p:nvSpPr>
                        <p:cNvPr id="16463" name="直接连接符 85"/>
                        <p:cNvSpPr/>
                        <p:nvPr/>
                      </p:nvSpPr>
                      <p:spPr>
                        <a:xfrm flipV="1">
                          <a:off x="1449209" y="215904"/>
                          <a:ext cx="72008" cy="144016"/>
                        </a:xfrm>
                        <a:prstGeom prst="line">
                          <a:avLst/>
                        </a:prstGeom>
                        <a:ln w="38100" cap="flat" cmpd="sng">
                          <a:solidFill>
                            <a:srgbClr val="FF6600"/>
                          </a:solidFill>
                          <a:prstDash val="solid"/>
                          <a:bevel/>
                          <a:headEnd type="none" w="med" len="med"/>
                          <a:tailEnd type="none" w="med" len="med"/>
                        </a:ln>
                      </p:spPr>
                    </p:sp>
                    <p:sp>
                      <p:nvSpPr>
                        <p:cNvPr id="16464" name="直接连接符 86"/>
                        <p:cNvSpPr/>
                        <p:nvPr/>
                      </p:nvSpPr>
                      <p:spPr>
                        <a:xfrm flipV="1">
                          <a:off x="585113" y="1800080"/>
                          <a:ext cx="72008" cy="144016"/>
                        </a:xfrm>
                        <a:prstGeom prst="line">
                          <a:avLst/>
                        </a:prstGeom>
                        <a:ln w="38100" cap="flat" cmpd="sng">
                          <a:solidFill>
                            <a:srgbClr val="FF6600"/>
                          </a:solidFill>
                          <a:prstDash val="solid"/>
                          <a:bevel/>
                          <a:headEnd type="none" w="med" len="med"/>
                          <a:tailEnd type="none" w="med" len="med"/>
                        </a:ln>
                      </p:spPr>
                    </p:sp>
                  </p:grpSp>
                  <p:sp>
                    <p:nvSpPr>
                      <p:cNvPr id="16465" name="直接连接符 81"/>
                      <p:cNvSpPr/>
                      <p:nvPr/>
                    </p:nvSpPr>
                    <p:spPr>
                      <a:xfrm>
                        <a:off x="1079880" y="1944096"/>
                        <a:ext cx="1" cy="144016"/>
                      </a:xfrm>
                      <a:prstGeom prst="line">
                        <a:avLst/>
                      </a:prstGeom>
                      <a:ln w="38100" cap="flat" cmpd="sng">
                        <a:solidFill>
                          <a:srgbClr val="FF6600"/>
                        </a:solidFill>
                        <a:prstDash val="solid"/>
                        <a:bevel/>
                        <a:headEnd type="none" w="med" len="med"/>
                        <a:tailEnd type="none" w="med" len="med"/>
                      </a:ln>
                    </p:spPr>
                  </p:sp>
                </p:grpSp>
                <p:sp>
                  <p:nvSpPr>
                    <p:cNvPr id="16466" name="直接连接符 77"/>
                    <p:cNvSpPr/>
                    <p:nvPr/>
                  </p:nvSpPr>
                  <p:spPr>
                    <a:xfrm>
                      <a:off x="1080000" y="71768"/>
                      <a:ext cx="1" cy="144016"/>
                    </a:xfrm>
                    <a:prstGeom prst="line">
                      <a:avLst/>
                    </a:prstGeom>
                    <a:ln w="38100" cap="flat" cmpd="sng">
                      <a:solidFill>
                        <a:srgbClr val="FF66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6467" name="直接连接符 78"/>
                    <p:cNvSpPr/>
                    <p:nvPr/>
                  </p:nvSpPr>
                  <p:spPr>
                    <a:xfrm>
                      <a:off x="1080000" y="1943976"/>
                      <a:ext cx="1" cy="144016"/>
                    </a:xfrm>
                    <a:prstGeom prst="line">
                      <a:avLst/>
                    </a:prstGeom>
                    <a:ln w="38100" cap="flat" cmpd="sng">
                      <a:solidFill>
                        <a:srgbClr val="FF66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16468" name="组合 16467"/>
                  <p:cNvGrpSpPr/>
                  <p:nvPr/>
                </p:nvGrpSpPr>
                <p:grpSpPr>
                  <a:xfrm>
                    <a:off x="716651" y="716546"/>
                    <a:ext cx="932672" cy="443726"/>
                    <a:chOff x="0" y="0"/>
                    <a:chExt cx="932672" cy="443726"/>
                  </a:xfrm>
                </p:grpSpPr>
                <p:sp>
                  <p:nvSpPr>
                    <p:cNvPr id="16469" name="直接连接符 74"/>
                    <p:cNvSpPr/>
                    <p:nvPr/>
                  </p:nvSpPr>
                  <p:spPr>
                    <a:xfrm>
                      <a:off x="0" y="93257"/>
                      <a:ext cx="435357" cy="342085"/>
                    </a:xfrm>
                    <a:prstGeom prst="line">
                      <a:avLst/>
                    </a:prstGeom>
                    <a:ln w="57150" cap="flat" cmpd="sng">
                      <a:solidFill>
                        <a:srgbClr val="FF66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6470" name="直接连接符 75"/>
                    <p:cNvSpPr/>
                    <p:nvPr/>
                  </p:nvSpPr>
                  <p:spPr>
                    <a:xfrm flipH="1">
                      <a:off x="291341" y="0"/>
                      <a:ext cx="641331" cy="443726"/>
                    </a:xfrm>
                    <a:prstGeom prst="line">
                      <a:avLst/>
                    </a:prstGeom>
                    <a:ln w="57150" cap="flat" cmpd="sng">
                      <a:solidFill>
                        <a:srgbClr val="FF66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>
                  </p:spPr>
                </p:sp>
              </p:grpSp>
            </p:grpSp>
            <p:sp>
              <p:nvSpPr>
                <p:cNvPr id="16471" name="椭圆 71"/>
                <p:cNvSpPr>
                  <a:spLocks noChangeAspect="1"/>
                </p:cNvSpPr>
                <p:nvPr/>
              </p:nvSpPr>
              <p:spPr>
                <a:xfrm>
                  <a:off x="0" y="0"/>
                  <a:ext cx="2611485" cy="2611195"/>
                </a:xfrm>
                <a:prstGeom prst="ellipse">
                  <a:avLst/>
                </a:prstGeom>
                <a:noFill/>
                <a:ln w="25400" cap="flat" cmpd="sng">
                  <a:solidFill>
                    <a:schemeClr val="bg1"/>
                  </a:solidFill>
                  <a:prstDash val="sysDash"/>
                  <a:bevel/>
                  <a:headEnd type="none" w="med" len="med"/>
                  <a:tailEnd type="none" w="med" len="med"/>
                </a:ln>
              </p:spPr>
              <p:txBody>
                <a:bodyPr anchor="ctr"/>
                <a:p/>
              </p:txBody>
            </p:sp>
          </p:grpSp>
          <p:sp>
            <p:nvSpPr>
              <p:cNvPr id="16472" name="TextBox 69"/>
              <p:cNvSpPr/>
              <p:nvPr/>
            </p:nvSpPr>
            <p:spPr>
              <a:xfrm>
                <a:off x="507134" y="1040631"/>
                <a:ext cx="952505" cy="61555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p>
                <a:r>
                  <a:rPr lang="en-US" altLang="zh-CN" b="1"/>
                  <a:t>Autumn</a:t>
                </a:r>
                <a:endParaRPr lang="en-US" altLang="zh-CN" b="1"/>
              </a:p>
              <a:p>
                <a:r>
                  <a:rPr lang="en-US" altLang="zh-CN" b="1"/>
                  <a:t>time</a:t>
                </a:r>
                <a:endParaRPr lang="en-US" altLang="zh-CN" b="1"/>
              </a:p>
            </p:txBody>
          </p:sp>
        </p:grpSp>
        <p:sp>
          <p:nvSpPr>
            <p:cNvPr id="16473" name="弦形 67"/>
            <p:cNvSpPr>
              <a:spLocks noChangeAspect="1"/>
            </p:cNvSpPr>
            <p:nvPr/>
          </p:nvSpPr>
          <p:spPr>
            <a:xfrm>
              <a:off x="144016" y="0"/>
              <a:ext cx="1658978" cy="2012456"/>
            </a:xfrm>
            <a:custGeom>
              <a:avLst/>
              <a:gdLst>
                <a:gd name="txL" fmla="*/ 0 w 1658978"/>
                <a:gd name="txT" fmla="*/ 0 h 2012456"/>
                <a:gd name="txR" fmla="*/ 1658978 w 1658978"/>
                <a:gd name="txB" fmla="*/ 2012456 h 2012456"/>
              </a:gdLst>
              <a:ahLst/>
              <a:cxnLst/>
              <a:rect l="txL" t="txT" r="txR" b="txB"/>
              <a:pathLst>
                <a:path w="1658978" h="2012456">
                  <a:moveTo>
                    <a:pt x="1658975" y="1008533"/>
                  </a:moveTo>
                  <a:arcTo wR="829489" hR="1006228" stAng="-21590447" swAng="10790447"/>
                  <a:close/>
                </a:path>
              </a:pathLst>
            </a:custGeom>
            <a:solidFill>
              <a:srgbClr val="FF6600">
                <a:alpha val="29999"/>
              </a:srgbClr>
            </a:solidFill>
            <a:ln w="25400">
              <a:noFill/>
            </a:ln>
          </p:spPr>
          <p:txBody>
            <a:bodyPr anchor="ctr"/>
            <a:p/>
          </p:txBody>
        </p:sp>
      </p:grpSp>
      <p:grpSp>
        <p:nvGrpSpPr>
          <p:cNvPr id="16474" name="组合 16473"/>
          <p:cNvGrpSpPr/>
          <p:nvPr/>
        </p:nvGrpSpPr>
        <p:grpSpPr>
          <a:xfrm>
            <a:off x="6964363" y="174625"/>
            <a:ext cx="2016125" cy="2130425"/>
            <a:chOff x="0" y="0"/>
            <a:chExt cx="2016223" cy="2129063"/>
          </a:xfrm>
        </p:grpSpPr>
        <p:grpSp>
          <p:nvGrpSpPr>
            <p:cNvPr id="16475" name="组合 16474"/>
            <p:cNvGrpSpPr/>
            <p:nvPr/>
          </p:nvGrpSpPr>
          <p:grpSpPr>
            <a:xfrm>
              <a:off x="0" y="112840"/>
              <a:ext cx="2016223" cy="2016223"/>
              <a:chOff x="0" y="0"/>
              <a:chExt cx="2016223" cy="2016223"/>
            </a:xfrm>
          </p:grpSpPr>
          <p:grpSp>
            <p:nvGrpSpPr>
              <p:cNvPr id="16476" name="组合 16475"/>
              <p:cNvGrpSpPr/>
              <p:nvPr/>
            </p:nvGrpSpPr>
            <p:grpSpPr>
              <a:xfrm>
                <a:off x="0" y="0"/>
                <a:ext cx="2016223" cy="2016223"/>
                <a:chOff x="0" y="0"/>
                <a:chExt cx="2611485" cy="2611195"/>
              </a:xfrm>
            </p:grpSpPr>
            <p:grpSp>
              <p:nvGrpSpPr>
                <p:cNvPr id="16477" name="组合 16476"/>
                <p:cNvGrpSpPr/>
                <p:nvPr/>
              </p:nvGrpSpPr>
              <p:grpSpPr>
                <a:xfrm>
                  <a:off x="216024" y="216024"/>
                  <a:ext cx="2160240" cy="2160000"/>
                  <a:chOff x="0" y="0"/>
                  <a:chExt cx="2160240" cy="2160000"/>
                </a:xfrm>
              </p:grpSpPr>
              <p:grpSp>
                <p:nvGrpSpPr>
                  <p:cNvPr id="16478" name="组合 16477"/>
                  <p:cNvGrpSpPr/>
                  <p:nvPr/>
                </p:nvGrpSpPr>
                <p:grpSpPr>
                  <a:xfrm>
                    <a:off x="0" y="0"/>
                    <a:ext cx="2160240" cy="2160000"/>
                    <a:chOff x="0" y="0"/>
                    <a:chExt cx="2160240" cy="2160000"/>
                  </a:xfrm>
                </p:grpSpPr>
                <p:grpSp>
                  <p:nvGrpSpPr>
                    <p:cNvPr id="16479" name="组合 16478"/>
                    <p:cNvGrpSpPr/>
                    <p:nvPr/>
                  </p:nvGrpSpPr>
                  <p:grpSpPr>
                    <a:xfrm rot="14434845">
                      <a:off x="120" y="-120"/>
                      <a:ext cx="2160000" cy="2160240"/>
                      <a:chOff x="0" y="0"/>
                      <a:chExt cx="2160000" cy="2160240"/>
                    </a:xfrm>
                  </p:grpSpPr>
                  <p:sp>
                    <p:nvSpPr>
                      <p:cNvPr id="16480" name="直接连接符 108"/>
                      <p:cNvSpPr/>
                      <p:nvPr/>
                    </p:nvSpPr>
                    <p:spPr>
                      <a:xfrm>
                        <a:off x="1079880" y="71888"/>
                        <a:ext cx="1" cy="144016"/>
                      </a:xfrm>
                      <a:prstGeom prst="line">
                        <a:avLst/>
                      </a:prstGeom>
                      <a:ln w="38100" cap="flat" cmpd="sng">
                        <a:solidFill>
                          <a:srgbClr val="FF6600"/>
                        </a:solidFill>
                        <a:prstDash val="solid"/>
                        <a:bevel/>
                        <a:headEnd type="none" w="med" len="med"/>
                        <a:tailEnd type="none" w="med" len="med"/>
                      </a:ln>
                    </p:spPr>
                  </p:sp>
                  <p:grpSp>
                    <p:nvGrpSpPr>
                      <p:cNvPr id="16481" name="组合 16480"/>
                      <p:cNvGrpSpPr/>
                      <p:nvPr/>
                    </p:nvGrpSpPr>
                    <p:grpSpPr>
                      <a:xfrm>
                        <a:off x="0" y="0"/>
                        <a:ext cx="2160000" cy="2160240"/>
                        <a:chOff x="0" y="0"/>
                        <a:chExt cx="2160000" cy="2160240"/>
                      </a:xfrm>
                    </p:grpSpPr>
                    <p:grpSp>
                      <p:nvGrpSpPr>
                        <p:cNvPr id="16482" name="组合 16481"/>
                        <p:cNvGrpSpPr/>
                        <p:nvPr/>
                      </p:nvGrpSpPr>
                      <p:grpSpPr>
                        <a:xfrm rot="3578947">
                          <a:off x="-120" y="120"/>
                          <a:ext cx="2160240" cy="2160000"/>
                          <a:chOff x="0" y="0"/>
                          <a:chExt cx="2160240" cy="2160000"/>
                        </a:xfrm>
                      </p:grpSpPr>
                      <p:grpSp>
                        <p:nvGrpSpPr>
                          <p:cNvPr id="16483" name="组合 16482"/>
                          <p:cNvGrpSpPr>
                            <a:grpSpLocks noChangeAspect="1"/>
                          </p:cNvGrpSpPr>
                          <p:nvPr/>
                        </p:nvGrpSpPr>
                        <p:grpSpPr>
                          <a:xfrm>
                            <a:off x="0" y="0"/>
                            <a:ext cx="2160240" cy="2160000"/>
                            <a:chOff x="0" y="0"/>
                            <a:chExt cx="2160240" cy="2160000"/>
                          </a:xfrm>
                        </p:grpSpPr>
                        <p:sp>
                          <p:nvSpPr>
                            <p:cNvPr id="16484" name="椭圆 4"/>
                            <p:cNvSpPr>
                              <a:spLocks noChangeAspect="1"/>
                            </p:cNvSpPr>
                            <p:nvPr/>
                          </p:nvSpPr>
                          <p:spPr>
                            <a:xfrm>
                              <a:off x="72008" y="72008"/>
                              <a:ext cx="2016224" cy="2016000"/>
                            </a:xfrm>
                            <a:prstGeom prst="ellipse">
                              <a:avLst/>
                            </a:prstGeom>
                            <a:solidFill>
                              <a:schemeClr val="bg1"/>
                            </a:solidFill>
                            <a:ln w="25400" cap="flat" cmpd="sng">
                              <a:solidFill>
                                <a:srgbClr val="00B0F0">
                                  <a:alpha val="56000"/>
                                </a:srgbClr>
                              </a:solidFill>
                              <a:prstDash val="solid"/>
                              <a:bevel/>
                              <a:headEnd type="none" w="med" len="med"/>
                              <a:tailEnd type="none" w="med" len="med"/>
                            </a:ln>
                          </p:spPr>
                          <p:txBody>
                            <a:bodyPr anchor="ctr"/>
                            <a:p/>
                          </p:txBody>
                        </p:sp>
                        <p:sp>
                          <p:nvSpPr>
                            <p:cNvPr id="16485" name="椭圆 3"/>
                            <p:cNvSpPr>
                              <a:spLocks noChangeAspect="1"/>
                            </p:cNvSpPr>
                            <p:nvPr/>
                          </p:nvSpPr>
                          <p:spPr>
                            <a:xfrm>
                              <a:off x="0" y="0"/>
                              <a:ext cx="2160240" cy="2160000"/>
                            </a:xfrm>
                            <a:prstGeom prst="ellipse">
                              <a:avLst/>
                            </a:prstGeom>
                            <a:noFill/>
                            <a:ln w="25400" cap="flat" cmpd="sng">
                              <a:solidFill>
                                <a:schemeClr val="bg1"/>
                              </a:solidFill>
                              <a:prstDash val="solid"/>
                              <a:bevel/>
                              <a:headEnd type="none" w="med" len="med"/>
                              <a:tailEnd type="none" w="med" len="med"/>
                            </a:ln>
                          </p:spPr>
                          <p:txBody>
                            <a:bodyPr anchor="ctr"/>
                            <a:p/>
                          </p:txBody>
                        </p:sp>
                      </p:grpSp>
                      <p:sp>
                        <p:nvSpPr>
                          <p:cNvPr id="16486" name="直接连接符 117"/>
                          <p:cNvSpPr/>
                          <p:nvPr/>
                        </p:nvSpPr>
                        <p:spPr>
                          <a:xfrm>
                            <a:off x="1080120" y="71768"/>
                            <a:ext cx="1" cy="144016"/>
                          </a:xfrm>
                          <a:prstGeom prst="line">
                            <a:avLst/>
                          </a:prstGeom>
                          <a:ln w="38100" cap="flat" cmpd="sng">
                            <a:solidFill>
                              <a:srgbClr val="00B0F0"/>
                            </a:solidFill>
                            <a:prstDash val="solid"/>
                            <a:bevel/>
                            <a:headEnd type="none" w="med" len="med"/>
                            <a:tailEnd type="none" w="med" len="med"/>
                          </a:ln>
                        </p:spPr>
                      </p:sp>
                      <p:sp>
                        <p:nvSpPr>
                          <p:cNvPr id="16487" name="直接连接符 118"/>
                          <p:cNvSpPr/>
                          <p:nvPr/>
                        </p:nvSpPr>
                        <p:spPr>
                          <a:xfrm>
                            <a:off x="1080120" y="1943976"/>
                            <a:ext cx="1" cy="144016"/>
                          </a:xfrm>
                          <a:prstGeom prst="line">
                            <a:avLst/>
                          </a:prstGeom>
                          <a:ln w="38100" cap="flat" cmpd="sng">
                            <a:solidFill>
                              <a:srgbClr val="00B0F0"/>
                            </a:solidFill>
                            <a:prstDash val="solid"/>
                            <a:bevel/>
                            <a:headEnd type="none" w="med" len="med"/>
                            <a:tailEnd type="none" w="med" len="med"/>
                          </a:ln>
                        </p:spPr>
                      </p:sp>
                      <p:sp>
                        <p:nvSpPr>
                          <p:cNvPr id="16488" name="直接连接符 14"/>
                          <p:cNvSpPr/>
                          <p:nvPr/>
                        </p:nvSpPr>
                        <p:spPr>
                          <a:xfrm>
                            <a:off x="72008" y="1079880"/>
                            <a:ext cx="144016" cy="1"/>
                          </a:xfrm>
                          <a:prstGeom prst="line">
                            <a:avLst/>
                          </a:prstGeom>
                          <a:ln w="38100" cap="flat" cmpd="sng">
                            <a:solidFill>
                              <a:srgbClr val="00B0F0"/>
                            </a:solidFill>
                            <a:prstDash val="solid"/>
                            <a:bevel/>
                            <a:headEnd type="none" w="med" len="med"/>
                            <a:tailEnd type="none" w="med" len="med"/>
                          </a:ln>
                        </p:spPr>
                      </p:sp>
                      <p:sp>
                        <p:nvSpPr>
                          <p:cNvPr id="16489" name="直接连接符 16"/>
                          <p:cNvSpPr/>
                          <p:nvPr/>
                        </p:nvSpPr>
                        <p:spPr>
                          <a:xfrm>
                            <a:off x="1944216" y="1079880"/>
                            <a:ext cx="144016" cy="1"/>
                          </a:xfrm>
                          <a:prstGeom prst="line">
                            <a:avLst/>
                          </a:prstGeom>
                          <a:ln w="38100" cap="flat" cmpd="sng">
                            <a:solidFill>
                              <a:srgbClr val="00B0F0"/>
                            </a:solidFill>
                            <a:prstDash val="solid"/>
                            <a:bevel/>
                            <a:headEnd type="none" w="med" len="med"/>
                            <a:tailEnd type="none" w="med" len="med"/>
                          </a:ln>
                        </p:spPr>
                      </p:sp>
                    </p:grpSp>
                    <p:sp>
                      <p:nvSpPr>
                        <p:cNvPr id="16490" name="直接连接符 112"/>
                        <p:cNvSpPr/>
                        <p:nvPr/>
                      </p:nvSpPr>
                      <p:spPr>
                        <a:xfrm>
                          <a:off x="81057" y="1080000"/>
                          <a:ext cx="144016" cy="1"/>
                        </a:xfrm>
                        <a:prstGeom prst="line">
                          <a:avLst/>
                        </a:prstGeom>
                        <a:ln w="38100" cap="flat" cmpd="sng">
                          <a:solidFill>
                            <a:srgbClr val="00B0F0"/>
                          </a:solidFill>
                          <a:prstDash val="solid"/>
                          <a:bevel/>
                          <a:headEnd type="none" w="med" len="med"/>
                          <a:tailEnd type="none" w="med" len="med"/>
                        </a:ln>
                      </p:spPr>
                    </p:sp>
                    <p:sp>
                      <p:nvSpPr>
                        <p:cNvPr id="16491" name="直接连接符 113"/>
                        <p:cNvSpPr/>
                        <p:nvPr/>
                      </p:nvSpPr>
                      <p:spPr>
                        <a:xfrm>
                          <a:off x="1953265" y="1080000"/>
                          <a:ext cx="144016" cy="1"/>
                        </a:xfrm>
                        <a:prstGeom prst="line">
                          <a:avLst/>
                        </a:prstGeom>
                        <a:ln w="38100" cap="flat" cmpd="sng">
                          <a:solidFill>
                            <a:srgbClr val="00B0F0"/>
                          </a:solidFill>
                          <a:prstDash val="solid"/>
                          <a:bevel/>
                          <a:headEnd type="none" w="med" len="med"/>
                          <a:tailEnd type="none" w="med" len="med"/>
                        </a:ln>
                      </p:spPr>
                    </p:sp>
                    <p:sp>
                      <p:nvSpPr>
                        <p:cNvPr id="16492" name="直接连接符 114"/>
                        <p:cNvSpPr/>
                        <p:nvPr/>
                      </p:nvSpPr>
                      <p:spPr>
                        <a:xfrm flipV="1">
                          <a:off x="1449209" y="215904"/>
                          <a:ext cx="72008" cy="144016"/>
                        </a:xfrm>
                        <a:prstGeom prst="line">
                          <a:avLst/>
                        </a:prstGeom>
                        <a:ln w="38100" cap="flat" cmpd="sng">
                          <a:solidFill>
                            <a:srgbClr val="00B0F0"/>
                          </a:solidFill>
                          <a:prstDash val="solid"/>
                          <a:bevel/>
                          <a:headEnd type="none" w="med" len="med"/>
                          <a:tailEnd type="none" w="med" len="med"/>
                        </a:ln>
                      </p:spPr>
                    </p:sp>
                    <p:sp>
                      <p:nvSpPr>
                        <p:cNvPr id="16493" name="直接连接符 115"/>
                        <p:cNvSpPr/>
                        <p:nvPr/>
                      </p:nvSpPr>
                      <p:spPr>
                        <a:xfrm flipV="1">
                          <a:off x="585113" y="1800080"/>
                          <a:ext cx="72008" cy="144016"/>
                        </a:xfrm>
                        <a:prstGeom prst="line">
                          <a:avLst/>
                        </a:prstGeom>
                        <a:ln w="38100" cap="flat" cmpd="sng">
                          <a:solidFill>
                            <a:srgbClr val="00B0F0"/>
                          </a:solidFill>
                          <a:prstDash val="solid"/>
                          <a:bevel/>
                          <a:headEnd type="none" w="med" len="med"/>
                          <a:tailEnd type="none" w="med" len="med"/>
                        </a:ln>
                      </p:spPr>
                    </p:sp>
                  </p:grpSp>
                  <p:sp>
                    <p:nvSpPr>
                      <p:cNvPr id="16494" name="直接连接符 110"/>
                      <p:cNvSpPr/>
                      <p:nvPr/>
                    </p:nvSpPr>
                    <p:spPr>
                      <a:xfrm>
                        <a:off x="1079880" y="1944096"/>
                        <a:ext cx="1" cy="144016"/>
                      </a:xfrm>
                      <a:prstGeom prst="line">
                        <a:avLst/>
                      </a:prstGeom>
                      <a:ln w="38100" cap="flat" cmpd="sng">
                        <a:solidFill>
                          <a:srgbClr val="00B0F0"/>
                        </a:solidFill>
                        <a:prstDash val="solid"/>
                        <a:bevel/>
                        <a:headEnd type="none" w="med" len="med"/>
                        <a:tailEnd type="none" w="med" len="med"/>
                      </a:ln>
                    </p:spPr>
                  </p:sp>
                </p:grpSp>
                <p:sp>
                  <p:nvSpPr>
                    <p:cNvPr id="16495" name="直接连接符 106"/>
                    <p:cNvSpPr/>
                    <p:nvPr/>
                  </p:nvSpPr>
                  <p:spPr>
                    <a:xfrm>
                      <a:off x="1080000" y="71768"/>
                      <a:ext cx="1" cy="144016"/>
                    </a:xfrm>
                    <a:prstGeom prst="line">
                      <a:avLst/>
                    </a:prstGeom>
                    <a:ln w="38100" cap="flat" cmpd="sng">
                      <a:solidFill>
                        <a:srgbClr val="00B0F0"/>
                      </a:solidFill>
                      <a:prstDash val="solid"/>
                      <a:bevel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6496" name="直接连接符 107"/>
                    <p:cNvSpPr/>
                    <p:nvPr/>
                  </p:nvSpPr>
                  <p:spPr>
                    <a:xfrm>
                      <a:off x="1080000" y="1943976"/>
                      <a:ext cx="1" cy="144016"/>
                    </a:xfrm>
                    <a:prstGeom prst="line">
                      <a:avLst/>
                    </a:prstGeom>
                    <a:ln w="38100" cap="flat" cmpd="sng">
                      <a:solidFill>
                        <a:srgbClr val="00B0F0"/>
                      </a:solidFill>
                      <a:prstDash val="solid"/>
                      <a:bevel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16497" name="组合 16496"/>
                  <p:cNvGrpSpPr/>
                  <p:nvPr/>
                </p:nvGrpSpPr>
                <p:grpSpPr>
                  <a:xfrm>
                    <a:off x="716651" y="716546"/>
                    <a:ext cx="932672" cy="443726"/>
                    <a:chOff x="0" y="0"/>
                    <a:chExt cx="932672" cy="443726"/>
                  </a:xfrm>
                </p:grpSpPr>
                <p:sp>
                  <p:nvSpPr>
                    <p:cNvPr id="16498" name="直接连接符 103"/>
                    <p:cNvSpPr/>
                    <p:nvPr/>
                  </p:nvSpPr>
                  <p:spPr>
                    <a:xfrm>
                      <a:off x="0" y="93257"/>
                      <a:ext cx="435357" cy="342085"/>
                    </a:xfrm>
                    <a:prstGeom prst="line">
                      <a:avLst/>
                    </a:prstGeom>
                    <a:ln w="57150" cap="flat" cmpd="sng">
                      <a:solidFill>
                        <a:srgbClr val="00B0F0"/>
                      </a:solidFill>
                      <a:prstDash val="solid"/>
                      <a:bevel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16499" name="直接连接符 104"/>
                    <p:cNvSpPr/>
                    <p:nvPr/>
                  </p:nvSpPr>
                  <p:spPr>
                    <a:xfrm flipH="1">
                      <a:off x="291341" y="0"/>
                      <a:ext cx="641331" cy="443726"/>
                    </a:xfrm>
                    <a:prstGeom prst="line">
                      <a:avLst/>
                    </a:prstGeom>
                    <a:ln w="57150" cap="flat" cmpd="sng">
                      <a:solidFill>
                        <a:srgbClr val="00B0F0"/>
                      </a:solidFill>
                      <a:prstDash val="solid"/>
                      <a:bevel/>
                      <a:headEnd type="none" w="med" len="med"/>
                      <a:tailEnd type="none" w="med" len="med"/>
                    </a:ln>
                  </p:spPr>
                </p:sp>
              </p:grpSp>
            </p:grpSp>
            <p:sp>
              <p:nvSpPr>
                <p:cNvPr id="16500" name="椭圆 100"/>
                <p:cNvSpPr>
                  <a:spLocks noChangeAspect="1"/>
                </p:cNvSpPr>
                <p:nvPr/>
              </p:nvSpPr>
              <p:spPr>
                <a:xfrm>
                  <a:off x="0" y="0"/>
                  <a:ext cx="2611485" cy="2611195"/>
                </a:xfrm>
                <a:prstGeom prst="ellipse">
                  <a:avLst/>
                </a:prstGeom>
                <a:noFill/>
                <a:ln w="25400" cap="flat" cmpd="sng">
                  <a:solidFill>
                    <a:schemeClr val="bg1"/>
                  </a:solidFill>
                  <a:prstDash val="sysDash"/>
                  <a:bevel/>
                  <a:headEnd type="none" w="med" len="med"/>
                  <a:tailEnd type="none" w="med" len="med"/>
                </a:ln>
              </p:spPr>
              <p:txBody>
                <a:bodyPr anchor="ctr"/>
                <a:p/>
              </p:txBody>
            </p:sp>
          </p:grpSp>
          <p:sp>
            <p:nvSpPr>
              <p:cNvPr id="16501" name="TextBox 98"/>
              <p:cNvSpPr/>
              <p:nvPr/>
            </p:nvSpPr>
            <p:spPr>
              <a:xfrm>
                <a:off x="565644" y="968622"/>
                <a:ext cx="835486" cy="61555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p>
                <a:r>
                  <a:rPr lang="en-US" altLang="zh-CN" b="1"/>
                  <a:t>winter</a:t>
                </a:r>
                <a:endParaRPr lang="en-US" altLang="zh-CN" b="1"/>
              </a:p>
              <a:p>
                <a:r>
                  <a:rPr lang="en-US" altLang="zh-CN" b="1"/>
                  <a:t>time</a:t>
                </a:r>
                <a:endParaRPr lang="en-US" altLang="zh-CN" b="1"/>
              </a:p>
            </p:txBody>
          </p:sp>
        </p:grpSp>
        <p:sp>
          <p:nvSpPr>
            <p:cNvPr id="16502" name="弦形 96"/>
            <p:cNvSpPr>
              <a:spLocks noChangeAspect="1"/>
            </p:cNvSpPr>
            <p:nvPr/>
          </p:nvSpPr>
          <p:spPr>
            <a:xfrm>
              <a:off x="190088" y="0"/>
              <a:ext cx="1579337" cy="1915846"/>
            </a:xfrm>
            <a:custGeom>
              <a:avLst/>
              <a:gdLst>
                <a:gd name="txL" fmla="*/ 0 w 1579337"/>
                <a:gd name="txT" fmla="*/ 0 h 1915846"/>
                <a:gd name="txR" fmla="*/ 1579337 w 1579337"/>
                <a:gd name="txB" fmla="*/ 1915846 h 1915846"/>
              </a:gdLst>
              <a:ahLst/>
              <a:cxnLst/>
              <a:rect l="txL" t="txT" r="txR" b="txB"/>
              <a:pathLst>
                <a:path w="1579337" h="1915846">
                  <a:moveTo>
                    <a:pt x="1579334" y="960117"/>
                  </a:moveTo>
                  <a:arcTo wR="789668" hR="957923" stAng="-21590449" swAng="10790449"/>
                  <a:close/>
                </a:path>
              </a:pathLst>
            </a:custGeom>
            <a:solidFill>
              <a:srgbClr val="33CCFF">
                <a:alpha val="29999"/>
              </a:srgbClr>
            </a:solidFill>
            <a:ln w="25400">
              <a:noFill/>
            </a:ln>
          </p:spPr>
          <p:txBody>
            <a:bodyPr anchor="ctr"/>
            <a:p/>
          </p:txBody>
        </p:sp>
      </p:grpSp>
      <p:sp>
        <p:nvSpPr>
          <p:cNvPr id="16503" name="直接连接符 124"/>
          <p:cNvSpPr/>
          <p:nvPr/>
        </p:nvSpPr>
        <p:spPr>
          <a:xfrm>
            <a:off x="2058988" y="3757613"/>
            <a:ext cx="384175" cy="60325"/>
          </a:xfrm>
          <a:prstGeom prst="line">
            <a:avLst/>
          </a:prstGeom>
          <a:ln w="38100" cap="flat" cmpd="sng">
            <a:solidFill>
              <a:schemeClr val="bg1"/>
            </a:solidFill>
            <a:prstDash val="solid"/>
            <a:bevel/>
            <a:headEnd type="none" w="med" len="med"/>
            <a:tailEnd type="none" w="med" len="med"/>
          </a:ln>
        </p:spPr>
      </p:sp>
      <p:sp>
        <p:nvSpPr>
          <p:cNvPr id="16504" name="直接连接符 130"/>
          <p:cNvSpPr/>
          <p:nvPr/>
        </p:nvSpPr>
        <p:spPr>
          <a:xfrm flipV="1">
            <a:off x="4459288" y="3817938"/>
            <a:ext cx="295275" cy="95250"/>
          </a:xfrm>
          <a:prstGeom prst="line">
            <a:avLst/>
          </a:prstGeom>
          <a:ln w="38100" cap="flat" cmpd="sng">
            <a:solidFill>
              <a:schemeClr val="bg1"/>
            </a:solidFill>
            <a:prstDash val="solid"/>
            <a:bevel/>
            <a:headEnd type="none" w="med" len="med"/>
            <a:tailEnd type="none" w="med" len="med"/>
          </a:ln>
        </p:spPr>
      </p:sp>
      <p:sp>
        <p:nvSpPr>
          <p:cNvPr id="16505" name="直接连接符 140"/>
          <p:cNvSpPr/>
          <p:nvPr/>
        </p:nvSpPr>
        <p:spPr>
          <a:xfrm flipV="1">
            <a:off x="6399213" y="1912938"/>
            <a:ext cx="754062" cy="776287"/>
          </a:xfrm>
          <a:prstGeom prst="line">
            <a:avLst/>
          </a:prstGeom>
          <a:ln w="38100" cap="flat" cmpd="sng">
            <a:solidFill>
              <a:schemeClr val="bg1"/>
            </a:solidFill>
            <a:prstDash val="solid"/>
            <a:bevel/>
            <a:headEnd type="none" w="med" len="med"/>
            <a:tailEnd type="none" w="med" len="med"/>
          </a:ln>
        </p:spPr>
      </p:sp>
      <p:sp>
        <p:nvSpPr>
          <p:cNvPr id="16506" name="直接连接符 156"/>
          <p:cNvSpPr/>
          <p:nvPr/>
        </p:nvSpPr>
        <p:spPr>
          <a:xfrm>
            <a:off x="0" y="6308725"/>
            <a:ext cx="9180513" cy="1588"/>
          </a:xfrm>
          <a:prstGeom prst="line">
            <a:avLst/>
          </a:prstGeom>
          <a:ln w="28575" cap="flat" cmpd="sng">
            <a:solidFill>
              <a:schemeClr val="bg1"/>
            </a:solidFill>
            <a:prstDash val="solid"/>
            <a:bevel/>
            <a:headEnd type="none" w="med" len="med"/>
            <a:tailEnd type="none" w="med" len="med"/>
          </a:ln>
        </p:spPr>
      </p:sp>
      <p:sp>
        <p:nvSpPr>
          <p:cNvPr id="16507" name="矩形 123"/>
          <p:cNvSpPr/>
          <p:nvPr/>
        </p:nvSpPr>
        <p:spPr>
          <a:xfrm>
            <a:off x="7667625" y="5734050"/>
            <a:ext cx="1441450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endParaRPr lang="en-US" altLang="zh-CN" b="1"/>
          </a:p>
        </p:txBody>
      </p:sp>
      <p:sp>
        <p:nvSpPr>
          <p:cNvPr id="16508" name="矩形 2"/>
          <p:cNvSpPr/>
          <p:nvPr/>
        </p:nvSpPr>
        <p:spPr>
          <a:xfrm>
            <a:off x="1763713" y="1412875"/>
            <a:ext cx="4248150" cy="9220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ctr"/>
            <a:r>
              <a:rPr lang="zh-CN" altLang="en-US" sz="54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感谢聆听！</a:t>
            </a:r>
            <a:endParaRPr lang="zh-CN" altLang="en-US" sz="5400" b="1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6146" name="矩形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2F2F2">
              <a:alpha val="59999"/>
            </a:srgbClr>
          </a:solidFill>
          <a:ln w="25400" cap="flat" cmpd="sng">
            <a:solidFill>
              <a:srgbClr val="395E8A"/>
            </a:solidFill>
            <a:prstDash val="solid"/>
            <a:bevel/>
            <a:headEnd type="none" w="med" len="med"/>
            <a:tailEnd type="none" w="med" len="med"/>
          </a:ln>
        </p:spPr>
        <p:txBody>
          <a:bodyPr anchor="ctr"/>
          <a:p/>
        </p:txBody>
      </p:sp>
      <p:sp>
        <p:nvSpPr>
          <p:cNvPr id="6147" name="矩形 7"/>
          <p:cNvSpPr/>
          <p:nvPr/>
        </p:nvSpPr>
        <p:spPr>
          <a:xfrm>
            <a:off x="323850" y="323850"/>
            <a:ext cx="611188" cy="5842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/>
              <a:t>》</a:t>
            </a:r>
            <a:endParaRPr lang="en-US" altLang="zh-CN"/>
          </a:p>
        </p:txBody>
      </p:sp>
      <p:sp>
        <p:nvSpPr>
          <p:cNvPr id="6149" name="标题 1"/>
          <p:cNvSpPr>
            <a:spLocks noGrp="1"/>
          </p:cNvSpPr>
          <p:nvPr>
            <p:ph type="title"/>
          </p:nvPr>
        </p:nvSpPr>
        <p:spPr>
          <a:xfrm>
            <a:off x="970915" y="272733"/>
            <a:ext cx="7715250" cy="635000"/>
          </a:xfrm>
          <a:solidFill>
            <a:srgbClr val="00B0F0">
              <a:alpha val="79999"/>
            </a:srgbClr>
          </a:solidFill>
        </p:spPr>
        <p:txBody>
          <a:bodyPr vert="horz" anchor="ctr">
            <a:noAutofit/>
          </a:bodyPr>
          <a:p>
            <a:pPr algn="l">
              <a:buSzPct val="1000"/>
            </a:pPr>
            <a:r>
              <a:rPr lang="en-US" altLang="zh-CN" sz="4000">
                <a:sym typeface="+mn-ea"/>
              </a:rPr>
              <a:t>            </a:t>
            </a:r>
            <a:r>
              <a:rPr lang="zh-CN" altLang="en-US" sz="4000">
                <a:sym typeface="+mn-ea"/>
              </a:rPr>
              <a:t>目的及必要性</a:t>
            </a:r>
            <a:endParaRPr lang="zh-CN" altLang="en-US" sz="4000" b="1" kern="1200" baseline="0" dirty="0">
              <a:sym typeface="+mn-ea"/>
            </a:endParaRPr>
          </a:p>
        </p:txBody>
      </p:sp>
      <p:grpSp>
        <p:nvGrpSpPr>
          <p:cNvPr id="6150" name="组合 6149"/>
          <p:cNvGrpSpPr/>
          <p:nvPr/>
        </p:nvGrpSpPr>
        <p:grpSpPr>
          <a:xfrm>
            <a:off x="348615" y="1330325"/>
            <a:ext cx="8346440" cy="4740276"/>
            <a:chOff x="0" y="0"/>
            <a:chExt cx="8346124" cy="3989034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6151" name="Rectangle 8"/>
            <p:cNvSpPr/>
            <p:nvPr/>
          </p:nvSpPr>
          <p:spPr>
            <a:xfrm>
              <a:off x="704188" y="208910"/>
              <a:ext cx="7641936" cy="1845902"/>
            </a:xfrm>
            <a:prstGeom prst="rect">
              <a:avLst/>
            </a:prstGeom>
            <a:grpFill/>
            <a:ln w="9525">
              <a:noFill/>
            </a:ln>
          </p:spPr>
          <p:txBody>
            <a:bodyPr wrap="none" anchor="ctr"/>
            <a:p>
              <a:pPr algn="l"/>
              <a:r>
                <a:rPr lang="zh-CN" altLang="en-US" sz="2800">
                  <a:sym typeface="+mn-ea"/>
                </a:rPr>
                <a:t>人们早已厌烦了人工管理和统计各种投票结果，</a:t>
              </a:r>
              <a:endParaRPr lang="zh-CN" altLang="en-US" sz="2800">
                <a:sym typeface="+mn-ea"/>
              </a:endParaRPr>
            </a:p>
            <a:p>
              <a:pPr algn="l"/>
              <a:r>
                <a:rPr lang="zh-CN" altLang="en-US" sz="2800">
                  <a:sym typeface="+mn-ea"/>
                </a:rPr>
                <a:t>不仅需要大量的人力物力，而且出错率相当高。</a:t>
              </a:r>
              <a:endParaRPr lang="zh-CN" altLang="en-US" sz="2800">
                <a:sym typeface="+mn-ea"/>
              </a:endParaRPr>
            </a:p>
            <a:p>
              <a:pPr algn="l"/>
              <a:r>
                <a:rPr lang="zh-CN" altLang="en-US" sz="2800">
                  <a:sym typeface="+mn-ea"/>
                </a:rPr>
                <a:t>在计算机科学日渐成熟的今天，逐步建立一个</a:t>
              </a:r>
              <a:endParaRPr lang="zh-CN" altLang="en-US" sz="2800">
                <a:sym typeface="+mn-ea"/>
              </a:endParaRPr>
            </a:p>
            <a:p>
              <a:pPr algn="l"/>
              <a:r>
                <a:rPr lang="zh-CN" altLang="en-US" sz="2800">
                  <a:sym typeface="+mn-ea"/>
                </a:rPr>
                <a:t>智能化的投票系统势在必行。</a:t>
              </a:r>
              <a:endParaRPr sz="2800"/>
            </a:p>
          </p:txBody>
        </p:sp>
        <p:sp>
          <p:nvSpPr>
            <p:cNvPr id="6153" name="Rectangle 10"/>
            <p:cNvSpPr/>
            <p:nvPr/>
          </p:nvSpPr>
          <p:spPr>
            <a:xfrm>
              <a:off x="667994" y="2209599"/>
              <a:ext cx="7641936" cy="1779435"/>
            </a:xfrm>
            <a:prstGeom prst="rect">
              <a:avLst/>
            </a:prstGeom>
            <a:grpFill/>
            <a:ln w="9525">
              <a:noFill/>
            </a:ln>
          </p:spPr>
          <p:txBody>
            <a:bodyPr wrap="none" anchor="ctr"/>
            <a:p>
              <a:pPr algn="l"/>
              <a:r>
                <a:rPr lang="zh-CN" altLang="en-US" sz="3200">
                  <a:sym typeface="+mn-ea"/>
                </a:rPr>
                <a:t>做个投票系统，能够实时性对用户投票进</a:t>
              </a:r>
              <a:endParaRPr lang="zh-CN" altLang="en-US" sz="3200">
                <a:sym typeface="+mn-ea"/>
              </a:endParaRPr>
            </a:p>
            <a:p>
              <a:pPr algn="l"/>
              <a:r>
                <a:rPr lang="zh-CN" altLang="en-US" sz="3200">
                  <a:sym typeface="+mn-ea"/>
                </a:rPr>
                <a:t>行添加，及时导出全部投票项目的票数，</a:t>
              </a:r>
              <a:endParaRPr lang="zh-CN" altLang="en-US" sz="3200">
                <a:sym typeface="+mn-ea"/>
              </a:endParaRPr>
            </a:p>
            <a:p>
              <a:pPr algn="l"/>
              <a:r>
                <a:rPr lang="zh-CN" altLang="en-US" sz="3200">
                  <a:sym typeface="+mn-ea"/>
                </a:rPr>
                <a:t>根据各个投票项目的统计票数，进行票数</a:t>
              </a:r>
              <a:endParaRPr lang="zh-CN" altLang="en-US" sz="3200">
                <a:sym typeface="+mn-ea"/>
              </a:endParaRPr>
            </a:p>
            <a:p>
              <a:pPr algn="l"/>
              <a:r>
                <a:rPr lang="zh-CN" altLang="en-US" sz="3200">
                  <a:sym typeface="+mn-ea"/>
                </a:rPr>
                <a:t>百分比计算，满足用户的实时性查询。</a:t>
              </a:r>
              <a:endParaRPr sz="3200"/>
            </a:p>
          </p:txBody>
        </p:sp>
        <p:sp>
          <p:nvSpPr>
            <p:cNvPr id="6155" name="矩形 5"/>
            <p:cNvSpPr/>
            <p:nvPr/>
          </p:nvSpPr>
          <p:spPr>
            <a:xfrm>
              <a:off x="0" y="0"/>
              <a:ext cx="542135" cy="309932"/>
            </a:xfrm>
            <a:prstGeom prst="rect">
              <a:avLst/>
            </a:prstGeom>
            <a:grpFill/>
            <a:ln w="9525">
              <a:noFill/>
            </a:ln>
          </p:spPr>
          <p:txBody>
            <a:bodyPr wrap="square">
              <a:spAutoFit/>
            </a:bodyPr>
            <a:p>
              <a:pPr algn="ctr"/>
              <a:r>
                <a:rPr lang="en-US" altLang="x-none" b="1" dirty="0"/>
                <a:t>1</a:t>
              </a:r>
              <a:endParaRPr lang="zh-CN" altLang="en-US" b="1" dirty="0"/>
            </a:p>
          </p:txBody>
        </p:sp>
        <p:sp>
          <p:nvSpPr>
            <p:cNvPr id="6157" name="矩形 44"/>
            <p:cNvSpPr/>
            <p:nvPr/>
          </p:nvSpPr>
          <p:spPr>
            <a:xfrm rot="180000">
              <a:off x="89097" y="3181126"/>
              <a:ext cx="542135" cy="309932"/>
            </a:xfrm>
            <a:prstGeom prst="rect">
              <a:avLst/>
            </a:prstGeom>
            <a:grpFill/>
            <a:ln w="9525">
              <a:noFill/>
            </a:ln>
          </p:spPr>
          <p:txBody>
            <a:bodyPr wrap="square">
              <a:spAutoFit/>
            </a:bodyPr>
            <a:p>
              <a:pPr algn="ctr"/>
              <a:r>
                <a:rPr lang="en-US" altLang="x-none" b="1" dirty="0"/>
                <a:t>2</a:t>
              </a:r>
              <a:endParaRPr lang="zh-CN" altLang="en-US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>
                                      <p:cBhvr>
                                        <p:cTn id="7" dur="125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42" name="矩形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2F2F2">
              <a:alpha val="59999"/>
            </a:srgbClr>
          </a:solidFill>
          <a:ln w="25400" cap="flat" cmpd="sng">
            <a:solidFill>
              <a:srgbClr val="395E8A"/>
            </a:solidFill>
            <a:prstDash val="solid"/>
            <a:bevel/>
            <a:headEnd type="none" w="med" len="med"/>
            <a:tailEnd type="none" w="med" len="med"/>
          </a:ln>
        </p:spPr>
        <p:txBody>
          <a:bodyPr anchor="ctr"/>
          <a:p/>
        </p:txBody>
      </p:sp>
      <p:sp>
        <p:nvSpPr>
          <p:cNvPr id="10243" name="标题 1"/>
          <p:cNvSpPr/>
          <p:nvPr/>
        </p:nvSpPr>
        <p:spPr>
          <a:xfrm>
            <a:off x="935355" y="272733"/>
            <a:ext cx="7715250" cy="635000"/>
          </a:xfrm>
          <a:prstGeom prst="rect">
            <a:avLst/>
          </a:prstGeom>
          <a:solidFill>
            <a:srgbClr val="00B0F0">
              <a:alpha val="79999"/>
            </a:srgbClr>
          </a:solidFill>
          <a:ln w="9525">
            <a:noFill/>
          </a:ln>
        </p:spPr>
        <p:txBody>
          <a:bodyPr vert="horz" anchor="ctr"/>
          <a:p>
            <a:pPr algn="ctr">
              <a:buNone/>
            </a:pPr>
            <a:r>
              <a:rPr lang="zh-CN" altLang="en-US" sz="4000" b="1" baseline="0"/>
              <a:t>开发工具</a:t>
            </a:r>
            <a:endParaRPr lang="zh-CN" altLang="en-US" sz="4000" b="1" baseline="0"/>
          </a:p>
        </p:txBody>
      </p:sp>
      <p:sp>
        <p:nvSpPr>
          <p:cNvPr id="10244" name="矩形 11"/>
          <p:cNvSpPr/>
          <p:nvPr/>
        </p:nvSpPr>
        <p:spPr>
          <a:xfrm>
            <a:off x="323850" y="323850"/>
            <a:ext cx="611188" cy="5842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/>
              <a:t>》</a:t>
            </a:r>
            <a:endParaRPr lang="en-US" altLang="zh-CN"/>
          </a:p>
        </p:txBody>
      </p:sp>
      <p:sp>
        <p:nvSpPr>
          <p:cNvPr id="10245" name="矩形 13"/>
          <p:cNvSpPr/>
          <p:nvPr/>
        </p:nvSpPr>
        <p:spPr>
          <a:xfrm>
            <a:off x="8121650" y="6308725"/>
            <a:ext cx="842963" cy="4000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b="1"/>
              <a:t>Logo</a:t>
            </a:r>
            <a:endParaRPr lang="en-US" altLang="zh-CN" b="1"/>
          </a:p>
        </p:txBody>
      </p:sp>
      <p:sp>
        <p:nvSpPr>
          <p:cNvPr id="10246" name="矩形 6"/>
          <p:cNvSpPr/>
          <p:nvPr/>
        </p:nvSpPr>
        <p:spPr>
          <a:xfrm rot="20512830">
            <a:off x="-247650" y="4186238"/>
            <a:ext cx="10564813" cy="4060825"/>
          </a:xfrm>
          <a:prstGeom prst="rect">
            <a:avLst/>
          </a:prstGeom>
          <a:noFill/>
          <a:ln w="25400" cap="flat" cmpd="sng">
            <a:solidFill>
              <a:srgbClr val="7F7F7F"/>
            </a:solidFill>
            <a:prstDash val="solid"/>
            <a:bevel/>
            <a:headEnd type="none" w="med" len="med"/>
            <a:tailEnd type="none" w="med" len="med"/>
          </a:ln>
        </p:spPr>
        <p:txBody>
          <a:bodyPr anchor="ctr"/>
          <a:p>
            <a:pPr algn="ctr"/>
          </a:p>
        </p:txBody>
      </p:sp>
      <p:grpSp>
        <p:nvGrpSpPr>
          <p:cNvPr id="10247" name="组合 10246"/>
          <p:cNvGrpSpPr/>
          <p:nvPr/>
        </p:nvGrpSpPr>
        <p:grpSpPr>
          <a:xfrm>
            <a:off x="1089025" y="1903730"/>
            <a:ext cx="7250430" cy="3624580"/>
            <a:chOff x="0" y="0"/>
            <a:chExt cx="1728192" cy="3624128"/>
          </a:xfrm>
        </p:grpSpPr>
        <p:sp>
          <p:nvSpPr>
            <p:cNvPr id="10248" name="矩形 5"/>
            <p:cNvSpPr/>
            <p:nvPr/>
          </p:nvSpPr>
          <p:spPr>
            <a:xfrm rot="20378331">
              <a:off x="0" y="19770"/>
              <a:ext cx="1728192" cy="3604358"/>
            </a:xfrm>
            <a:prstGeom prst="rect">
              <a:avLst/>
            </a:prstGeom>
            <a:solidFill>
              <a:srgbClr val="00B0F0"/>
            </a:solidFill>
            <a:ln w="25400" cap="flat" cmpd="sng">
              <a:solidFill>
                <a:srgbClr val="33CCFF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anchor="ctr"/>
            <a:p>
              <a:pPr algn="ctr"/>
              <a:r>
                <a:rPr lang="zh-CN" altLang="en-US" sz="3200" dirty="0">
                  <a:ea typeface="宋体" panose="02010600030101010101" pitchFamily="2" charset="-122"/>
                  <a:sym typeface="+mn-ea"/>
                </a:rPr>
                <a:t>H5,</a:t>
              </a:r>
              <a:endParaRPr lang="zh-CN" altLang="en-US" sz="3200" dirty="0">
                <a:ea typeface="宋体" panose="02010600030101010101" pitchFamily="2" charset="-122"/>
              </a:endParaRPr>
            </a:p>
            <a:p>
              <a:pPr algn="ctr"/>
              <a:r>
                <a:rPr lang="zh-CN" altLang="en-US" sz="3200" dirty="0">
                  <a:ea typeface="宋体" panose="02010600030101010101" pitchFamily="2" charset="-122"/>
                  <a:sym typeface="+mn-ea"/>
                </a:rPr>
                <a:t>php,</a:t>
              </a:r>
              <a:endParaRPr lang="zh-CN" altLang="en-US" sz="3200" dirty="0">
                <a:ea typeface="宋体" panose="02010600030101010101" pitchFamily="2" charset="-122"/>
              </a:endParaRPr>
            </a:p>
            <a:p>
              <a:pPr algn="ctr"/>
              <a:r>
                <a:rPr lang="zh-CN" altLang="en-US" sz="3200" dirty="0">
                  <a:ea typeface="宋体" panose="02010600030101010101" pitchFamily="2" charset="-122"/>
                  <a:sym typeface="+mn-ea"/>
                </a:rPr>
                <a:t>apache,</a:t>
              </a:r>
              <a:endParaRPr lang="zh-CN" altLang="en-US" sz="3200" dirty="0">
                <a:ea typeface="宋体" panose="02010600030101010101" pitchFamily="2" charset="-122"/>
              </a:endParaRPr>
            </a:p>
            <a:p>
              <a:pPr algn="ctr"/>
              <a:r>
                <a:rPr lang="zh-CN" altLang="en-US" sz="3200" dirty="0">
                  <a:ea typeface="宋体" panose="02010600030101010101" pitchFamily="2" charset="-122"/>
                  <a:sym typeface="+mn-ea"/>
                </a:rPr>
                <a:t>mysql,</a:t>
              </a:r>
              <a:endParaRPr lang="zh-CN" altLang="en-US" sz="3200" dirty="0">
                <a:ea typeface="宋体" panose="02010600030101010101" pitchFamily="2" charset="-122"/>
              </a:endParaRPr>
            </a:p>
            <a:p>
              <a:pPr algn="ctr"/>
              <a:endParaRPr lang="zh-CN" altLang="en-US" sz="3200" dirty="0">
                <a:ea typeface="宋体" panose="02010600030101010101" pitchFamily="2" charset="-122"/>
              </a:endParaRPr>
            </a:p>
          </p:txBody>
        </p:sp>
        <p:sp>
          <p:nvSpPr>
            <p:cNvPr id="10249" name="矩形 12"/>
            <p:cNvSpPr/>
            <p:nvPr/>
          </p:nvSpPr>
          <p:spPr>
            <a:xfrm rot="21434698">
              <a:off x="574222" y="1529561"/>
              <a:ext cx="269874" cy="52195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pPr algn="ctr"/>
              <a:endParaRPr lang="zh-CN" altLang="en-US" sz="2800" dirty="0">
                <a:ea typeface="宋体" panose="02010600030101010101" pitchFamily="2" charset="-122"/>
              </a:endParaRPr>
            </a:p>
          </p:txBody>
        </p:sp>
        <p:sp>
          <p:nvSpPr>
            <p:cNvPr id="10250" name="矩形 18"/>
            <p:cNvSpPr/>
            <p:nvPr/>
          </p:nvSpPr>
          <p:spPr>
            <a:xfrm>
              <a:off x="85145" y="0"/>
              <a:ext cx="269874" cy="36828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pPr algn="ctr"/>
              <a:endParaRPr lang="zh-CN" altLang="en-US" dirty="0"/>
            </a:p>
          </p:txBody>
        </p:sp>
      </p:grpSp>
      <p:grpSp>
        <p:nvGrpSpPr>
          <p:cNvPr id="10251" name="组合 10250"/>
          <p:cNvGrpSpPr/>
          <p:nvPr/>
        </p:nvGrpSpPr>
        <p:grpSpPr>
          <a:xfrm>
            <a:off x="6483197" y="1796415"/>
            <a:ext cx="858875" cy="1519770"/>
            <a:chOff x="117916" y="0"/>
            <a:chExt cx="858579" cy="1519086"/>
          </a:xfrm>
        </p:grpSpPr>
        <p:sp>
          <p:nvSpPr>
            <p:cNvPr id="10253" name="矩形 13"/>
            <p:cNvSpPr/>
            <p:nvPr/>
          </p:nvSpPr>
          <p:spPr>
            <a:xfrm rot="21434698">
              <a:off x="666722" y="1150952"/>
              <a:ext cx="309773" cy="36813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pPr algn="ctr"/>
              <a:endParaRPr lang="zh-CN" dirty="0">
                <a:ea typeface="宋体" panose="02010600030101010101" pitchFamily="2" charset="-122"/>
              </a:endParaRPr>
            </a:p>
          </p:txBody>
        </p:sp>
        <p:sp>
          <p:nvSpPr>
            <p:cNvPr id="10254" name="矩形 19"/>
            <p:cNvSpPr/>
            <p:nvPr/>
          </p:nvSpPr>
          <p:spPr>
            <a:xfrm>
              <a:off x="117916" y="0"/>
              <a:ext cx="309773" cy="36813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pPr algn="ctr"/>
              <a:endParaRPr lang="zh-CN" alt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>
                                      <p:cBhvr>
                                        <p:cTn id="7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11" dur="75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15" dur="75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bldLvl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7170" name="矩形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2F2F2">
              <a:alpha val="59999"/>
            </a:srgbClr>
          </a:solidFill>
          <a:ln w="25400" cap="flat" cmpd="sng">
            <a:solidFill>
              <a:srgbClr val="395E8A"/>
            </a:solidFill>
            <a:prstDash val="solid"/>
            <a:bevel/>
            <a:headEnd type="none" w="med" len="med"/>
            <a:tailEnd type="none" w="med" len="med"/>
          </a:ln>
        </p:spPr>
        <p:txBody>
          <a:bodyPr anchor="ctr"/>
          <a:p/>
        </p:txBody>
      </p:sp>
      <p:sp>
        <p:nvSpPr>
          <p:cNvPr id="7171" name="矩形 7"/>
          <p:cNvSpPr/>
          <p:nvPr/>
        </p:nvSpPr>
        <p:spPr>
          <a:xfrm>
            <a:off x="323850" y="323850"/>
            <a:ext cx="611188" cy="5842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/>
              <a:t>》</a:t>
            </a:r>
            <a:endParaRPr lang="en-US" altLang="zh-CN"/>
          </a:p>
        </p:txBody>
      </p:sp>
      <p:sp>
        <p:nvSpPr>
          <p:cNvPr id="7172" name="矩形 9"/>
          <p:cNvSpPr/>
          <p:nvPr/>
        </p:nvSpPr>
        <p:spPr>
          <a:xfrm>
            <a:off x="8121650" y="6308725"/>
            <a:ext cx="842963" cy="4000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b="1"/>
              <a:t>Logo</a:t>
            </a:r>
            <a:endParaRPr lang="en-US" altLang="zh-CN" b="1"/>
          </a:p>
        </p:txBody>
      </p:sp>
      <p:sp>
        <p:nvSpPr>
          <p:cNvPr id="7173" name="标题 1"/>
          <p:cNvSpPr>
            <a:spLocks noGrp="1"/>
          </p:cNvSpPr>
          <p:nvPr>
            <p:ph type="title"/>
          </p:nvPr>
        </p:nvSpPr>
        <p:spPr>
          <a:xfrm>
            <a:off x="971550" y="274638"/>
            <a:ext cx="7715250" cy="635000"/>
          </a:xfrm>
          <a:solidFill>
            <a:srgbClr val="00B0F0">
              <a:alpha val="79999"/>
            </a:srgbClr>
          </a:solidFill>
        </p:spPr>
        <p:txBody>
          <a:bodyPr vert="horz" anchor="ctr">
            <a:noAutofit/>
          </a:bodyPr>
          <a:p>
            <a:pPr algn="ctr">
              <a:buSzPct val="1000"/>
            </a:pPr>
            <a:r>
              <a:rPr lang="zh-CN" altLang="en-US" sz="4000" kern="1200" baseline="0"/>
              <a:t>系统部分功能</a:t>
            </a:r>
            <a:endParaRPr lang="zh-CN" altLang="en-US" sz="4000" kern="1200" baseline="0"/>
          </a:p>
        </p:txBody>
      </p:sp>
      <p:grpSp>
        <p:nvGrpSpPr>
          <p:cNvPr id="7175" name="组合 7174"/>
          <p:cNvGrpSpPr/>
          <p:nvPr/>
        </p:nvGrpSpPr>
        <p:grpSpPr>
          <a:xfrm rot="0">
            <a:off x="691515" y="1203960"/>
            <a:ext cx="8275955" cy="4859020"/>
            <a:chOff x="0" y="0"/>
            <a:chExt cx="2604655" cy="2535381"/>
          </a:xfrm>
        </p:grpSpPr>
        <p:sp>
          <p:nvSpPr>
            <p:cNvPr id="7176" name="圆角矩形 3"/>
            <p:cNvSpPr/>
            <p:nvPr/>
          </p:nvSpPr>
          <p:spPr>
            <a:xfrm>
              <a:off x="103234" y="0"/>
              <a:ext cx="2396600" cy="471515"/>
            </a:xfrm>
            <a:prstGeom prst="roundRect">
              <a:avLst>
                <a:gd name="adj" fmla="val 50000"/>
              </a:avLst>
            </a:prstGeom>
            <a:solidFill>
              <a:srgbClr val="FFA902"/>
            </a:solidFill>
            <a:ln w="9525">
              <a:noFill/>
            </a:ln>
          </p:spPr>
          <p:txBody>
            <a:bodyPr anchor="ctr"/>
            <a:p>
              <a:pPr algn="ctr"/>
              <a:r>
                <a:rPr lang="zh-CN" altLang="en-US" b="1" dirty="0"/>
                <a:t>投票主题管理</a:t>
              </a:r>
              <a:endParaRPr lang="zh-CN" altLang="en-US" b="1" dirty="0"/>
            </a:p>
          </p:txBody>
        </p:sp>
        <p:sp>
          <p:nvSpPr>
            <p:cNvPr id="7177" name="圆角矩形 4"/>
            <p:cNvSpPr/>
            <p:nvPr/>
          </p:nvSpPr>
          <p:spPr>
            <a:xfrm>
              <a:off x="0" y="720766"/>
              <a:ext cx="2604655" cy="1814615"/>
            </a:xfrm>
            <a:prstGeom prst="roundRect">
              <a:avLst>
                <a:gd name="adj" fmla="val 12852"/>
              </a:avLst>
            </a:prstGeom>
            <a:noFill/>
            <a:ln w="76200" cap="flat" cmpd="sng">
              <a:solidFill>
                <a:srgbClr val="FFA902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anchor="ctr"/>
            <a:p>
              <a:pPr>
                <a:buFont typeface="Wingdings" panose="05000000000000000000" pitchFamily="2" charset="2"/>
                <a:buNone/>
              </a:pPr>
              <a:endParaRPr lang="zh-CN" altLang="en-US" dirty="0"/>
            </a:p>
          </p:txBody>
        </p:sp>
        <p:sp>
          <p:nvSpPr>
            <p:cNvPr id="7178" name="直接连接符 5"/>
            <p:cNvSpPr>
              <a:stCxn id="7176" idx="2"/>
              <a:endCxn id="7177" idx="0"/>
            </p:cNvSpPr>
            <p:nvPr/>
          </p:nvSpPr>
          <p:spPr>
            <a:xfrm>
              <a:off x="1302324" y="471512"/>
              <a:ext cx="0" cy="249172"/>
            </a:xfrm>
            <a:prstGeom prst="line">
              <a:avLst/>
            </a:prstGeom>
            <a:ln w="76200" cap="flat" cmpd="sng">
              <a:solidFill>
                <a:srgbClr val="FFA902"/>
              </a:solidFill>
              <a:prstDash val="solid"/>
              <a:bevel/>
              <a:headEnd type="none" w="med" len="med"/>
              <a:tailEnd type="none" w="med" len="med"/>
            </a:ln>
          </p:spPr>
        </p:sp>
      </p:grp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955" y="2726690"/>
            <a:ext cx="7999730" cy="28822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8" name="矩形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2F2F2">
              <a:alpha val="59999"/>
            </a:srgbClr>
          </a:solidFill>
          <a:ln w="25400" cap="flat" cmpd="sng">
            <a:solidFill>
              <a:srgbClr val="395E8A"/>
            </a:solidFill>
            <a:prstDash val="solid"/>
            <a:bevel/>
            <a:headEnd type="none" w="med" len="med"/>
            <a:tailEnd type="none" w="med" len="med"/>
          </a:ln>
        </p:spPr>
        <p:txBody>
          <a:bodyPr anchor="ctr"/>
          <a:p/>
        </p:txBody>
      </p:sp>
      <p:sp>
        <p:nvSpPr>
          <p:cNvPr id="19" name="标题 1"/>
          <p:cNvSpPr>
            <a:spLocks noGrp="1"/>
          </p:cNvSpPr>
          <p:nvPr/>
        </p:nvSpPr>
        <p:spPr>
          <a:xfrm>
            <a:off x="829945" y="274638"/>
            <a:ext cx="7715250" cy="635000"/>
          </a:xfrm>
          <a:prstGeom prst="rect">
            <a:avLst/>
          </a:prstGeom>
          <a:solidFill>
            <a:srgbClr val="00B0F0">
              <a:alpha val="79999"/>
            </a:srgbClr>
          </a:solidFill>
          <a:ln w="9525">
            <a:noFill/>
          </a:ln>
        </p:spPr>
        <p:txBody>
          <a:bodyPr vert="horz" anchor="ctr">
            <a:noAutofit/>
          </a:bodyPr>
          <a:lstStyle>
            <a:lvl1pPr marL="914400" lvl="0" indent="-914400" algn="ctr" eaLnBrk="1" latinLnBrk="0" hangingPunct="1">
              <a:lnSpc>
                <a:spcPct val="100000"/>
              </a:lnSpc>
              <a:spcBef>
                <a:spcPct val="0"/>
              </a:spcBef>
              <a:buNone/>
              <a:defRPr sz="4500" kern="1200">
                <a:latin typeface="+mj-lt"/>
                <a:ea typeface="+mj-ea"/>
                <a:cs typeface="+mj-cs"/>
              </a:defRPr>
            </a:lvl1pPr>
          </a:lstStyle>
          <a:p>
            <a:pPr algn="ctr">
              <a:buSzPct val="1000"/>
            </a:pPr>
            <a:r>
              <a:rPr lang="zh-CN" altLang="en-US" sz="4000" kern="1200" baseline="0"/>
              <a:t>系统部分功能</a:t>
            </a:r>
            <a:endParaRPr lang="zh-CN" altLang="en-US" sz="4000" kern="1200" baseline="0"/>
          </a:p>
        </p:txBody>
      </p:sp>
      <p:grpSp>
        <p:nvGrpSpPr>
          <p:cNvPr id="31" name="组合 30"/>
          <p:cNvGrpSpPr/>
          <p:nvPr/>
        </p:nvGrpSpPr>
        <p:grpSpPr>
          <a:xfrm rot="0">
            <a:off x="480695" y="1263015"/>
            <a:ext cx="8227060" cy="4859020"/>
            <a:chOff x="0" y="0"/>
            <a:chExt cx="2604655" cy="2535381"/>
          </a:xfrm>
        </p:grpSpPr>
        <p:sp>
          <p:nvSpPr>
            <p:cNvPr id="32" name="圆角矩形 16"/>
            <p:cNvSpPr/>
            <p:nvPr/>
          </p:nvSpPr>
          <p:spPr>
            <a:xfrm>
              <a:off x="96881" y="0"/>
              <a:ext cx="2396600" cy="471515"/>
            </a:xfrm>
            <a:prstGeom prst="roundRect">
              <a:avLst>
                <a:gd name="adj" fmla="val 50000"/>
              </a:avLst>
            </a:prstGeom>
            <a:solidFill>
              <a:srgbClr val="99CC00"/>
            </a:solidFill>
            <a:ln w="9525">
              <a:noFill/>
            </a:ln>
          </p:spPr>
          <p:txBody>
            <a:bodyPr anchor="ctr"/>
            <a:p>
              <a:pPr algn="ctr"/>
              <a:r>
                <a:rPr lang="zh-CN" b="1" dirty="0">
                  <a:ea typeface="宋体" panose="02010600030101010101" pitchFamily="2" charset="-122"/>
                </a:rPr>
                <a:t>投票</a:t>
              </a:r>
              <a:endParaRPr lang="zh-CN" b="1" dirty="0">
                <a:ea typeface="宋体" panose="02010600030101010101" pitchFamily="2" charset="-122"/>
              </a:endParaRPr>
            </a:p>
          </p:txBody>
        </p:sp>
        <p:sp>
          <p:nvSpPr>
            <p:cNvPr id="33" name="圆角矩形 17"/>
            <p:cNvSpPr/>
            <p:nvPr/>
          </p:nvSpPr>
          <p:spPr>
            <a:xfrm>
              <a:off x="0" y="720766"/>
              <a:ext cx="2604655" cy="1814615"/>
            </a:xfrm>
            <a:prstGeom prst="roundRect">
              <a:avLst>
                <a:gd name="adj" fmla="val 12852"/>
              </a:avLst>
            </a:prstGeom>
            <a:noFill/>
            <a:ln w="76200" cap="flat" cmpd="sng">
              <a:solidFill>
                <a:srgbClr val="99CC00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anchor="ctr"/>
            <a:p>
              <a:pPr>
                <a:buFont typeface="Wingdings" panose="05000000000000000000" pitchFamily="2" charset="2"/>
                <a:buNone/>
              </a:pPr>
              <a:endParaRPr lang="zh-CN" altLang="en-US" dirty="0"/>
            </a:p>
          </p:txBody>
        </p:sp>
        <p:sp>
          <p:nvSpPr>
            <p:cNvPr id="34" name="直接连接符 18"/>
            <p:cNvSpPr/>
            <p:nvPr/>
          </p:nvSpPr>
          <p:spPr>
            <a:xfrm rot="-5400000" flipH="1">
              <a:off x="1187188" y="592961"/>
              <a:ext cx="249251" cy="6353"/>
            </a:xfrm>
            <a:prstGeom prst="line">
              <a:avLst/>
            </a:prstGeom>
            <a:ln w="76200" cap="flat" cmpd="sng">
              <a:solidFill>
                <a:srgbClr val="99CC00"/>
              </a:solidFill>
              <a:prstDash val="solid"/>
              <a:bevel/>
              <a:headEnd type="none" w="med" len="med"/>
              <a:tailEnd type="none" w="med" len="med"/>
            </a:ln>
          </p:spPr>
        </p:sp>
      </p:grpSp>
      <p:pic>
        <p:nvPicPr>
          <p:cNvPr id="35" name="内容占位符 34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626110" y="3023235"/>
            <a:ext cx="7919085" cy="27197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8" name="矩形 6"/>
          <p:cNvSpPr/>
          <p:nvPr/>
        </p:nvSpPr>
        <p:spPr>
          <a:xfrm>
            <a:off x="22225" y="0"/>
            <a:ext cx="9144000" cy="6858000"/>
          </a:xfrm>
          <a:prstGeom prst="rect">
            <a:avLst/>
          </a:prstGeom>
          <a:solidFill>
            <a:srgbClr val="F2F2F2">
              <a:alpha val="59999"/>
            </a:srgbClr>
          </a:solidFill>
          <a:ln w="25400" cap="flat" cmpd="sng">
            <a:solidFill>
              <a:srgbClr val="395E8A"/>
            </a:solidFill>
            <a:prstDash val="solid"/>
            <a:bevel/>
            <a:headEnd type="none" w="med" len="med"/>
            <a:tailEnd type="none" w="med" len="med"/>
          </a:ln>
        </p:spPr>
        <p:txBody>
          <a:bodyPr anchor="ctr"/>
          <a:p/>
        </p:txBody>
      </p:sp>
      <p:sp>
        <p:nvSpPr>
          <p:cNvPr id="7173" name="标题 1"/>
          <p:cNvSpPr>
            <a:spLocks noGrp="1"/>
          </p:cNvSpPr>
          <p:nvPr/>
        </p:nvSpPr>
        <p:spPr>
          <a:xfrm>
            <a:off x="736600" y="329248"/>
            <a:ext cx="7715250" cy="635000"/>
          </a:xfrm>
          <a:prstGeom prst="rect">
            <a:avLst/>
          </a:prstGeom>
          <a:solidFill>
            <a:srgbClr val="00B0F0">
              <a:alpha val="79999"/>
            </a:srgbClr>
          </a:solidFill>
          <a:ln w="9525">
            <a:noFill/>
          </a:ln>
        </p:spPr>
        <p:txBody>
          <a:bodyPr vert="horz" anchor="ctr">
            <a:noAutofit/>
          </a:bodyPr>
          <a:lstStyle>
            <a:lvl1pPr marL="914400" lvl="0" indent="-914400" algn="ctr" eaLnBrk="1" latinLnBrk="0" hangingPunct="1">
              <a:lnSpc>
                <a:spcPct val="100000"/>
              </a:lnSpc>
              <a:spcBef>
                <a:spcPct val="0"/>
              </a:spcBef>
              <a:buNone/>
              <a:defRPr sz="4500" kern="1200">
                <a:latin typeface="+mj-lt"/>
                <a:ea typeface="+mj-ea"/>
                <a:cs typeface="+mj-cs"/>
              </a:defRPr>
            </a:lvl1pPr>
          </a:lstStyle>
          <a:p>
            <a:pPr algn="ctr">
              <a:buSzPct val="1000"/>
            </a:pPr>
            <a:r>
              <a:rPr lang="zh-CN" altLang="en-US" sz="4000" kern="1200" baseline="0"/>
              <a:t>系统部分功能</a:t>
            </a:r>
            <a:endParaRPr lang="zh-CN" altLang="en-US" sz="4000" kern="1200" baseline="0"/>
          </a:p>
        </p:txBody>
      </p:sp>
      <p:sp>
        <p:nvSpPr>
          <p:cNvPr id="7176" name="圆角矩形 3"/>
          <p:cNvSpPr/>
          <p:nvPr/>
        </p:nvSpPr>
        <p:spPr>
          <a:xfrm>
            <a:off x="786483" y="1213485"/>
            <a:ext cx="7614887" cy="903651"/>
          </a:xfrm>
          <a:prstGeom prst="roundRect">
            <a:avLst>
              <a:gd name="adj" fmla="val 50000"/>
            </a:avLst>
          </a:prstGeom>
          <a:solidFill>
            <a:schemeClr val="bg2">
              <a:lumMod val="75000"/>
            </a:schemeClr>
          </a:solidFill>
          <a:ln w="9525">
            <a:noFill/>
          </a:ln>
        </p:spPr>
        <p:txBody>
          <a:bodyPr anchor="ctr"/>
          <a:p>
            <a:pPr algn="ctr"/>
            <a:r>
              <a:rPr lang="zh-CN" altLang="en-US" b="1" dirty="0"/>
              <a:t>投票结果查看</a:t>
            </a:r>
            <a:endParaRPr lang="zh-CN" altLang="en-US" b="1" dirty="0"/>
          </a:p>
        </p:txBody>
      </p:sp>
      <p:sp>
        <p:nvSpPr>
          <p:cNvPr id="7178" name="直接连接符 5"/>
          <p:cNvSpPr>
            <a:stCxn id="7176" idx="2"/>
            <a:endCxn id="7177" idx="0"/>
          </p:cNvSpPr>
          <p:nvPr/>
        </p:nvSpPr>
        <p:spPr>
          <a:xfrm>
            <a:off x="4594531" y="2117131"/>
            <a:ext cx="0" cy="477534"/>
          </a:xfrm>
          <a:prstGeom prst="line">
            <a:avLst/>
          </a:prstGeom>
          <a:ln w="76200" cap="flat" cmpd="sng">
            <a:solidFill>
              <a:schemeClr val="bg2">
                <a:lumMod val="75000"/>
              </a:schemeClr>
            </a:solidFill>
            <a:prstDash val="solid"/>
            <a:bevel/>
            <a:headEnd type="none" w="med" len="med"/>
            <a:tailEnd type="none" w="med" len="med"/>
          </a:ln>
        </p:spPr>
      </p:sp>
      <p:sp>
        <p:nvSpPr>
          <p:cNvPr id="7177" name="圆角矩形 4"/>
          <p:cNvSpPr/>
          <p:nvPr/>
        </p:nvSpPr>
        <p:spPr>
          <a:xfrm>
            <a:off x="691515" y="2585297"/>
            <a:ext cx="8275955" cy="3477683"/>
          </a:xfrm>
          <a:prstGeom prst="roundRect">
            <a:avLst>
              <a:gd name="adj" fmla="val 12852"/>
            </a:avLst>
          </a:prstGeom>
          <a:noFill/>
          <a:ln w="76200" cap="flat" cmpd="sng">
            <a:solidFill>
              <a:schemeClr val="bg2">
                <a:lumMod val="75000"/>
              </a:schemeClr>
            </a:solidFill>
            <a:prstDash val="solid"/>
            <a:bevel/>
            <a:headEnd type="none" w="med" len="med"/>
            <a:tailEnd type="none" w="med" len="med"/>
          </a:ln>
        </p:spPr>
        <p:txBody>
          <a:bodyPr anchor="ctr"/>
          <a:p>
            <a:pPr>
              <a:buFont typeface="Wingdings" panose="05000000000000000000" pitchFamily="2" charset="2"/>
              <a:buNone/>
            </a:pPr>
            <a:endParaRPr lang="zh-CN" altLang="en-US" dirty="0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081405" y="3249295"/>
            <a:ext cx="7487920" cy="189801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8" name="矩形 6"/>
          <p:cNvSpPr/>
          <p:nvPr/>
        </p:nvSpPr>
        <p:spPr>
          <a:xfrm>
            <a:off x="22225" y="0"/>
            <a:ext cx="9144000" cy="6858000"/>
          </a:xfrm>
          <a:prstGeom prst="rect">
            <a:avLst/>
          </a:prstGeom>
          <a:solidFill>
            <a:srgbClr val="F2F2F2">
              <a:alpha val="59999"/>
            </a:srgbClr>
          </a:solidFill>
          <a:ln w="25400" cap="flat" cmpd="sng">
            <a:solidFill>
              <a:srgbClr val="395E8A"/>
            </a:solidFill>
            <a:prstDash val="solid"/>
            <a:bevel/>
            <a:headEnd type="none" w="med" len="med"/>
            <a:tailEnd type="none" w="med" len="med"/>
          </a:ln>
        </p:spPr>
        <p:txBody>
          <a:bodyPr anchor="ctr"/>
          <a:p/>
        </p:txBody>
      </p:sp>
      <p:sp>
        <p:nvSpPr>
          <p:cNvPr id="7173" name="标题 1"/>
          <p:cNvSpPr>
            <a:spLocks noGrp="1"/>
          </p:cNvSpPr>
          <p:nvPr/>
        </p:nvSpPr>
        <p:spPr>
          <a:xfrm>
            <a:off x="736600" y="329248"/>
            <a:ext cx="7715250" cy="635000"/>
          </a:xfrm>
          <a:prstGeom prst="rect">
            <a:avLst/>
          </a:prstGeom>
          <a:solidFill>
            <a:srgbClr val="00B0F0">
              <a:alpha val="79999"/>
            </a:srgbClr>
          </a:solidFill>
          <a:ln w="9525">
            <a:noFill/>
          </a:ln>
        </p:spPr>
        <p:txBody>
          <a:bodyPr vert="horz" anchor="ctr">
            <a:noAutofit/>
          </a:bodyPr>
          <a:lstStyle>
            <a:lvl1pPr marL="914400" lvl="0" indent="-914400" algn="ctr" eaLnBrk="1" latinLnBrk="0" hangingPunct="1">
              <a:lnSpc>
                <a:spcPct val="100000"/>
              </a:lnSpc>
              <a:spcBef>
                <a:spcPct val="0"/>
              </a:spcBef>
              <a:buNone/>
              <a:defRPr sz="4500" kern="1200">
                <a:latin typeface="+mj-lt"/>
                <a:ea typeface="+mj-ea"/>
                <a:cs typeface="+mj-cs"/>
              </a:defRPr>
            </a:lvl1pPr>
          </a:lstStyle>
          <a:p>
            <a:pPr algn="ctr">
              <a:buSzPct val="1000"/>
            </a:pPr>
            <a:r>
              <a:rPr lang="zh-CN" altLang="en-US" sz="4000" kern="1200" baseline="0"/>
              <a:t>系统部分功能</a:t>
            </a:r>
            <a:endParaRPr lang="zh-CN" altLang="en-US" sz="4000" kern="1200" baseline="0"/>
          </a:p>
        </p:txBody>
      </p:sp>
      <p:sp>
        <p:nvSpPr>
          <p:cNvPr id="7176" name="圆角矩形 3"/>
          <p:cNvSpPr/>
          <p:nvPr/>
        </p:nvSpPr>
        <p:spPr>
          <a:xfrm>
            <a:off x="786483" y="1213485"/>
            <a:ext cx="7614887" cy="903651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</a:ln>
        </p:spPr>
        <p:txBody>
          <a:bodyPr anchor="ctr"/>
          <a:p>
            <a:pPr algn="ctr"/>
            <a:r>
              <a:rPr lang="zh-CN" altLang="en-US" b="1" dirty="0"/>
              <a:t>留言管理</a:t>
            </a:r>
            <a:endParaRPr lang="zh-CN" altLang="en-US" b="1" dirty="0"/>
          </a:p>
        </p:txBody>
      </p:sp>
      <p:sp>
        <p:nvSpPr>
          <p:cNvPr id="7178" name="直接连接符 5"/>
          <p:cNvSpPr>
            <a:stCxn id="7176" idx="2"/>
            <a:endCxn id="7177" idx="0"/>
          </p:cNvSpPr>
          <p:nvPr/>
        </p:nvSpPr>
        <p:spPr>
          <a:xfrm>
            <a:off x="4594531" y="2117131"/>
            <a:ext cx="0" cy="477534"/>
          </a:xfrm>
          <a:prstGeom prst="line">
            <a:avLst/>
          </a:prstGeom>
          <a:ln w="76200" cap="flat" cmpd="sng">
            <a:solidFill>
              <a:schemeClr val="bg2"/>
            </a:solidFill>
            <a:prstDash val="solid"/>
            <a:bevel/>
            <a:headEnd type="none" w="med" len="med"/>
            <a:tailEnd type="none" w="med" len="med"/>
          </a:ln>
        </p:spPr>
      </p:sp>
      <p:sp>
        <p:nvSpPr>
          <p:cNvPr id="7177" name="圆角矩形 4"/>
          <p:cNvSpPr/>
          <p:nvPr/>
        </p:nvSpPr>
        <p:spPr>
          <a:xfrm>
            <a:off x="691515" y="2585297"/>
            <a:ext cx="8275955" cy="3477683"/>
          </a:xfrm>
          <a:prstGeom prst="roundRect">
            <a:avLst>
              <a:gd name="adj" fmla="val 12852"/>
            </a:avLst>
          </a:prstGeom>
          <a:noFill/>
          <a:ln w="76200" cap="flat" cmpd="sng">
            <a:solidFill>
              <a:schemeClr val="bg2"/>
            </a:solidFill>
            <a:prstDash val="solid"/>
            <a:bevel/>
            <a:headEnd type="none" w="med" len="med"/>
            <a:tailEnd type="none" w="med" len="med"/>
          </a:ln>
        </p:spPr>
        <p:txBody>
          <a:bodyPr anchor="ctr"/>
          <a:p>
            <a:pPr>
              <a:buFont typeface="Wingdings" panose="05000000000000000000" pitchFamily="2" charset="2"/>
              <a:buNone/>
            </a:pPr>
            <a:endParaRPr lang="zh-CN" altLang="en-US" dirty="0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127125" y="3275965"/>
            <a:ext cx="7423150" cy="198882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8" name="矩形 6"/>
          <p:cNvSpPr/>
          <p:nvPr/>
        </p:nvSpPr>
        <p:spPr>
          <a:xfrm>
            <a:off x="22225" y="0"/>
            <a:ext cx="9144000" cy="6858000"/>
          </a:xfrm>
          <a:prstGeom prst="rect">
            <a:avLst/>
          </a:prstGeom>
          <a:solidFill>
            <a:srgbClr val="F2F2F2">
              <a:alpha val="59999"/>
            </a:srgbClr>
          </a:solidFill>
          <a:ln w="25400" cap="flat" cmpd="sng">
            <a:solidFill>
              <a:srgbClr val="395E8A"/>
            </a:solidFill>
            <a:prstDash val="solid"/>
            <a:bevel/>
            <a:headEnd type="none" w="med" len="med"/>
            <a:tailEnd type="none" w="med" len="med"/>
          </a:ln>
        </p:spPr>
        <p:txBody>
          <a:bodyPr anchor="ctr"/>
          <a:p/>
        </p:txBody>
      </p:sp>
      <p:sp>
        <p:nvSpPr>
          <p:cNvPr id="7173" name="标题 1"/>
          <p:cNvSpPr>
            <a:spLocks noGrp="1"/>
          </p:cNvSpPr>
          <p:nvPr/>
        </p:nvSpPr>
        <p:spPr>
          <a:xfrm>
            <a:off x="736600" y="329248"/>
            <a:ext cx="7715250" cy="635000"/>
          </a:xfrm>
          <a:prstGeom prst="rect">
            <a:avLst/>
          </a:prstGeom>
          <a:solidFill>
            <a:srgbClr val="00B0F0">
              <a:alpha val="79999"/>
            </a:srgbClr>
          </a:solidFill>
          <a:ln w="9525">
            <a:noFill/>
          </a:ln>
        </p:spPr>
        <p:txBody>
          <a:bodyPr vert="horz" anchor="ctr">
            <a:noAutofit/>
          </a:bodyPr>
          <a:lstStyle>
            <a:lvl1pPr marL="914400" lvl="0" indent="-914400" algn="ctr" eaLnBrk="1" latinLnBrk="0" hangingPunct="1">
              <a:lnSpc>
                <a:spcPct val="100000"/>
              </a:lnSpc>
              <a:spcBef>
                <a:spcPct val="0"/>
              </a:spcBef>
              <a:buNone/>
              <a:defRPr sz="4500" kern="1200">
                <a:latin typeface="+mj-lt"/>
                <a:ea typeface="+mj-ea"/>
                <a:cs typeface="+mj-cs"/>
              </a:defRPr>
            </a:lvl1pPr>
          </a:lstStyle>
          <a:p>
            <a:pPr algn="ctr">
              <a:buSzPct val="1000"/>
            </a:pPr>
            <a:r>
              <a:rPr lang="zh-CN" altLang="en-US" sz="4000" kern="1200" baseline="0"/>
              <a:t>系统部分功能</a:t>
            </a:r>
            <a:endParaRPr lang="zh-CN" altLang="en-US" sz="4000" kern="1200" baseline="0"/>
          </a:p>
        </p:txBody>
      </p:sp>
      <p:sp>
        <p:nvSpPr>
          <p:cNvPr id="7176" name="圆角矩形 3"/>
          <p:cNvSpPr/>
          <p:nvPr/>
        </p:nvSpPr>
        <p:spPr>
          <a:xfrm>
            <a:off x="786483" y="1213485"/>
            <a:ext cx="7614887" cy="903651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 w="9525">
            <a:noFill/>
          </a:ln>
        </p:spPr>
        <p:txBody>
          <a:bodyPr anchor="ctr"/>
          <a:p>
            <a:pPr algn="ctr"/>
            <a:r>
              <a:rPr lang="zh-CN" altLang="en-US" b="1" dirty="0"/>
              <a:t>公告</a:t>
            </a:r>
            <a:endParaRPr lang="zh-CN" altLang="en-US" b="1" dirty="0"/>
          </a:p>
        </p:txBody>
      </p:sp>
      <p:sp>
        <p:nvSpPr>
          <p:cNvPr id="7178" name="直接连接符 5"/>
          <p:cNvSpPr/>
          <p:nvPr/>
        </p:nvSpPr>
        <p:spPr>
          <a:xfrm>
            <a:off x="4594531" y="2117131"/>
            <a:ext cx="0" cy="477534"/>
          </a:xfrm>
          <a:prstGeom prst="line">
            <a:avLst/>
          </a:prstGeom>
          <a:ln w="76200" cap="flat" cmpd="sng">
            <a:solidFill>
              <a:schemeClr val="accent5"/>
            </a:solidFill>
            <a:prstDash val="solid"/>
            <a:bevel/>
            <a:headEnd type="none" w="med" len="med"/>
            <a:tailEnd type="none" w="med" len="med"/>
          </a:ln>
        </p:spPr>
      </p:sp>
      <p:sp>
        <p:nvSpPr>
          <p:cNvPr id="7177" name="圆角矩形 4"/>
          <p:cNvSpPr/>
          <p:nvPr/>
        </p:nvSpPr>
        <p:spPr>
          <a:xfrm>
            <a:off x="691515" y="2585297"/>
            <a:ext cx="8275955" cy="3477683"/>
          </a:xfrm>
          <a:prstGeom prst="roundRect">
            <a:avLst>
              <a:gd name="adj" fmla="val 12852"/>
            </a:avLst>
          </a:prstGeom>
          <a:noFill/>
          <a:ln w="76200" cap="flat" cmpd="sng">
            <a:solidFill>
              <a:schemeClr val="accent5"/>
            </a:solidFill>
            <a:prstDash val="solid"/>
            <a:bevel/>
            <a:headEnd type="none" w="med" len="med"/>
            <a:tailEnd type="none" w="med" len="med"/>
          </a:ln>
        </p:spPr>
        <p:txBody>
          <a:bodyPr anchor="ctr"/>
          <a:p>
            <a:pPr>
              <a:buFont typeface="Wingdings" panose="05000000000000000000" pitchFamily="2" charset="2"/>
              <a:buNone/>
            </a:pPr>
            <a:endParaRPr lang="zh-CN" altLang="en-US" dirty="0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179195" y="2802890"/>
            <a:ext cx="7056120" cy="276288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8" name="矩形 6"/>
          <p:cNvSpPr/>
          <p:nvPr/>
        </p:nvSpPr>
        <p:spPr>
          <a:xfrm>
            <a:off x="22225" y="0"/>
            <a:ext cx="9144000" cy="6858000"/>
          </a:xfrm>
          <a:prstGeom prst="rect">
            <a:avLst/>
          </a:prstGeom>
          <a:solidFill>
            <a:srgbClr val="F2F2F2">
              <a:alpha val="59999"/>
            </a:srgbClr>
          </a:solidFill>
          <a:ln w="25400" cap="flat" cmpd="sng">
            <a:solidFill>
              <a:srgbClr val="395E8A"/>
            </a:solidFill>
            <a:prstDash val="solid"/>
            <a:bevel/>
            <a:headEnd type="none" w="med" len="med"/>
            <a:tailEnd type="none" w="med" len="med"/>
          </a:ln>
        </p:spPr>
        <p:txBody>
          <a:bodyPr anchor="ctr"/>
          <a:p/>
        </p:txBody>
      </p:sp>
      <p:sp>
        <p:nvSpPr>
          <p:cNvPr id="7173" name="标题 1"/>
          <p:cNvSpPr>
            <a:spLocks noGrp="1"/>
          </p:cNvSpPr>
          <p:nvPr/>
        </p:nvSpPr>
        <p:spPr>
          <a:xfrm>
            <a:off x="736600" y="329248"/>
            <a:ext cx="7715250" cy="635000"/>
          </a:xfrm>
          <a:prstGeom prst="rect">
            <a:avLst/>
          </a:prstGeom>
          <a:solidFill>
            <a:srgbClr val="00B0F0">
              <a:alpha val="79999"/>
            </a:srgbClr>
          </a:solidFill>
          <a:ln w="9525">
            <a:noFill/>
          </a:ln>
        </p:spPr>
        <p:txBody>
          <a:bodyPr vert="horz" anchor="ctr">
            <a:noAutofit/>
          </a:bodyPr>
          <a:lstStyle>
            <a:lvl1pPr marL="914400" lvl="0" indent="-914400" algn="ctr" eaLnBrk="1" latinLnBrk="0" hangingPunct="1">
              <a:lnSpc>
                <a:spcPct val="100000"/>
              </a:lnSpc>
              <a:spcBef>
                <a:spcPct val="0"/>
              </a:spcBef>
              <a:buNone/>
              <a:defRPr sz="4500" kern="1200">
                <a:latin typeface="+mj-lt"/>
                <a:ea typeface="+mj-ea"/>
                <a:cs typeface="+mj-cs"/>
              </a:defRPr>
            </a:lvl1pPr>
          </a:lstStyle>
          <a:p>
            <a:pPr algn="ctr">
              <a:buSzPct val="1000"/>
            </a:pPr>
            <a:r>
              <a:rPr lang="zh-CN" altLang="en-US" sz="4000" kern="1200" baseline="0"/>
              <a:t>系统部分功能</a:t>
            </a:r>
            <a:endParaRPr lang="zh-CN" altLang="en-US" sz="4000" kern="1200" baseline="0"/>
          </a:p>
        </p:txBody>
      </p:sp>
      <p:sp>
        <p:nvSpPr>
          <p:cNvPr id="7176" name="圆角矩形 3"/>
          <p:cNvSpPr/>
          <p:nvPr/>
        </p:nvSpPr>
        <p:spPr>
          <a:xfrm>
            <a:off x="786483" y="1213485"/>
            <a:ext cx="7614887" cy="903651"/>
          </a:xfrm>
          <a:prstGeom prst="roundRect">
            <a:avLst>
              <a:gd name="adj" fmla="val 50000"/>
            </a:avLst>
          </a:prstGeom>
          <a:solidFill>
            <a:schemeClr val="accent3">
              <a:lumMod val="65000"/>
            </a:schemeClr>
          </a:solidFill>
          <a:ln w="9525">
            <a:noFill/>
          </a:ln>
        </p:spPr>
        <p:txBody>
          <a:bodyPr anchor="ctr"/>
          <a:p>
            <a:pPr algn="ctr"/>
            <a:r>
              <a:rPr lang="zh-CN" altLang="en-US" b="1" dirty="0"/>
              <a:t>投票主题搜索</a:t>
            </a:r>
            <a:endParaRPr lang="zh-CN" altLang="en-US" b="1" dirty="0"/>
          </a:p>
        </p:txBody>
      </p:sp>
      <p:sp>
        <p:nvSpPr>
          <p:cNvPr id="7178" name="直接连接符 5"/>
          <p:cNvSpPr>
            <a:stCxn id="7176" idx="2"/>
            <a:endCxn id="7177" idx="0"/>
          </p:cNvSpPr>
          <p:nvPr/>
        </p:nvSpPr>
        <p:spPr>
          <a:xfrm>
            <a:off x="4594531" y="2117131"/>
            <a:ext cx="0" cy="477534"/>
          </a:xfrm>
          <a:prstGeom prst="line">
            <a:avLst/>
          </a:prstGeom>
          <a:ln w="76200" cap="flat" cmpd="sng">
            <a:solidFill>
              <a:schemeClr val="accent3">
                <a:lumMod val="65000"/>
              </a:schemeClr>
            </a:solidFill>
            <a:prstDash val="solid"/>
            <a:bevel/>
            <a:headEnd type="none" w="med" len="med"/>
            <a:tailEnd type="none" w="med" len="med"/>
          </a:ln>
        </p:spPr>
      </p:sp>
      <p:sp>
        <p:nvSpPr>
          <p:cNvPr id="7177" name="圆角矩形 4"/>
          <p:cNvSpPr/>
          <p:nvPr/>
        </p:nvSpPr>
        <p:spPr>
          <a:xfrm>
            <a:off x="691515" y="2585297"/>
            <a:ext cx="8275955" cy="3477683"/>
          </a:xfrm>
          <a:prstGeom prst="roundRect">
            <a:avLst>
              <a:gd name="adj" fmla="val 12852"/>
            </a:avLst>
          </a:prstGeom>
          <a:noFill/>
          <a:ln w="76200" cap="flat" cmpd="sng">
            <a:solidFill>
              <a:schemeClr val="accent3">
                <a:lumMod val="65000"/>
              </a:schemeClr>
            </a:solidFill>
            <a:prstDash val="solid"/>
            <a:bevel/>
            <a:headEnd type="none" w="med" len="med"/>
            <a:tailEnd type="none" w="med" len="med"/>
          </a:ln>
        </p:spPr>
        <p:txBody>
          <a:bodyPr anchor="ctr"/>
          <a:p>
            <a:pPr>
              <a:buFont typeface="Wingdings" panose="05000000000000000000" pitchFamily="2" charset="2"/>
              <a:buNone/>
            </a:pPr>
            <a:endParaRPr lang="zh-CN" altLang="en-US" dirty="0"/>
          </a:p>
        </p:txBody>
      </p:sp>
      <p:pic>
        <p:nvPicPr>
          <p:cNvPr id="5" name="图片 4" descr="{8U_FPBF6DVF$20%3)R9(9U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61415" y="2940050"/>
            <a:ext cx="7063105" cy="276796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3C1DA"/>
      </a:accent5>
      <a:accent6>
        <a:srgbClr val="AC4744"/>
      </a:accent6>
      <a:hlink>
        <a:srgbClr val="0000FF"/>
      </a:hlink>
      <a:folHlink>
        <a:srgbClr val="800080"/>
      </a:folHlink>
    </a:clrScheme>
    <a:fontScheme name="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3C1DA"/>
      </a:accent5>
      <a:accent6>
        <a:srgbClr val="AC4744"/>
      </a:accent6>
      <a:hlink>
        <a:srgbClr val="0000FF"/>
      </a:hlink>
      <a:folHlink>
        <a:srgbClr val="800080"/>
      </a:folHlink>
    </a:clrScheme>
    <a:fontScheme name="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470</Words>
  <Application>WPS 演示</Application>
  <PresentationFormat>全屏显示(4:3)</PresentationFormat>
  <Paragraphs>102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11</vt:i4>
      </vt:variant>
    </vt:vector>
  </HeadingPairs>
  <TitlesOfParts>
    <vt:vector size="19" baseType="lpstr">
      <vt:lpstr>Arial</vt:lpstr>
      <vt:lpstr>宋体</vt:lpstr>
      <vt:lpstr>Wingdings</vt:lpstr>
      <vt:lpstr>微软雅黑</vt:lpstr>
      <vt:lpstr>Arial Unicode MS</vt:lpstr>
      <vt:lpstr>Calibri</vt:lpstr>
      <vt:lpstr>Office 主题</vt:lpstr>
      <vt:lpstr>Office 主题​​</vt:lpstr>
      <vt:lpstr>PowerPoint 演示文稿</vt:lpstr>
      <vt:lpstr>            目的及必要性</vt:lpstr>
      <vt:lpstr>PowerPoint 演示文稿</vt:lpstr>
      <vt:lpstr>系统部分功能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系统核心竞争力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年度总结（时钟指针模板）</dc:title>
  <dc:creator>溦溦小板栗</dc:creator>
  <cp:keywords>蓝色淡雅</cp:keywords>
  <dc:subject>时间指针</dc:subject>
  <cp:lastModifiedBy>Administrator</cp:lastModifiedBy>
  <cp:revision>77</cp:revision>
  <dcterms:created xsi:type="dcterms:W3CDTF">2013-11-06T06:47:00Z</dcterms:created>
  <dcterms:modified xsi:type="dcterms:W3CDTF">2017-11-03T02:18:05Z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2052-10.1.0.6877</vt:lpwstr>
  </property>
</Properties>
</file>