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7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image" Target="../media/image2.jpeg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4" Type="http://schemas.openxmlformats.org/officeDocument/2006/relationships/image" Target="../media/image3.jpeg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4" Type="http://schemas.openxmlformats.org/officeDocument/2006/relationships/image" Target="../media/image3.jpeg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8.xml"/><Relationship Id="rId4" Type="http://schemas.openxmlformats.org/officeDocument/2006/relationships/image" Target="../media/image3.jpeg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.xml"/><Relationship Id="rId4" Type="http://schemas.openxmlformats.org/officeDocument/2006/relationships/image" Target="../media/image3.jpeg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C:\Users\莉yuan\Pictures\三国.jpg三国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971679" y="361315"/>
            <a:ext cx="8248011" cy="587121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6322390" y="605481"/>
            <a:ext cx="5272662" cy="5646094"/>
          </a:xfrm>
          <a:prstGeom prst="rect">
            <a:avLst/>
          </a:prstGeom>
        </p:spPr>
      </p:pic>
      <p:sp>
        <p:nvSpPr>
          <p:cNvPr id="3" name="Title 6"/>
          <p:cNvSpPr txBox="1"/>
          <p:nvPr>
            <p:custDataLst>
              <p:tags r:id="rId3"/>
            </p:custDataLst>
          </p:nvPr>
        </p:nvSpPr>
        <p:spPr>
          <a:xfrm>
            <a:off x="608399" y="2047308"/>
            <a:ext cx="5256783" cy="42042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2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节点代表三国中的人物</a:t>
            </a:r>
            <a:endParaRPr lang="zh-CN" altLang="en-US" sz="2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2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连接代表人物之间的关系</a:t>
            </a:r>
            <a:endParaRPr lang="zh-CN" altLang="en-US" sz="2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sp>
        <p:nvSpPr>
          <p:cNvPr id="4" name="Title 6"/>
          <p:cNvSpPr txBox="1"/>
          <p:nvPr>
            <p:custDataLst>
              <p:tags r:id="rId4"/>
            </p:custDataLst>
          </p:nvPr>
        </p:nvSpPr>
        <p:spPr>
          <a:xfrm>
            <a:off x="608399" y="616839"/>
            <a:ext cx="5256789" cy="14186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1080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zh-CN" altLang="en-US" sz="2800" spc="30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节点和连接各代表什么</a:t>
            </a:r>
            <a:endParaRPr lang="zh-CN" altLang="en-US" sz="2800" spc="30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6"/>
          <p:cNvSpPr txBox="1"/>
          <p:nvPr>
            <p:custDataLst>
              <p:tags r:id="rId1"/>
            </p:custDataLst>
          </p:nvPr>
        </p:nvSpPr>
        <p:spPr>
          <a:xfrm>
            <a:off x="664506" y="2165390"/>
            <a:ext cx="5032255" cy="36851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通过百度获取</a:t>
            </a:r>
            <a:r>
              <a:rPr lang="zh-CN" altLang="en-US" sz="1800" spc="5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  <a:sym typeface="+mn-ea"/>
              </a:rPr>
              <a:t>《三国演义》中的主要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人物及他们之间的联系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数据来自四大名著《三国演义》中的主要人物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sp>
        <p:nvSpPr>
          <p:cNvPr id="10" name="Title 6"/>
          <p:cNvSpPr txBox="1"/>
          <p:nvPr>
            <p:custDataLst>
              <p:tags r:id="rId2"/>
            </p:custDataLst>
          </p:nvPr>
        </p:nvSpPr>
        <p:spPr>
          <a:xfrm>
            <a:off x="664506" y="1007469"/>
            <a:ext cx="5032255" cy="9328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marL="0" marR="0" lvl="0" indent="0" algn="just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300" normalizeH="0" noProof="0" dirty="0">
                <a:ln w="3175">
                  <a:noFill/>
                  <a:prstDash val="dash"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你如何收集数据，用的数据集是什么</a:t>
            </a:r>
            <a:endParaRPr kumimoji="0" lang="zh-CN" altLang="en-US" sz="2800" i="0" u="none" strike="noStrike" kern="1200" cap="none" spc="300" normalizeH="0" noProof="0" dirty="0">
              <a:ln w="3175">
                <a:noFill/>
                <a:prstDash val="dash"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6636090" y="609549"/>
            <a:ext cx="4941529" cy="5638902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6"/>
          <p:cNvSpPr txBox="1"/>
          <p:nvPr>
            <p:custDataLst>
              <p:tags r:id="rId1"/>
            </p:custDataLst>
          </p:nvPr>
        </p:nvSpPr>
        <p:spPr>
          <a:xfrm>
            <a:off x="664506" y="2165390"/>
            <a:ext cx="5032255" cy="36851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节点个数：</a:t>
            </a:r>
            <a:r>
              <a:rPr altLang="zh-CN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27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个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边：</a:t>
            </a:r>
            <a:r>
              <a:rPr altLang="zh-CN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30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条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sp>
        <p:nvSpPr>
          <p:cNvPr id="10" name="Title 6"/>
          <p:cNvSpPr txBox="1"/>
          <p:nvPr>
            <p:custDataLst>
              <p:tags r:id="rId2"/>
            </p:custDataLst>
          </p:nvPr>
        </p:nvSpPr>
        <p:spPr>
          <a:xfrm>
            <a:off x="664506" y="801094"/>
            <a:ext cx="5032255" cy="9328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marL="0" marR="0" lvl="0" indent="0" algn="just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300" normalizeH="0" noProof="0" dirty="0">
                <a:ln w="3175">
                  <a:noFill/>
                  <a:prstDash val="dash"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网络规模（节点个数，边的条数）多大</a:t>
            </a:r>
            <a:endParaRPr kumimoji="0" lang="zh-CN" altLang="en-US" sz="2800" i="0" u="none" strike="noStrike" kern="1200" cap="none" spc="300" normalizeH="0" noProof="0" dirty="0">
              <a:ln w="3175">
                <a:noFill/>
                <a:prstDash val="dash"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6636090" y="609549"/>
            <a:ext cx="4941529" cy="5638902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6"/>
          <p:cNvSpPr txBox="1"/>
          <p:nvPr>
            <p:custDataLst>
              <p:tags r:id="rId1"/>
            </p:custDataLst>
          </p:nvPr>
        </p:nvSpPr>
        <p:spPr>
          <a:xfrm>
            <a:off x="664506" y="2154595"/>
            <a:ext cx="5032255" cy="36851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marL="342900" indent="-342900" algn="just">
              <a:lnSpc>
                <a:spcPct val="130000"/>
              </a:lnSpc>
              <a:spcAft>
                <a:spcPts val="800"/>
              </a:spcAft>
              <a:buAutoNum type="arabicPeriod"/>
            </a:pPr>
            <a:r>
              <a:rPr altLang="zh-CN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 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各人物之间的关系是什么？</a:t>
            </a:r>
            <a:endParaRPr altLang="zh-CN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marL="342900" indent="-342900" algn="just">
              <a:lnSpc>
                <a:spcPct val="130000"/>
              </a:lnSpc>
              <a:spcAft>
                <a:spcPts val="800"/>
              </a:spcAft>
              <a:buAutoNum type="arabicPeriod"/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刘备，曹操，孙权三人之间的关系？是谁将三人联系起来的？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indent="0" algn="just">
              <a:lnSpc>
                <a:spcPct val="130000"/>
              </a:lnSpc>
              <a:spcAft>
                <a:spcPts val="800"/>
              </a:spcAft>
            </a:pPr>
            <a:r>
              <a:rPr altLang="zh-CN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3.  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谁的人脉更加广？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indent="0" algn="just">
              <a:lnSpc>
                <a:spcPct val="130000"/>
              </a:lnSpc>
              <a:spcAft>
                <a:spcPts val="800"/>
              </a:spcAft>
            </a:pP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sp>
        <p:nvSpPr>
          <p:cNvPr id="10" name="Title 6"/>
          <p:cNvSpPr txBox="1"/>
          <p:nvPr>
            <p:custDataLst>
              <p:tags r:id="rId2"/>
            </p:custDataLst>
          </p:nvPr>
        </p:nvSpPr>
        <p:spPr>
          <a:xfrm>
            <a:off x="664506" y="1007469"/>
            <a:ext cx="5032255" cy="9328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marL="0" marR="0" lvl="0" indent="0" algn="just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300" normalizeH="0" noProof="0" dirty="0">
                <a:ln w="3175">
                  <a:noFill/>
                  <a:prstDash val="dash"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你想（向你的网络）问的问题是什么</a:t>
            </a:r>
            <a:endParaRPr kumimoji="0" lang="zh-CN" altLang="en-US" sz="2800" i="0" u="none" strike="noStrike" kern="1200" cap="none" spc="300" normalizeH="0" noProof="0" dirty="0">
              <a:ln w="3175">
                <a:noFill/>
                <a:prstDash val="dash"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6636090" y="609549"/>
            <a:ext cx="4941529" cy="5638902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6"/>
          <p:cNvSpPr txBox="1"/>
          <p:nvPr>
            <p:custDataLst>
              <p:tags r:id="rId1"/>
            </p:custDataLst>
          </p:nvPr>
        </p:nvSpPr>
        <p:spPr>
          <a:xfrm>
            <a:off x="664506" y="2165390"/>
            <a:ext cx="5032255" cy="36851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在三国演义中出现的人物较多，并且一些人名不易区分，导致看书时无法较好的理解情节。事先了解了主要人物及之间的关系能够更好的理解这一部名著。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" panose="020B0503020204020204" charset="-122"/>
              </a:rPr>
              <a:t>了解各人物之前的人脉及关系可以方便自行推断情节。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rgbClr val="000000">
                  <a:lumMod val="85000"/>
                  <a:lumOff val="15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sp>
        <p:nvSpPr>
          <p:cNvPr id="10" name="Title 6"/>
          <p:cNvSpPr txBox="1"/>
          <p:nvPr>
            <p:custDataLst>
              <p:tags r:id="rId2"/>
            </p:custDataLst>
          </p:nvPr>
        </p:nvSpPr>
        <p:spPr>
          <a:xfrm>
            <a:off x="664506" y="1007469"/>
            <a:ext cx="5032255" cy="9328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" panose="020B0503020204020204" charset="-122"/>
                <a:cs typeface="Segoe UI" panose="020B0502040204020203" pitchFamily="34" charset="0"/>
              </a:defRPr>
            </a:lvl1pPr>
          </a:lstStyle>
          <a:p>
            <a:pPr marL="0" marR="0" lvl="0" indent="0" algn="just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300" normalizeH="0" noProof="0" dirty="0">
                <a:ln w="3175">
                  <a:noFill/>
                  <a:prstDash val="dash"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为什么我们要关心你所问的问题</a:t>
            </a:r>
            <a:endParaRPr kumimoji="0" lang="zh-CN" altLang="en-US" sz="2800" i="0" u="none" strike="noStrike" kern="1200" cap="none" spc="300" normalizeH="0" noProof="0" dirty="0">
              <a:ln w="3175">
                <a:noFill/>
                <a:prstDash val="dash"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6636090" y="609549"/>
            <a:ext cx="4941529" cy="5638902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UNIT_VALUE" val="1904*2289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435_1*d*1"/>
  <p:tag name="KSO_WM_TEMPLATE_CATEGORY" val="diagram"/>
  <p:tag name="KSO_WM_TEMPLATE_INDEX" val="20200435"/>
  <p:tag name="KSO_WM_UNIT_LAYERLEVEL" val="1"/>
  <p:tag name="KSO_WM_TAG_VERSION" val="1.0"/>
  <p:tag name="KSO_WM_BEAUTIFY_FLAG" val="#wm#"/>
  <p:tag name="KSO_WM_UNIT_DEFAULT_FONT" val="0;0;0"/>
  <p:tag name="KSO_WM_UNIT_BLOCK" val="0"/>
  <p:tag name="KSO_WM_UNIT_PLACING_PICTURE" val="43648.6960749884"/>
  <p:tag name="KSO_WM_UNIT_PLACING_PICTURE_INFO" val="{&quot;full_picture&quot;:false,&quot;last_crop_picture&quot;:&quot;1-1&quot;,&quot;selected&quot;:&quot;1-1&quot;,&quot;spacing&quot;:6}"/>
  <p:tag name="KSO_WM_UNIT_SUPPORT_UNIT_TYPE" val="[&quot;all&quot;]"/>
</p:tagLst>
</file>

<file path=ppt/tags/tag10.xml><?xml version="1.0" encoding="utf-8"?>
<p:tagLst xmlns:p="http://schemas.openxmlformats.org/presentationml/2006/main">
  <p:tag name="KSO_WM_BEAUTIFY_FLAG" val="#wm#"/>
  <p:tag name="KSO_WM_TEMPLATE_CATEGORY" val="diagram"/>
  <p:tag name="KSO_WM_TEMPLATE_INDEX" val="20200419"/>
  <p:tag name="KSO_WM_SLIDE_ID" val="diagram20200419_1"/>
  <p:tag name="KSO_WM_TEMPLATE_SUBCATEGORY" val="0"/>
  <p:tag name="KSO_WM_SLIDE_TYPE" val="text"/>
  <p:tag name="KSO_WM_SLIDE_SUBTYPE" val="picTxt"/>
  <p:tag name="KSO_WM_SLIDE_ITEM_CNT" val="0"/>
  <p:tag name="KSO_WM_SLIDE_INDEX" val="1"/>
  <p:tag name="KSO_WM_UNIT_SHOW_EDIT_AREA_INDICATION" val="1"/>
  <p:tag name="KSO_WM_SLIDE_SIZE" val="859*444"/>
  <p:tag name="KSO_WM_SLIDE_POSITION" val="52*47"/>
  <p:tag name="KSO_WM_TAG_VERSION" val="1.0"/>
  <p:tag name="KSO_WM_SLIDE_LAYOUT" val="a_d_f"/>
  <p:tag name="KSO_WM_SLIDE_LAYOUT_CNT" val="1_1_1"/>
  <p:tag name="KSO_WM_SLIDE_LAYOUT_INFO" val="{&quot;direction&quot;:1,&quot;horizontalAlign&quot;:-1,&quot;verticalAlign&quot;:-1,&quot;type&quot;:1,&quot;diagramDirection&quot;:0,&quot;canSetOverLayout&quot;:0,&quot;isOverLayout&quot;:0,&quot;normalSize&quot;:{&quot;size1&quot;:54.4},&quot;minSize&quot;:{&quot;size1&quot;:47.7},&quot;maxSize&quot;:{&quot;size1&quot;:61.2},&quot;backgroundInfo&quot;:[{&quot;type&quot;:&quot;general&quot;,&quot;left&quot;:0.0,&quot;top&quot;:0.0,&quot;right&quot;:0.0,&quot;bottom&quot;:0.0},{&quot;type&quot;:&quot;frame&quot;,&quot;left&quot;:0.0,&quot;top&quot;:0.0,&quot;right&quot;:0.0,&quot;bottom&quot;:0.0}],&quot;subLayout&quot;:[{&quot;direction&quot;:0,&quot;horizontalAlign&quot;:2,&quot;verticalAlign&quot;:1,&quot;type&quot;:0,&quot;diagramDirection&quot;:1,&quot;canSetOverLayout&quot;:0,&quot;isOverLayout&quot;:0,&quot;margin&quot;:{&quot;left&quot;:1.846,&quot;top&quot;:1.69,&quot;right&quot;:2.583,&quot;bottom&quot;:1.69}},{&quot;direction&quot;:0,&quot;horizontalAlign&quot;:0,&quot;verticalAlign&quot;:1,&quot;type&quot;:1,&quot;diagramDirection&quot;:0,&quot;canSetOverLayout&quot;:1,&quot;isOverLayout&quot;:0,&quot;margin&quot;:{&quot;left&quot;:0.026,&quot;top&quot;:1.69,&quot;right&quot;:1.707,&quot;bottom&quot;:1.69},&quot;marginOverLayout&quot;:{&quot;left&quot;:0.026,&quot;top&quot;:0.0,&quot;right&quot;:0.0,&quot;bottom&quot;:0.0}}]}"/>
  <p:tag name="KSO_WM_SLIDE_CAN_ADD_NAVIGATION" val="1"/>
  <p:tag name="KSO_WM_SLIDE_BACKGROUND" val="[&quot;general&quot;,&quot;frame&quot;]"/>
  <p:tag name="KSO_WM_SLIDE_RATIO" val="1.777778"/>
</p:tagLst>
</file>

<file path=ppt/tags/tag11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2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19_1*f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14;20;2"/>
  <p:tag name="KSO_WM_UNIT_BLOCK" val="0"/>
</p:tagLst>
</file>

<file path=ppt/tags/tag12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419_1*a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24;44;4"/>
  <p:tag name="KSO_WM_UNIT_BLOCK" val="1"/>
</p:tagLst>
</file>

<file path=ppt/tags/tag13.xml><?xml version="1.0" encoding="utf-8"?>
<p:tagLst xmlns:p="http://schemas.openxmlformats.org/presentationml/2006/main">
  <p:tag name="KSO_WM_UNIT_VALUE" val="1565*1372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419_1*d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BLOCK" val="0"/>
  <p:tag name="KSO_WM_UNIT_PLACING_PICTURE" val="43635.7397728704"/>
  <p:tag name="KSO_WM_UNIT_DEFAULT_FONT" val="0;0;0"/>
  <p:tag name="KSO_WM_UNIT_PLACING_PICTURE_INFO" val="{&quot;full_picture&quot;:false,&quot;last_crop_picture&quot;:&quot;1-1&quot;,&quot;selected&quot;:&quot;1-1&quot;,&quot;spacing&quot;:6}"/>
</p:tagLst>
</file>

<file path=ppt/tags/tag14.xml><?xml version="1.0" encoding="utf-8"?>
<p:tagLst xmlns:p="http://schemas.openxmlformats.org/presentationml/2006/main">
  <p:tag name="KSO_WM_BEAUTIFY_FLAG" val="#wm#"/>
  <p:tag name="KSO_WM_TEMPLATE_CATEGORY" val="diagram"/>
  <p:tag name="KSO_WM_TEMPLATE_INDEX" val="20200419"/>
  <p:tag name="KSO_WM_SLIDE_ID" val="diagram20200419_1"/>
  <p:tag name="KSO_WM_TEMPLATE_SUBCATEGORY" val="0"/>
  <p:tag name="KSO_WM_SLIDE_TYPE" val="text"/>
  <p:tag name="KSO_WM_SLIDE_SUBTYPE" val="picTxt"/>
  <p:tag name="KSO_WM_SLIDE_ITEM_CNT" val="0"/>
  <p:tag name="KSO_WM_SLIDE_INDEX" val="1"/>
  <p:tag name="KSO_WM_UNIT_SHOW_EDIT_AREA_INDICATION" val="1"/>
  <p:tag name="KSO_WM_SLIDE_SIZE" val="859*444"/>
  <p:tag name="KSO_WM_SLIDE_POSITION" val="52*47"/>
  <p:tag name="KSO_WM_TAG_VERSION" val="1.0"/>
  <p:tag name="KSO_WM_SLIDE_LAYOUT" val="a_d_f"/>
  <p:tag name="KSO_WM_SLIDE_LAYOUT_CNT" val="1_1_1"/>
  <p:tag name="KSO_WM_SLIDE_LAYOUT_INFO" val="{&quot;direction&quot;:1,&quot;horizontalAlign&quot;:-1,&quot;verticalAlign&quot;:-1,&quot;type&quot;:1,&quot;diagramDirection&quot;:0,&quot;canSetOverLayout&quot;:0,&quot;isOverLayout&quot;:0,&quot;normalSize&quot;:{&quot;size1&quot;:54.4},&quot;minSize&quot;:{&quot;size1&quot;:47.7},&quot;maxSize&quot;:{&quot;size1&quot;:61.2},&quot;backgroundInfo&quot;:[{&quot;type&quot;:&quot;general&quot;,&quot;left&quot;:0.0,&quot;top&quot;:0.0,&quot;right&quot;:0.0,&quot;bottom&quot;:0.0},{&quot;type&quot;:&quot;frame&quot;,&quot;left&quot;:0.0,&quot;top&quot;:0.0,&quot;right&quot;:0.0,&quot;bottom&quot;:0.0}],&quot;subLayout&quot;:[{&quot;direction&quot;:0,&quot;horizontalAlign&quot;:2,&quot;verticalAlign&quot;:1,&quot;type&quot;:0,&quot;diagramDirection&quot;:1,&quot;canSetOverLayout&quot;:0,&quot;isOverLayout&quot;:0,&quot;margin&quot;:{&quot;left&quot;:1.846,&quot;top&quot;:1.69,&quot;right&quot;:2.583,&quot;bottom&quot;:1.69}},{&quot;direction&quot;:0,&quot;horizontalAlign&quot;:0,&quot;verticalAlign&quot;:1,&quot;type&quot;:1,&quot;diagramDirection&quot;:0,&quot;canSetOverLayout&quot;:1,&quot;isOverLayout&quot;:0,&quot;margin&quot;:{&quot;left&quot;:0.026,&quot;top&quot;:1.69,&quot;right&quot;:1.707,&quot;bottom&quot;:1.69},&quot;marginOverLayout&quot;:{&quot;left&quot;:0.026,&quot;top&quot;:0.0,&quot;right&quot;:0.0,&quot;bottom&quot;:0.0}}]}"/>
  <p:tag name="KSO_WM_SLIDE_CAN_ADD_NAVIGATION" val="1"/>
  <p:tag name="KSO_WM_SLIDE_BACKGROUND" val="[&quot;general&quot;,&quot;frame&quot;]"/>
  <p:tag name="KSO_WM_SLIDE_RATIO" val="1.777778"/>
</p:tagLst>
</file>

<file path=ppt/tags/tag15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2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19_1*f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14;20;2"/>
  <p:tag name="KSO_WM_UNIT_BLOCK" val="0"/>
</p:tagLst>
</file>

<file path=ppt/tags/tag16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419_1*a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24;44;4"/>
  <p:tag name="KSO_WM_UNIT_BLOCK" val="1"/>
</p:tagLst>
</file>

<file path=ppt/tags/tag17.xml><?xml version="1.0" encoding="utf-8"?>
<p:tagLst xmlns:p="http://schemas.openxmlformats.org/presentationml/2006/main">
  <p:tag name="KSO_WM_UNIT_VALUE" val="1565*1372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419_1*d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BLOCK" val="0"/>
  <p:tag name="KSO_WM_UNIT_PLACING_PICTURE" val="43635.7397728704"/>
  <p:tag name="KSO_WM_UNIT_DEFAULT_FONT" val="0;0;0"/>
  <p:tag name="KSO_WM_UNIT_PLACING_PICTURE_INFO" val="{&quot;full_picture&quot;:false,&quot;last_crop_picture&quot;:&quot;1-1&quot;,&quot;selected&quot;:&quot;1-1&quot;,&quot;spacing&quot;:6}"/>
</p:tagLst>
</file>

<file path=ppt/tags/tag18.xml><?xml version="1.0" encoding="utf-8"?>
<p:tagLst xmlns:p="http://schemas.openxmlformats.org/presentationml/2006/main">
  <p:tag name="KSO_WM_BEAUTIFY_FLAG" val="#wm#"/>
  <p:tag name="KSO_WM_TEMPLATE_CATEGORY" val="diagram"/>
  <p:tag name="KSO_WM_TEMPLATE_INDEX" val="20200419"/>
  <p:tag name="KSO_WM_SLIDE_ID" val="diagram20200419_1"/>
  <p:tag name="KSO_WM_TEMPLATE_SUBCATEGORY" val="0"/>
  <p:tag name="KSO_WM_SLIDE_TYPE" val="text"/>
  <p:tag name="KSO_WM_SLIDE_SUBTYPE" val="picTxt"/>
  <p:tag name="KSO_WM_SLIDE_ITEM_CNT" val="0"/>
  <p:tag name="KSO_WM_SLIDE_INDEX" val="1"/>
  <p:tag name="KSO_WM_UNIT_SHOW_EDIT_AREA_INDICATION" val="1"/>
  <p:tag name="KSO_WM_SLIDE_SIZE" val="859*444"/>
  <p:tag name="KSO_WM_SLIDE_POSITION" val="52*47"/>
  <p:tag name="KSO_WM_TAG_VERSION" val="1.0"/>
  <p:tag name="KSO_WM_SLIDE_LAYOUT" val="a_d_f"/>
  <p:tag name="KSO_WM_SLIDE_LAYOUT_CNT" val="1_1_1"/>
  <p:tag name="KSO_WM_SLIDE_LAYOUT_INFO" val="{&quot;direction&quot;:1,&quot;horizontalAlign&quot;:-1,&quot;verticalAlign&quot;:-1,&quot;type&quot;:1,&quot;diagramDirection&quot;:0,&quot;canSetOverLayout&quot;:0,&quot;isOverLayout&quot;:0,&quot;normalSize&quot;:{&quot;size1&quot;:54.4},&quot;minSize&quot;:{&quot;size1&quot;:47.7},&quot;maxSize&quot;:{&quot;size1&quot;:61.2},&quot;backgroundInfo&quot;:[{&quot;type&quot;:&quot;general&quot;,&quot;left&quot;:0.0,&quot;top&quot;:0.0,&quot;right&quot;:0.0,&quot;bottom&quot;:0.0},{&quot;type&quot;:&quot;frame&quot;,&quot;left&quot;:0.0,&quot;top&quot;:0.0,&quot;right&quot;:0.0,&quot;bottom&quot;:0.0}],&quot;subLayout&quot;:[{&quot;direction&quot;:0,&quot;horizontalAlign&quot;:2,&quot;verticalAlign&quot;:1,&quot;type&quot;:0,&quot;diagramDirection&quot;:1,&quot;canSetOverLayout&quot;:0,&quot;isOverLayout&quot;:0,&quot;margin&quot;:{&quot;left&quot;:1.846,&quot;top&quot;:1.69,&quot;right&quot;:2.583,&quot;bottom&quot;:1.69}},{&quot;direction&quot;:0,&quot;horizontalAlign&quot;:0,&quot;verticalAlign&quot;:1,&quot;type&quot;:1,&quot;diagramDirection&quot;:0,&quot;canSetOverLayout&quot;:1,&quot;isOverLayout&quot;:0,&quot;margin&quot;:{&quot;left&quot;:0.026,&quot;top&quot;:1.69,&quot;right&quot;:1.707,&quot;bottom&quot;:1.69},&quot;marginOverLayout&quot;:{&quot;left&quot;:0.026,&quot;top&quot;:0.0,&quot;right&quot;:0.0,&quot;bottom&quot;:0.0}}]}"/>
  <p:tag name="KSO_WM_SLIDE_CAN_ADD_NAVIGATION" val="1"/>
  <p:tag name="KSO_WM_SLIDE_BACKGROUND" val="[&quot;general&quot;,&quot;frame&quot;]"/>
  <p:tag name="KSO_WM_SLIDE_RATIO" val="1.777778"/>
</p:tagLst>
</file>

<file path=ppt/tags/tag19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2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19_1*f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14;20;2"/>
  <p:tag name="KSO_WM_UNIT_BLOCK" val="0"/>
</p:tagLst>
</file>

<file path=ppt/tags/tag2.xml><?xml version="1.0" encoding="utf-8"?>
<p:tagLst xmlns:p="http://schemas.openxmlformats.org/presentationml/2006/main">
  <p:tag name="KSO_WM_BEAUTIFY_FLAG" val="#wm#"/>
  <p:tag name="KSO_WM_TEMPLATE_CATEGORY" val="diagram"/>
  <p:tag name="KSO_WM_TEMPLATE_INDEX" val="20200435"/>
  <p:tag name="KSO_WM_SLIDE_ID" val="diagram20200435_1"/>
  <p:tag name="KSO_WM_TEMPLATE_SUBCATEGORY" val="0"/>
  <p:tag name="KSO_WM_SLIDE_TYPE" val="text"/>
  <p:tag name="KSO_WM_SLIDE_SUBTYPE" val="picTxt"/>
  <p:tag name="KSO_WM_SLIDE_ITEM_CNT" val="0"/>
  <p:tag name="KSO_WM_SLIDE_INDEX" val="1"/>
  <p:tag name="KSO_WM_UNIT_SHOW_EDIT_AREA_INDICATION" val="1"/>
  <p:tag name="KSO_WM_SLIDE_SIZE" val="915*540"/>
  <p:tag name="KSO_WM_SLIDE_POSITION" val="44*0"/>
  <p:tag name="KSO_WM_TAG_VERSION" val="1.0"/>
  <p:tag name="KSO_WM_SLIDE_LAYOUT" val="a_d_f"/>
  <p:tag name="KSO_WM_SLIDE_LAYOUT_CNT" val="1_1_1"/>
  <p:tag name="KSO_WM_SLIDE_LAYOUT_INFO" val="{&quot;direction&quot;:0,&quot;horizontalAlign&quot;:-1,&quot;verticalAlign&quot;:-1,&quot;type&quot;:1,&quot;diagramDirection&quot;:0,&quot;canSetOverLayout&quot;:0,&quot;isOverLayout&quot;:0,&quot;backgroundInfo&quot;:[{&quot;type&quot;:&quot;general&quot;,&quot;left&quot;:&quot;NaN&quot;,&quot;top&quot;:&quot;NaN&quot;,&quot;right&quot;:&quot;NaN&quot;,&quot;bottom&quot;:&quot;NaN&quot;}]}"/>
  <p:tag name="KSO_WM_SLIDE_BACKGROUND" val="[&quot;general&quot;]"/>
  <p:tag name="KSO_WM_SLIDE_RATIO" val="1.777778"/>
  <p:tag name="KSO_WM_TEMPLATE_MASTER_TYPE" val="0"/>
  <p:tag name="KSO_WM_TEMPLATE_COLOR_TYPE" val="0"/>
</p:tagLst>
</file>

<file path=ppt/tags/tag20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419_1*a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24;44;4"/>
  <p:tag name="KSO_WM_UNIT_BLOCK" val="1"/>
</p:tagLst>
</file>

<file path=ppt/tags/tag21.xml><?xml version="1.0" encoding="utf-8"?>
<p:tagLst xmlns:p="http://schemas.openxmlformats.org/presentationml/2006/main">
  <p:tag name="KSO_WM_UNIT_VALUE" val="1565*1372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419_1*d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BLOCK" val="0"/>
  <p:tag name="KSO_WM_UNIT_PLACING_PICTURE" val="43635.7397728704"/>
  <p:tag name="KSO_WM_UNIT_DEFAULT_FONT" val="0;0;0"/>
  <p:tag name="KSO_WM_UNIT_PLACING_PICTURE_INFO" val="{&quot;full_picture&quot;:false,&quot;last_crop_picture&quot;:&quot;1-1&quot;,&quot;selected&quot;:&quot;1-1&quot;,&quot;spacing&quot;:6}"/>
</p:tagLst>
</file>

<file path=ppt/tags/tag22.xml><?xml version="1.0" encoding="utf-8"?>
<p:tagLst xmlns:p="http://schemas.openxmlformats.org/presentationml/2006/main">
  <p:tag name="KSO_WM_BEAUTIFY_FLAG" val="#wm#"/>
  <p:tag name="KSO_WM_TEMPLATE_CATEGORY" val="diagram"/>
  <p:tag name="KSO_WM_TEMPLATE_INDEX" val="20200419"/>
  <p:tag name="KSO_WM_SLIDE_ID" val="diagram20200419_1"/>
  <p:tag name="KSO_WM_TEMPLATE_SUBCATEGORY" val="0"/>
  <p:tag name="KSO_WM_SLIDE_TYPE" val="text"/>
  <p:tag name="KSO_WM_SLIDE_SUBTYPE" val="picTxt"/>
  <p:tag name="KSO_WM_SLIDE_ITEM_CNT" val="0"/>
  <p:tag name="KSO_WM_SLIDE_INDEX" val="1"/>
  <p:tag name="KSO_WM_UNIT_SHOW_EDIT_AREA_INDICATION" val="1"/>
  <p:tag name="KSO_WM_SLIDE_SIZE" val="859*444"/>
  <p:tag name="KSO_WM_SLIDE_POSITION" val="52*47"/>
  <p:tag name="KSO_WM_TAG_VERSION" val="1.0"/>
  <p:tag name="KSO_WM_SLIDE_LAYOUT" val="a_d_f"/>
  <p:tag name="KSO_WM_SLIDE_LAYOUT_CNT" val="1_1_1"/>
  <p:tag name="KSO_WM_SLIDE_LAYOUT_INFO" val="{&quot;direction&quot;:1,&quot;horizontalAlign&quot;:-1,&quot;verticalAlign&quot;:-1,&quot;type&quot;:1,&quot;diagramDirection&quot;:0,&quot;canSetOverLayout&quot;:0,&quot;isOverLayout&quot;:0,&quot;normalSize&quot;:{&quot;size1&quot;:54.4},&quot;minSize&quot;:{&quot;size1&quot;:47.7},&quot;maxSize&quot;:{&quot;size1&quot;:61.2},&quot;backgroundInfo&quot;:[{&quot;type&quot;:&quot;general&quot;,&quot;left&quot;:0.0,&quot;top&quot;:0.0,&quot;right&quot;:0.0,&quot;bottom&quot;:0.0},{&quot;type&quot;:&quot;frame&quot;,&quot;left&quot;:0.0,&quot;top&quot;:0.0,&quot;right&quot;:0.0,&quot;bottom&quot;:0.0}],&quot;subLayout&quot;:[{&quot;direction&quot;:0,&quot;horizontalAlign&quot;:2,&quot;verticalAlign&quot;:1,&quot;type&quot;:0,&quot;diagramDirection&quot;:1,&quot;canSetOverLayout&quot;:0,&quot;isOverLayout&quot;:0,&quot;margin&quot;:{&quot;left&quot;:1.846,&quot;top&quot;:1.69,&quot;right&quot;:2.583,&quot;bottom&quot;:1.69}},{&quot;direction&quot;:0,&quot;horizontalAlign&quot;:0,&quot;verticalAlign&quot;:1,&quot;type&quot;:1,&quot;diagramDirection&quot;:0,&quot;canSetOverLayout&quot;:1,&quot;isOverLayout&quot;:0,&quot;margin&quot;:{&quot;left&quot;:0.026,&quot;top&quot;:1.69,&quot;right&quot;:1.707,&quot;bottom&quot;:1.69},&quot;marginOverLayout&quot;:{&quot;left&quot;:0.026,&quot;top&quot;:0.0,&quot;right&quot;:0.0,&quot;bottom&quot;:0.0}}]}"/>
  <p:tag name="KSO_WM_SLIDE_CAN_ADD_NAVIGATION" val="1"/>
  <p:tag name="KSO_WM_SLIDE_BACKGROUND" val="[&quot;general&quot;,&quot;frame&quot;]"/>
  <p:tag name="KSO_WM_SLIDE_RATIO" val="1.777778"/>
</p:tagLst>
</file>

<file path=ppt/tags/tag3.xml><?xml version="1.0" encoding="utf-8"?>
<p:tagLst xmlns:p="http://schemas.openxmlformats.org/presentationml/2006/main">
  <p:tag name="KSO_WM_UNIT_VALUE" val="1567*1463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871_1*d*1"/>
  <p:tag name="KSO_WM_TEMPLATE_CATEGORY" val="diagram"/>
  <p:tag name="KSO_WM_TEMPLATE_INDEX" val="20200871"/>
  <p:tag name="KSO_WM_UNIT_LAYERLEVEL" val="1"/>
  <p:tag name="KSO_WM_TAG_VERSION" val="1.0"/>
  <p:tag name="KSO_WM_BEAUTIFY_FLAG" val="#wm#"/>
  <p:tag name="KSO_WM_UNIT_PLACING_PICTURE_INFO" val="{&quot;full_picture&quot;:false,&quot;last_crop_picture&quot;:&quot;1-1&quot;,&quot;selected&quot;:&quot;1-1&quot;,&quot;spacing&quot;:6}"/>
  <p:tag name="KSO_WM_UNIT_BLOCK" val="0"/>
  <p:tag name="KSO_WM_UNIT_SUPPORT_UNIT_TYPE" val="[&quot;all&quot;]"/>
</p:tagLst>
</file>

<file path=ppt/tags/tag4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28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871_1*f*1"/>
  <p:tag name="KSO_WM_TEMPLATE_CATEGORY" val="diagram"/>
  <p:tag name="KSO_WM_TEMPLATE_INDEX" val="20200871"/>
  <p:tag name="KSO_WM_UNIT_LAYERLEVEL" val="1"/>
  <p:tag name="KSO_WM_TAG_VERSION" val="1.0"/>
  <p:tag name="KSO_WM_BEAUTIFY_FLAG" val="#wm#"/>
  <p:tag name="KSO_WM_UNIT_DEFAULT_FONT" val="14;18;2"/>
  <p:tag name="KSO_WM_UNIT_BLOCK" val="0"/>
</p:tagLst>
</file>

<file path=ppt/tags/tag5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871_1*a*1"/>
  <p:tag name="KSO_WM_TEMPLATE_CATEGORY" val="diagram"/>
  <p:tag name="KSO_WM_TEMPLATE_INDEX" val="20200871"/>
  <p:tag name="KSO_WM_UNIT_LAYERLEVEL" val="1"/>
  <p:tag name="KSO_WM_TAG_VERSION" val="1.0"/>
  <p:tag name="KSO_WM_BEAUTIFY_FLAG" val="#wm#"/>
  <p:tag name="KSO_WM_UNIT_DEFAULT_FONT" val="28;36;4"/>
  <p:tag name="KSO_WM_UNIT_BLOCK" val="0"/>
</p:tagLst>
</file>

<file path=ppt/tags/tag6.xml><?xml version="1.0" encoding="utf-8"?>
<p:tagLst xmlns:p="http://schemas.openxmlformats.org/presentationml/2006/main">
  <p:tag name="KSO_WM_SLIDE_ID" val="diagram20200871_1"/>
  <p:tag name="KSO_WM_TEMPLATE_SUBCATEGORY" val="11"/>
  <p:tag name="KSO_WM_SLIDE_ITEM_CNT" val="0"/>
  <p:tag name="KSO_WM_SLIDE_INDEX" val="1"/>
  <p:tag name="KSO_WM_UNIT_SHOW_EDIT_AREA_INDICATION" val="1"/>
  <p:tag name="KSO_WM_TAG_VERSION" val="1.0"/>
  <p:tag name="KSO_WM_BEAUTIFY_FLAG" val="#wm#"/>
  <p:tag name="KSO_WM_TEMPLATE_CATEGORY" val="diagram"/>
  <p:tag name="KSO_WM_TEMPLATE_INDEX" val="20200871"/>
  <p:tag name="KSO_WM_SLIDE_LAYOUT" val="a_d_f"/>
  <p:tag name="KSO_WM_SLIDE_LAYOUT_CNT" val="1_1_1"/>
  <p:tag name="KSO_WM_SLIDE_TYPE" val="text"/>
  <p:tag name="KSO_WM_SLIDE_SUBTYPE" val="picTxt"/>
  <p:tag name="KSO_WM_SLIDE_SIZE" val="865*445"/>
  <p:tag name="KSO_WM_SLIDE_POSITION" val="47*47"/>
  <p:tag name="KSO_WM_SLIDE_LAYOUT_INFO" val="{&quot;direction&quot;:1,&quot;horizontalAlign&quot;:-1,&quot;verticalAlign&quot;:-1,&quot;type&quot;:0,&quot;diagramDirection&quot;:0,&quot;canSetOverLayout&quot;:0,&quot;isOverLayout&quot;:0,&quot;normalSize&quot;:{&quot;size1&quot;:51.8},&quot;minSize&quot;:{&quot;size1&quot;:30.3},&quot;maxSize&quot;:{&quot;size1&quot;:69.0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244,&quot;bottom&quot;:1.69},&quot;edge&quot;:{&quot;left&quot;:true,&quot;top&quot;:tru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1.69,&quot;right&quot;:1.69,&quot;bottom&quot;:1.69},&quot;marginOverLayout&quot;:{&quot;left&quot;:0.026,&quot;top&quot;:0.0,&quot;right&quot;:0.0,&quot;bottom&quot;:0.0},&quot;edge&quot;:{&quot;left&quot;:false,&quot;top&quot;:true,&quot;right&quot;:true,&quot;bottom&quot;:true},&quot;backgroundInfo&quot;:[{&quot;type&quot;:&quot;leftRight&quot;,&quot;left&quot;:0.2749708,&quot;top&quot;:0.0,&quot;right&quot;:0.0,&quot;bottom&quot;:0.0,&quot;leftAbs&quot;:false,&quot;topAbs&quot;:false,&quot;rightAbs&quot;:false,&quot;bottomAbs&quot;:false}]}]}"/>
  <p:tag name="KSO_WM_SLIDE_CAN_ADD_NAVIGATION" val="1"/>
  <p:tag name="KSO_WM_SLIDE_BACKGROUND" val="[&quot;general&quot;,&quot;frame&quot;,&quot;leftRight&quot;]"/>
  <p:tag name="KSO_WM_SLIDE_RATIO" val="1.777778"/>
  <p:tag name="KSO_WM_TEMPLATE_MASTER_TYPE" val="0"/>
  <p:tag name="KSO_WM_TEMPLATE_COLOR_TYPE" val="1"/>
</p:tagLst>
</file>

<file path=ppt/tags/tag7.xml><?xml version="1.0" encoding="utf-8"?>
<p:tagLst xmlns:p="http://schemas.openxmlformats.org/presentationml/2006/main">
  <p:tag name="KSO_WM_UNIT_PRESET_TEXT" val="点击输入正文"/>
  <p:tag name="KSO_WM_UNIT_NOCLEAR" val="0"/>
  <p:tag name="KSO_WM_UNIT_SHOW_EDIT_AREA_INDICATION" val="1"/>
  <p:tag name="KSO_WM_UNIT_VALUE" val="2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419_1*f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14;20;2"/>
  <p:tag name="KSO_WM_UNIT_BLOCK" val="0"/>
</p:tagLst>
</file>

<file path=ppt/tags/tag8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SHOW_EDIT_AREA_INDICATION" val="1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419_1*a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DEFAULT_FONT" val="24;44;4"/>
  <p:tag name="KSO_WM_UNIT_BLOCK" val="1"/>
</p:tagLst>
</file>

<file path=ppt/tags/tag9.xml><?xml version="1.0" encoding="utf-8"?>
<p:tagLst xmlns:p="http://schemas.openxmlformats.org/presentationml/2006/main">
  <p:tag name="KSO_WM_UNIT_VALUE" val="1565*1372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419_1*d*1"/>
  <p:tag name="KSO_WM_TEMPLATE_CATEGORY" val="diagram"/>
  <p:tag name="KSO_WM_TEMPLATE_INDEX" val="20200419"/>
  <p:tag name="KSO_WM_UNIT_LAYERLEVEL" val="1"/>
  <p:tag name="KSO_WM_TAG_VERSION" val="1.0"/>
  <p:tag name="KSO_WM_BEAUTIFY_FLAG" val="#wm#"/>
  <p:tag name="KSO_WM_UNIT_BLOCK" val="0"/>
  <p:tag name="KSO_WM_UNIT_PLACING_PICTURE" val="43635.7397728704"/>
  <p:tag name="KSO_WM_UNIT_DEFAULT_FONT" val="0;0;0"/>
  <p:tag name="KSO_WM_UNIT_PLACING_PICTURE_INFO" val="{&quot;full_picture&quot;:false,&quot;last_crop_picture&quot;:&quot;1-1&quot;,&quot;selected&quot;:&quot;1-1&quot;,&quot;spacing&quot;: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WPS 演示</Application>
  <PresentationFormat>宽屏</PresentationFormat>
  <Paragraphs>27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Segoe UI</vt:lpstr>
      <vt:lpstr>微软雅黑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莉yuan</dc:creator>
  <cp:lastModifiedBy>Dieya</cp:lastModifiedBy>
  <cp:revision>3</cp:revision>
  <dcterms:created xsi:type="dcterms:W3CDTF">2020-04-28T12:47:00Z</dcterms:created>
  <dcterms:modified xsi:type="dcterms:W3CDTF">2020-04-28T14:59:39Z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