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410" r:id="rId2"/>
    <p:sldId id="443" r:id="rId3"/>
    <p:sldId id="411" r:id="rId4"/>
    <p:sldId id="421" r:id="rId5"/>
    <p:sldId id="433" r:id="rId6"/>
    <p:sldId id="420" r:id="rId7"/>
    <p:sldId id="412" r:id="rId8"/>
    <p:sldId id="434" r:id="rId9"/>
    <p:sldId id="435" r:id="rId10"/>
    <p:sldId id="413" r:id="rId11"/>
    <p:sldId id="439" r:id="rId12"/>
    <p:sldId id="417" r:id="rId13"/>
    <p:sldId id="440" r:id="rId14"/>
    <p:sldId id="442" r:id="rId15"/>
    <p:sldId id="414" r:id="rId16"/>
    <p:sldId id="441" r:id="rId17"/>
    <p:sldId id="437" r:id="rId18"/>
    <p:sldId id="438" r:id="rId19"/>
    <p:sldId id="416" r:id="rId20"/>
    <p:sldId id="431" r:id="rId21"/>
    <p:sldId id="419" r:id="rId22"/>
    <p:sldId id="436" r:id="rId23"/>
    <p:sldId id="418"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3">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3529E"/>
    <a:srgbClr val="753E93"/>
    <a:srgbClr val="7B3E93"/>
    <a:srgbClr val="8787AD"/>
    <a:srgbClr val="D9D9D9"/>
    <a:srgbClr val="DCDCDC"/>
    <a:srgbClr val="F0F0F0"/>
    <a:srgbClr val="E6E6E6"/>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63" autoAdjust="0"/>
    <p:restoredTop sz="94660"/>
  </p:normalViewPr>
  <p:slideViewPr>
    <p:cSldViewPr snapToGrid="0">
      <p:cViewPr varScale="1">
        <p:scale>
          <a:sx n="102" d="100"/>
          <a:sy n="102" d="100"/>
        </p:scale>
        <p:origin x="1056" y="208"/>
      </p:cViewPr>
      <p:guideLst>
        <p:guide orient="horz" pos="2253"/>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2020/5/10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2020/5/10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3"/>
        <p:cNvGrpSpPr/>
        <p:nvPr/>
      </p:nvGrpSpPr>
      <p:grpSpPr>
        <a:xfrm>
          <a:off x="0" y="0"/>
          <a:ext cx="0" cy="0"/>
          <a:chOff x="0" y="0"/>
          <a:chExt cx="0" cy="0"/>
        </a:xfrm>
      </p:grpSpPr>
      <p:sp>
        <p:nvSpPr>
          <p:cNvPr id="2314" name="Google Shape;2314;g4dc676206e_0_12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5" name="Google Shape;2315;g4dc676206e_0_1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1"/>
        <p:cNvGrpSpPr/>
        <p:nvPr/>
      </p:nvGrpSpPr>
      <p:grpSpPr>
        <a:xfrm>
          <a:off x="0" y="0"/>
          <a:ext cx="0" cy="0"/>
          <a:chOff x="0" y="0"/>
          <a:chExt cx="0" cy="0"/>
        </a:xfrm>
      </p:grpSpPr>
      <p:sp>
        <p:nvSpPr>
          <p:cNvPr id="2552" name="Google Shape;2552;g4dc676206e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3" name="Google Shape;2553;g4dc676206e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2"/>
        <p:cNvGrpSpPr/>
        <p:nvPr/>
      </p:nvGrpSpPr>
      <p:grpSpPr>
        <a:xfrm>
          <a:off x="0" y="0"/>
          <a:ext cx="0" cy="0"/>
          <a:chOff x="0" y="0"/>
          <a:chExt cx="0" cy="0"/>
        </a:xfrm>
      </p:grpSpPr>
      <p:sp>
        <p:nvSpPr>
          <p:cNvPr id="3833" name="Google Shape;3833;g4ddab03cf4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4" name="Google Shape;3834;g4ddab03cf4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2"/>
        <p:cNvGrpSpPr/>
        <p:nvPr/>
      </p:nvGrpSpPr>
      <p:grpSpPr>
        <a:xfrm>
          <a:off x="0" y="0"/>
          <a:ext cx="0" cy="0"/>
          <a:chOff x="0" y="0"/>
          <a:chExt cx="0" cy="0"/>
        </a:xfrm>
      </p:grpSpPr>
      <p:sp>
        <p:nvSpPr>
          <p:cNvPr id="3833" name="Google Shape;3833;g4ddab03cf4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4" name="Google Shape;3834;g4ddab03cf4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2"/>
        <p:cNvGrpSpPr/>
        <p:nvPr/>
      </p:nvGrpSpPr>
      <p:grpSpPr>
        <a:xfrm>
          <a:off x="0" y="0"/>
          <a:ext cx="0" cy="0"/>
          <a:chOff x="0" y="0"/>
          <a:chExt cx="0" cy="0"/>
        </a:xfrm>
      </p:grpSpPr>
      <p:sp>
        <p:nvSpPr>
          <p:cNvPr id="3833" name="Google Shape;3833;g4ddab03cf4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4" name="Google Shape;3834;g4ddab03cf4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9"/>
        <p:cNvGrpSpPr/>
        <p:nvPr/>
      </p:nvGrpSpPr>
      <p:grpSpPr>
        <a:xfrm>
          <a:off x="0" y="0"/>
          <a:ext cx="0" cy="0"/>
          <a:chOff x="0" y="0"/>
          <a:chExt cx="0" cy="0"/>
        </a:xfrm>
      </p:grpSpPr>
      <p:sp>
        <p:nvSpPr>
          <p:cNvPr id="3960" name="Google Shape;3960;g4ddab03cf4_0_3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1" name="Google Shape;3961;g4ddab03cf4_0_3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9"/>
        <p:cNvGrpSpPr/>
        <p:nvPr/>
      </p:nvGrpSpPr>
      <p:grpSpPr>
        <a:xfrm>
          <a:off x="0" y="0"/>
          <a:ext cx="0" cy="0"/>
          <a:chOff x="0" y="0"/>
          <a:chExt cx="0" cy="0"/>
        </a:xfrm>
      </p:grpSpPr>
      <p:sp>
        <p:nvSpPr>
          <p:cNvPr id="3960" name="Google Shape;3960;g4ddab03cf4_0_3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1" name="Google Shape;3961;g4ddab03cf4_0_3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1"/>
        <p:cNvGrpSpPr/>
        <p:nvPr/>
      </p:nvGrpSpPr>
      <p:grpSpPr>
        <a:xfrm>
          <a:off x="0" y="0"/>
          <a:ext cx="0" cy="0"/>
          <a:chOff x="0" y="0"/>
          <a:chExt cx="0" cy="0"/>
        </a:xfrm>
      </p:grpSpPr>
      <p:sp>
        <p:nvSpPr>
          <p:cNvPr id="3902" name="Google Shape;3902;g4ddab03cf4_0_1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3" name="Google Shape;3903;g4ddab03cf4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1"/>
        <p:cNvGrpSpPr/>
        <p:nvPr/>
      </p:nvGrpSpPr>
      <p:grpSpPr>
        <a:xfrm>
          <a:off x="0" y="0"/>
          <a:ext cx="0" cy="0"/>
          <a:chOff x="0" y="0"/>
          <a:chExt cx="0" cy="0"/>
        </a:xfrm>
      </p:grpSpPr>
      <p:sp>
        <p:nvSpPr>
          <p:cNvPr id="3902" name="Google Shape;3902;g4ddab03cf4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3" name="Google Shape;3903;g4ddab03cf4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2"/>
        <p:cNvGrpSpPr/>
        <p:nvPr/>
      </p:nvGrpSpPr>
      <p:grpSpPr>
        <a:xfrm>
          <a:off x="0" y="0"/>
          <a:ext cx="0" cy="0"/>
          <a:chOff x="0" y="0"/>
          <a:chExt cx="0" cy="0"/>
        </a:xfrm>
      </p:grpSpPr>
      <p:sp>
        <p:nvSpPr>
          <p:cNvPr id="2673" name="Google Shape;2673;g4dc676206e_1_28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4" name="Google Shape;2674;g4dc676206e_1_28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2"/>
        <p:cNvGrpSpPr/>
        <p:nvPr/>
      </p:nvGrpSpPr>
      <p:grpSpPr>
        <a:xfrm>
          <a:off x="0" y="0"/>
          <a:ext cx="0" cy="0"/>
          <a:chOff x="0" y="0"/>
          <a:chExt cx="0" cy="0"/>
        </a:xfrm>
      </p:grpSpPr>
      <p:sp>
        <p:nvSpPr>
          <p:cNvPr id="2673" name="Google Shape;2673;g4dc676206e_1_28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4" name="Google Shape;2674;g4dc676206e_1_28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7"/>
        <p:cNvGrpSpPr/>
        <p:nvPr/>
      </p:nvGrpSpPr>
      <p:grpSpPr>
        <a:xfrm>
          <a:off x="0" y="0"/>
          <a:ext cx="0" cy="0"/>
          <a:chOff x="0" y="0"/>
          <a:chExt cx="0" cy="0"/>
        </a:xfrm>
      </p:grpSpPr>
      <p:sp>
        <p:nvSpPr>
          <p:cNvPr id="2478" name="Google Shape;2478;g4dc676206e_0_1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9" name="Google Shape;2479;g4dc676206e_0_1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6"/>
        <p:cNvGrpSpPr/>
        <p:nvPr/>
      </p:nvGrpSpPr>
      <p:grpSpPr>
        <a:xfrm>
          <a:off x="0" y="0"/>
          <a:ext cx="0" cy="0"/>
          <a:chOff x="0" y="0"/>
          <a:chExt cx="0" cy="0"/>
        </a:xfrm>
      </p:grpSpPr>
      <p:sp>
        <p:nvSpPr>
          <p:cNvPr id="3927" name="Google Shape;3927;g4ddab03cf4_0_3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8" name="Google Shape;3928;g4ddab03cf4_0_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7"/>
        <p:cNvGrpSpPr/>
        <p:nvPr/>
      </p:nvGrpSpPr>
      <p:grpSpPr>
        <a:xfrm>
          <a:off x="0" y="0"/>
          <a:ext cx="0" cy="0"/>
          <a:chOff x="0" y="0"/>
          <a:chExt cx="0" cy="0"/>
        </a:xfrm>
      </p:grpSpPr>
      <p:sp>
        <p:nvSpPr>
          <p:cNvPr id="2478" name="Google Shape;2478;g4dc676206e_0_1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9" name="Google Shape;2479;g4dc676206e_0_1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7"/>
        <p:cNvGrpSpPr/>
        <p:nvPr/>
      </p:nvGrpSpPr>
      <p:grpSpPr>
        <a:xfrm>
          <a:off x="0" y="0"/>
          <a:ext cx="0" cy="0"/>
          <a:chOff x="0" y="0"/>
          <a:chExt cx="0" cy="0"/>
        </a:xfrm>
      </p:grpSpPr>
      <p:sp>
        <p:nvSpPr>
          <p:cNvPr id="2478" name="Google Shape;2478;g4dc676206e_0_1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9" name="Google Shape;2479;g4dc676206e_0_1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9"/>
        <p:cNvGrpSpPr/>
        <p:nvPr/>
      </p:nvGrpSpPr>
      <p:grpSpPr>
        <a:xfrm>
          <a:off x="0" y="0"/>
          <a:ext cx="0" cy="0"/>
          <a:chOff x="0" y="0"/>
          <a:chExt cx="0" cy="0"/>
        </a:xfrm>
      </p:grpSpPr>
      <p:sp>
        <p:nvSpPr>
          <p:cNvPr id="2500" name="Google Shape;2500;g4dc676206e_0_15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1" name="Google Shape;2501;g4dc676206e_0_15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9"/>
        <p:cNvGrpSpPr/>
        <p:nvPr/>
      </p:nvGrpSpPr>
      <p:grpSpPr>
        <a:xfrm>
          <a:off x="0" y="0"/>
          <a:ext cx="0" cy="0"/>
          <a:chOff x="0" y="0"/>
          <a:chExt cx="0" cy="0"/>
        </a:xfrm>
      </p:grpSpPr>
      <p:sp>
        <p:nvSpPr>
          <p:cNvPr id="2500" name="Google Shape;2500;g4dc676206e_0_15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1" name="Google Shape;2501;g4dc676206e_0_15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9"/>
        <p:cNvGrpSpPr/>
        <p:nvPr/>
      </p:nvGrpSpPr>
      <p:grpSpPr>
        <a:xfrm>
          <a:off x="0" y="0"/>
          <a:ext cx="0" cy="0"/>
          <a:chOff x="0" y="0"/>
          <a:chExt cx="0" cy="0"/>
        </a:xfrm>
      </p:grpSpPr>
      <p:sp>
        <p:nvSpPr>
          <p:cNvPr id="2500" name="Google Shape;2500;g4dc676206e_0_15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1" name="Google Shape;2501;g4dc676206e_0_15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9"/>
        <p:cNvGrpSpPr/>
        <p:nvPr/>
      </p:nvGrpSpPr>
      <p:grpSpPr>
        <a:xfrm>
          <a:off x="0" y="0"/>
          <a:ext cx="0" cy="0"/>
          <a:chOff x="0" y="0"/>
          <a:chExt cx="0" cy="0"/>
        </a:xfrm>
      </p:grpSpPr>
      <p:sp>
        <p:nvSpPr>
          <p:cNvPr id="2500" name="Google Shape;2500;g4dc676206e_0_15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1" name="Google Shape;2501;g4dc676206e_0_15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1"/>
        <p:cNvGrpSpPr/>
        <p:nvPr/>
      </p:nvGrpSpPr>
      <p:grpSpPr>
        <a:xfrm>
          <a:off x="0" y="0"/>
          <a:ext cx="0" cy="0"/>
          <a:chOff x="0" y="0"/>
          <a:chExt cx="0" cy="0"/>
        </a:xfrm>
      </p:grpSpPr>
      <p:sp>
        <p:nvSpPr>
          <p:cNvPr id="2552" name="Google Shape;2552;g4dc676206e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3" name="Google Shape;2553;g4dc676206e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IG TITTLE OPENING" type="title">
  <p:cSld name="TITLE">
    <p:spTree>
      <p:nvGrpSpPr>
        <p:cNvPr id="1" name="Shape 9"/>
        <p:cNvGrpSpPr/>
        <p:nvPr/>
      </p:nvGrpSpPr>
      <p:grpSpPr>
        <a:xfrm>
          <a:off x="0" y="0"/>
          <a:ext cx="0" cy="0"/>
          <a:chOff x="0" y="0"/>
          <a:chExt cx="0" cy="0"/>
        </a:xfrm>
      </p:grpSpPr>
      <p:sp>
        <p:nvSpPr>
          <p:cNvPr id="10" name="Google Shape;10;p2"/>
          <p:cNvSpPr/>
          <p:nvPr/>
        </p:nvSpPr>
        <p:spPr>
          <a:xfrm>
            <a:off x="-71567" y="-18900"/>
            <a:ext cx="12354433" cy="6991901"/>
          </a:xfrm>
          <a:custGeom>
            <a:avLst/>
            <a:gdLst/>
            <a:ahLst/>
            <a:cxnLst/>
            <a:rect l="l" t="t" r="r" b="b"/>
            <a:pathLst>
              <a:path w="43967" h="25530" extrusionOk="0">
                <a:moveTo>
                  <a:pt x="0" y="0"/>
                </a:moveTo>
                <a:lnTo>
                  <a:pt x="43966" y="0"/>
                </a:lnTo>
                <a:lnTo>
                  <a:pt x="43966" y="25530"/>
                </a:lnTo>
                <a:lnTo>
                  <a:pt x="0" y="2553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11" name="Google Shape;11;p2"/>
          <p:cNvGrpSpPr/>
          <p:nvPr/>
        </p:nvGrpSpPr>
        <p:grpSpPr>
          <a:xfrm>
            <a:off x="-52947" y="-18896"/>
            <a:ext cx="12336100" cy="6887059"/>
            <a:chOff x="3655900" y="1642950"/>
            <a:chExt cx="1299175" cy="751250"/>
          </a:xfrm>
        </p:grpSpPr>
        <p:sp>
          <p:nvSpPr>
            <p:cNvPr id="12" name="Google Shape;12;p2"/>
            <p:cNvSpPr/>
            <p:nvPr/>
          </p:nvSpPr>
          <p:spPr>
            <a:xfrm>
              <a:off x="3655900" y="1891900"/>
              <a:ext cx="1299075" cy="436175"/>
            </a:xfrm>
            <a:custGeom>
              <a:avLst/>
              <a:gdLst/>
              <a:ahLst/>
              <a:cxnLst/>
              <a:rect l="l" t="t" r="r" b="b"/>
              <a:pathLst>
                <a:path w="51963" h="17447" extrusionOk="0">
                  <a:moveTo>
                    <a:pt x="22612" y="0"/>
                  </a:moveTo>
                  <a:cubicBezTo>
                    <a:pt x="21469" y="0"/>
                    <a:pt x="19509" y="149"/>
                    <a:pt x="17875" y="1020"/>
                  </a:cubicBezTo>
                  <a:cubicBezTo>
                    <a:pt x="17286" y="1335"/>
                    <a:pt x="16385" y="1455"/>
                    <a:pt x="15354" y="1455"/>
                  </a:cubicBezTo>
                  <a:cubicBezTo>
                    <a:pt x="12055" y="1455"/>
                    <a:pt x="7427" y="224"/>
                    <a:pt x="7427" y="224"/>
                  </a:cubicBezTo>
                  <a:cubicBezTo>
                    <a:pt x="7427" y="224"/>
                    <a:pt x="6553" y="4"/>
                    <a:pt x="5155" y="4"/>
                  </a:cubicBezTo>
                  <a:cubicBezTo>
                    <a:pt x="3815" y="4"/>
                    <a:pt x="1994" y="206"/>
                    <a:pt x="1" y="999"/>
                  </a:cubicBezTo>
                  <a:lnTo>
                    <a:pt x="1" y="16134"/>
                  </a:lnTo>
                  <a:cubicBezTo>
                    <a:pt x="2379" y="16048"/>
                    <a:pt x="7234" y="15417"/>
                    <a:pt x="11031" y="12042"/>
                  </a:cubicBezTo>
                  <a:cubicBezTo>
                    <a:pt x="14657" y="8811"/>
                    <a:pt x="17051" y="7386"/>
                    <a:pt x="19654" y="7386"/>
                  </a:cubicBezTo>
                  <a:cubicBezTo>
                    <a:pt x="20807" y="7386"/>
                    <a:pt x="22001" y="7665"/>
                    <a:pt x="23362" y="8192"/>
                  </a:cubicBezTo>
                  <a:cubicBezTo>
                    <a:pt x="24699" y="8707"/>
                    <a:pt x="25841" y="8887"/>
                    <a:pt x="26784" y="8887"/>
                  </a:cubicBezTo>
                  <a:cubicBezTo>
                    <a:pt x="28968" y="8887"/>
                    <a:pt x="30082" y="7921"/>
                    <a:pt x="30082" y="7921"/>
                  </a:cubicBezTo>
                  <a:cubicBezTo>
                    <a:pt x="30082" y="7921"/>
                    <a:pt x="31590" y="7145"/>
                    <a:pt x="33097" y="7145"/>
                  </a:cubicBezTo>
                  <a:cubicBezTo>
                    <a:pt x="34164" y="7145"/>
                    <a:pt x="35231" y="7534"/>
                    <a:pt x="35762" y="8864"/>
                  </a:cubicBezTo>
                  <a:cubicBezTo>
                    <a:pt x="37045" y="12067"/>
                    <a:pt x="40334" y="15043"/>
                    <a:pt x="40334" y="15043"/>
                  </a:cubicBezTo>
                  <a:cubicBezTo>
                    <a:pt x="40334" y="15043"/>
                    <a:pt x="42539" y="17446"/>
                    <a:pt x="46691" y="17446"/>
                  </a:cubicBezTo>
                  <a:cubicBezTo>
                    <a:pt x="47363" y="17446"/>
                    <a:pt x="48086" y="17383"/>
                    <a:pt x="48859" y="17237"/>
                  </a:cubicBezTo>
                  <a:cubicBezTo>
                    <a:pt x="49658" y="17086"/>
                    <a:pt x="50323" y="17021"/>
                    <a:pt x="50877" y="17021"/>
                  </a:cubicBezTo>
                  <a:cubicBezTo>
                    <a:pt x="51301" y="17021"/>
                    <a:pt x="51659" y="17059"/>
                    <a:pt x="51963" y="17127"/>
                  </a:cubicBezTo>
                  <a:lnTo>
                    <a:pt x="51963" y="4620"/>
                  </a:lnTo>
                  <a:cubicBezTo>
                    <a:pt x="50723" y="5154"/>
                    <a:pt x="48920" y="5759"/>
                    <a:pt x="47115" y="5759"/>
                  </a:cubicBezTo>
                  <a:cubicBezTo>
                    <a:pt x="46256" y="5759"/>
                    <a:pt x="45398" y="5622"/>
                    <a:pt x="44598" y="5276"/>
                  </a:cubicBezTo>
                  <a:cubicBezTo>
                    <a:pt x="42622" y="4416"/>
                    <a:pt x="41037" y="4209"/>
                    <a:pt x="39969" y="4209"/>
                  </a:cubicBezTo>
                  <a:cubicBezTo>
                    <a:pt x="38980" y="4209"/>
                    <a:pt x="38435" y="4386"/>
                    <a:pt x="38435" y="4386"/>
                  </a:cubicBezTo>
                  <a:cubicBezTo>
                    <a:pt x="38435" y="4386"/>
                    <a:pt x="37163" y="4903"/>
                    <a:pt x="35490" y="4903"/>
                  </a:cubicBezTo>
                  <a:cubicBezTo>
                    <a:pt x="34155" y="4903"/>
                    <a:pt x="32565" y="4574"/>
                    <a:pt x="31161" y="3394"/>
                  </a:cubicBezTo>
                  <a:cubicBezTo>
                    <a:pt x="27991" y="733"/>
                    <a:pt x="23575" y="40"/>
                    <a:pt x="23575" y="40"/>
                  </a:cubicBezTo>
                  <a:cubicBezTo>
                    <a:pt x="23575" y="40"/>
                    <a:pt x="23202" y="0"/>
                    <a:pt x="22612"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 name="Google Shape;13;p2"/>
            <p:cNvSpPr/>
            <p:nvPr/>
          </p:nvSpPr>
          <p:spPr>
            <a:xfrm>
              <a:off x="4039825" y="1642950"/>
              <a:ext cx="915250" cy="258475"/>
            </a:xfrm>
            <a:custGeom>
              <a:avLst/>
              <a:gdLst/>
              <a:ahLst/>
              <a:cxnLst/>
              <a:rect l="l" t="t" r="r" b="b"/>
              <a:pathLst>
                <a:path w="36610" h="10339" extrusionOk="0">
                  <a:moveTo>
                    <a:pt x="0" y="1"/>
                  </a:moveTo>
                  <a:cubicBezTo>
                    <a:pt x="160" y="193"/>
                    <a:pt x="300" y="403"/>
                    <a:pt x="410" y="628"/>
                  </a:cubicBezTo>
                  <a:cubicBezTo>
                    <a:pt x="1440" y="2670"/>
                    <a:pt x="4954" y="3330"/>
                    <a:pt x="4954" y="3330"/>
                  </a:cubicBezTo>
                  <a:cubicBezTo>
                    <a:pt x="4954" y="3330"/>
                    <a:pt x="6545" y="3691"/>
                    <a:pt x="7078" y="4536"/>
                  </a:cubicBezTo>
                  <a:cubicBezTo>
                    <a:pt x="7515" y="5229"/>
                    <a:pt x="8385" y="6335"/>
                    <a:pt x="10189" y="6335"/>
                  </a:cubicBezTo>
                  <a:cubicBezTo>
                    <a:pt x="10584" y="6335"/>
                    <a:pt x="11024" y="6282"/>
                    <a:pt x="11515" y="6160"/>
                  </a:cubicBezTo>
                  <a:cubicBezTo>
                    <a:pt x="11861" y="6073"/>
                    <a:pt x="12224" y="6036"/>
                    <a:pt x="12595" y="6036"/>
                  </a:cubicBezTo>
                  <a:cubicBezTo>
                    <a:pt x="15146" y="6036"/>
                    <a:pt x="18047" y="7820"/>
                    <a:pt x="18047" y="7820"/>
                  </a:cubicBezTo>
                  <a:cubicBezTo>
                    <a:pt x="18047" y="7820"/>
                    <a:pt x="21835" y="10339"/>
                    <a:pt x="26041" y="10339"/>
                  </a:cubicBezTo>
                  <a:cubicBezTo>
                    <a:pt x="27202" y="10339"/>
                    <a:pt x="28395" y="10147"/>
                    <a:pt x="29549" y="9657"/>
                  </a:cubicBezTo>
                  <a:cubicBezTo>
                    <a:pt x="32735" y="8304"/>
                    <a:pt x="35163" y="6508"/>
                    <a:pt x="36610" y="5282"/>
                  </a:cubicBezTo>
                  <a:lnTo>
                    <a:pt x="36610" y="1"/>
                  </a:lnTo>
                  <a:lnTo>
                    <a:pt x="29340" y="1"/>
                  </a:lnTo>
                  <a:cubicBezTo>
                    <a:pt x="27597" y="526"/>
                    <a:pt x="25690" y="1321"/>
                    <a:pt x="23804" y="2531"/>
                  </a:cubicBezTo>
                  <a:cubicBezTo>
                    <a:pt x="21110" y="4255"/>
                    <a:pt x="18914" y="4743"/>
                    <a:pt x="17290" y="4743"/>
                  </a:cubicBezTo>
                  <a:cubicBezTo>
                    <a:pt x="15178" y="4743"/>
                    <a:pt x="14037" y="3917"/>
                    <a:pt x="14037" y="3917"/>
                  </a:cubicBezTo>
                  <a:cubicBezTo>
                    <a:pt x="14037" y="3917"/>
                    <a:pt x="13491" y="3321"/>
                    <a:pt x="11936" y="3321"/>
                  </a:cubicBezTo>
                  <a:cubicBezTo>
                    <a:pt x="11455" y="3321"/>
                    <a:pt x="10878" y="3378"/>
                    <a:pt x="10190" y="3527"/>
                  </a:cubicBezTo>
                  <a:cubicBezTo>
                    <a:pt x="10027" y="3562"/>
                    <a:pt x="9866" y="3579"/>
                    <a:pt x="9708" y="3579"/>
                  </a:cubicBezTo>
                  <a:cubicBezTo>
                    <a:pt x="7886" y="3579"/>
                    <a:pt x="6432" y="1385"/>
                    <a:pt x="5696" y="1"/>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 name="Google Shape;14;p2"/>
            <p:cNvSpPr/>
            <p:nvPr/>
          </p:nvSpPr>
          <p:spPr>
            <a:xfrm>
              <a:off x="3742950" y="2287000"/>
              <a:ext cx="725400" cy="107200"/>
            </a:xfrm>
            <a:custGeom>
              <a:avLst/>
              <a:gdLst/>
              <a:ahLst/>
              <a:cxnLst/>
              <a:rect l="l" t="t" r="r" b="b"/>
              <a:pathLst>
                <a:path w="29016" h="4288" extrusionOk="0">
                  <a:moveTo>
                    <a:pt x="10237" y="0"/>
                  </a:moveTo>
                  <a:cubicBezTo>
                    <a:pt x="6886" y="0"/>
                    <a:pt x="5987" y="1962"/>
                    <a:pt x="5987" y="1962"/>
                  </a:cubicBezTo>
                  <a:cubicBezTo>
                    <a:pt x="5987" y="1962"/>
                    <a:pt x="5249" y="3127"/>
                    <a:pt x="2981" y="3127"/>
                  </a:cubicBezTo>
                  <a:cubicBezTo>
                    <a:pt x="1825" y="3127"/>
                    <a:pt x="759" y="3713"/>
                    <a:pt x="0" y="4287"/>
                  </a:cubicBezTo>
                  <a:lnTo>
                    <a:pt x="29016" y="4287"/>
                  </a:lnTo>
                  <a:cubicBezTo>
                    <a:pt x="28212" y="3996"/>
                    <a:pt x="27269" y="3467"/>
                    <a:pt x="26494" y="2516"/>
                  </a:cubicBezTo>
                  <a:cubicBezTo>
                    <a:pt x="25397" y="1157"/>
                    <a:pt x="23799" y="626"/>
                    <a:pt x="22167" y="626"/>
                  </a:cubicBezTo>
                  <a:cubicBezTo>
                    <a:pt x="21223" y="626"/>
                    <a:pt x="20268" y="804"/>
                    <a:pt x="19392" y="1101"/>
                  </a:cubicBezTo>
                  <a:cubicBezTo>
                    <a:pt x="18736" y="1322"/>
                    <a:pt x="18078" y="1403"/>
                    <a:pt x="17468" y="1403"/>
                  </a:cubicBezTo>
                  <a:cubicBezTo>
                    <a:pt x="15853" y="1403"/>
                    <a:pt x="14578" y="839"/>
                    <a:pt x="14578" y="839"/>
                  </a:cubicBezTo>
                  <a:cubicBezTo>
                    <a:pt x="12805" y="228"/>
                    <a:pt x="11379" y="0"/>
                    <a:pt x="10237"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5" name="Google Shape;15;p2"/>
          <p:cNvGrpSpPr/>
          <p:nvPr/>
        </p:nvGrpSpPr>
        <p:grpSpPr>
          <a:xfrm>
            <a:off x="-44512" y="32139"/>
            <a:ext cx="12255733" cy="6833761"/>
            <a:chOff x="5820575" y="792900"/>
            <a:chExt cx="1357625" cy="786925"/>
          </a:xfrm>
        </p:grpSpPr>
        <p:sp>
          <p:nvSpPr>
            <p:cNvPr id="16" name="Google Shape;16;p2"/>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 name="Google Shape;17;p2"/>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 name="Google Shape;18;p2"/>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 name="Google Shape;19;p2"/>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0" name="Google Shape;20;p2"/>
          <p:cNvGrpSpPr/>
          <p:nvPr/>
        </p:nvGrpSpPr>
        <p:grpSpPr>
          <a:xfrm>
            <a:off x="79" y="32139"/>
            <a:ext cx="12255733" cy="6833761"/>
            <a:chOff x="5820575" y="792900"/>
            <a:chExt cx="1357625" cy="786925"/>
          </a:xfrm>
        </p:grpSpPr>
        <p:sp>
          <p:nvSpPr>
            <p:cNvPr id="21" name="Google Shape;21;p2"/>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 name="Google Shape;22;p2"/>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 name="Google Shape;23;p2"/>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 name="Google Shape;24;p2"/>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pic>
        <p:nvPicPr>
          <p:cNvPr id="25" name="Google Shape;25;p2"/>
          <p:cNvPicPr preferRelativeResize="0"/>
          <p:nvPr/>
        </p:nvPicPr>
        <p:blipFill>
          <a:blip r:embed="rId2"/>
          <a:stretch>
            <a:fillRect/>
          </a:stretch>
        </p:blipFill>
        <p:spPr>
          <a:xfrm>
            <a:off x="-71933" y="-18905"/>
            <a:ext cx="12335869" cy="7315309"/>
          </a:xfrm>
          <a:prstGeom prst="rect">
            <a:avLst/>
          </a:prstGeom>
          <a:noFill/>
          <a:ln>
            <a:noFill/>
          </a:ln>
        </p:spPr>
      </p:pic>
      <p:sp>
        <p:nvSpPr>
          <p:cNvPr id="26" name="Google Shape;26;p2"/>
          <p:cNvSpPr txBox="1">
            <a:spLocks noGrp="1"/>
          </p:cNvSpPr>
          <p:nvPr>
            <p:ph type="ctrTitle"/>
          </p:nvPr>
        </p:nvSpPr>
        <p:spPr>
          <a:xfrm>
            <a:off x="521533" y="2530251"/>
            <a:ext cx="11123600" cy="18936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FFFFFF"/>
              </a:buClr>
              <a:buSzPts val="4800"/>
              <a:buNone/>
              <a:defRPr sz="6400">
                <a:solidFill>
                  <a:srgbClr val="FFFFFF"/>
                </a:solidFill>
              </a:defRPr>
            </a:lvl1pPr>
            <a:lvl2pPr lvl="1" algn="ctr">
              <a:spcBef>
                <a:spcPts val="0"/>
              </a:spcBef>
              <a:spcAft>
                <a:spcPts val="0"/>
              </a:spcAft>
              <a:buSzPts val="5200"/>
              <a:buNone/>
              <a:defRPr sz="6935"/>
            </a:lvl2pPr>
            <a:lvl3pPr lvl="2" algn="ctr">
              <a:spcBef>
                <a:spcPts val="0"/>
              </a:spcBef>
              <a:spcAft>
                <a:spcPts val="0"/>
              </a:spcAft>
              <a:buSzPts val="5200"/>
              <a:buNone/>
              <a:defRPr sz="6935"/>
            </a:lvl3pPr>
            <a:lvl4pPr lvl="3" algn="ctr">
              <a:spcBef>
                <a:spcPts val="0"/>
              </a:spcBef>
              <a:spcAft>
                <a:spcPts val="0"/>
              </a:spcAft>
              <a:buSzPts val="5200"/>
              <a:buNone/>
              <a:defRPr sz="6935"/>
            </a:lvl4pPr>
            <a:lvl5pPr lvl="4" algn="ctr">
              <a:spcBef>
                <a:spcPts val="0"/>
              </a:spcBef>
              <a:spcAft>
                <a:spcPts val="0"/>
              </a:spcAft>
              <a:buSzPts val="5200"/>
              <a:buNone/>
              <a:defRPr sz="6935"/>
            </a:lvl5pPr>
            <a:lvl6pPr lvl="5" algn="ctr">
              <a:spcBef>
                <a:spcPts val="0"/>
              </a:spcBef>
              <a:spcAft>
                <a:spcPts val="0"/>
              </a:spcAft>
              <a:buSzPts val="5200"/>
              <a:buNone/>
              <a:defRPr sz="6935"/>
            </a:lvl6pPr>
            <a:lvl7pPr lvl="6" algn="ctr">
              <a:spcBef>
                <a:spcPts val="0"/>
              </a:spcBef>
              <a:spcAft>
                <a:spcPts val="0"/>
              </a:spcAft>
              <a:buSzPts val="5200"/>
              <a:buNone/>
              <a:defRPr sz="6935"/>
            </a:lvl7pPr>
            <a:lvl8pPr lvl="7" algn="ctr">
              <a:spcBef>
                <a:spcPts val="0"/>
              </a:spcBef>
              <a:spcAft>
                <a:spcPts val="0"/>
              </a:spcAft>
              <a:buSzPts val="5200"/>
              <a:buNone/>
              <a:defRPr sz="6935"/>
            </a:lvl8pPr>
            <a:lvl9pPr lvl="8" algn="ctr">
              <a:spcBef>
                <a:spcPts val="0"/>
              </a:spcBef>
              <a:spcAft>
                <a:spcPts val="0"/>
              </a:spcAft>
              <a:buSzPts val="5200"/>
              <a:buNone/>
              <a:defRPr sz="6935"/>
            </a:lvl9pPr>
          </a:lstStyle>
          <a:p>
            <a:endParaRPr/>
          </a:p>
        </p:txBody>
      </p:sp>
      <p:sp>
        <p:nvSpPr>
          <p:cNvPr id="27" name="Google Shape;27;p2"/>
          <p:cNvSpPr txBox="1">
            <a:spLocks noGrp="1"/>
          </p:cNvSpPr>
          <p:nvPr>
            <p:ph type="subTitle" idx="1"/>
          </p:nvPr>
        </p:nvSpPr>
        <p:spPr>
          <a:xfrm>
            <a:off x="-44433" y="4331851"/>
            <a:ext cx="12255600" cy="365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FFFFFF"/>
              </a:buClr>
              <a:buSzPts val="1400"/>
              <a:buNone/>
              <a:defRPr sz="1865">
                <a:solidFill>
                  <a:srgbClr val="FFFFFF"/>
                </a:solidFill>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28" name="Google Shape;28;p2"/>
          <p:cNvSpPr/>
          <p:nvPr/>
        </p:nvSpPr>
        <p:spPr>
          <a:xfrm>
            <a:off x="700733" y="3458500"/>
            <a:ext cx="867" cy="833"/>
          </a:xfrm>
          <a:custGeom>
            <a:avLst/>
            <a:gdLst/>
            <a:ahLst/>
            <a:cxnLst/>
            <a:rect l="l" t="t" r="r" b="b"/>
            <a:pathLst>
              <a:path w="26" h="25" extrusionOk="0">
                <a:moveTo>
                  <a:pt x="26" y="0"/>
                </a:moveTo>
                <a:cubicBezTo>
                  <a:pt x="17" y="4"/>
                  <a:pt x="9" y="16"/>
                  <a:pt x="1" y="25"/>
                </a:cubicBezTo>
                <a:lnTo>
                  <a:pt x="26" y="0"/>
                </a:lnTo>
                <a:close/>
              </a:path>
            </a:pathLst>
          </a:custGeom>
          <a:solidFill>
            <a:srgbClr val="33303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 name="Google Shape;29;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lang="en-US"/>
          </a:p>
        </p:txBody>
      </p:sp>
      <p:sp>
        <p:nvSpPr>
          <p:cNvPr id="30" name="Google Shape;30;p2"/>
          <p:cNvSpPr/>
          <p:nvPr/>
        </p:nvSpPr>
        <p:spPr>
          <a:xfrm rot="10800000">
            <a:off x="-57400" y="-26185"/>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31" name="Google Shape;31;p2"/>
          <p:cNvSpPr/>
          <p:nvPr/>
        </p:nvSpPr>
        <p:spPr>
          <a:xfrm>
            <a:off x="6996372" y="3119731"/>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TLE &amp; TEXT">
  <p:cSld name="SECTION_TITLE_AND_DESCRIPTION">
    <p:spTree>
      <p:nvGrpSpPr>
        <p:cNvPr id="1" name="Shape 184"/>
        <p:cNvGrpSpPr/>
        <p:nvPr/>
      </p:nvGrpSpPr>
      <p:grpSpPr>
        <a:xfrm>
          <a:off x="0" y="0"/>
          <a:ext cx="0" cy="0"/>
          <a:chOff x="0" y="0"/>
          <a:chExt cx="0" cy="0"/>
        </a:xfrm>
      </p:grpSpPr>
      <p:sp>
        <p:nvSpPr>
          <p:cNvPr id="185" name="Google Shape;185;p11"/>
          <p:cNvSpPr/>
          <p:nvPr/>
        </p:nvSpPr>
        <p:spPr>
          <a:xfrm>
            <a:off x="-71567" y="-18900"/>
            <a:ext cx="12354433" cy="6887057"/>
          </a:xfrm>
          <a:custGeom>
            <a:avLst/>
            <a:gdLst/>
            <a:ahLst/>
            <a:cxnLst/>
            <a:rect l="l" t="t" r="r" b="b"/>
            <a:pathLst>
              <a:path w="43967" h="25530" extrusionOk="0">
                <a:moveTo>
                  <a:pt x="0" y="0"/>
                </a:moveTo>
                <a:lnTo>
                  <a:pt x="43966" y="0"/>
                </a:lnTo>
                <a:lnTo>
                  <a:pt x="43966" y="25530"/>
                </a:lnTo>
                <a:lnTo>
                  <a:pt x="0" y="2553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186" name="Google Shape;186;p11"/>
          <p:cNvGrpSpPr/>
          <p:nvPr/>
        </p:nvGrpSpPr>
        <p:grpSpPr>
          <a:xfrm>
            <a:off x="-52947" y="-18896"/>
            <a:ext cx="12336100" cy="6887059"/>
            <a:chOff x="3655900" y="1642950"/>
            <a:chExt cx="1299175" cy="751250"/>
          </a:xfrm>
        </p:grpSpPr>
        <p:sp>
          <p:nvSpPr>
            <p:cNvPr id="187" name="Google Shape;187;p11"/>
            <p:cNvSpPr/>
            <p:nvPr/>
          </p:nvSpPr>
          <p:spPr>
            <a:xfrm>
              <a:off x="3655900" y="1891900"/>
              <a:ext cx="1299075" cy="436175"/>
            </a:xfrm>
            <a:custGeom>
              <a:avLst/>
              <a:gdLst/>
              <a:ahLst/>
              <a:cxnLst/>
              <a:rect l="l" t="t" r="r" b="b"/>
              <a:pathLst>
                <a:path w="51963" h="17447" extrusionOk="0">
                  <a:moveTo>
                    <a:pt x="22612" y="0"/>
                  </a:moveTo>
                  <a:cubicBezTo>
                    <a:pt x="21469" y="0"/>
                    <a:pt x="19509" y="149"/>
                    <a:pt x="17875" y="1020"/>
                  </a:cubicBezTo>
                  <a:cubicBezTo>
                    <a:pt x="17286" y="1335"/>
                    <a:pt x="16385" y="1455"/>
                    <a:pt x="15354" y="1455"/>
                  </a:cubicBezTo>
                  <a:cubicBezTo>
                    <a:pt x="12055" y="1455"/>
                    <a:pt x="7427" y="224"/>
                    <a:pt x="7427" y="224"/>
                  </a:cubicBezTo>
                  <a:cubicBezTo>
                    <a:pt x="7427" y="224"/>
                    <a:pt x="6553" y="4"/>
                    <a:pt x="5155" y="4"/>
                  </a:cubicBezTo>
                  <a:cubicBezTo>
                    <a:pt x="3815" y="4"/>
                    <a:pt x="1994" y="206"/>
                    <a:pt x="1" y="999"/>
                  </a:cubicBezTo>
                  <a:lnTo>
                    <a:pt x="1" y="16134"/>
                  </a:lnTo>
                  <a:cubicBezTo>
                    <a:pt x="2379" y="16048"/>
                    <a:pt x="7234" y="15417"/>
                    <a:pt x="11031" y="12042"/>
                  </a:cubicBezTo>
                  <a:cubicBezTo>
                    <a:pt x="14657" y="8811"/>
                    <a:pt x="17051" y="7386"/>
                    <a:pt x="19654" y="7386"/>
                  </a:cubicBezTo>
                  <a:cubicBezTo>
                    <a:pt x="20807" y="7386"/>
                    <a:pt x="22001" y="7665"/>
                    <a:pt x="23362" y="8192"/>
                  </a:cubicBezTo>
                  <a:cubicBezTo>
                    <a:pt x="24699" y="8707"/>
                    <a:pt x="25841" y="8887"/>
                    <a:pt x="26784" y="8887"/>
                  </a:cubicBezTo>
                  <a:cubicBezTo>
                    <a:pt x="28968" y="8887"/>
                    <a:pt x="30082" y="7921"/>
                    <a:pt x="30082" y="7921"/>
                  </a:cubicBezTo>
                  <a:cubicBezTo>
                    <a:pt x="30082" y="7921"/>
                    <a:pt x="31590" y="7145"/>
                    <a:pt x="33097" y="7145"/>
                  </a:cubicBezTo>
                  <a:cubicBezTo>
                    <a:pt x="34164" y="7145"/>
                    <a:pt x="35231" y="7534"/>
                    <a:pt x="35762" y="8864"/>
                  </a:cubicBezTo>
                  <a:cubicBezTo>
                    <a:pt x="37045" y="12067"/>
                    <a:pt x="40334" y="15043"/>
                    <a:pt x="40334" y="15043"/>
                  </a:cubicBezTo>
                  <a:cubicBezTo>
                    <a:pt x="40334" y="15043"/>
                    <a:pt x="42539" y="17446"/>
                    <a:pt x="46691" y="17446"/>
                  </a:cubicBezTo>
                  <a:cubicBezTo>
                    <a:pt x="47363" y="17446"/>
                    <a:pt x="48086" y="17383"/>
                    <a:pt x="48859" y="17237"/>
                  </a:cubicBezTo>
                  <a:cubicBezTo>
                    <a:pt x="49658" y="17086"/>
                    <a:pt x="50323" y="17021"/>
                    <a:pt x="50877" y="17021"/>
                  </a:cubicBezTo>
                  <a:cubicBezTo>
                    <a:pt x="51301" y="17021"/>
                    <a:pt x="51659" y="17059"/>
                    <a:pt x="51963" y="17127"/>
                  </a:cubicBezTo>
                  <a:lnTo>
                    <a:pt x="51963" y="4620"/>
                  </a:lnTo>
                  <a:cubicBezTo>
                    <a:pt x="50723" y="5154"/>
                    <a:pt x="48920" y="5759"/>
                    <a:pt x="47115" y="5759"/>
                  </a:cubicBezTo>
                  <a:cubicBezTo>
                    <a:pt x="46256" y="5759"/>
                    <a:pt x="45398" y="5622"/>
                    <a:pt x="44598" y="5276"/>
                  </a:cubicBezTo>
                  <a:cubicBezTo>
                    <a:pt x="42622" y="4416"/>
                    <a:pt x="41037" y="4209"/>
                    <a:pt x="39969" y="4209"/>
                  </a:cubicBezTo>
                  <a:cubicBezTo>
                    <a:pt x="38980" y="4209"/>
                    <a:pt x="38435" y="4386"/>
                    <a:pt x="38435" y="4386"/>
                  </a:cubicBezTo>
                  <a:cubicBezTo>
                    <a:pt x="38435" y="4386"/>
                    <a:pt x="37163" y="4903"/>
                    <a:pt x="35490" y="4903"/>
                  </a:cubicBezTo>
                  <a:cubicBezTo>
                    <a:pt x="34155" y="4903"/>
                    <a:pt x="32565" y="4574"/>
                    <a:pt x="31161" y="3394"/>
                  </a:cubicBezTo>
                  <a:cubicBezTo>
                    <a:pt x="27991" y="733"/>
                    <a:pt x="23575" y="40"/>
                    <a:pt x="23575" y="40"/>
                  </a:cubicBezTo>
                  <a:cubicBezTo>
                    <a:pt x="23575" y="40"/>
                    <a:pt x="23202" y="0"/>
                    <a:pt x="22612"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 name="Google Shape;188;p11"/>
            <p:cNvSpPr/>
            <p:nvPr/>
          </p:nvSpPr>
          <p:spPr>
            <a:xfrm>
              <a:off x="4039825" y="1642950"/>
              <a:ext cx="915250" cy="258475"/>
            </a:xfrm>
            <a:custGeom>
              <a:avLst/>
              <a:gdLst/>
              <a:ahLst/>
              <a:cxnLst/>
              <a:rect l="l" t="t" r="r" b="b"/>
              <a:pathLst>
                <a:path w="36610" h="10339" extrusionOk="0">
                  <a:moveTo>
                    <a:pt x="0" y="1"/>
                  </a:moveTo>
                  <a:cubicBezTo>
                    <a:pt x="160" y="193"/>
                    <a:pt x="300" y="403"/>
                    <a:pt x="410" y="628"/>
                  </a:cubicBezTo>
                  <a:cubicBezTo>
                    <a:pt x="1440" y="2670"/>
                    <a:pt x="4954" y="3330"/>
                    <a:pt x="4954" y="3330"/>
                  </a:cubicBezTo>
                  <a:cubicBezTo>
                    <a:pt x="4954" y="3330"/>
                    <a:pt x="6545" y="3691"/>
                    <a:pt x="7078" y="4536"/>
                  </a:cubicBezTo>
                  <a:cubicBezTo>
                    <a:pt x="7515" y="5229"/>
                    <a:pt x="8385" y="6335"/>
                    <a:pt x="10189" y="6335"/>
                  </a:cubicBezTo>
                  <a:cubicBezTo>
                    <a:pt x="10584" y="6335"/>
                    <a:pt x="11024" y="6282"/>
                    <a:pt x="11515" y="6160"/>
                  </a:cubicBezTo>
                  <a:cubicBezTo>
                    <a:pt x="11861" y="6073"/>
                    <a:pt x="12224" y="6036"/>
                    <a:pt x="12595" y="6036"/>
                  </a:cubicBezTo>
                  <a:cubicBezTo>
                    <a:pt x="15146" y="6036"/>
                    <a:pt x="18047" y="7820"/>
                    <a:pt x="18047" y="7820"/>
                  </a:cubicBezTo>
                  <a:cubicBezTo>
                    <a:pt x="18047" y="7820"/>
                    <a:pt x="21835" y="10339"/>
                    <a:pt x="26041" y="10339"/>
                  </a:cubicBezTo>
                  <a:cubicBezTo>
                    <a:pt x="27202" y="10339"/>
                    <a:pt x="28395" y="10147"/>
                    <a:pt x="29549" y="9657"/>
                  </a:cubicBezTo>
                  <a:cubicBezTo>
                    <a:pt x="32735" y="8304"/>
                    <a:pt x="35163" y="6508"/>
                    <a:pt x="36610" y="5282"/>
                  </a:cubicBezTo>
                  <a:lnTo>
                    <a:pt x="36610" y="1"/>
                  </a:lnTo>
                  <a:lnTo>
                    <a:pt x="29340" y="1"/>
                  </a:lnTo>
                  <a:cubicBezTo>
                    <a:pt x="27597" y="526"/>
                    <a:pt x="25690" y="1321"/>
                    <a:pt x="23804" y="2531"/>
                  </a:cubicBezTo>
                  <a:cubicBezTo>
                    <a:pt x="21110" y="4255"/>
                    <a:pt x="18914" y="4743"/>
                    <a:pt x="17290" y="4743"/>
                  </a:cubicBezTo>
                  <a:cubicBezTo>
                    <a:pt x="15178" y="4743"/>
                    <a:pt x="14037" y="3917"/>
                    <a:pt x="14037" y="3917"/>
                  </a:cubicBezTo>
                  <a:cubicBezTo>
                    <a:pt x="14037" y="3917"/>
                    <a:pt x="13491" y="3321"/>
                    <a:pt x="11936" y="3321"/>
                  </a:cubicBezTo>
                  <a:cubicBezTo>
                    <a:pt x="11455" y="3321"/>
                    <a:pt x="10878" y="3378"/>
                    <a:pt x="10190" y="3527"/>
                  </a:cubicBezTo>
                  <a:cubicBezTo>
                    <a:pt x="10027" y="3562"/>
                    <a:pt x="9866" y="3579"/>
                    <a:pt x="9708" y="3579"/>
                  </a:cubicBezTo>
                  <a:cubicBezTo>
                    <a:pt x="7886" y="3579"/>
                    <a:pt x="6432" y="1385"/>
                    <a:pt x="5696" y="1"/>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 name="Google Shape;189;p11"/>
            <p:cNvSpPr/>
            <p:nvPr/>
          </p:nvSpPr>
          <p:spPr>
            <a:xfrm>
              <a:off x="3742950" y="2287000"/>
              <a:ext cx="725400" cy="107200"/>
            </a:xfrm>
            <a:custGeom>
              <a:avLst/>
              <a:gdLst/>
              <a:ahLst/>
              <a:cxnLst/>
              <a:rect l="l" t="t" r="r" b="b"/>
              <a:pathLst>
                <a:path w="29016" h="4288" extrusionOk="0">
                  <a:moveTo>
                    <a:pt x="10237" y="0"/>
                  </a:moveTo>
                  <a:cubicBezTo>
                    <a:pt x="6886" y="0"/>
                    <a:pt x="5987" y="1962"/>
                    <a:pt x="5987" y="1962"/>
                  </a:cubicBezTo>
                  <a:cubicBezTo>
                    <a:pt x="5987" y="1962"/>
                    <a:pt x="5249" y="3127"/>
                    <a:pt x="2981" y="3127"/>
                  </a:cubicBezTo>
                  <a:cubicBezTo>
                    <a:pt x="1825" y="3127"/>
                    <a:pt x="759" y="3713"/>
                    <a:pt x="0" y="4287"/>
                  </a:cubicBezTo>
                  <a:lnTo>
                    <a:pt x="29016" y="4287"/>
                  </a:lnTo>
                  <a:cubicBezTo>
                    <a:pt x="28212" y="3996"/>
                    <a:pt x="27269" y="3467"/>
                    <a:pt x="26494" y="2516"/>
                  </a:cubicBezTo>
                  <a:cubicBezTo>
                    <a:pt x="25397" y="1157"/>
                    <a:pt x="23799" y="626"/>
                    <a:pt x="22167" y="626"/>
                  </a:cubicBezTo>
                  <a:cubicBezTo>
                    <a:pt x="21223" y="626"/>
                    <a:pt x="20268" y="804"/>
                    <a:pt x="19392" y="1101"/>
                  </a:cubicBezTo>
                  <a:cubicBezTo>
                    <a:pt x="18736" y="1322"/>
                    <a:pt x="18078" y="1403"/>
                    <a:pt x="17468" y="1403"/>
                  </a:cubicBezTo>
                  <a:cubicBezTo>
                    <a:pt x="15853" y="1403"/>
                    <a:pt x="14578" y="839"/>
                    <a:pt x="14578" y="839"/>
                  </a:cubicBezTo>
                  <a:cubicBezTo>
                    <a:pt x="12805" y="228"/>
                    <a:pt x="11379" y="0"/>
                    <a:pt x="10237"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90" name="Google Shape;190;p11"/>
          <p:cNvGrpSpPr/>
          <p:nvPr/>
        </p:nvGrpSpPr>
        <p:grpSpPr>
          <a:xfrm>
            <a:off x="-44512" y="32139"/>
            <a:ext cx="12255733" cy="6833761"/>
            <a:chOff x="5820575" y="792900"/>
            <a:chExt cx="1357625" cy="786925"/>
          </a:xfrm>
        </p:grpSpPr>
        <p:sp>
          <p:nvSpPr>
            <p:cNvPr id="191" name="Google Shape;191;p11"/>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 name="Google Shape;192;p11"/>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 name="Google Shape;193;p11"/>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 name="Google Shape;194;p11"/>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95" name="Google Shape;195;p11"/>
          <p:cNvGrpSpPr/>
          <p:nvPr/>
        </p:nvGrpSpPr>
        <p:grpSpPr>
          <a:xfrm>
            <a:off x="79" y="32139"/>
            <a:ext cx="12255733" cy="6833761"/>
            <a:chOff x="5820575" y="792900"/>
            <a:chExt cx="1357625" cy="786925"/>
          </a:xfrm>
        </p:grpSpPr>
        <p:sp>
          <p:nvSpPr>
            <p:cNvPr id="196" name="Google Shape;196;p11"/>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 name="Google Shape;197;p11"/>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 name="Google Shape;198;p11"/>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 name="Google Shape;199;p11"/>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00" name="Google Shape;200;p11"/>
          <p:cNvGrpSpPr/>
          <p:nvPr/>
        </p:nvGrpSpPr>
        <p:grpSpPr>
          <a:xfrm>
            <a:off x="7342756" y="4199297"/>
            <a:ext cx="4849257" cy="2666599"/>
            <a:chOff x="3027300" y="1039700"/>
            <a:chExt cx="639800" cy="351825"/>
          </a:xfrm>
        </p:grpSpPr>
        <p:sp>
          <p:nvSpPr>
            <p:cNvPr id="201" name="Google Shape;201;p11"/>
            <p:cNvSpPr/>
            <p:nvPr/>
          </p:nvSpPr>
          <p:spPr>
            <a:xfrm>
              <a:off x="3027300" y="1175975"/>
              <a:ext cx="99250" cy="121850"/>
            </a:xfrm>
            <a:custGeom>
              <a:avLst/>
              <a:gdLst/>
              <a:ahLst/>
              <a:cxnLst/>
              <a:rect l="l" t="t" r="r" b="b"/>
              <a:pathLst>
                <a:path w="3970" h="4874" extrusionOk="0">
                  <a:moveTo>
                    <a:pt x="2179" y="1"/>
                  </a:moveTo>
                  <a:cubicBezTo>
                    <a:pt x="1956" y="1"/>
                    <a:pt x="1389" y="721"/>
                    <a:pt x="862" y="1683"/>
                  </a:cubicBezTo>
                  <a:cubicBezTo>
                    <a:pt x="296" y="2708"/>
                    <a:pt x="0" y="3623"/>
                    <a:pt x="185" y="3725"/>
                  </a:cubicBezTo>
                  <a:lnTo>
                    <a:pt x="1661" y="4873"/>
                  </a:lnTo>
                  <a:lnTo>
                    <a:pt x="3178" y="3024"/>
                  </a:lnTo>
                  <a:lnTo>
                    <a:pt x="3970" y="506"/>
                  </a:lnTo>
                  <a:lnTo>
                    <a:pt x="2219" y="10"/>
                  </a:lnTo>
                  <a:cubicBezTo>
                    <a:pt x="2207" y="4"/>
                    <a:pt x="2194" y="1"/>
                    <a:pt x="2179" y="1"/>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 name="Google Shape;202;p11"/>
            <p:cNvSpPr/>
            <p:nvPr/>
          </p:nvSpPr>
          <p:spPr>
            <a:xfrm>
              <a:off x="3027600" y="1071750"/>
              <a:ext cx="639500" cy="319775"/>
            </a:xfrm>
            <a:custGeom>
              <a:avLst/>
              <a:gdLst/>
              <a:ahLst/>
              <a:cxnLst/>
              <a:rect l="l" t="t" r="r" b="b"/>
              <a:pathLst>
                <a:path w="25580" h="12791" extrusionOk="0">
                  <a:moveTo>
                    <a:pt x="12790" y="1"/>
                  </a:moveTo>
                  <a:cubicBezTo>
                    <a:pt x="5729" y="1"/>
                    <a:pt x="1" y="5729"/>
                    <a:pt x="1" y="12790"/>
                  </a:cubicBezTo>
                  <a:lnTo>
                    <a:pt x="25580" y="12790"/>
                  </a:lnTo>
                  <a:cubicBezTo>
                    <a:pt x="25580" y="5729"/>
                    <a:pt x="19856" y="1"/>
                    <a:pt x="12790" y="1"/>
                  </a:cubicBezTo>
                  <a:close/>
                </a:path>
              </a:pathLst>
            </a:custGeom>
            <a:solidFill>
              <a:srgbClr val="D96D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 name="Google Shape;203;p11"/>
            <p:cNvSpPr/>
            <p:nvPr/>
          </p:nvSpPr>
          <p:spPr>
            <a:xfrm>
              <a:off x="3264725" y="1249500"/>
              <a:ext cx="199925" cy="85000"/>
            </a:xfrm>
            <a:custGeom>
              <a:avLst/>
              <a:gdLst/>
              <a:ahLst/>
              <a:cxnLst/>
              <a:rect l="l" t="t" r="r" b="b"/>
              <a:pathLst>
                <a:path w="7997" h="3400" extrusionOk="0">
                  <a:moveTo>
                    <a:pt x="3193" y="0"/>
                  </a:moveTo>
                  <a:cubicBezTo>
                    <a:pt x="1493" y="0"/>
                    <a:pt x="182" y="508"/>
                    <a:pt x="99" y="1276"/>
                  </a:cubicBezTo>
                  <a:cubicBezTo>
                    <a:pt x="0" y="2186"/>
                    <a:pt x="1665" y="3113"/>
                    <a:pt x="3818" y="3347"/>
                  </a:cubicBezTo>
                  <a:cubicBezTo>
                    <a:pt x="4151" y="3382"/>
                    <a:pt x="4476" y="3399"/>
                    <a:pt x="4788" y="3399"/>
                  </a:cubicBezTo>
                  <a:cubicBezTo>
                    <a:pt x="6497" y="3399"/>
                    <a:pt x="7815" y="2891"/>
                    <a:pt x="7898" y="2121"/>
                  </a:cubicBezTo>
                  <a:cubicBezTo>
                    <a:pt x="7996" y="1211"/>
                    <a:pt x="6331" y="288"/>
                    <a:pt x="4175" y="54"/>
                  </a:cubicBezTo>
                  <a:cubicBezTo>
                    <a:pt x="3838" y="18"/>
                    <a:pt x="3509" y="0"/>
                    <a:pt x="3193"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 name="Google Shape;204;p11"/>
            <p:cNvSpPr/>
            <p:nvPr/>
          </p:nvSpPr>
          <p:spPr>
            <a:xfrm>
              <a:off x="3266875" y="1267600"/>
              <a:ext cx="193675" cy="67225"/>
            </a:xfrm>
            <a:custGeom>
              <a:avLst/>
              <a:gdLst/>
              <a:ahLst/>
              <a:cxnLst/>
              <a:rect l="l" t="t" r="r" b="b"/>
              <a:pathLst>
                <a:path w="7747" h="2689" extrusionOk="0">
                  <a:moveTo>
                    <a:pt x="2848" y="0"/>
                  </a:moveTo>
                  <a:cubicBezTo>
                    <a:pt x="1299" y="0"/>
                    <a:pt x="137" y="364"/>
                    <a:pt x="74" y="933"/>
                  </a:cubicBezTo>
                  <a:cubicBezTo>
                    <a:pt x="0" y="1639"/>
                    <a:pt x="1636" y="2397"/>
                    <a:pt x="3732" y="2623"/>
                  </a:cubicBezTo>
                  <a:cubicBezTo>
                    <a:pt x="4141" y="2668"/>
                    <a:pt x="4537" y="2689"/>
                    <a:pt x="4910" y="2689"/>
                  </a:cubicBezTo>
                  <a:cubicBezTo>
                    <a:pt x="6453" y="2689"/>
                    <a:pt x="7606" y="2326"/>
                    <a:pt x="7668" y="1758"/>
                  </a:cubicBezTo>
                  <a:cubicBezTo>
                    <a:pt x="7746" y="1048"/>
                    <a:pt x="6106" y="294"/>
                    <a:pt x="4011" y="64"/>
                  </a:cubicBezTo>
                  <a:cubicBezTo>
                    <a:pt x="3608" y="21"/>
                    <a:pt x="3217" y="0"/>
                    <a:pt x="2848" y="0"/>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 name="Google Shape;205;p11"/>
            <p:cNvSpPr/>
            <p:nvPr/>
          </p:nvSpPr>
          <p:spPr>
            <a:xfrm>
              <a:off x="3250150" y="1095300"/>
              <a:ext cx="111675" cy="47100"/>
            </a:xfrm>
            <a:custGeom>
              <a:avLst/>
              <a:gdLst/>
              <a:ahLst/>
              <a:cxnLst/>
              <a:rect l="l" t="t" r="r" b="b"/>
              <a:pathLst>
                <a:path w="4467" h="1884" extrusionOk="0">
                  <a:moveTo>
                    <a:pt x="2582" y="1"/>
                  </a:moveTo>
                  <a:cubicBezTo>
                    <a:pt x="2446" y="1"/>
                    <a:pt x="2305" y="6"/>
                    <a:pt x="2162" y="18"/>
                  </a:cubicBezTo>
                  <a:cubicBezTo>
                    <a:pt x="952" y="112"/>
                    <a:pt x="1" y="604"/>
                    <a:pt x="42" y="1117"/>
                  </a:cubicBezTo>
                  <a:cubicBezTo>
                    <a:pt x="78" y="1571"/>
                    <a:pt x="880" y="1883"/>
                    <a:pt x="1903" y="1883"/>
                  </a:cubicBezTo>
                  <a:cubicBezTo>
                    <a:pt x="2035" y="1883"/>
                    <a:pt x="2171" y="1878"/>
                    <a:pt x="2310" y="1867"/>
                  </a:cubicBezTo>
                  <a:cubicBezTo>
                    <a:pt x="3519" y="1769"/>
                    <a:pt x="4466" y="1277"/>
                    <a:pt x="4425" y="764"/>
                  </a:cubicBezTo>
                  <a:cubicBezTo>
                    <a:pt x="4389" y="312"/>
                    <a:pt x="3598" y="1"/>
                    <a:pt x="2582" y="1"/>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 name="Google Shape;206;p11"/>
            <p:cNvSpPr/>
            <p:nvPr/>
          </p:nvSpPr>
          <p:spPr>
            <a:xfrm>
              <a:off x="3252200" y="1105550"/>
              <a:ext cx="108400" cy="37050"/>
            </a:xfrm>
            <a:custGeom>
              <a:avLst/>
              <a:gdLst/>
              <a:ahLst/>
              <a:cxnLst/>
              <a:rect l="l" t="t" r="r" b="b"/>
              <a:pathLst>
                <a:path w="4336" h="1482" extrusionOk="0">
                  <a:moveTo>
                    <a:pt x="2624" y="1"/>
                  </a:moveTo>
                  <a:cubicBezTo>
                    <a:pt x="2459" y="1"/>
                    <a:pt x="2288" y="8"/>
                    <a:pt x="2113" y="22"/>
                  </a:cubicBezTo>
                  <a:cubicBezTo>
                    <a:pt x="932" y="117"/>
                    <a:pt x="1" y="514"/>
                    <a:pt x="34" y="912"/>
                  </a:cubicBezTo>
                  <a:cubicBezTo>
                    <a:pt x="62" y="1252"/>
                    <a:pt x="783" y="1482"/>
                    <a:pt x="1731" y="1482"/>
                  </a:cubicBezTo>
                  <a:cubicBezTo>
                    <a:pt x="1891" y="1482"/>
                    <a:pt x="2057" y="1475"/>
                    <a:pt x="2228" y="1462"/>
                  </a:cubicBezTo>
                  <a:cubicBezTo>
                    <a:pt x="3409" y="1367"/>
                    <a:pt x="4335" y="965"/>
                    <a:pt x="4307" y="568"/>
                  </a:cubicBezTo>
                  <a:cubicBezTo>
                    <a:pt x="4279" y="229"/>
                    <a:pt x="3562" y="1"/>
                    <a:pt x="2624" y="1"/>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 name="Google Shape;207;p11"/>
            <p:cNvSpPr/>
            <p:nvPr/>
          </p:nvSpPr>
          <p:spPr>
            <a:xfrm>
              <a:off x="3458775" y="1213125"/>
              <a:ext cx="138325" cy="76875"/>
            </a:xfrm>
            <a:custGeom>
              <a:avLst/>
              <a:gdLst/>
              <a:ahLst/>
              <a:cxnLst/>
              <a:rect l="l" t="t" r="r" b="b"/>
              <a:pathLst>
                <a:path w="5533" h="3075" extrusionOk="0">
                  <a:moveTo>
                    <a:pt x="1271" y="0"/>
                  </a:moveTo>
                  <a:cubicBezTo>
                    <a:pt x="762" y="0"/>
                    <a:pt x="388" y="140"/>
                    <a:pt x="263" y="423"/>
                  </a:cubicBezTo>
                  <a:cubicBezTo>
                    <a:pt x="1" y="1009"/>
                    <a:pt x="911" y="1981"/>
                    <a:pt x="2297" y="2596"/>
                  </a:cubicBezTo>
                  <a:cubicBezTo>
                    <a:pt x="3011" y="2914"/>
                    <a:pt x="3713" y="3074"/>
                    <a:pt x="4260" y="3074"/>
                  </a:cubicBezTo>
                  <a:cubicBezTo>
                    <a:pt x="4771" y="3074"/>
                    <a:pt x="5147" y="2934"/>
                    <a:pt x="5274" y="2653"/>
                  </a:cubicBezTo>
                  <a:cubicBezTo>
                    <a:pt x="5532" y="2067"/>
                    <a:pt x="4622" y="1095"/>
                    <a:pt x="3240" y="480"/>
                  </a:cubicBezTo>
                  <a:cubicBezTo>
                    <a:pt x="2522" y="161"/>
                    <a:pt x="1819" y="0"/>
                    <a:pt x="1271"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 name="Google Shape;208;p11"/>
            <p:cNvSpPr/>
            <p:nvPr/>
          </p:nvSpPr>
          <p:spPr>
            <a:xfrm>
              <a:off x="3459175" y="1223325"/>
              <a:ext cx="132275" cy="68100"/>
            </a:xfrm>
            <a:custGeom>
              <a:avLst/>
              <a:gdLst/>
              <a:ahLst/>
              <a:cxnLst/>
              <a:rect l="l" t="t" r="r" b="b"/>
              <a:pathLst>
                <a:path w="5291" h="2724" extrusionOk="0">
                  <a:moveTo>
                    <a:pt x="915" y="0"/>
                  </a:moveTo>
                  <a:cubicBezTo>
                    <a:pt x="544" y="0"/>
                    <a:pt x="284" y="91"/>
                    <a:pt x="202" y="277"/>
                  </a:cubicBezTo>
                  <a:cubicBezTo>
                    <a:pt x="1" y="728"/>
                    <a:pt x="932" y="1581"/>
                    <a:pt x="2281" y="2184"/>
                  </a:cubicBezTo>
                  <a:cubicBezTo>
                    <a:pt x="3078" y="2538"/>
                    <a:pt x="3844" y="2724"/>
                    <a:pt x="4379" y="2724"/>
                  </a:cubicBezTo>
                  <a:cubicBezTo>
                    <a:pt x="4749" y="2724"/>
                    <a:pt x="5008" y="2635"/>
                    <a:pt x="5090" y="2450"/>
                  </a:cubicBezTo>
                  <a:cubicBezTo>
                    <a:pt x="5291" y="1999"/>
                    <a:pt x="4360" y="1142"/>
                    <a:pt x="3011" y="544"/>
                  </a:cubicBezTo>
                  <a:cubicBezTo>
                    <a:pt x="2214" y="188"/>
                    <a:pt x="1449" y="0"/>
                    <a:pt x="915" y="0"/>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 name="Google Shape;209;p11"/>
            <p:cNvSpPr/>
            <p:nvPr/>
          </p:nvSpPr>
          <p:spPr>
            <a:xfrm>
              <a:off x="3075675" y="1182500"/>
              <a:ext cx="105625" cy="108825"/>
            </a:xfrm>
            <a:custGeom>
              <a:avLst/>
              <a:gdLst/>
              <a:ahLst/>
              <a:cxnLst/>
              <a:rect l="l" t="t" r="r" b="b"/>
              <a:pathLst>
                <a:path w="4225" h="4353" extrusionOk="0">
                  <a:moveTo>
                    <a:pt x="3381" y="1"/>
                  </a:moveTo>
                  <a:cubicBezTo>
                    <a:pt x="2820" y="1"/>
                    <a:pt x="1960" y="577"/>
                    <a:pt x="1239" y="1488"/>
                  </a:cubicBezTo>
                  <a:cubicBezTo>
                    <a:pt x="337" y="2628"/>
                    <a:pt x="1" y="3858"/>
                    <a:pt x="481" y="4239"/>
                  </a:cubicBezTo>
                  <a:cubicBezTo>
                    <a:pt x="578" y="4316"/>
                    <a:pt x="701" y="4352"/>
                    <a:pt x="842" y="4352"/>
                  </a:cubicBezTo>
                  <a:cubicBezTo>
                    <a:pt x="1406" y="4352"/>
                    <a:pt x="2265" y="3776"/>
                    <a:pt x="2986" y="2865"/>
                  </a:cubicBezTo>
                  <a:cubicBezTo>
                    <a:pt x="3884" y="1730"/>
                    <a:pt x="4224" y="495"/>
                    <a:pt x="3741" y="114"/>
                  </a:cubicBezTo>
                  <a:cubicBezTo>
                    <a:pt x="3644" y="37"/>
                    <a:pt x="3522" y="1"/>
                    <a:pt x="3381" y="1"/>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 name="Google Shape;210;p11"/>
            <p:cNvSpPr/>
            <p:nvPr/>
          </p:nvSpPr>
          <p:spPr>
            <a:xfrm>
              <a:off x="3084300" y="1188800"/>
              <a:ext cx="98125" cy="104000"/>
            </a:xfrm>
            <a:custGeom>
              <a:avLst/>
              <a:gdLst/>
              <a:ahLst/>
              <a:cxnLst/>
              <a:rect l="l" t="t" r="r" b="b"/>
              <a:pathLst>
                <a:path w="3925" h="4160" extrusionOk="0">
                  <a:moveTo>
                    <a:pt x="3324" y="1"/>
                  </a:moveTo>
                  <a:cubicBezTo>
                    <a:pt x="2855" y="1"/>
                    <a:pt x="2023" y="615"/>
                    <a:pt x="1284" y="1547"/>
                  </a:cubicBezTo>
                  <a:cubicBezTo>
                    <a:pt x="406" y="2654"/>
                    <a:pt x="0" y="3794"/>
                    <a:pt x="373" y="4090"/>
                  </a:cubicBezTo>
                  <a:cubicBezTo>
                    <a:pt x="434" y="4137"/>
                    <a:pt x="511" y="4160"/>
                    <a:pt x="601" y="4160"/>
                  </a:cubicBezTo>
                  <a:cubicBezTo>
                    <a:pt x="1070" y="4160"/>
                    <a:pt x="1901" y="3545"/>
                    <a:pt x="2637" y="2613"/>
                  </a:cubicBezTo>
                  <a:cubicBezTo>
                    <a:pt x="3514" y="1502"/>
                    <a:pt x="3925" y="362"/>
                    <a:pt x="3551" y="71"/>
                  </a:cubicBezTo>
                  <a:cubicBezTo>
                    <a:pt x="3491" y="23"/>
                    <a:pt x="3414" y="1"/>
                    <a:pt x="3324" y="1"/>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 name="Google Shape;211;p11"/>
            <p:cNvSpPr/>
            <p:nvPr/>
          </p:nvSpPr>
          <p:spPr>
            <a:xfrm>
              <a:off x="3344575" y="1175650"/>
              <a:ext cx="68400" cy="40700"/>
            </a:xfrm>
            <a:custGeom>
              <a:avLst/>
              <a:gdLst/>
              <a:ahLst/>
              <a:cxnLst/>
              <a:rect l="l" t="t" r="r" b="b"/>
              <a:pathLst>
                <a:path w="2736" h="1628" extrusionOk="0">
                  <a:moveTo>
                    <a:pt x="1145" y="0"/>
                  </a:moveTo>
                  <a:cubicBezTo>
                    <a:pt x="586" y="0"/>
                    <a:pt x="136" y="237"/>
                    <a:pt x="74" y="597"/>
                  </a:cubicBezTo>
                  <a:cubicBezTo>
                    <a:pt x="1" y="1028"/>
                    <a:pt x="521" y="1475"/>
                    <a:pt x="1239" y="1598"/>
                  </a:cubicBezTo>
                  <a:cubicBezTo>
                    <a:pt x="1359" y="1618"/>
                    <a:pt x="1477" y="1627"/>
                    <a:pt x="1590" y="1627"/>
                  </a:cubicBezTo>
                  <a:cubicBezTo>
                    <a:pt x="2151" y="1627"/>
                    <a:pt x="2604" y="1393"/>
                    <a:pt x="2662" y="1032"/>
                  </a:cubicBezTo>
                  <a:cubicBezTo>
                    <a:pt x="2736" y="601"/>
                    <a:pt x="2215" y="150"/>
                    <a:pt x="1501" y="31"/>
                  </a:cubicBezTo>
                  <a:cubicBezTo>
                    <a:pt x="1380" y="10"/>
                    <a:pt x="1260" y="0"/>
                    <a:pt x="1145"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 name="Google Shape;212;p11"/>
            <p:cNvSpPr/>
            <p:nvPr/>
          </p:nvSpPr>
          <p:spPr>
            <a:xfrm>
              <a:off x="3344975" y="1184200"/>
              <a:ext cx="66050" cy="32175"/>
            </a:xfrm>
            <a:custGeom>
              <a:avLst/>
              <a:gdLst/>
              <a:ahLst/>
              <a:cxnLst/>
              <a:rect l="l" t="t" r="r" b="b"/>
              <a:pathLst>
                <a:path w="2642" h="1287" extrusionOk="0">
                  <a:moveTo>
                    <a:pt x="997" y="1"/>
                  </a:moveTo>
                  <a:cubicBezTo>
                    <a:pt x="493" y="1"/>
                    <a:pt x="104" y="166"/>
                    <a:pt x="58" y="431"/>
                  </a:cubicBezTo>
                  <a:cubicBezTo>
                    <a:pt x="1" y="764"/>
                    <a:pt x="522" y="1133"/>
                    <a:pt x="1219" y="1252"/>
                  </a:cubicBezTo>
                  <a:cubicBezTo>
                    <a:pt x="1364" y="1275"/>
                    <a:pt x="1505" y="1287"/>
                    <a:pt x="1639" y="1287"/>
                  </a:cubicBezTo>
                  <a:cubicBezTo>
                    <a:pt x="2149" y="1287"/>
                    <a:pt x="2543" y="1121"/>
                    <a:pt x="2588" y="858"/>
                  </a:cubicBezTo>
                  <a:cubicBezTo>
                    <a:pt x="2642" y="522"/>
                    <a:pt x="2125" y="153"/>
                    <a:pt x="1424" y="38"/>
                  </a:cubicBezTo>
                  <a:cubicBezTo>
                    <a:pt x="1276" y="13"/>
                    <a:pt x="1133" y="1"/>
                    <a:pt x="997" y="1"/>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 name="Google Shape;213;p11"/>
            <p:cNvSpPr/>
            <p:nvPr/>
          </p:nvSpPr>
          <p:spPr>
            <a:xfrm>
              <a:off x="3378000" y="1138625"/>
              <a:ext cx="25650" cy="15250"/>
            </a:xfrm>
            <a:custGeom>
              <a:avLst/>
              <a:gdLst/>
              <a:ahLst/>
              <a:cxnLst/>
              <a:rect l="l" t="t" r="r" b="b"/>
              <a:pathLst>
                <a:path w="1026" h="610" extrusionOk="0">
                  <a:moveTo>
                    <a:pt x="426" y="0"/>
                  </a:moveTo>
                  <a:cubicBezTo>
                    <a:pt x="216" y="0"/>
                    <a:pt x="45" y="88"/>
                    <a:pt x="25" y="225"/>
                  </a:cubicBezTo>
                  <a:cubicBezTo>
                    <a:pt x="0" y="380"/>
                    <a:pt x="193" y="553"/>
                    <a:pt x="460" y="598"/>
                  </a:cubicBezTo>
                  <a:cubicBezTo>
                    <a:pt x="505" y="605"/>
                    <a:pt x="549" y="609"/>
                    <a:pt x="592" y="609"/>
                  </a:cubicBezTo>
                  <a:cubicBezTo>
                    <a:pt x="802" y="609"/>
                    <a:pt x="972" y="521"/>
                    <a:pt x="993" y="385"/>
                  </a:cubicBezTo>
                  <a:cubicBezTo>
                    <a:pt x="1025" y="225"/>
                    <a:pt x="825" y="57"/>
                    <a:pt x="558" y="11"/>
                  </a:cubicBezTo>
                  <a:cubicBezTo>
                    <a:pt x="513" y="4"/>
                    <a:pt x="469" y="0"/>
                    <a:pt x="426"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 name="Google Shape;214;p11"/>
            <p:cNvSpPr/>
            <p:nvPr/>
          </p:nvSpPr>
          <p:spPr>
            <a:xfrm>
              <a:off x="3378600" y="1141875"/>
              <a:ext cx="23725" cy="12000"/>
            </a:xfrm>
            <a:custGeom>
              <a:avLst/>
              <a:gdLst/>
              <a:ahLst/>
              <a:cxnLst/>
              <a:rect l="l" t="t" r="r" b="b"/>
              <a:pathLst>
                <a:path w="949" h="480" extrusionOk="0">
                  <a:moveTo>
                    <a:pt x="378" y="0"/>
                  </a:moveTo>
                  <a:cubicBezTo>
                    <a:pt x="205" y="0"/>
                    <a:pt x="60" y="62"/>
                    <a:pt x="1" y="160"/>
                  </a:cubicBezTo>
                  <a:cubicBezTo>
                    <a:pt x="26" y="300"/>
                    <a:pt x="206" y="427"/>
                    <a:pt x="436" y="468"/>
                  </a:cubicBezTo>
                  <a:cubicBezTo>
                    <a:pt x="483" y="476"/>
                    <a:pt x="529" y="480"/>
                    <a:pt x="573" y="480"/>
                  </a:cubicBezTo>
                  <a:cubicBezTo>
                    <a:pt x="748" y="480"/>
                    <a:pt x="893" y="418"/>
                    <a:pt x="948" y="320"/>
                  </a:cubicBezTo>
                  <a:cubicBezTo>
                    <a:pt x="919" y="181"/>
                    <a:pt x="743" y="50"/>
                    <a:pt x="514" y="13"/>
                  </a:cubicBezTo>
                  <a:cubicBezTo>
                    <a:pt x="467" y="4"/>
                    <a:pt x="422" y="0"/>
                    <a:pt x="378" y="0"/>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 name="Google Shape;215;p11"/>
            <p:cNvSpPr/>
            <p:nvPr/>
          </p:nvSpPr>
          <p:spPr>
            <a:xfrm>
              <a:off x="3439200" y="1173475"/>
              <a:ext cx="25650" cy="15250"/>
            </a:xfrm>
            <a:custGeom>
              <a:avLst/>
              <a:gdLst/>
              <a:ahLst/>
              <a:cxnLst/>
              <a:rect l="l" t="t" r="r" b="b"/>
              <a:pathLst>
                <a:path w="1026" h="610" extrusionOk="0">
                  <a:moveTo>
                    <a:pt x="429" y="0"/>
                  </a:moveTo>
                  <a:cubicBezTo>
                    <a:pt x="217" y="0"/>
                    <a:pt x="50" y="89"/>
                    <a:pt x="29" y="225"/>
                  </a:cubicBezTo>
                  <a:cubicBezTo>
                    <a:pt x="0" y="381"/>
                    <a:pt x="197" y="553"/>
                    <a:pt x="464" y="598"/>
                  </a:cubicBezTo>
                  <a:cubicBezTo>
                    <a:pt x="510" y="606"/>
                    <a:pt x="555" y="610"/>
                    <a:pt x="599" y="610"/>
                  </a:cubicBezTo>
                  <a:cubicBezTo>
                    <a:pt x="808" y="610"/>
                    <a:pt x="976" y="524"/>
                    <a:pt x="997" y="389"/>
                  </a:cubicBezTo>
                  <a:cubicBezTo>
                    <a:pt x="1026" y="221"/>
                    <a:pt x="833" y="53"/>
                    <a:pt x="562" y="12"/>
                  </a:cubicBezTo>
                  <a:cubicBezTo>
                    <a:pt x="516" y="4"/>
                    <a:pt x="472" y="0"/>
                    <a:pt x="429"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 name="Google Shape;216;p11"/>
            <p:cNvSpPr/>
            <p:nvPr/>
          </p:nvSpPr>
          <p:spPr>
            <a:xfrm>
              <a:off x="3439925" y="1176725"/>
              <a:ext cx="23700" cy="12025"/>
            </a:xfrm>
            <a:custGeom>
              <a:avLst/>
              <a:gdLst/>
              <a:ahLst/>
              <a:cxnLst/>
              <a:rect l="l" t="t" r="r" b="b"/>
              <a:pathLst>
                <a:path w="948" h="481" extrusionOk="0">
                  <a:moveTo>
                    <a:pt x="375" y="1"/>
                  </a:moveTo>
                  <a:cubicBezTo>
                    <a:pt x="200" y="1"/>
                    <a:pt x="56" y="62"/>
                    <a:pt x="0" y="160"/>
                  </a:cubicBezTo>
                  <a:cubicBezTo>
                    <a:pt x="25" y="296"/>
                    <a:pt x="205" y="427"/>
                    <a:pt x="435" y="468"/>
                  </a:cubicBezTo>
                  <a:cubicBezTo>
                    <a:pt x="481" y="476"/>
                    <a:pt x="527" y="480"/>
                    <a:pt x="570" y="480"/>
                  </a:cubicBezTo>
                  <a:cubicBezTo>
                    <a:pt x="743" y="480"/>
                    <a:pt x="888" y="419"/>
                    <a:pt x="947" y="320"/>
                  </a:cubicBezTo>
                  <a:cubicBezTo>
                    <a:pt x="914" y="181"/>
                    <a:pt x="742" y="54"/>
                    <a:pt x="513" y="13"/>
                  </a:cubicBezTo>
                  <a:cubicBezTo>
                    <a:pt x="465" y="5"/>
                    <a:pt x="419" y="1"/>
                    <a:pt x="375" y="1"/>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 name="Google Shape;217;p11"/>
            <p:cNvSpPr/>
            <p:nvPr/>
          </p:nvSpPr>
          <p:spPr>
            <a:xfrm>
              <a:off x="3255075" y="1234200"/>
              <a:ext cx="25350" cy="17775"/>
            </a:xfrm>
            <a:custGeom>
              <a:avLst/>
              <a:gdLst/>
              <a:ahLst/>
              <a:cxnLst/>
              <a:rect l="l" t="t" r="r" b="b"/>
              <a:pathLst>
                <a:path w="1014" h="711" extrusionOk="0">
                  <a:moveTo>
                    <a:pt x="694" y="0"/>
                  </a:moveTo>
                  <a:cubicBezTo>
                    <a:pt x="593" y="0"/>
                    <a:pt x="474" y="33"/>
                    <a:pt x="362" y="100"/>
                  </a:cubicBezTo>
                  <a:cubicBezTo>
                    <a:pt x="124" y="236"/>
                    <a:pt x="1" y="461"/>
                    <a:pt x="83" y="605"/>
                  </a:cubicBezTo>
                  <a:cubicBezTo>
                    <a:pt x="125" y="674"/>
                    <a:pt x="214" y="710"/>
                    <a:pt x="322" y="710"/>
                  </a:cubicBezTo>
                  <a:cubicBezTo>
                    <a:pt x="424" y="710"/>
                    <a:pt x="544" y="678"/>
                    <a:pt x="657" y="613"/>
                  </a:cubicBezTo>
                  <a:cubicBezTo>
                    <a:pt x="891" y="482"/>
                    <a:pt x="1014" y="256"/>
                    <a:pt x="936" y="113"/>
                  </a:cubicBezTo>
                  <a:cubicBezTo>
                    <a:pt x="893" y="38"/>
                    <a:pt x="803" y="0"/>
                    <a:pt x="694"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 name="Google Shape;218;p11"/>
            <p:cNvSpPr/>
            <p:nvPr/>
          </p:nvSpPr>
          <p:spPr>
            <a:xfrm>
              <a:off x="3257650" y="1237050"/>
              <a:ext cx="21950" cy="14950"/>
            </a:xfrm>
            <a:custGeom>
              <a:avLst/>
              <a:gdLst/>
              <a:ahLst/>
              <a:cxnLst/>
              <a:rect l="l" t="t" r="r" b="b"/>
              <a:pathLst>
                <a:path w="878" h="598" extrusionOk="0">
                  <a:moveTo>
                    <a:pt x="658" y="1"/>
                  </a:moveTo>
                  <a:cubicBezTo>
                    <a:pt x="556" y="1"/>
                    <a:pt x="438" y="34"/>
                    <a:pt x="324" y="101"/>
                  </a:cubicBezTo>
                  <a:cubicBezTo>
                    <a:pt x="123" y="216"/>
                    <a:pt x="0" y="400"/>
                    <a:pt x="25" y="540"/>
                  </a:cubicBezTo>
                  <a:cubicBezTo>
                    <a:pt x="72" y="578"/>
                    <a:pt x="141" y="597"/>
                    <a:pt x="221" y="597"/>
                  </a:cubicBezTo>
                  <a:cubicBezTo>
                    <a:pt x="322" y="597"/>
                    <a:pt x="441" y="566"/>
                    <a:pt x="554" y="499"/>
                  </a:cubicBezTo>
                  <a:cubicBezTo>
                    <a:pt x="755" y="380"/>
                    <a:pt x="878" y="195"/>
                    <a:pt x="853" y="60"/>
                  </a:cubicBezTo>
                  <a:cubicBezTo>
                    <a:pt x="805" y="21"/>
                    <a:pt x="736" y="1"/>
                    <a:pt x="658" y="1"/>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 name="Google Shape;219;p11"/>
            <p:cNvSpPr/>
            <p:nvPr/>
          </p:nvSpPr>
          <p:spPr>
            <a:xfrm>
              <a:off x="3388450" y="1087875"/>
              <a:ext cx="37125" cy="15675"/>
            </a:xfrm>
            <a:custGeom>
              <a:avLst/>
              <a:gdLst/>
              <a:ahLst/>
              <a:cxnLst/>
              <a:rect l="l" t="t" r="r" b="b"/>
              <a:pathLst>
                <a:path w="1485" h="627" extrusionOk="0">
                  <a:moveTo>
                    <a:pt x="512" y="0"/>
                  </a:moveTo>
                  <a:cubicBezTo>
                    <a:pt x="245" y="0"/>
                    <a:pt x="48" y="72"/>
                    <a:pt x="29" y="192"/>
                  </a:cubicBezTo>
                  <a:cubicBezTo>
                    <a:pt x="1" y="352"/>
                    <a:pt x="300" y="537"/>
                    <a:pt x="694" y="602"/>
                  </a:cubicBezTo>
                  <a:cubicBezTo>
                    <a:pt x="791" y="618"/>
                    <a:pt x="885" y="626"/>
                    <a:pt x="972" y="626"/>
                  </a:cubicBezTo>
                  <a:cubicBezTo>
                    <a:pt x="1238" y="626"/>
                    <a:pt x="1438" y="554"/>
                    <a:pt x="1456" y="434"/>
                  </a:cubicBezTo>
                  <a:cubicBezTo>
                    <a:pt x="1485" y="274"/>
                    <a:pt x="1186" y="90"/>
                    <a:pt x="792" y="24"/>
                  </a:cubicBezTo>
                  <a:cubicBezTo>
                    <a:pt x="694" y="8"/>
                    <a:pt x="599" y="0"/>
                    <a:pt x="512"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 name="Google Shape;220;p11"/>
            <p:cNvSpPr/>
            <p:nvPr/>
          </p:nvSpPr>
          <p:spPr>
            <a:xfrm>
              <a:off x="3388875" y="1091000"/>
              <a:ext cx="35900" cy="12600"/>
            </a:xfrm>
            <a:custGeom>
              <a:avLst/>
              <a:gdLst/>
              <a:ahLst/>
              <a:cxnLst/>
              <a:rect l="l" t="t" r="r" b="b"/>
              <a:pathLst>
                <a:path w="1436" h="504" extrusionOk="0">
                  <a:moveTo>
                    <a:pt x="421" y="0"/>
                  </a:moveTo>
                  <a:cubicBezTo>
                    <a:pt x="197" y="0"/>
                    <a:pt x="35" y="48"/>
                    <a:pt x="21" y="133"/>
                  </a:cubicBezTo>
                  <a:cubicBezTo>
                    <a:pt x="0" y="256"/>
                    <a:pt x="295" y="407"/>
                    <a:pt x="681" y="473"/>
                  </a:cubicBezTo>
                  <a:cubicBezTo>
                    <a:pt x="800" y="493"/>
                    <a:pt x="915" y="503"/>
                    <a:pt x="1016" y="503"/>
                  </a:cubicBezTo>
                  <a:cubicBezTo>
                    <a:pt x="1240" y="503"/>
                    <a:pt x="1401" y="455"/>
                    <a:pt x="1415" y="371"/>
                  </a:cubicBezTo>
                  <a:cubicBezTo>
                    <a:pt x="1435" y="248"/>
                    <a:pt x="1140" y="96"/>
                    <a:pt x="755" y="30"/>
                  </a:cubicBezTo>
                  <a:cubicBezTo>
                    <a:pt x="636" y="10"/>
                    <a:pt x="522" y="0"/>
                    <a:pt x="421" y="0"/>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 name="Google Shape;221;p11"/>
            <p:cNvSpPr/>
            <p:nvPr/>
          </p:nvSpPr>
          <p:spPr>
            <a:xfrm>
              <a:off x="3223200" y="1180525"/>
              <a:ext cx="55075" cy="32925"/>
            </a:xfrm>
            <a:custGeom>
              <a:avLst/>
              <a:gdLst/>
              <a:ahLst/>
              <a:cxnLst/>
              <a:rect l="l" t="t" r="r" b="b"/>
              <a:pathLst>
                <a:path w="2203" h="1317" extrusionOk="0">
                  <a:moveTo>
                    <a:pt x="1290" y="0"/>
                  </a:moveTo>
                  <a:cubicBezTo>
                    <a:pt x="1192" y="0"/>
                    <a:pt x="1089" y="10"/>
                    <a:pt x="985" y="29"/>
                  </a:cubicBezTo>
                  <a:cubicBezTo>
                    <a:pt x="415" y="131"/>
                    <a:pt x="1" y="500"/>
                    <a:pt x="62" y="849"/>
                  </a:cubicBezTo>
                  <a:cubicBezTo>
                    <a:pt x="112" y="1131"/>
                    <a:pt x="467" y="1316"/>
                    <a:pt x="909" y="1316"/>
                  </a:cubicBezTo>
                  <a:cubicBezTo>
                    <a:pt x="1007" y="1316"/>
                    <a:pt x="1110" y="1307"/>
                    <a:pt x="1214" y="1288"/>
                  </a:cubicBezTo>
                  <a:cubicBezTo>
                    <a:pt x="1788" y="1185"/>
                    <a:pt x="2203" y="816"/>
                    <a:pt x="2141" y="472"/>
                  </a:cubicBezTo>
                  <a:cubicBezTo>
                    <a:pt x="2087" y="187"/>
                    <a:pt x="1732" y="0"/>
                    <a:pt x="1290"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 name="Google Shape;222;p11"/>
            <p:cNvSpPr/>
            <p:nvPr/>
          </p:nvSpPr>
          <p:spPr>
            <a:xfrm>
              <a:off x="3226175" y="1187550"/>
              <a:ext cx="50575" cy="25825"/>
            </a:xfrm>
            <a:custGeom>
              <a:avLst/>
              <a:gdLst/>
              <a:ahLst/>
              <a:cxnLst/>
              <a:rect l="l" t="t" r="r" b="b"/>
              <a:pathLst>
                <a:path w="2023" h="1033" extrusionOk="0">
                  <a:moveTo>
                    <a:pt x="1238" y="0"/>
                  </a:moveTo>
                  <a:cubicBezTo>
                    <a:pt x="1137" y="0"/>
                    <a:pt x="1031" y="10"/>
                    <a:pt x="923" y="31"/>
                  </a:cubicBezTo>
                  <a:cubicBezTo>
                    <a:pt x="431" y="121"/>
                    <a:pt x="50" y="404"/>
                    <a:pt x="0" y="699"/>
                  </a:cubicBezTo>
                  <a:cubicBezTo>
                    <a:pt x="123" y="905"/>
                    <a:pt x="426" y="1033"/>
                    <a:pt x="789" y="1033"/>
                  </a:cubicBezTo>
                  <a:cubicBezTo>
                    <a:pt x="889" y="1033"/>
                    <a:pt x="993" y="1023"/>
                    <a:pt x="1099" y="1003"/>
                  </a:cubicBezTo>
                  <a:cubicBezTo>
                    <a:pt x="1591" y="912"/>
                    <a:pt x="1973" y="630"/>
                    <a:pt x="2022" y="330"/>
                  </a:cubicBezTo>
                  <a:cubicBezTo>
                    <a:pt x="1904" y="125"/>
                    <a:pt x="1600" y="0"/>
                    <a:pt x="1238" y="0"/>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 name="Google Shape;223;p11"/>
            <p:cNvSpPr/>
            <p:nvPr/>
          </p:nvSpPr>
          <p:spPr>
            <a:xfrm>
              <a:off x="3172250" y="1248225"/>
              <a:ext cx="66650" cy="49425"/>
            </a:xfrm>
            <a:custGeom>
              <a:avLst/>
              <a:gdLst/>
              <a:ahLst/>
              <a:cxnLst/>
              <a:rect l="l" t="t" r="r" b="b"/>
              <a:pathLst>
                <a:path w="2666" h="1977" extrusionOk="0">
                  <a:moveTo>
                    <a:pt x="1847" y="0"/>
                  </a:moveTo>
                  <a:cubicBezTo>
                    <a:pt x="1556" y="0"/>
                    <a:pt x="1209" y="112"/>
                    <a:pt x="886" y="331"/>
                  </a:cubicBezTo>
                  <a:cubicBezTo>
                    <a:pt x="288" y="737"/>
                    <a:pt x="1" y="1364"/>
                    <a:pt x="247" y="1725"/>
                  </a:cubicBezTo>
                  <a:cubicBezTo>
                    <a:pt x="360" y="1893"/>
                    <a:pt x="568" y="1976"/>
                    <a:pt x="818" y="1976"/>
                  </a:cubicBezTo>
                  <a:cubicBezTo>
                    <a:pt x="1110" y="1976"/>
                    <a:pt x="1458" y="1864"/>
                    <a:pt x="1780" y="1643"/>
                  </a:cubicBezTo>
                  <a:cubicBezTo>
                    <a:pt x="2379" y="1237"/>
                    <a:pt x="2666" y="614"/>
                    <a:pt x="2420" y="249"/>
                  </a:cubicBezTo>
                  <a:cubicBezTo>
                    <a:pt x="2304" y="82"/>
                    <a:pt x="2097" y="0"/>
                    <a:pt x="1847"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 name="Google Shape;224;p11"/>
            <p:cNvSpPr/>
            <p:nvPr/>
          </p:nvSpPr>
          <p:spPr>
            <a:xfrm>
              <a:off x="3176650" y="1254475"/>
              <a:ext cx="62575" cy="44150"/>
            </a:xfrm>
            <a:custGeom>
              <a:avLst/>
              <a:gdLst/>
              <a:ahLst/>
              <a:cxnLst/>
              <a:rect l="l" t="t" r="r" b="b"/>
              <a:pathLst>
                <a:path w="2503" h="1766" extrusionOk="0">
                  <a:moveTo>
                    <a:pt x="1922" y="1"/>
                  </a:moveTo>
                  <a:cubicBezTo>
                    <a:pt x="1641" y="1"/>
                    <a:pt x="1267" y="132"/>
                    <a:pt x="907" y="376"/>
                  </a:cubicBezTo>
                  <a:cubicBezTo>
                    <a:pt x="321" y="774"/>
                    <a:pt x="1" y="1323"/>
                    <a:pt x="194" y="1602"/>
                  </a:cubicBezTo>
                  <a:cubicBezTo>
                    <a:pt x="267" y="1712"/>
                    <a:pt x="408" y="1765"/>
                    <a:pt x="587" y="1765"/>
                  </a:cubicBezTo>
                  <a:cubicBezTo>
                    <a:pt x="868" y="1765"/>
                    <a:pt x="1242" y="1636"/>
                    <a:pt x="1600" y="1393"/>
                  </a:cubicBezTo>
                  <a:cubicBezTo>
                    <a:pt x="2182" y="995"/>
                    <a:pt x="2502" y="446"/>
                    <a:pt x="2314" y="163"/>
                  </a:cubicBezTo>
                  <a:cubicBezTo>
                    <a:pt x="2239" y="53"/>
                    <a:pt x="2099" y="1"/>
                    <a:pt x="1922" y="1"/>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 name="Google Shape;225;p11"/>
            <p:cNvSpPr/>
            <p:nvPr/>
          </p:nvSpPr>
          <p:spPr>
            <a:xfrm>
              <a:off x="3452000" y="1067450"/>
              <a:ext cx="96200" cy="72700"/>
            </a:xfrm>
            <a:custGeom>
              <a:avLst/>
              <a:gdLst/>
              <a:ahLst/>
              <a:cxnLst/>
              <a:rect l="l" t="t" r="r" b="b"/>
              <a:pathLst>
                <a:path w="3848" h="2908" extrusionOk="0">
                  <a:moveTo>
                    <a:pt x="874" y="0"/>
                  </a:moveTo>
                  <a:lnTo>
                    <a:pt x="1" y="1190"/>
                  </a:lnTo>
                  <a:lnTo>
                    <a:pt x="1498" y="2342"/>
                  </a:lnTo>
                  <a:lnTo>
                    <a:pt x="3503" y="2908"/>
                  </a:lnTo>
                  <a:lnTo>
                    <a:pt x="3847" y="1513"/>
                  </a:lnTo>
                  <a:lnTo>
                    <a:pt x="874" y="0"/>
                  </a:lnTo>
                  <a:close/>
                </a:path>
              </a:pathLst>
            </a:custGeom>
            <a:solidFill>
              <a:srgbClr val="D96D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 name="Google Shape;226;p11"/>
            <p:cNvSpPr/>
            <p:nvPr/>
          </p:nvSpPr>
          <p:spPr>
            <a:xfrm>
              <a:off x="3471900" y="1066275"/>
              <a:ext cx="78250" cy="40175"/>
            </a:xfrm>
            <a:custGeom>
              <a:avLst/>
              <a:gdLst/>
              <a:ahLst/>
              <a:cxnLst/>
              <a:rect l="l" t="t" r="r" b="b"/>
              <a:pathLst>
                <a:path w="3130" h="1607" extrusionOk="0">
                  <a:moveTo>
                    <a:pt x="213" y="1"/>
                  </a:moveTo>
                  <a:cubicBezTo>
                    <a:pt x="142" y="1"/>
                    <a:pt x="95" y="16"/>
                    <a:pt x="78" y="47"/>
                  </a:cubicBezTo>
                  <a:cubicBezTo>
                    <a:pt x="0" y="199"/>
                    <a:pt x="607" y="662"/>
                    <a:pt x="1427" y="1077"/>
                  </a:cubicBezTo>
                  <a:cubicBezTo>
                    <a:pt x="2073" y="1403"/>
                    <a:pt x="2660" y="1607"/>
                    <a:pt x="2919" y="1607"/>
                  </a:cubicBezTo>
                  <a:cubicBezTo>
                    <a:pt x="2989" y="1607"/>
                    <a:pt x="3035" y="1592"/>
                    <a:pt x="3051" y="1560"/>
                  </a:cubicBezTo>
                  <a:cubicBezTo>
                    <a:pt x="3129" y="1405"/>
                    <a:pt x="2522" y="949"/>
                    <a:pt x="1702" y="527"/>
                  </a:cubicBezTo>
                  <a:cubicBezTo>
                    <a:pt x="1058" y="202"/>
                    <a:pt x="472" y="1"/>
                    <a:pt x="213" y="1"/>
                  </a:cubicBezTo>
                  <a:close/>
                </a:path>
              </a:pathLst>
            </a:custGeom>
            <a:solidFill>
              <a:srgbClr val="A13A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 name="Google Shape;227;p11"/>
            <p:cNvSpPr/>
            <p:nvPr/>
          </p:nvSpPr>
          <p:spPr>
            <a:xfrm>
              <a:off x="3473950" y="1069350"/>
              <a:ext cx="72500" cy="37125"/>
            </a:xfrm>
            <a:custGeom>
              <a:avLst/>
              <a:gdLst/>
              <a:ahLst/>
              <a:cxnLst/>
              <a:rect l="l" t="t" r="r" b="b"/>
              <a:pathLst>
                <a:path w="2900" h="1485" extrusionOk="0">
                  <a:moveTo>
                    <a:pt x="69" y="0"/>
                  </a:moveTo>
                  <a:cubicBezTo>
                    <a:pt x="43" y="0"/>
                    <a:pt x="20" y="2"/>
                    <a:pt x="0" y="6"/>
                  </a:cubicBezTo>
                  <a:cubicBezTo>
                    <a:pt x="95" y="207"/>
                    <a:pt x="636" y="597"/>
                    <a:pt x="1341" y="954"/>
                  </a:cubicBezTo>
                  <a:cubicBezTo>
                    <a:pt x="1987" y="1282"/>
                    <a:pt x="2571" y="1485"/>
                    <a:pt x="2832" y="1485"/>
                  </a:cubicBezTo>
                  <a:cubicBezTo>
                    <a:pt x="2858" y="1485"/>
                    <a:pt x="2880" y="1483"/>
                    <a:pt x="2900" y="1478"/>
                  </a:cubicBezTo>
                  <a:cubicBezTo>
                    <a:pt x="2809" y="1278"/>
                    <a:pt x="2268" y="888"/>
                    <a:pt x="1559" y="527"/>
                  </a:cubicBezTo>
                  <a:cubicBezTo>
                    <a:pt x="913" y="203"/>
                    <a:pt x="333" y="0"/>
                    <a:pt x="69" y="0"/>
                  </a:cubicBezTo>
                  <a:close/>
                </a:path>
              </a:pathLst>
            </a:custGeom>
            <a:solidFill>
              <a:srgbClr val="BA51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8" name="Google Shape;228;p11"/>
            <p:cNvSpPr/>
            <p:nvPr/>
          </p:nvSpPr>
          <p:spPr>
            <a:xfrm>
              <a:off x="3317625" y="1046325"/>
              <a:ext cx="70750" cy="45350"/>
            </a:xfrm>
            <a:custGeom>
              <a:avLst/>
              <a:gdLst/>
              <a:ahLst/>
              <a:cxnLst/>
              <a:rect l="l" t="t" r="r" b="b"/>
              <a:pathLst>
                <a:path w="2830" h="1814" extrusionOk="0">
                  <a:moveTo>
                    <a:pt x="197" y="1"/>
                  </a:moveTo>
                  <a:lnTo>
                    <a:pt x="0" y="1424"/>
                  </a:lnTo>
                  <a:lnTo>
                    <a:pt x="1337" y="1813"/>
                  </a:lnTo>
                  <a:lnTo>
                    <a:pt x="2830" y="1469"/>
                  </a:lnTo>
                  <a:lnTo>
                    <a:pt x="2620" y="83"/>
                  </a:lnTo>
                  <a:lnTo>
                    <a:pt x="197" y="1"/>
                  </a:lnTo>
                  <a:close/>
                </a:path>
              </a:pathLst>
            </a:custGeom>
            <a:solidFill>
              <a:srgbClr val="D96D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9" name="Google Shape;229;p11"/>
            <p:cNvSpPr/>
            <p:nvPr/>
          </p:nvSpPr>
          <p:spPr>
            <a:xfrm>
              <a:off x="3322525" y="1039700"/>
              <a:ext cx="60625" cy="15225"/>
            </a:xfrm>
            <a:custGeom>
              <a:avLst/>
              <a:gdLst/>
              <a:ahLst/>
              <a:cxnLst/>
              <a:rect l="l" t="t" r="r" b="b"/>
              <a:pathLst>
                <a:path w="2425" h="609" extrusionOk="0">
                  <a:moveTo>
                    <a:pt x="1071" y="1"/>
                  </a:moveTo>
                  <a:cubicBezTo>
                    <a:pt x="475" y="1"/>
                    <a:pt x="9" y="114"/>
                    <a:pt x="5" y="266"/>
                  </a:cubicBezTo>
                  <a:cubicBezTo>
                    <a:pt x="1" y="434"/>
                    <a:pt x="542" y="585"/>
                    <a:pt x="1211" y="606"/>
                  </a:cubicBezTo>
                  <a:cubicBezTo>
                    <a:pt x="1262" y="608"/>
                    <a:pt x="1313" y="608"/>
                    <a:pt x="1363" y="608"/>
                  </a:cubicBezTo>
                  <a:cubicBezTo>
                    <a:pt x="1956" y="608"/>
                    <a:pt x="2421" y="499"/>
                    <a:pt x="2424" y="348"/>
                  </a:cubicBezTo>
                  <a:cubicBezTo>
                    <a:pt x="2424" y="184"/>
                    <a:pt x="1887" y="28"/>
                    <a:pt x="1219" y="3"/>
                  </a:cubicBezTo>
                  <a:cubicBezTo>
                    <a:pt x="1169" y="2"/>
                    <a:pt x="1119" y="1"/>
                    <a:pt x="1071" y="1"/>
                  </a:cubicBezTo>
                  <a:close/>
                </a:path>
              </a:pathLst>
            </a:custGeom>
            <a:solidFill>
              <a:srgbClr val="A13A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0" name="Google Shape;230;p11"/>
            <p:cNvSpPr/>
            <p:nvPr/>
          </p:nvSpPr>
          <p:spPr>
            <a:xfrm>
              <a:off x="3323150" y="1043050"/>
              <a:ext cx="59175" cy="12000"/>
            </a:xfrm>
            <a:custGeom>
              <a:avLst/>
              <a:gdLst/>
              <a:ahLst/>
              <a:cxnLst/>
              <a:rect l="l" t="t" r="r" b="b"/>
              <a:pathLst>
                <a:path w="2367" h="480" extrusionOk="0">
                  <a:moveTo>
                    <a:pt x="971" y="0"/>
                  </a:moveTo>
                  <a:cubicBezTo>
                    <a:pt x="426" y="0"/>
                    <a:pt x="8" y="81"/>
                    <a:pt x="5" y="197"/>
                  </a:cubicBezTo>
                  <a:cubicBezTo>
                    <a:pt x="1" y="328"/>
                    <a:pt x="525" y="451"/>
                    <a:pt x="1173" y="476"/>
                  </a:cubicBezTo>
                  <a:cubicBezTo>
                    <a:pt x="1238" y="478"/>
                    <a:pt x="1301" y="479"/>
                    <a:pt x="1363" y="479"/>
                  </a:cubicBezTo>
                  <a:cubicBezTo>
                    <a:pt x="1926" y="479"/>
                    <a:pt x="2359" y="398"/>
                    <a:pt x="2362" y="279"/>
                  </a:cubicBezTo>
                  <a:cubicBezTo>
                    <a:pt x="2367" y="152"/>
                    <a:pt x="1842" y="25"/>
                    <a:pt x="1190" y="5"/>
                  </a:cubicBezTo>
                  <a:cubicBezTo>
                    <a:pt x="1115" y="2"/>
                    <a:pt x="1042" y="0"/>
                    <a:pt x="971" y="0"/>
                  </a:cubicBezTo>
                  <a:close/>
                </a:path>
              </a:pathLst>
            </a:custGeom>
            <a:solidFill>
              <a:srgbClr val="BA51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1" name="Google Shape;231;p11"/>
            <p:cNvSpPr/>
            <p:nvPr/>
          </p:nvSpPr>
          <p:spPr>
            <a:xfrm>
              <a:off x="3417675" y="1118325"/>
              <a:ext cx="106825" cy="50150"/>
            </a:xfrm>
            <a:custGeom>
              <a:avLst/>
              <a:gdLst/>
              <a:ahLst/>
              <a:cxnLst/>
              <a:rect l="l" t="t" r="r" b="b"/>
              <a:pathLst>
                <a:path w="4273" h="2006" extrusionOk="0">
                  <a:moveTo>
                    <a:pt x="853" y="0"/>
                  </a:moveTo>
                  <a:cubicBezTo>
                    <a:pt x="471" y="0"/>
                    <a:pt x="205" y="91"/>
                    <a:pt x="140" y="274"/>
                  </a:cubicBezTo>
                  <a:cubicBezTo>
                    <a:pt x="0" y="655"/>
                    <a:pt x="783" y="1287"/>
                    <a:pt x="1887" y="1693"/>
                  </a:cubicBezTo>
                  <a:cubicBezTo>
                    <a:pt x="2457" y="1900"/>
                    <a:pt x="3001" y="2005"/>
                    <a:pt x="3412" y="2005"/>
                  </a:cubicBezTo>
                  <a:cubicBezTo>
                    <a:pt x="3797" y="2005"/>
                    <a:pt x="4066" y="1914"/>
                    <a:pt x="4134" y="1730"/>
                  </a:cubicBezTo>
                  <a:cubicBezTo>
                    <a:pt x="4273" y="1348"/>
                    <a:pt x="3490" y="717"/>
                    <a:pt x="2387" y="315"/>
                  </a:cubicBezTo>
                  <a:cubicBezTo>
                    <a:pt x="1814" y="106"/>
                    <a:pt x="1266" y="0"/>
                    <a:pt x="853" y="0"/>
                  </a:cubicBezTo>
                  <a:close/>
                </a:path>
              </a:pathLst>
            </a:custGeom>
            <a:solidFill>
              <a:srgbClr val="B549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 name="Google Shape;232;p11"/>
            <p:cNvSpPr/>
            <p:nvPr/>
          </p:nvSpPr>
          <p:spPr>
            <a:xfrm>
              <a:off x="3418275" y="1125000"/>
              <a:ext cx="102750" cy="44450"/>
            </a:xfrm>
            <a:custGeom>
              <a:avLst/>
              <a:gdLst/>
              <a:ahLst/>
              <a:cxnLst/>
              <a:rect l="l" t="t" r="r" b="b"/>
              <a:pathLst>
                <a:path w="4110" h="1778" extrusionOk="0">
                  <a:moveTo>
                    <a:pt x="619" y="0"/>
                  </a:moveTo>
                  <a:cubicBezTo>
                    <a:pt x="341" y="0"/>
                    <a:pt x="155" y="59"/>
                    <a:pt x="112" y="179"/>
                  </a:cubicBezTo>
                  <a:cubicBezTo>
                    <a:pt x="1" y="474"/>
                    <a:pt x="788" y="1032"/>
                    <a:pt x="1863" y="1426"/>
                  </a:cubicBezTo>
                  <a:cubicBezTo>
                    <a:pt x="2497" y="1656"/>
                    <a:pt x="3090" y="1777"/>
                    <a:pt x="3492" y="1777"/>
                  </a:cubicBezTo>
                  <a:cubicBezTo>
                    <a:pt x="3771" y="1777"/>
                    <a:pt x="3958" y="1719"/>
                    <a:pt x="4003" y="1598"/>
                  </a:cubicBezTo>
                  <a:cubicBezTo>
                    <a:pt x="4110" y="1303"/>
                    <a:pt x="3326" y="745"/>
                    <a:pt x="2252" y="355"/>
                  </a:cubicBezTo>
                  <a:cubicBezTo>
                    <a:pt x="1617" y="123"/>
                    <a:pt x="1021" y="0"/>
                    <a:pt x="619" y="0"/>
                  </a:cubicBezTo>
                  <a:close/>
                </a:path>
              </a:pathLst>
            </a:custGeom>
            <a:solidFill>
              <a:srgbClr val="C55D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33" name="Google Shape;233;p11"/>
          <p:cNvSpPr txBox="1">
            <a:spLocks noGrp="1"/>
          </p:cNvSpPr>
          <p:nvPr>
            <p:ph type="title"/>
          </p:nvPr>
        </p:nvSpPr>
        <p:spPr>
          <a:xfrm>
            <a:off x="4400200" y="440200"/>
            <a:ext cx="7213600" cy="6520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FFFFFF"/>
              </a:buClr>
              <a:buSzPts val="2400"/>
              <a:buNone/>
              <a:defRPr sz="3200">
                <a:solidFill>
                  <a:srgbClr val="FFFFFF"/>
                </a:solidFill>
              </a:defRPr>
            </a:lvl1pPr>
            <a:lvl2pPr lvl="1" algn="ctr" rtl="0">
              <a:spcBef>
                <a:spcPts val="0"/>
              </a:spcBef>
              <a:spcAft>
                <a:spcPts val="0"/>
              </a:spcAft>
              <a:buClr>
                <a:srgbClr val="0F0F4B"/>
              </a:buClr>
              <a:buSzPts val="2800"/>
              <a:buNone/>
              <a:defRPr>
                <a:solidFill>
                  <a:srgbClr val="0F0F4B"/>
                </a:solidFill>
              </a:defRPr>
            </a:lvl2pPr>
            <a:lvl3pPr lvl="2" algn="ctr" rtl="0">
              <a:spcBef>
                <a:spcPts val="0"/>
              </a:spcBef>
              <a:spcAft>
                <a:spcPts val="0"/>
              </a:spcAft>
              <a:buClr>
                <a:srgbClr val="0F0F4B"/>
              </a:buClr>
              <a:buSzPts val="2800"/>
              <a:buNone/>
              <a:defRPr>
                <a:solidFill>
                  <a:srgbClr val="0F0F4B"/>
                </a:solidFill>
              </a:defRPr>
            </a:lvl3pPr>
            <a:lvl4pPr lvl="3" algn="ctr" rtl="0">
              <a:spcBef>
                <a:spcPts val="0"/>
              </a:spcBef>
              <a:spcAft>
                <a:spcPts val="0"/>
              </a:spcAft>
              <a:buClr>
                <a:srgbClr val="0F0F4B"/>
              </a:buClr>
              <a:buSzPts val="2800"/>
              <a:buNone/>
              <a:defRPr>
                <a:solidFill>
                  <a:srgbClr val="0F0F4B"/>
                </a:solidFill>
              </a:defRPr>
            </a:lvl4pPr>
            <a:lvl5pPr lvl="4" algn="ctr" rtl="0">
              <a:spcBef>
                <a:spcPts val="0"/>
              </a:spcBef>
              <a:spcAft>
                <a:spcPts val="0"/>
              </a:spcAft>
              <a:buClr>
                <a:srgbClr val="0F0F4B"/>
              </a:buClr>
              <a:buSzPts val="2800"/>
              <a:buNone/>
              <a:defRPr>
                <a:solidFill>
                  <a:srgbClr val="0F0F4B"/>
                </a:solidFill>
              </a:defRPr>
            </a:lvl5pPr>
            <a:lvl6pPr lvl="5" algn="ctr" rtl="0">
              <a:spcBef>
                <a:spcPts val="0"/>
              </a:spcBef>
              <a:spcAft>
                <a:spcPts val="0"/>
              </a:spcAft>
              <a:buClr>
                <a:srgbClr val="0F0F4B"/>
              </a:buClr>
              <a:buSzPts val="2800"/>
              <a:buNone/>
              <a:defRPr>
                <a:solidFill>
                  <a:srgbClr val="0F0F4B"/>
                </a:solidFill>
              </a:defRPr>
            </a:lvl6pPr>
            <a:lvl7pPr lvl="6" algn="ctr" rtl="0">
              <a:spcBef>
                <a:spcPts val="0"/>
              </a:spcBef>
              <a:spcAft>
                <a:spcPts val="0"/>
              </a:spcAft>
              <a:buClr>
                <a:srgbClr val="0F0F4B"/>
              </a:buClr>
              <a:buSzPts val="2800"/>
              <a:buNone/>
              <a:defRPr>
                <a:solidFill>
                  <a:srgbClr val="0F0F4B"/>
                </a:solidFill>
              </a:defRPr>
            </a:lvl7pPr>
            <a:lvl8pPr lvl="7" algn="ctr" rtl="0">
              <a:spcBef>
                <a:spcPts val="0"/>
              </a:spcBef>
              <a:spcAft>
                <a:spcPts val="0"/>
              </a:spcAft>
              <a:buClr>
                <a:srgbClr val="0F0F4B"/>
              </a:buClr>
              <a:buSzPts val="2800"/>
              <a:buNone/>
              <a:defRPr>
                <a:solidFill>
                  <a:srgbClr val="0F0F4B"/>
                </a:solidFill>
              </a:defRPr>
            </a:lvl8pPr>
            <a:lvl9pPr lvl="8" algn="ctr" rtl="0">
              <a:spcBef>
                <a:spcPts val="0"/>
              </a:spcBef>
              <a:spcAft>
                <a:spcPts val="0"/>
              </a:spcAft>
              <a:buClr>
                <a:srgbClr val="0F0F4B"/>
              </a:buClr>
              <a:buSzPts val="2800"/>
              <a:buNone/>
              <a:defRPr>
                <a:solidFill>
                  <a:srgbClr val="0F0F4B"/>
                </a:solidFill>
              </a:defRPr>
            </a:lvl9pPr>
          </a:lstStyle>
          <a:p>
            <a:endParaRPr/>
          </a:p>
        </p:txBody>
      </p:sp>
      <p:cxnSp>
        <p:nvCxnSpPr>
          <p:cNvPr id="234" name="Google Shape;234;p11"/>
          <p:cNvCxnSpPr/>
          <p:nvPr/>
        </p:nvCxnSpPr>
        <p:spPr>
          <a:xfrm>
            <a:off x="8007000" y="-132733"/>
            <a:ext cx="0" cy="572800"/>
          </a:xfrm>
          <a:prstGeom prst="straightConnector1">
            <a:avLst/>
          </a:prstGeom>
          <a:noFill/>
          <a:ln w="28575" cap="flat" cmpd="sng">
            <a:solidFill>
              <a:srgbClr val="FFFFFF"/>
            </a:solidFill>
            <a:prstDash val="solid"/>
            <a:round/>
            <a:headEnd type="none" w="med" len="med"/>
            <a:tailEnd type="none" w="med" len="med"/>
          </a:ln>
        </p:spPr>
      </p:cxnSp>
      <p:cxnSp>
        <p:nvCxnSpPr>
          <p:cNvPr id="235" name="Google Shape;235;p11"/>
          <p:cNvCxnSpPr/>
          <p:nvPr/>
        </p:nvCxnSpPr>
        <p:spPr>
          <a:xfrm>
            <a:off x="3985800" y="440200"/>
            <a:ext cx="8042400" cy="0"/>
          </a:xfrm>
          <a:prstGeom prst="straightConnector1">
            <a:avLst/>
          </a:prstGeom>
          <a:noFill/>
          <a:ln w="28575" cap="flat" cmpd="sng">
            <a:solidFill>
              <a:srgbClr val="FFFFFF"/>
            </a:solidFill>
            <a:prstDash val="solid"/>
            <a:round/>
            <a:headEnd type="none" w="med" len="med"/>
            <a:tailEnd type="none" w="med" len="med"/>
          </a:ln>
        </p:spPr>
      </p:cxnSp>
      <p:sp>
        <p:nvSpPr>
          <p:cNvPr id="236" name="Google Shape;236;p11"/>
          <p:cNvSpPr/>
          <p:nvPr/>
        </p:nvSpPr>
        <p:spPr>
          <a:xfrm rot="10800000">
            <a:off x="-57400" y="-26185"/>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pic>
        <p:nvPicPr>
          <p:cNvPr id="237" name="Google Shape;237;p11"/>
          <p:cNvPicPr preferRelativeResize="0"/>
          <p:nvPr/>
        </p:nvPicPr>
        <p:blipFill>
          <a:blip r:embed="rId2"/>
          <a:stretch>
            <a:fillRect/>
          </a:stretch>
        </p:blipFill>
        <p:spPr>
          <a:xfrm>
            <a:off x="-71100" y="-171139"/>
            <a:ext cx="12335869" cy="731530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TEXT">
  <p:cSld name="CAPTION_ONLY">
    <p:spTree>
      <p:nvGrpSpPr>
        <p:cNvPr id="1" name="Shape 238"/>
        <p:cNvGrpSpPr/>
        <p:nvPr/>
      </p:nvGrpSpPr>
      <p:grpSpPr>
        <a:xfrm>
          <a:off x="0" y="0"/>
          <a:ext cx="0" cy="0"/>
          <a:chOff x="0" y="0"/>
          <a:chExt cx="0" cy="0"/>
        </a:xfrm>
      </p:grpSpPr>
      <p:grpSp>
        <p:nvGrpSpPr>
          <p:cNvPr id="239" name="Google Shape;239;p12"/>
          <p:cNvGrpSpPr/>
          <p:nvPr/>
        </p:nvGrpSpPr>
        <p:grpSpPr>
          <a:xfrm flipH="1">
            <a:off x="364" y="32139"/>
            <a:ext cx="12255733" cy="6833761"/>
            <a:chOff x="5820575" y="792900"/>
            <a:chExt cx="1357625" cy="786925"/>
          </a:xfrm>
        </p:grpSpPr>
        <p:sp>
          <p:nvSpPr>
            <p:cNvPr id="240" name="Google Shape;240;p12"/>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 name="Google Shape;241;p12"/>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 name="Google Shape;242;p12"/>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 name="Google Shape;243;p12"/>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44" name="Google Shape;244;p12"/>
          <p:cNvGrpSpPr/>
          <p:nvPr/>
        </p:nvGrpSpPr>
        <p:grpSpPr>
          <a:xfrm flipH="1">
            <a:off x="-44227" y="32139"/>
            <a:ext cx="12255733" cy="6833761"/>
            <a:chOff x="5820575" y="792900"/>
            <a:chExt cx="1357625" cy="786925"/>
          </a:xfrm>
        </p:grpSpPr>
        <p:sp>
          <p:nvSpPr>
            <p:cNvPr id="245" name="Google Shape;245;p12"/>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 name="Google Shape;246;p12"/>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7" name="Google Shape;247;p12"/>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8" name="Google Shape;248;p12"/>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49" name="Google Shape;249;p12"/>
          <p:cNvSpPr/>
          <p:nvPr/>
        </p:nvSpPr>
        <p:spPr>
          <a:xfrm flipH="1">
            <a:off x="-71281" y="-18900"/>
            <a:ext cx="12354433" cy="6887057"/>
          </a:xfrm>
          <a:custGeom>
            <a:avLst/>
            <a:gdLst/>
            <a:ahLst/>
            <a:cxnLst/>
            <a:rect l="l" t="t" r="r" b="b"/>
            <a:pathLst>
              <a:path w="43967" h="25530" extrusionOk="0">
                <a:moveTo>
                  <a:pt x="0" y="0"/>
                </a:moveTo>
                <a:lnTo>
                  <a:pt x="43966" y="0"/>
                </a:lnTo>
                <a:lnTo>
                  <a:pt x="43966" y="25530"/>
                </a:lnTo>
                <a:lnTo>
                  <a:pt x="0" y="2553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250" name="Google Shape;250;p12"/>
          <p:cNvGrpSpPr/>
          <p:nvPr/>
        </p:nvGrpSpPr>
        <p:grpSpPr>
          <a:xfrm flipH="1">
            <a:off x="-71567" y="-18896"/>
            <a:ext cx="12336100" cy="6887059"/>
            <a:chOff x="3655900" y="1642950"/>
            <a:chExt cx="1299175" cy="751250"/>
          </a:xfrm>
        </p:grpSpPr>
        <p:sp>
          <p:nvSpPr>
            <p:cNvPr id="251" name="Google Shape;251;p12"/>
            <p:cNvSpPr/>
            <p:nvPr/>
          </p:nvSpPr>
          <p:spPr>
            <a:xfrm>
              <a:off x="3655900" y="1891900"/>
              <a:ext cx="1299075" cy="436175"/>
            </a:xfrm>
            <a:custGeom>
              <a:avLst/>
              <a:gdLst/>
              <a:ahLst/>
              <a:cxnLst/>
              <a:rect l="l" t="t" r="r" b="b"/>
              <a:pathLst>
                <a:path w="51963" h="17447" extrusionOk="0">
                  <a:moveTo>
                    <a:pt x="22612" y="0"/>
                  </a:moveTo>
                  <a:cubicBezTo>
                    <a:pt x="21469" y="0"/>
                    <a:pt x="19509" y="149"/>
                    <a:pt x="17875" y="1020"/>
                  </a:cubicBezTo>
                  <a:cubicBezTo>
                    <a:pt x="17286" y="1335"/>
                    <a:pt x="16385" y="1455"/>
                    <a:pt x="15354" y="1455"/>
                  </a:cubicBezTo>
                  <a:cubicBezTo>
                    <a:pt x="12055" y="1455"/>
                    <a:pt x="7427" y="224"/>
                    <a:pt x="7427" y="224"/>
                  </a:cubicBezTo>
                  <a:cubicBezTo>
                    <a:pt x="7427" y="224"/>
                    <a:pt x="6553" y="4"/>
                    <a:pt x="5155" y="4"/>
                  </a:cubicBezTo>
                  <a:cubicBezTo>
                    <a:pt x="3815" y="4"/>
                    <a:pt x="1994" y="206"/>
                    <a:pt x="1" y="999"/>
                  </a:cubicBezTo>
                  <a:lnTo>
                    <a:pt x="1" y="16134"/>
                  </a:lnTo>
                  <a:cubicBezTo>
                    <a:pt x="2379" y="16048"/>
                    <a:pt x="7234" y="15417"/>
                    <a:pt x="11031" y="12042"/>
                  </a:cubicBezTo>
                  <a:cubicBezTo>
                    <a:pt x="14657" y="8811"/>
                    <a:pt x="17051" y="7386"/>
                    <a:pt x="19654" y="7386"/>
                  </a:cubicBezTo>
                  <a:cubicBezTo>
                    <a:pt x="20807" y="7386"/>
                    <a:pt x="22001" y="7665"/>
                    <a:pt x="23362" y="8192"/>
                  </a:cubicBezTo>
                  <a:cubicBezTo>
                    <a:pt x="24699" y="8707"/>
                    <a:pt x="25841" y="8887"/>
                    <a:pt x="26784" y="8887"/>
                  </a:cubicBezTo>
                  <a:cubicBezTo>
                    <a:pt x="28968" y="8887"/>
                    <a:pt x="30082" y="7921"/>
                    <a:pt x="30082" y="7921"/>
                  </a:cubicBezTo>
                  <a:cubicBezTo>
                    <a:pt x="30082" y="7921"/>
                    <a:pt x="31590" y="7145"/>
                    <a:pt x="33097" y="7145"/>
                  </a:cubicBezTo>
                  <a:cubicBezTo>
                    <a:pt x="34164" y="7145"/>
                    <a:pt x="35231" y="7534"/>
                    <a:pt x="35762" y="8864"/>
                  </a:cubicBezTo>
                  <a:cubicBezTo>
                    <a:pt x="37045" y="12067"/>
                    <a:pt x="40334" y="15043"/>
                    <a:pt x="40334" y="15043"/>
                  </a:cubicBezTo>
                  <a:cubicBezTo>
                    <a:pt x="40334" y="15043"/>
                    <a:pt x="42539" y="17446"/>
                    <a:pt x="46691" y="17446"/>
                  </a:cubicBezTo>
                  <a:cubicBezTo>
                    <a:pt x="47363" y="17446"/>
                    <a:pt x="48086" y="17383"/>
                    <a:pt x="48859" y="17237"/>
                  </a:cubicBezTo>
                  <a:cubicBezTo>
                    <a:pt x="49658" y="17086"/>
                    <a:pt x="50323" y="17021"/>
                    <a:pt x="50877" y="17021"/>
                  </a:cubicBezTo>
                  <a:cubicBezTo>
                    <a:pt x="51301" y="17021"/>
                    <a:pt x="51659" y="17059"/>
                    <a:pt x="51963" y="17127"/>
                  </a:cubicBezTo>
                  <a:lnTo>
                    <a:pt x="51963" y="4620"/>
                  </a:lnTo>
                  <a:cubicBezTo>
                    <a:pt x="50723" y="5154"/>
                    <a:pt x="48920" y="5759"/>
                    <a:pt x="47115" y="5759"/>
                  </a:cubicBezTo>
                  <a:cubicBezTo>
                    <a:pt x="46256" y="5759"/>
                    <a:pt x="45398" y="5622"/>
                    <a:pt x="44598" y="5276"/>
                  </a:cubicBezTo>
                  <a:cubicBezTo>
                    <a:pt x="42622" y="4416"/>
                    <a:pt x="41037" y="4209"/>
                    <a:pt x="39969" y="4209"/>
                  </a:cubicBezTo>
                  <a:cubicBezTo>
                    <a:pt x="38980" y="4209"/>
                    <a:pt x="38435" y="4386"/>
                    <a:pt x="38435" y="4386"/>
                  </a:cubicBezTo>
                  <a:cubicBezTo>
                    <a:pt x="38435" y="4386"/>
                    <a:pt x="37163" y="4903"/>
                    <a:pt x="35490" y="4903"/>
                  </a:cubicBezTo>
                  <a:cubicBezTo>
                    <a:pt x="34155" y="4903"/>
                    <a:pt x="32565" y="4574"/>
                    <a:pt x="31161" y="3394"/>
                  </a:cubicBezTo>
                  <a:cubicBezTo>
                    <a:pt x="27991" y="733"/>
                    <a:pt x="23575" y="40"/>
                    <a:pt x="23575" y="40"/>
                  </a:cubicBezTo>
                  <a:cubicBezTo>
                    <a:pt x="23575" y="40"/>
                    <a:pt x="23202" y="0"/>
                    <a:pt x="22612"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2" name="Google Shape;252;p12"/>
            <p:cNvSpPr/>
            <p:nvPr/>
          </p:nvSpPr>
          <p:spPr>
            <a:xfrm>
              <a:off x="4039825" y="1642950"/>
              <a:ext cx="915250" cy="258475"/>
            </a:xfrm>
            <a:custGeom>
              <a:avLst/>
              <a:gdLst/>
              <a:ahLst/>
              <a:cxnLst/>
              <a:rect l="l" t="t" r="r" b="b"/>
              <a:pathLst>
                <a:path w="36610" h="10339" extrusionOk="0">
                  <a:moveTo>
                    <a:pt x="0" y="1"/>
                  </a:moveTo>
                  <a:cubicBezTo>
                    <a:pt x="160" y="193"/>
                    <a:pt x="300" y="403"/>
                    <a:pt x="410" y="628"/>
                  </a:cubicBezTo>
                  <a:cubicBezTo>
                    <a:pt x="1440" y="2670"/>
                    <a:pt x="4954" y="3330"/>
                    <a:pt x="4954" y="3330"/>
                  </a:cubicBezTo>
                  <a:cubicBezTo>
                    <a:pt x="4954" y="3330"/>
                    <a:pt x="6545" y="3691"/>
                    <a:pt x="7078" y="4536"/>
                  </a:cubicBezTo>
                  <a:cubicBezTo>
                    <a:pt x="7515" y="5229"/>
                    <a:pt x="8385" y="6335"/>
                    <a:pt x="10189" y="6335"/>
                  </a:cubicBezTo>
                  <a:cubicBezTo>
                    <a:pt x="10584" y="6335"/>
                    <a:pt x="11024" y="6282"/>
                    <a:pt x="11515" y="6160"/>
                  </a:cubicBezTo>
                  <a:cubicBezTo>
                    <a:pt x="11861" y="6073"/>
                    <a:pt x="12224" y="6036"/>
                    <a:pt x="12595" y="6036"/>
                  </a:cubicBezTo>
                  <a:cubicBezTo>
                    <a:pt x="15146" y="6036"/>
                    <a:pt x="18047" y="7820"/>
                    <a:pt x="18047" y="7820"/>
                  </a:cubicBezTo>
                  <a:cubicBezTo>
                    <a:pt x="18047" y="7820"/>
                    <a:pt x="21835" y="10339"/>
                    <a:pt x="26041" y="10339"/>
                  </a:cubicBezTo>
                  <a:cubicBezTo>
                    <a:pt x="27202" y="10339"/>
                    <a:pt x="28395" y="10147"/>
                    <a:pt x="29549" y="9657"/>
                  </a:cubicBezTo>
                  <a:cubicBezTo>
                    <a:pt x="32735" y="8304"/>
                    <a:pt x="35163" y="6508"/>
                    <a:pt x="36610" y="5282"/>
                  </a:cubicBezTo>
                  <a:lnTo>
                    <a:pt x="36610" y="1"/>
                  </a:lnTo>
                  <a:lnTo>
                    <a:pt x="29340" y="1"/>
                  </a:lnTo>
                  <a:cubicBezTo>
                    <a:pt x="27597" y="526"/>
                    <a:pt x="25690" y="1321"/>
                    <a:pt x="23804" y="2531"/>
                  </a:cubicBezTo>
                  <a:cubicBezTo>
                    <a:pt x="21110" y="4255"/>
                    <a:pt x="18914" y="4743"/>
                    <a:pt x="17290" y="4743"/>
                  </a:cubicBezTo>
                  <a:cubicBezTo>
                    <a:pt x="15178" y="4743"/>
                    <a:pt x="14037" y="3917"/>
                    <a:pt x="14037" y="3917"/>
                  </a:cubicBezTo>
                  <a:cubicBezTo>
                    <a:pt x="14037" y="3917"/>
                    <a:pt x="13491" y="3321"/>
                    <a:pt x="11936" y="3321"/>
                  </a:cubicBezTo>
                  <a:cubicBezTo>
                    <a:pt x="11455" y="3321"/>
                    <a:pt x="10878" y="3378"/>
                    <a:pt x="10190" y="3527"/>
                  </a:cubicBezTo>
                  <a:cubicBezTo>
                    <a:pt x="10027" y="3562"/>
                    <a:pt x="9866" y="3579"/>
                    <a:pt x="9708" y="3579"/>
                  </a:cubicBezTo>
                  <a:cubicBezTo>
                    <a:pt x="7886" y="3579"/>
                    <a:pt x="6432" y="1385"/>
                    <a:pt x="5696" y="1"/>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3" name="Google Shape;253;p12"/>
            <p:cNvSpPr/>
            <p:nvPr/>
          </p:nvSpPr>
          <p:spPr>
            <a:xfrm>
              <a:off x="3742950" y="2287000"/>
              <a:ext cx="725400" cy="107200"/>
            </a:xfrm>
            <a:custGeom>
              <a:avLst/>
              <a:gdLst/>
              <a:ahLst/>
              <a:cxnLst/>
              <a:rect l="l" t="t" r="r" b="b"/>
              <a:pathLst>
                <a:path w="29016" h="4288" extrusionOk="0">
                  <a:moveTo>
                    <a:pt x="10237" y="0"/>
                  </a:moveTo>
                  <a:cubicBezTo>
                    <a:pt x="6886" y="0"/>
                    <a:pt x="5987" y="1962"/>
                    <a:pt x="5987" y="1962"/>
                  </a:cubicBezTo>
                  <a:cubicBezTo>
                    <a:pt x="5987" y="1962"/>
                    <a:pt x="5249" y="3127"/>
                    <a:pt x="2981" y="3127"/>
                  </a:cubicBezTo>
                  <a:cubicBezTo>
                    <a:pt x="1825" y="3127"/>
                    <a:pt x="759" y="3713"/>
                    <a:pt x="0" y="4287"/>
                  </a:cubicBezTo>
                  <a:lnTo>
                    <a:pt x="29016" y="4287"/>
                  </a:lnTo>
                  <a:cubicBezTo>
                    <a:pt x="28212" y="3996"/>
                    <a:pt x="27269" y="3467"/>
                    <a:pt x="26494" y="2516"/>
                  </a:cubicBezTo>
                  <a:cubicBezTo>
                    <a:pt x="25397" y="1157"/>
                    <a:pt x="23799" y="626"/>
                    <a:pt x="22167" y="626"/>
                  </a:cubicBezTo>
                  <a:cubicBezTo>
                    <a:pt x="21223" y="626"/>
                    <a:pt x="20268" y="804"/>
                    <a:pt x="19392" y="1101"/>
                  </a:cubicBezTo>
                  <a:cubicBezTo>
                    <a:pt x="18736" y="1322"/>
                    <a:pt x="18078" y="1403"/>
                    <a:pt x="17468" y="1403"/>
                  </a:cubicBezTo>
                  <a:cubicBezTo>
                    <a:pt x="15853" y="1403"/>
                    <a:pt x="14578" y="839"/>
                    <a:pt x="14578" y="839"/>
                  </a:cubicBezTo>
                  <a:cubicBezTo>
                    <a:pt x="12805" y="228"/>
                    <a:pt x="11379" y="0"/>
                    <a:pt x="10237"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54" name="Google Shape;254;p12"/>
          <p:cNvGrpSpPr/>
          <p:nvPr/>
        </p:nvGrpSpPr>
        <p:grpSpPr>
          <a:xfrm>
            <a:off x="-124009" y="867459"/>
            <a:ext cx="12439827" cy="5791072"/>
            <a:chOff x="1415075" y="3850050"/>
            <a:chExt cx="1195325" cy="500900"/>
          </a:xfrm>
        </p:grpSpPr>
        <p:sp>
          <p:nvSpPr>
            <p:cNvPr id="255" name="Google Shape;255;p12"/>
            <p:cNvSpPr/>
            <p:nvPr/>
          </p:nvSpPr>
          <p:spPr>
            <a:xfrm>
              <a:off x="2602375" y="3931750"/>
              <a:ext cx="5350" cy="5375"/>
            </a:xfrm>
            <a:custGeom>
              <a:avLst/>
              <a:gdLst/>
              <a:ahLst/>
              <a:cxnLst/>
              <a:rect l="l" t="t" r="r" b="b"/>
              <a:pathLst>
                <a:path w="214" h="215" extrusionOk="0">
                  <a:moveTo>
                    <a:pt x="107" y="1"/>
                  </a:moveTo>
                  <a:cubicBezTo>
                    <a:pt x="46" y="1"/>
                    <a:pt x="1" y="46"/>
                    <a:pt x="1" y="107"/>
                  </a:cubicBezTo>
                  <a:cubicBezTo>
                    <a:pt x="1" y="169"/>
                    <a:pt x="46" y="214"/>
                    <a:pt x="107" y="214"/>
                  </a:cubicBezTo>
                  <a:cubicBezTo>
                    <a:pt x="169" y="214"/>
                    <a:pt x="214" y="165"/>
                    <a:pt x="214" y="107"/>
                  </a:cubicBezTo>
                  <a:cubicBezTo>
                    <a:pt x="214" y="54"/>
                    <a:pt x="169"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6" name="Google Shape;256;p12"/>
            <p:cNvSpPr/>
            <p:nvPr/>
          </p:nvSpPr>
          <p:spPr>
            <a:xfrm>
              <a:off x="2557075" y="3976875"/>
              <a:ext cx="5450" cy="5350"/>
            </a:xfrm>
            <a:custGeom>
              <a:avLst/>
              <a:gdLst/>
              <a:ahLst/>
              <a:cxnLst/>
              <a:rect l="l" t="t" r="r" b="b"/>
              <a:pathLst>
                <a:path w="218" h="214" extrusionOk="0">
                  <a:moveTo>
                    <a:pt x="111" y="0"/>
                  </a:moveTo>
                  <a:cubicBezTo>
                    <a:pt x="49" y="0"/>
                    <a:pt x="0" y="49"/>
                    <a:pt x="0" y="107"/>
                  </a:cubicBezTo>
                  <a:cubicBezTo>
                    <a:pt x="0" y="168"/>
                    <a:pt x="49" y="213"/>
                    <a:pt x="111" y="213"/>
                  </a:cubicBezTo>
                  <a:cubicBezTo>
                    <a:pt x="168" y="213"/>
                    <a:pt x="218" y="168"/>
                    <a:pt x="218" y="107"/>
                  </a:cubicBezTo>
                  <a:cubicBezTo>
                    <a:pt x="218" y="49"/>
                    <a:pt x="168" y="0"/>
                    <a:pt x="11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7" name="Google Shape;257;p12"/>
            <p:cNvSpPr/>
            <p:nvPr/>
          </p:nvSpPr>
          <p:spPr>
            <a:xfrm>
              <a:off x="2528875" y="3906225"/>
              <a:ext cx="6700" cy="6700"/>
            </a:xfrm>
            <a:custGeom>
              <a:avLst/>
              <a:gdLst/>
              <a:ahLst/>
              <a:cxnLst/>
              <a:rect l="l" t="t" r="r" b="b"/>
              <a:pathLst>
                <a:path w="268" h="268" extrusionOk="0">
                  <a:moveTo>
                    <a:pt x="136" y="1"/>
                  </a:moveTo>
                  <a:cubicBezTo>
                    <a:pt x="62" y="1"/>
                    <a:pt x="1" y="62"/>
                    <a:pt x="1" y="136"/>
                  </a:cubicBezTo>
                  <a:cubicBezTo>
                    <a:pt x="1" y="210"/>
                    <a:pt x="62" y="267"/>
                    <a:pt x="136" y="267"/>
                  </a:cubicBezTo>
                  <a:cubicBezTo>
                    <a:pt x="210" y="267"/>
                    <a:pt x="267" y="210"/>
                    <a:pt x="267" y="136"/>
                  </a:cubicBezTo>
                  <a:cubicBezTo>
                    <a:pt x="267" y="62"/>
                    <a:pt x="210" y="1"/>
                    <a:pt x="13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8" name="Google Shape;258;p12"/>
            <p:cNvSpPr/>
            <p:nvPr/>
          </p:nvSpPr>
          <p:spPr>
            <a:xfrm>
              <a:off x="2512275" y="3956775"/>
              <a:ext cx="1550" cy="1550"/>
            </a:xfrm>
            <a:custGeom>
              <a:avLst/>
              <a:gdLst/>
              <a:ahLst/>
              <a:cxnLst/>
              <a:rect l="l" t="t" r="r" b="b"/>
              <a:pathLst>
                <a:path w="62" h="62" extrusionOk="0">
                  <a:moveTo>
                    <a:pt x="29" y="0"/>
                  </a:moveTo>
                  <a:cubicBezTo>
                    <a:pt x="17" y="0"/>
                    <a:pt x="0" y="13"/>
                    <a:pt x="0" y="29"/>
                  </a:cubicBezTo>
                  <a:cubicBezTo>
                    <a:pt x="0" y="45"/>
                    <a:pt x="17" y="62"/>
                    <a:pt x="29" y="62"/>
                  </a:cubicBezTo>
                  <a:cubicBezTo>
                    <a:pt x="45" y="62"/>
                    <a:pt x="62" y="45"/>
                    <a:pt x="62" y="29"/>
                  </a:cubicBezTo>
                  <a:cubicBezTo>
                    <a:pt x="62" y="17"/>
                    <a:pt x="45" y="0"/>
                    <a:pt x="29"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9" name="Google Shape;259;p12"/>
            <p:cNvSpPr/>
            <p:nvPr/>
          </p:nvSpPr>
          <p:spPr>
            <a:xfrm>
              <a:off x="2432825" y="3953400"/>
              <a:ext cx="6675" cy="6675"/>
            </a:xfrm>
            <a:custGeom>
              <a:avLst/>
              <a:gdLst/>
              <a:ahLst/>
              <a:cxnLst/>
              <a:rect l="l" t="t" r="r" b="b"/>
              <a:pathLst>
                <a:path w="267" h="267" extrusionOk="0">
                  <a:moveTo>
                    <a:pt x="132" y="0"/>
                  </a:moveTo>
                  <a:cubicBezTo>
                    <a:pt x="62" y="0"/>
                    <a:pt x="0" y="62"/>
                    <a:pt x="0" y="135"/>
                  </a:cubicBezTo>
                  <a:cubicBezTo>
                    <a:pt x="0" y="205"/>
                    <a:pt x="62" y="267"/>
                    <a:pt x="132" y="267"/>
                  </a:cubicBezTo>
                  <a:cubicBezTo>
                    <a:pt x="205" y="267"/>
                    <a:pt x="267" y="205"/>
                    <a:pt x="267" y="135"/>
                  </a:cubicBezTo>
                  <a:cubicBezTo>
                    <a:pt x="267" y="62"/>
                    <a:pt x="210" y="0"/>
                    <a:pt x="13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0" name="Google Shape;260;p12"/>
            <p:cNvSpPr/>
            <p:nvPr/>
          </p:nvSpPr>
          <p:spPr>
            <a:xfrm>
              <a:off x="2365575" y="3988650"/>
              <a:ext cx="2075" cy="2075"/>
            </a:xfrm>
            <a:custGeom>
              <a:avLst/>
              <a:gdLst/>
              <a:ahLst/>
              <a:cxnLst/>
              <a:rect l="l" t="t" r="r" b="b"/>
              <a:pathLst>
                <a:path w="83" h="83" extrusionOk="0">
                  <a:moveTo>
                    <a:pt x="41" y="1"/>
                  </a:moveTo>
                  <a:cubicBezTo>
                    <a:pt x="21" y="1"/>
                    <a:pt x="0" y="21"/>
                    <a:pt x="0" y="42"/>
                  </a:cubicBezTo>
                  <a:cubicBezTo>
                    <a:pt x="0" y="62"/>
                    <a:pt x="21" y="83"/>
                    <a:pt x="41" y="83"/>
                  </a:cubicBezTo>
                  <a:cubicBezTo>
                    <a:pt x="62" y="83"/>
                    <a:pt x="82" y="62"/>
                    <a:pt x="82" y="42"/>
                  </a:cubicBezTo>
                  <a:cubicBezTo>
                    <a:pt x="82" y="17"/>
                    <a:pt x="66" y="1"/>
                    <a:pt x="41"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1" name="Google Shape;261;p12"/>
            <p:cNvSpPr/>
            <p:nvPr/>
          </p:nvSpPr>
          <p:spPr>
            <a:xfrm>
              <a:off x="2478025" y="4010700"/>
              <a:ext cx="4650" cy="4625"/>
            </a:xfrm>
            <a:custGeom>
              <a:avLst/>
              <a:gdLst/>
              <a:ahLst/>
              <a:cxnLst/>
              <a:rect l="l" t="t" r="r" b="b"/>
              <a:pathLst>
                <a:path w="186" h="185" extrusionOk="0">
                  <a:moveTo>
                    <a:pt x="95" y="0"/>
                  </a:moveTo>
                  <a:cubicBezTo>
                    <a:pt x="42" y="0"/>
                    <a:pt x="1" y="41"/>
                    <a:pt x="1" y="95"/>
                  </a:cubicBezTo>
                  <a:cubicBezTo>
                    <a:pt x="1" y="144"/>
                    <a:pt x="42" y="185"/>
                    <a:pt x="95" y="185"/>
                  </a:cubicBezTo>
                  <a:cubicBezTo>
                    <a:pt x="144" y="185"/>
                    <a:pt x="185" y="144"/>
                    <a:pt x="185" y="95"/>
                  </a:cubicBezTo>
                  <a:cubicBezTo>
                    <a:pt x="185" y="41"/>
                    <a:pt x="144" y="0"/>
                    <a:pt x="9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2" name="Google Shape;262;p12"/>
            <p:cNvSpPr/>
            <p:nvPr/>
          </p:nvSpPr>
          <p:spPr>
            <a:xfrm>
              <a:off x="2464700" y="4020525"/>
              <a:ext cx="7500" cy="7525"/>
            </a:xfrm>
            <a:custGeom>
              <a:avLst/>
              <a:gdLst/>
              <a:ahLst/>
              <a:cxnLst/>
              <a:rect l="l" t="t" r="r" b="b"/>
              <a:pathLst>
                <a:path w="300" h="301" extrusionOk="0">
                  <a:moveTo>
                    <a:pt x="148" y="1"/>
                  </a:moveTo>
                  <a:cubicBezTo>
                    <a:pt x="66" y="1"/>
                    <a:pt x="1" y="71"/>
                    <a:pt x="1" y="153"/>
                  </a:cubicBezTo>
                  <a:cubicBezTo>
                    <a:pt x="1" y="235"/>
                    <a:pt x="66" y="300"/>
                    <a:pt x="148" y="300"/>
                  </a:cubicBezTo>
                  <a:cubicBezTo>
                    <a:pt x="230" y="300"/>
                    <a:pt x="300" y="235"/>
                    <a:pt x="300" y="153"/>
                  </a:cubicBezTo>
                  <a:cubicBezTo>
                    <a:pt x="300" y="67"/>
                    <a:pt x="230" y="9"/>
                    <a:pt x="14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3" name="Google Shape;263;p12"/>
            <p:cNvSpPr/>
            <p:nvPr/>
          </p:nvSpPr>
          <p:spPr>
            <a:xfrm>
              <a:off x="2546100" y="4066050"/>
              <a:ext cx="4125" cy="4125"/>
            </a:xfrm>
            <a:custGeom>
              <a:avLst/>
              <a:gdLst/>
              <a:ahLst/>
              <a:cxnLst/>
              <a:rect l="l" t="t" r="r" b="b"/>
              <a:pathLst>
                <a:path w="165" h="165" extrusionOk="0">
                  <a:moveTo>
                    <a:pt x="82" y="1"/>
                  </a:moveTo>
                  <a:cubicBezTo>
                    <a:pt x="37" y="1"/>
                    <a:pt x="0" y="37"/>
                    <a:pt x="0" y="83"/>
                  </a:cubicBezTo>
                  <a:cubicBezTo>
                    <a:pt x="0" y="128"/>
                    <a:pt x="37" y="165"/>
                    <a:pt x="82" y="165"/>
                  </a:cubicBezTo>
                  <a:cubicBezTo>
                    <a:pt x="128" y="165"/>
                    <a:pt x="165" y="128"/>
                    <a:pt x="165" y="83"/>
                  </a:cubicBezTo>
                  <a:cubicBezTo>
                    <a:pt x="165" y="37"/>
                    <a:pt x="128" y="1"/>
                    <a:pt x="8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4" name="Google Shape;264;p12"/>
            <p:cNvSpPr/>
            <p:nvPr/>
          </p:nvSpPr>
          <p:spPr>
            <a:xfrm>
              <a:off x="2446550" y="4054875"/>
              <a:ext cx="3325" cy="3400"/>
            </a:xfrm>
            <a:custGeom>
              <a:avLst/>
              <a:gdLst/>
              <a:ahLst/>
              <a:cxnLst/>
              <a:rect l="l" t="t" r="r" b="b"/>
              <a:pathLst>
                <a:path w="133" h="136" extrusionOk="0">
                  <a:moveTo>
                    <a:pt x="66" y="1"/>
                  </a:moveTo>
                  <a:cubicBezTo>
                    <a:pt x="30" y="1"/>
                    <a:pt x="1" y="33"/>
                    <a:pt x="1" y="70"/>
                  </a:cubicBezTo>
                  <a:cubicBezTo>
                    <a:pt x="1" y="103"/>
                    <a:pt x="30" y="136"/>
                    <a:pt x="66" y="136"/>
                  </a:cubicBezTo>
                  <a:cubicBezTo>
                    <a:pt x="103" y="136"/>
                    <a:pt x="132" y="103"/>
                    <a:pt x="132" y="70"/>
                  </a:cubicBezTo>
                  <a:cubicBezTo>
                    <a:pt x="132" y="33"/>
                    <a:pt x="103" y="1"/>
                    <a:pt x="6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5" name="Google Shape;265;p12"/>
            <p:cNvSpPr/>
            <p:nvPr/>
          </p:nvSpPr>
          <p:spPr>
            <a:xfrm>
              <a:off x="2407700" y="4061550"/>
              <a:ext cx="7925" cy="8000"/>
            </a:xfrm>
            <a:custGeom>
              <a:avLst/>
              <a:gdLst/>
              <a:ahLst/>
              <a:cxnLst/>
              <a:rect l="l" t="t" r="r" b="b"/>
              <a:pathLst>
                <a:path w="317" h="320" extrusionOk="0">
                  <a:moveTo>
                    <a:pt x="161" y="0"/>
                  </a:moveTo>
                  <a:cubicBezTo>
                    <a:pt x="70" y="0"/>
                    <a:pt x="1" y="74"/>
                    <a:pt x="1" y="160"/>
                  </a:cubicBezTo>
                  <a:cubicBezTo>
                    <a:pt x="1" y="246"/>
                    <a:pt x="70" y="320"/>
                    <a:pt x="161" y="320"/>
                  </a:cubicBezTo>
                  <a:cubicBezTo>
                    <a:pt x="247" y="320"/>
                    <a:pt x="317" y="246"/>
                    <a:pt x="317" y="160"/>
                  </a:cubicBezTo>
                  <a:cubicBezTo>
                    <a:pt x="317" y="74"/>
                    <a:pt x="247" y="0"/>
                    <a:pt x="16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6" name="Google Shape;266;p12"/>
            <p:cNvSpPr/>
            <p:nvPr/>
          </p:nvSpPr>
          <p:spPr>
            <a:xfrm>
              <a:off x="2376125" y="4034775"/>
              <a:ext cx="3625" cy="3625"/>
            </a:xfrm>
            <a:custGeom>
              <a:avLst/>
              <a:gdLst/>
              <a:ahLst/>
              <a:cxnLst/>
              <a:rect l="l" t="t" r="r" b="b"/>
              <a:pathLst>
                <a:path w="145" h="145" extrusionOk="0">
                  <a:moveTo>
                    <a:pt x="80" y="1"/>
                  </a:moveTo>
                  <a:cubicBezTo>
                    <a:pt x="78" y="1"/>
                    <a:pt x="76" y="1"/>
                    <a:pt x="75" y="1"/>
                  </a:cubicBezTo>
                  <a:cubicBezTo>
                    <a:pt x="34" y="1"/>
                    <a:pt x="1" y="34"/>
                    <a:pt x="1" y="75"/>
                  </a:cubicBezTo>
                  <a:cubicBezTo>
                    <a:pt x="1" y="116"/>
                    <a:pt x="34" y="144"/>
                    <a:pt x="75" y="144"/>
                  </a:cubicBezTo>
                  <a:cubicBezTo>
                    <a:pt x="116" y="144"/>
                    <a:pt x="144" y="116"/>
                    <a:pt x="144" y="75"/>
                  </a:cubicBezTo>
                  <a:cubicBezTo>
                    <a:pt x="144" y="36"/>
                    <a:pt x="115" y="1"/>
                    <a:pt x="8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7" name="Google Shape;267;p12"/>
            <p:cNvSpPr/>
            <p:nvPr/>
          </p:nvSpPr>
          <p:spPr>
            <a:xfrm>
              <a:off x="2354000" y="4064925"/>
              <a:ext cx="1050" cy="1050"/>
            </a:xfrm>
            <a:custGeom>
              <a:avLst/>
              <a:gdLst/>
              <a:ahLst/>
              <a:cxnLst/>
              <a:rect l="l" t="t" r="r" b="b"/>
              <a:pathLst>
                <a:path w="42" h="42" extrusionOk="0">
                  <a:moveTo>
                    <a:pt x="21" y="0"/>
                  </a:moveTo>
                  <a:cubicBezTo>
                    <a:pt x="12" y="0"/>
                    <a:pt x="0" y="9"/>
                    <a:pt x="0" y="21"/>
                  </a:cubicBezTo>
                  <a:cubicBezTo>
                    <a:pt x="0" y="29"/>
                    <a:pt x="12" y="41"/>
                    <a:pt x="21" y="41"/>
                  </a:cubicBezTo>
                  <a:cubicBezTo>
                    <a:pt x="33" y="41"/>
                    <a:pt x="41" y="29"/>
                    <a:pt x="41" y="21"/>
                  </a:cubicBezTo>
                  <a:cubicBezTo>
                    <a:pt x="41" y="9"/>
                    <a:pt x="33" y="0"/>
                    <a:pt x="2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8" name="Google Shape;268;p12"/>
            <p:cNvSpPr/>
            <p:nvPr/>
          </p:nvSpPr>
          <p:spPr>
            <a:xfrm>
              <a:off x="2339525" y="4041550"/>
              <a:ext cx="1575" cy="1550"/>
            </a:xfrm>
            <a:custGeom>
              <a:avLst/>
              <a:gdLst/>
              <a:ahLst/>
              <a:cxnLst/>
              <a:rect l="l" t="t" r="r" b="b"/>
              <a:pathLst>
                <a:path w="63" h="62" extrusionOk="0">
                  <a:moveTo>
                    <a:pt x="30" y="1"/>
                  </a:moveTo>
                  <a:cubicBezTo>
                    <a:pt x="17" y="1"/>
                    <a:pt x="1" y="17"/>
                    <a:pt x="1" y="33"/>
                  </a:cubicBezTo>
                  <a:cubicBezTo>
                    <a:pt x="1" y="46"/>
                    <a:pt x="17" y="62"/>
                    <a:pt x="30" y="62"/>
                  </a:cubicBezTo>
                  <a:cubicBezTo>
                    <a:pt x="46" y="62"/>
                    <a:pt x="62" y="50"/>
                    <a:pt x="62" y="33"/>
                  </a:cubicBezTo>
                  <a:cubicBezTo>
                    <a:pt x="62" y="17"/>
                    <a:pt x="46" y="1"/>
                    <a:pt x="3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9" name="Google Shape;269;p12"/>
            <p:cNvSpPr/>
            <p:nvPr/>
          </p:nvSpPr>
          <p:spPr>
            <a:xfrm>
              <a:off x="2277525" y="4113525"/>
              <a:ext cx="3600" cy="3600"/>
            </a:xfrm>
            <a:custGeom>
              <a:avLst/>
              <a:gdLst/>
              <a:ahLst/>
              <a:cxnLst/>
              <a:rect l="l" t="t" r="r" b="b"/>
              <a:pathLst>
                <a:path w="144" h="144" extrusionOk="0">
                  <a:moveTo>
                    <a:pt x="70" y="0"/>
                  </a:moveTo>
                  <a:cubicBezTo>
                    <a:pt x="29" y="0"/>
                    <a:pt x="0" y="29"/>
                    <a:pt x="0" y="70"/>
                  </a:cubicBezTo>
                  <a:cubicBezTo>
                    <a:pt x="0" y="111"/>
                    <a:pt x="29" y="144"/>
                    <a:pt x="70" y="144"/>
                  </a:cubicBezTo>
                  <a:cubicBezTo>
                    <a:pt x="111" y="144"/>
                    <a:pt x="144" y="111"/>
                    <a:pt x="144" y="70"/>
                  </a:cubicBezTo>
                  <a:cubicBezTo>
                    <a:pt x="144" y="29"/>
                    <a:pt x="111" y="0"/>
                    <a:pt x="7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0" name="Google Shape;270;p12"/>
            <p:cNvSpPr/>
            <p:nvPr/>
          </p:nvSpPr>
          <p:spPr>
            <a:xfrm>
              <a:off x="2287450" y="4024750"/>
              <a:ext cx="7725" cy="7700"/>
            </a:xfrm>
            <a:custGeom>
              <a:avLst/>
              <a:gdLst/>
              <a:ahLst/>
              <a:cxnLst/>
              <a:rect l="l" t="t" r="r" b="b"/>
              <a:pathLst>
                <a:path w="309" h="308" extrusionOk="0">
                  <a:moveTo>
                    <a:pt x="157" y="0"/>
                  </a:moveTo>
                  <a:cubicBezTo>
                    <a:pt x="71" y="0"/>
                    <a:pt x="1" y="70"/>
                    <a:pt x="1" y="156"/>
                  </a:cubicBezTo>
                  <a:cubicBezTo>
                    <a:pt x="1" y="242"/>
                    <a:pt x="71" y="308"/>
                    <a:pt x="157" y="308"/>
                  </a:cubicBezTo>
                  <a:cubicBezTo>
                    <a:pt x="243" y="308"/>
                    <a:pt x="308" y="242"/>
                    <a:pt x="308" y="156"/>
                  </a:cubicBezTo>
                  <a:cubicBezTo>
                    <a:pt x="308" y="74"/>
                    <a:pt x="239" y="0"/>
                    <a:pt x="15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1" name="Google Shape;271;p12"/>
            <p:cNvSpPr/>
            <p:nvPr/>
          </p:nvSpPr>
          <p:spPr>
            <a:xfrm>
              <a:off x="2277525" y="3974700"/>
              <a:ext cx="2575" cy="2600"/>
            </a:xfrm>
            <a:custGeom>
              <a:avLst/>
              <a:gdLst/>
              <a:ahLst/>
              <a:cxnLst/>
              <a:rect l="l" t="t" r="r" b="b"/>
              <a:pathLst>
                <a:path w="103" h="104" extrusionOk="0">
                  <a:moveTo>
                    <a:pt x="49" y="1"/>
                  </a:moveTo>
                  <a:cubicBezTo>
                    <a:pt x="21" y="1"/>
                    <a:pt x="0" y="21"/>
                    <a:pt x="0" y="50"/>
                  </a:cubicBezTo>
                  <a:cubicBezTo>
                    <a:pt x="0" y="83"/>
                    <a:pt x="25" y="103"/>
                    <a:pt x="49" y="103"/>
                  </a:cubicBezTo>
                  <a:cubicBezTo>
                    <a:pt x="82" y="103"/>
                    <a:pt x="103" y="79"/>
                    <a:pt x="103" y="50"/>
                  </a:cubicBezTo>
                  <a:cubicBezTo>
                    <a:pt x="103" y="26"/>
                    <a:pt x="82" y="1"/>
                    <a:pt x="4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2" name="Google Shape;272;p12"/>
            <p:cNvSpPr/>
            <p:nvPr/>
          </p:nvSpPr>
          <p:spPr>
            <a:xfrm>
              <a:off x="2159625" y="3915150"/>
              <a:ext cx="6175" cy="6175"/>
            </a:xfrm>
            <a:custGeom>
              <a:avLst/>
              <a:gdLst/>
              <a:ahLst/>
              <a:cxnLst/>
              <a:rect l="l" t="t" r="r" b="b"/>
              <a:pathLst>
                <a:path w="247" h="247" extrusionOk="0">
                  <a:moveTo>
                    <a:pt x="123" y="1"/>
                  </a:moveTo>
                  <a:cubicBezTo>
                    <a:pt x="54" y="1"/>
                    <a:pt x="0" y="54"/>
                    <a:pt x="0" y="124"/>
                  </a:cubicBezTo>
                  <a:cubicBezTo>
                    <a:pt x="0" y="189"/>
                    <a:pt x="58" y="247"/>
                    <a:pt x="123" y="247"/>
                  </a:cubicBezTo>
                  <a:cubicBezTo>
                    <a:pt x="189" y="247"/>
                    <a:pt x="246" y="189"/>
                    <a:pt x="246" y="124"/>
                  </a:cubicBezTo>
                  <a:cubicBezTo>
                    <a:pt x="246" y="54"/>
                    <a:pt x="193" y="5"/>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3" name="Google Shape;273;p12"/>
            <p:cNvSpPr/>
            <p:nvPr/>
          </p:nvSpPr>
          <p:spPr>
            <a:xfrm>
              <a:off x="1906425" y="4150100"/>
              <a:ext cx="3100" cy="3100"/>
            </a:xfrm>
            <a:custGeom>
              <a:avLst/>
              <a:gdLst/>
              <a:ahLst/>
              <a:cxnLst/>
              <a:rect l="l" t="t" r="r" b="b"/>
              <a:pathLst>
                <a:path w="124" h="124" extrusionOk="0">
                  <a:moveTo>
                    <a:pt x="62" y="1"/>
                  </a:moveTo>
                  <a:cubicBezTo>
                    <a:pt x="25" y="1"/>
                    <a:pt x="0" y="30"/>
                    <a:pt x="0" y="62"/>
                  </a:cubicBezTo>
                  <a:cubicBezTo>
                    <a:pt x="0" y="95"/>
                    <a:pt x="25" y="124"/>
                    <a:pt x="62" y="124"/>
                  </a:cubicBezTo>
                  <a:cubicBezTo>
                    <a:pt x="94" y="124"/>
                    <a:pt x="123" y="95"/>
                    <a:pt x="123" y="62"/>
                  </a:cubicBezTo>
                  <a:cubicBezTo>
                    <a:pt x="123" y="30"/>
                    <a:pt x="94" y="1"/>
                    <a:pt x="6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4" name="Google Shape;274;p12"/>
            <p:cNvSpPr/>
            <p:nvPr/>
          </p:nvSpPr>
          <p:spPr>
            <a:xfrm>
              <a:off x="2172550" y="3987625"/>
              <a:ext cx="6175" cy="6175"/>
            </a:xfrm>
            <a:custGeom>
              <a:avLst/>
              <a:gdLst/>
              <a:ahLst/>
              <a:cxnLst/>
              <a:rect l="l" t="t" r="r" b="b"/>
              <a:pathLst>
                <a:path w="247" h="247" extrusionOk="0">
                  <a:moveTo>
                    <a:pt x="123" y="1"/>
                  </a:moveTo>
                  <a:cubicBezTo>
                    <a:pt x="58" y="1"/>
                    <a:pt x="0" y="58"/>
                    <a:pt x="0" y="124"/>
                  </a:cubicBezTo>
                  <a:cubicBezTo>
                    <a:pt x="0" y="189"/>
                    <a:pt x="58" y="247"/>
                    <a:pt x="123" y="247"/>
                  </a:cubicBezTo>
                  <a:cubicBezTo>
                    <a:pt x="189" y="247"/>
                    <a:pt x="246" y="189"/>
                    <a:pt x="246" y="124"/>
                  </a:cubicBezTo>
                  <a:cubicBezTo>
                    <a:pt x="246" y="58"/>
                    <a:pt x="189" y="1"/>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5" name="Google Shape;275;p12"/>
            <p:cNvSpPr/>
            <p:nvPr/>
          </p:nvSpPr>
          <p:spPr>
            <a:xfrm>
              <a:off x="2060700" y="3961500"/>
              <a:ext cx="5150" cy="5150"/>
            </a:xfrm>
            <a:custGeom>
              <a:avLst/>
              <a:gdLst/>
              <a:ahLst/>
              <a:cxnLst/>
              <a:rect l="l" t="t" r="r" b="b"/>
              <a:pathLst>
                <a:path w="206" h="206" extrusionOk="0">
                  <a:moveTo>
                    <a:pt x="103" y="0"/>
                  </a:moveTo>
                  <a:cubicBezTo>
                    <a:pt x="46" y="0"/>
                    <a:pt x="0" y="45"/>
                    <a:pt x="0" y="103"/>
                  </a:cubicBezTo>
                  <a:cubicBezTo>
                    <a:pt x="0" y="160"/>
                    <a:pt x="46" y="205"/>
                    <a:pt x="103" y="205"/>
                  </a:cubicBezTo>
                  <a:cubicBezTo>
                    <a:pt x="160" y="205"/>
                    <a:pt x="205" y="160"/>
                    <a:pt x="205" y="103"/>
                  </a:cubicBezTo>
                  <a:cubicBezTo>
                    <a:pt x="205" y="45"/>
                    <a:pt x="160" y="4"/>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6" name="Google Shape;276;p12"/>
            <p:cNvSpPr/>
            <p:nvPr/>
          </p:nvSpPr>
          <p:spPr>
            <a:xfrm>
              <a:off x="2015275" y="3851600"/>
              <a:ext cx="3625" cy="3600"/>
            </a:xfrm>
            <a:custGeom>
              <a:avLst/>
              <a:gdLst/>
              <a:ahLst/>
              <a:cxnLst/>
              <a:rect l="l" t="t" r="r" b="b"/>
              <a:pathLst>
                <a:path w="145" h="144" extrusionOk="0">
                  <a:moveTo>
                    <a:pt x="75" y="0"/>
                  </a:moveTo>
                  <a:cubicBezTo>
                    <a:pt x="34" y="0"/>
                    <a:pt x="1" y="29"/>
                    <a:pt x="1" y="70"/>
                  </a:cubicBezTo>
                  <a:cubicBezTo>
                    <a:pt x="1" y="111"/>
                    <a:pt x="34" y="144"/>
                    <a:pt x="75" y="144"/>
                  </a:cubicBezTo>
                  <a:cubicBezTo>
                    <a:pt x="116" y="144"/>
                    <a:pt x="144" y="111"/>
                    <a:pt x="144" y="70"/>
                  </a:cubicBezTo>
                  <a:cubicBezTo>
                    <a:pt x="144" y="33"/>
                    <a:pt x="116" y="0"/>
                    <a:pt x="7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7" name="Google Shape;277;p12"/>
            <p:cNvSpPr/>
            <p:nvPr/>
          </p:nvSpPr>
          <p:spPr>
            <a:xfrm>
              <a:off x="2016200" y="3908175"/>
              <a:ext cx="7725" cy="7725"/>
            </a:xfrm>
            <a:custGeom>
              <a:avLst/>
              <a:gdLst/>
              <a:ahLst/>
              <a:cxnLst/>
              <a:rect l="l" t="t" r="r" b="b"/>
              <a:pathLst>
                <a:path w="309" h="309" extrusionOk="0">
                  <a:moveTo>
                    <a:pt x="157" y="1"/>
                  </a:moveTo>
                  <a:cubicBezTo>
                    <a:pt x="75" y="1"/>
                    <a:pt x="1" y="66"/>
                    <a:pt x="1" y="152"/>
                  </a:cubicBezTo>
                  <a:cubicBezTo>
                    <a:pt x="1" y="234"/>
                    <a:pt x="66" y="308"/>
                    <a:pt x="157" y="308"/>
                  </a:cubicBezTo>
                  <a:cubicBezTo>
                    <a:pt x="235" y="308"/>
                    <a:pt x="308" y="243"/>
                    <a:pt x="308" y="152"/>
                  </a:cubicBezTo>
                  <a:cubicBezTo>
                    <a:pt x="308" y="66"/>
                    <a:pt x="239" y="1"/>
                    <a:pt x="15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8" name="Google Shape;278;p12"/>
            <p:cNvSpPr/>
            <p:nvPr/>
          </p:nvSpPr>
          <p:spPr>
            <a:xfrm>
              <a:off x="1980625" y="3942425"/>
              <a:ext cx="4125" cy="4125"/>
            </a:xfrm>
            <a:custGeom>
              <a:avLst/>
              <a:gdLst/>
              <a:ahLst/>
              <a:cxnLst/>
              <a:rect l="l" t="t" r="r" b="b"/>
              <a:pathLst>
                <a:path w="165" h="165" extrusionOk="0">
                  <a:moveTo>
                    <a:pt x="83" y="0"/>
                  </a:moveTo>
                  <a:cubicBezTo>
                    <a:pt x="34" y="0"/>
                    <a:pt x="1" y="37"/>
                    <a:pt x="1" y="82"/>
                  </a:cubicBezTo>
                  <a:cubicBezTo>
                    <a:pt x="1" y="127"/>
                    <a:pt x="34" y="164"/>
                    <a:pt x="83" y="164"/>
                  </a:cubicBezTo>
                  <a:cubicBezTo>
                    <a:pt x="128" y="164"/>
                    <a:pt x="165" y="127"/>
                    <a:pt x="165" y="82"/>
                  </a:cubicBezTo>
                  <a:cubicBezTo>
                    <a:pt x="165" y="37"/>
                    <a:pt x="128" y="0"/>
                    <a:pt x="8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9" name="Google Shape;279;p12"/>
            <p:cNvSpPr/>
            <p:nvPr/>
          </p:nvSpPr>
          <p:spPr>
            <a:xfrm>
              <a:off x="1932750" y="3959525"/>
              <a:ext cx="5475" cy="5475"/>
            </a:xfrm>
            <a:custGeom>
              <a:avLst/>
              <a:gdLst/>
              <a:ahLst/>
              <a:cxnLst/>
              <a:rect l="l" t="t" r="r" b="b"/>
              <a:pathLst>
                <a:path w="219" h="219" extrusionOk="0">
                  <a:moveTo>
                    <a:pt x="118" y="1"/>
                  </a:moveTo>
                  <a:cubicBezTo>
                    <a:pt x="116" y="1"/>
                    <a:pt x="114" y="1"/>
                    <a:pt x="112" y="1"/>
                  </a:cubicBezTo>
                  <a:cubicBezTo>
                    <a:pt x="54" y="1"/>
                    <a:pt x="1" y="54"/>
                    <a:pt x="1" y="112"/>
                  </a:cubicBezTo>
                  <a:cubicBezTo>
                    <a:pt x="1" y="165"/>
                    <a:pt x="50" y="218"/>
                    <a:pt x="112" y="218"/>
                  </a:cubicBezTo>
                  <a:cubicBezTo>
                    <a:pt x="165" y="218"/>
                    <a:pt x="218" y="173"/>
                    <a:pt x="218" y="112"/>
                  </a:cubicBezTo>
                  <a:cubicBezTo>
                    <a:pt x="218" y="49"/>
                    <a:pt x="169" y="1"/>
                    <a:pt x="11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0" name="Google Shape;280;p12"/>
            <p:cNvSpPr/>
            <p:nvPr/>
          </p:nvSpPr>
          <p:spPr>
            <a:xfrm>
              <a:off x="1848700" y="3962300"/>
              <a:ext cx="4950" cy="4850"/>
            </a:xfrm>
            <a:custGeom>
              <a:avLst/>
              <a:gdLst/>
              <a:ahLst/>
              <a:cxnLst/>
              <a:rect l="l" t="t" r="r" b="b"/>
              <a:pathLst>
                <a:path w="198" h="194" extrusionOk="0">
                  <a:moveTo>
                    <a:pt x="99" y="1"/>
                  </a:moveTo>
                  <a:cubicBezTo>
                    <a:pt x="50" y="1"/>
                    <a:pt x="1" y="42"/>
                    <a:pt x="1" y="95"/>
                  </a:cubicBezTo>
                  <a:cubicBezTo>
                    <a:pt x="1" y="148"/>
                    <a:pt x="42" y="194"/>
                    <a:pt x="99" y="194"/>
                  </a:cubicBezTo>
                  <a:cubicBezTo>
                    <a:pt x="152" y="194"/>
                    <a:pt x="197" y="153"/>
                    <a:pt x="197" y="95"/>
                  </a:cubicBezTo>
                  <a:cubicBezTo>
                    <a:pt x="197" y="38"/>
                    <a:pt x="152" y="1"/>
                    <a:pt x="9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1" name="Google Shape;281;p12"/>
            <p:cNvSpPr/>
            <p:nvPr/>
          </p:nvSpPr>
          <p:spPr>
            <a:xfrm>
              <a:off x="1847975" y="4095775"/>
              <a:ext cx="3825" cy="3925"/>
            </a:xfrm>
            <a:custGeom>
              <a:avLst/>
              <a:gdLst/>
              <a:ahLst/>
              <a:cxnLst/>
              <a:rect l="l" t="t" r="r" b="b"/>
              <a:pathLst>
                <a:path w="153" h="157" extrusionOk="0">
                  <a:moveTo>
                    <a:pt x="85" y="0"/>
                  </a:moveTo>
                  <a:cubicBezTo>
                    <a:pt x="83" y="0"/>
                    <a:pt x="81" y="0"/>
                    <a:pt x="79" y="1"/>
                  </a:cubicBezTo>
                  <a:cubicBezTo>
                    <a:pt x="38" y="1"/>
                    <a:pt x="1" y="29"/>
                    <a:pt x="1" y="79"/>
                  </a:cubicBezTo>
                  <a:cubicBezTo>
                    <a:pt x="1" y="120"/>
                    <a:pt x="30" y="156"/>
                    <a:pt x="79" y="156"/>
                  </a:cubicBezTo>
                  <a:cubicBezTo>
                    <a:pt x="116" y="156"/>
                    <a:pt x="153" y="124"/>
                    <a:pt x="153" y="79"/>
                  </a:cubicBezTo>
                  <a:cubicBezTo>
                    <a:pt x="153" y="32"/>
                    <a:pt x="120" y="0"/>
                    <a:pt x="8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2" name="Google Shape;282;p12"/>
            <p:cNvSpPr/>
            <p:nvPr/>
          </p:nvSpPr>
          <p:spPr>
            <a:xfrm>
              <a:off x="1755925" y="4119875"/>
              <a:ext cx="1875" cy="1750"/>
            </a:xfrm>
            <a:custGeom>
              <a:avLst/>
              <a:gdLst/>
              <a:ahLst/>
              <a:cxnLst/>
              <a:rect l="l" t="t" r="r" b="b"/>
              <a:pathLst>
                <a:path w="75" h="70" extrusionOk="0">
                  <a:moveTo>
                    <a:pt x="37" y="0"/>
                  </a:moveTo>
                  <a:cubicBezTo>
                    <a:pt x="17" y="0"/>
                    <a:pt x="1" y="17"/>
                    <a:pt x="1" y="37"/>
                  </a:cubicBezTo>
                  <a:cubicBezTo>
                    <a:pt x="1" y="58"/>
                    <a:pt x="17" y="70"/>
                    <a:pt x="37" y="70"/>
                  </a:cubicBezTo>
                  <a:cubicBezTo>
                    <a:pt x="58" y="70"/>
                    <a:pt x="74" y="58"/>
                    <a:pt x="74" y="37"/>
                  </a:cubicBezTo>
                  <a:cubicBezTo>
                    <a:pt x="74" y="21"/>
                    <a:pt x="58" y="0"/>
                    <a:pt x="3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3" name="Google Shape;283;p12"/>
            <p:cNvSpPr/>
            <p:nvPr/>
          </p:nvSpPr>
          <p:spPr>
            <a:xfrm>
              <a:off x="1771600" y="4006175"/>
              <a:ext cx="1575" cy="1575"/>
            </a:xfrm>
            <a:custGeom>
              <a:avLst/>
              <a:gdLst/>
              <a:ahLst/>
              <a:cxnLst/>
              <a:rect l="l" t="t" r="r" b="b"/>
              <a:pathLst>
                <a:path w="63" h="63" extrusionOk="0">
                  <a:moveTo>
                    <a:pt x="30" y="1"/>
                  </a:moveTo>
                  <a:cubicBezTo>
                    <a:pt x="17" y="1"/>
                    <a:pt x="1" y="17"/>
                    <a:pt x="1" y="34"/>
                  </a:cubicBezTo>
                  <a:cubicBezTo>
                    <a:pt x="1" y="50"/>
                    <a:pt x="17" y="62"/>
                    <a:pt x="30" y="62"/>
                  </a:cubicBezTo>
                  <a:cubicBezTo>
                    <a:pt x="46" y="62"/>
                    <a:pt x="62" y="50"/>
                    <a:pt x="62" y="34"/>
                  </a:cubicBezTo>
                  <a:cubicBezTo>
                    <a:pt x="62" y="13"/>
                    <a:pt x="46" y="1"/>
                    <a:pt x="3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4" name="Google Shape;284;p12"/>
            <p:cNvSpPr/>
            <p:nvPr/>
          </p:nvSpPr>
          <p:spPr>
            <a:xfrm>
              <a:off x="1733575" y="3975225"/>
              <a:ext cx="7725" cy="7700"/>
            </a:xfrm>
            <a:custGeom>
              <a:avLst/>
              <a:gdLst/>
              <a:ahLst/>
              <a:cxnLst/>
              <a:rect l="l" t="t" r="r" b="b"/>
              <a:pathLst>
                <a:path w="309" h="308" extrusionOk="0">
                  <a:moveTo>
                    <a:pt x="152" y="0"/>
                  </a:moveTo>
                  <a:cubicBezTo>
                    <a:pt x="66" y="0"/>
                    <a:pt x="1" y="70"/>
                    <a:pt x="1" y="152"/>
                  </a:cubicBezTo>
                  <a:cubicBezTo>
                    <a:pt x="1" y="238"/>
                    <a:pt x="66" y="308"/>
                    <a:pt x="152" y="308"/>
                  </a:cubicBezTo>
                  <a:cubicBezTo>
                    <a:pt x="238" y="308"/>
                    <a:pt x="308" y="238"/>
                    <a:pt x="308" y="152"/>
                  </a:cubicBezTo>
                  <a:cubicBezTo>
                    <a:pt x="308" y="70"/>
                    <a:pt x="238" y="0"/>
                    <a:pt x="15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5" name="Google Shape;285;p12"/>
            <p:cNvSpPr/>
            <p:nvPr/>
          </p:nvSpPr>
          <p:spPr>
            <a:xfrm>
              <a:off x="1760325" y="4037150"/>
              <a:ext cx="3325" cy="3300"/>
            </a:xfrm>
            <a:custGeom>
              <a:avLst/>
              <a:gdLst/>
              <a:ahLst/>
              <a:cxnLst/>
              <a:rect l="l" t="t" r="r" b="b"/>
              <a:pathLst>
                <a:path w="133" h="132" extrusionOk="0">
                  <a:moveTo>
                    <a:pt x="66" y="0"/>
                  </a:moveTo>
                  <a:cubicBezTo>
                    <a:pt x="30" y="0"/>
                    <a:pt x="1" y="29"/>
                    <a:pt x="1" y="66"/>
                  </a:cubicBezTo>
                  <a:cubicBezTo>
                    <a:pt x="1" y="103"/>
                    <a:pt x="30" y="131"/>
                    <a:pt x="66" y="131"/>
                  </a:cubicBezTo>
                  <a:cubicBezTo>
                    <a:pt x="103" y="131"/>
                    <a:pt x="132" y="103"/>
                    <a:pt x="132" y="66"/>
                  </a:cubicBezTo>
                  <a:cubicBezTo>
                    <a:pt x="132" y="29"/>
                    <a:pt x="103" y="0"/>
                    <a:pt x="6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6" name="Google Shape;286;p12"/>
            <p:cNvSpPr/>
            <p:nvPr/>
          </p:nvSpPr>
          <p:spPr>
            <a:xfrm>
              <a:off x="1652900" y="4030075"/>
              <a:ext cx="6700" cy="6675"/>
            </a:xfrm>
            <a:custGeom>
              <a:avLst/>
              <a:gdLst/>
              <a:ahLst/>
              <a:cxnLst/>
              <a:rect l="l" t="t" r="r" b="b"/>
              <a:pathLst>
                <a:path w="268" h="267" extrusionOk="0">
                  <a:moveTo>
                    <a:pt x="136" y="0"/>
                  </a:moveTo>
                  <a:cubicBezTo>
                    <a:pt x="62" y="0"/>
                    <a:pt x="1" y="58"/>
                    <a:pt x="1" y="131"/>
                  </a:cubicBezTo>
                  <a:cubicBezTo>
                    <a:pt x="1" y="205"/>
                    <a:pt x="58" y="267"/>
                    <a:pt x="136" y="267"/>
                  </a:cubicBezTo>
                  <a:cubicBezTo>
                    <a:pt x="206" y="267"/>
                    <a:pt x="267" y="209"/>
                    <a:pt x="267" y="131"/>
                  </a:cubicBezTo>
                  <a:cubicBezTo>
                    <a:pt x="267" y="58"/>
                    <a:pt x="206" y="0"/>
                    <a:pt x="13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7" name="Google Shape;287;p12"/>
            <p:cNvSpPr/>
            <p:nvPr/>
          </p:nvSpPr>
          <p:spPr>
            <a:xfrm>
              <a:off x="1676900" y="4160875"/>
              <a:ext cx="6175" cy="6175"/>
            </a:xfrm>
            <a:custGeom>
              <a:avLst/>
              <a:gdLst/>
              <a:ahLst/>
              <a:cxnLst/>
              <a:rect l="l" t="t" r="r" b="b"/>
              <a:pathLst>
                <a:path w="247" h="247" extrusionOk="0">
                  <a:moveTo>
                    <a:pt x="123" y="1"/>
                  </a:moveTo>
                  <a:cubicBezTo>
                    <a:pt x="53" y="1"/>
                    <a:pt x="0" y="54"/>
                    <a:pt x="0" y="124"/>
                  </a:cubicBezTo>
                  <a:cubicBezTo>
                    <a:pt x="0" y="193"/>
                    <a:pt x="53" y="247"/>
                    <a:pt x="123" y="247"/>
                  </a:cubicBezTo>
                  <a:cubicBezTo>
                    <a:pt x="193" y="247"/>
                    <a:pt x="246" y="193"/>
                    <a:pt x="246" y="124"/>
                  </a:cubicBezTo>
                  <a:cubicBezTo>
                    <a:pt x="246" y="54"/>
                    <a:pt x="193" y="1"/>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8" name="Google Shape;288;p12"/>
            <p:cNvSpPr/>
            <p:nvPr/>
          </p:nvSpPr>
          <p:spPr>
            <a:xfrm>
              <a:off x="1592925" y="4074250"/>
              <a:ext cx="850" cy="850"/>
            </a:xfrm>
            <a:custGeom>
              <a:avLst/>
              <a:gdLst/>
              <a:ahLst/>
              <a:cxnLst/>
              <a:rect l="l" t="t" r="r" b="b"/>
              <a:pathLst>
                <a:path w="34" h="34" extrusionOk="0">
                  <a:moveTo>
                    <a:pt x="17" y="1"/>
                  </a:moveTo>
                  <a:cubicBezTo>
                    <a:pt x="9" y="1"/>
                    <a:pt x="1" y="9"/>
                    <a:pt x="1" y="17"/>
                  </a:cubicBezTo>
                  <a:cubicBezTo>
                    <a:pt x="1" y="25"/>
                    <a:pt x="9" y="33"/>
                    <a:pt x="17" y="33"/>
                  </a:cubicBezTo>
                  <a:cubicBezTo>
                    <a:pt x="25" y="33"/>
                    <a:pt x="33" y="25"/>
                    <a:pt x="33" y="17"/>
                  </a:cubicBezTo>
                  <a:cubicBezTo>
                    <a:pt x="33" y="9"/>
                    <a:pt x="25" y="1"/>
                    <a:pt x="1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9" name="Google Shape;289;p12"/>
            <p:cNvSpPr/>
            <p:nvPr/>
          </p:nvSpPr>
          <p:spPr>
            <a:xfrm>
              <a:off x="1545675" y="4003725"/>
              <a:ext cx="7925" cy="8025"/>
            </a:xfrm>
            <a:custGeom>
              <a:avLst/>
              <a:gdLst/>
              <a:ahLst/>
              <a:cxnLst/>
              <a:rect l="l" t="t" r="r" b="b"/>
              <a:pathLst>
                <a:path w="317" h="321" extrusionOk="0">
                  <a:moveTo>
                    <a:pt x="160" y="0"/>
                  </a:moveTo>
                  <a:cubicBezTo>
                    <a:pt x="70" y="0"/>
                    <a:pt x="0" y="74"/>
                    <a:pt x="0" y="160"/>
                  </a:cubicBezTo>
                  <a:cubicBezTo>
                    <a:pt x="0" y="251"/>
                    <a:pt x="70" y="320"/>
                    <a:pt x="160" y="320"/>
                  </a:cubicBezTo>
                  <a:cubicBezTo>
                    <a:pt x="246" y="320"/>
                    <a:pt x="316" y="251"/>
                    <a:pt x="316" y="160"/>
                  </a:cubicBezTo>
                  <a:cubicBezTo>
                    <a:pt x="316" y="74"/>
                    <a:pt x="246" y="0"/>
                    <a:pt x="16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0" name="Google Shape;290;p12"/>
            <p:cNvSpPr/>
            <p:nvPr/>
          </p:nvSpPr>
          <p:spPr>
            <a:xfrm>
              <a:off x="1611575" y="3970100"/>
              <a:ext cx="1775" cy="1775"/>
            </a:xfrm>
            <a:custGeom>
              <a:avLst/>
              <a:gdLst/>
              <a:ahLst/>
              <a:cxnLst/>
              <a:rect l="l" t="t" r="r" b="b"/>
              <a:pathLst>
                <a:path w="71" h="71" extrusionOk="0">
                  <a:moveTo>
                    <a:pt x="34" y="0"/>
                  </a:moveTo>
                  <a:cubicBezTo>
                    <a:pt x="13" y="0"/>
                    <a:pt x="1" y="13"/>
                    <a:pt x="1" y="33"/>
                  </a:cubicBezTo>
                  <a:cubicBezTo>
                    <a:pt x="1" y="54"/>
                    <a:pt x="13" y="70"/>
                    <a:pt x="34" y="70"/>
                  </a:cubicBezTo>
                  <a:cubicBezTo>
                    <a:pt x="54" y="70"/>
                    <a:pt x="71" y="58"/>
                    <a:pt x="71" y="33"/>
                  </a:cubicBezTo>
                  <a:cubicBezTo>
                    <a:pt x="71" y="17"/>
                    <a:pt x="54" y="0"/>
                    <a:pt x="3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1" name="Google Shape;291;p12"/>
            <p:cNvSpPr/>
            <p:nvPr/>
          </p:nvSpPr>
          <p:spPr>
            <a:xfrm>
              <a:off x="1587700" y="3902850"/>
              <a:ext cx="7200" cy="7200"/>
            </a:xfrm>
            <a:custGeom>
              <a:avLst/>
              <a:gdLst/>
              <a:ahLst/>
              <a:cxnLst/>
              <a:rect l="l" t="t" r="r" b="b"/>
              <a:pathLst>
                <a:path w="288" h="288" extrusionOk="0">
                  <a:moveTo>
                    <a:pt x="144" y="1"/>
                  </a:moveTo>
                  <a:cubicBezTo>
                    <a:pt x="66" y="1"/>
                    <a:pt x="1" y="62"/>
                    <a:pt x="1" y="144"/>
                  </a:cubicBezTo>
                  <a:cubicBezTo>
                    <a:pt x="1" y="222"/>
                    <a:pt x="66" y="288"/>
                    <a:pt x="144" y="288"/>
                  </a:cubicBezTo>
                  <a:cubicBezTo>
                    <a:pt x="222" y="288"/>
                    <a:pt x="288" y="222"/>
                    <a:pt x="288" y="144"/>
                  </a:cubicBezTo>
                  <a:cubicBezTo>
                    <a:pt x="288" y="62"/>
                    <a:pt x="222" y="1"/>
                    <a:pt x="14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2" name="Google Shape;292;p12"/>
            <p:cNvSpPr/>
            <p:nvPr/>
          </p:nvSpPr>
          <p:spPr>
            <a:xfrm>
              <a:off x="1558275" y="3913400"/>
              <a:ext cx="1575" cy="1575"/>
            </a:xfrm>
            <a:custGeom>
              <a:avLst/>
              <a:gdLst/>
              <a:ahLst/>
              <a:cxnLst/>
              <a:rect l="l" t="t" r="r" b="b"/>
              <a:pathLst>
                <a:path w="63" h="63" extrusionOk="0">
                  <a:moveTo>
                    <a:pt x="29" y="1"/>
                  </a:moveTo>
                  <a:cubicBezTo>
                    <a:pt x="13" y="1"/>
                    <a:pt x="1" y="17"/>
                    <a:pt x="1" y="34"/>
                  </a:cubicBezTo>
                  <a:cubicBezTo>
                    <a:pt x="1" y="46"/>
                    <a:pt x="13" y="62"/>
                    <a:pt x="29" y="62"/>
                  </a:cubicBezTo>
                  <a:cubicBezTo>
                    <a:pt x="46" y="62"/>
                    <a:pt x="62" y="50"/>
                    <a:pt x="62" y="34"/>
                  </a:cubicBezTo>
                  <a:cubicBezTo>
                    <a:pt x="62" y="17"/>
                    <a:pt x="50" y="1"/>
                    <a:pt x="2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3" name="Google Shape;293;p12"/>
            <p:cNvSpPr/>
            <p:nvPr/>
          </p:nvSpPr>
          <p:spPr>
            <a:xfrm>
              <a:off x="1494425" y="3900400"/>
              <a:ext cx="3600" cy="3600"/>
            </a:xfrm>
            <a:custGeom>
              <a:avLst/>
              <a:gdLst/>
              <a:ahLst/>
              <a:cxnLst/>
              <a:rect l="l" t="t" r="r" b="b"/>
              <a:pathLst>
                <a:path w="144" h="144" extrusionOk="0">
                  <a:moveTo>
                    <a:pt x="74" y="0"/>
                  </a:moveTo>
                  <a:cubicBezTo>
                    <a:pt x="33" y="0"/>
                    <a:pt x="0" y="29"/>
                    <a:pt x="0" y="70"/>
                  </a:cubicBezTo>
                  <a:cubicBezTo>
                    <a:pt x="0" y="111"/>
                    <a:pt x="33" y="144"/>
                    <a:pt x="74" y="144"/>
                  </a:cubicBezTo>
                  <a:cubicBezTo>
                    <a:pt x="115" y="144"/>
                    <a:pt x="144" y="111"/>
                    <a:pt x="144" y="70"/>
                  </a:cubicBezTo>
                  <a:cubicBezTo>
                    <a:pt x="144" y="29"/>
                    <a:pt x="115" y="0"/>
                    <a:pt x="7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4" name="Google Shape;294;p12"/>
            <p:cNvSpPr/>
            <p:nvPr/>
          </p:nvSpPr>
          <p:spPr>
            <a:xfrm>
              <a:off x="1459350" y="3922325"/>
              <a:ext cx="5350" cy="5350"/>
            </a:xfrm>
            <a:custGeom>
              <a:avLst/>
              <a:gdLst/>
              <a:ahLst/>
              <a:cxnLst/>
              <a:rect l="l" t="t" r="r" b="b"/>
              <a:pathLst>
                <a:path w="214" h="214" extrusionOk="0">
                  <a:moveTo>
                    <a:pt x="114" y="0"/>
                  </a:moveTo>
                  <a:cubicBezTo>
                    <a:pt x="111" y="0"/>
                    <a:pt x="109" y="0"/>
                    <a:pt x="107" y="1"/>
                  </a:cubicBezTo>
                  <a:cubicBezTo>
                    <a:pt x="46" y="1"/>
                    <a:pt x="1" y="46"/>
                    <a:pt x="1" y="107"/>
                  </a:cubicBezTo>
                  <a:cubicBezTo>
                    <a:pt x="1" y="169"/>
                    <a:pt x="46" y="214"/>
                    <a:pt x="107" y="214"/>
                  </a:cubicBezTo>
                  <a:cubicBezTo>
                    <a:pt x="169" y="214"/>
                    <a:pt x="214" y="169"/>
                    <a:pt x="214" y="107"/>
                  </a:cubicBezTo>
                  <a:cubicBezTo>
                    <a:pt x="214" y="52"/>
                    <a:pt x="168" y="0"/>
                    <a:pt x="11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5" name="Google Shape;295;p12"/>
            <p:cNvSpPr/>
            <p:nvPr/>
          </p:nvSpPr>
          <p:spPr>
            <a:xfrm>
              <a:off x="1437725" y="3933700"/>
              <a:ext cx="4125" cy="4125"/>
            </a:xfrm>
            <a:custGeom>
              <a:avLst/>
              <a:gdLst/>
              <a:ahLst/>
              <a:cxnLst/>
              <a:rect l="l" t="t" r="r" b="b"/>
              <a:pathLst>
                <a:path w="165" h="165" extrusionOk="0">
                  <a:moveTo>
                    <a:pt x="82" y="1"/>
                  </a:moveTo>
                  <a:cubicBezTo>
                    <a:pt x="37" y="1"/>
                    <a:pt x="0" y="38"/>
                    <a:pt x="0" y="83"/>
                  </a:cubicBezTo>
                  <a:cubicBezTo>
                    <a:pt x="0" y="128"/>
                    <a:pt x="37" y="165"/>
                    <a:pt x="82" y="165"/>
                  </a:cubicBezTo>
                  <a:cubicBezTo>
                    <a:pt x="132" y="165"/>
                    <a:pt x="165" y="128"/>
                    <a:pt x="165" y="83"/>
                  </a:cubicBezTo>
                  <a:cubicBezTo>
                    <a:pt x="165" y="38"/>
                    <a:pt x="132" y="1"/>
                    <a:pt x="8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6" name="Google Shape;296;p12"/>
            <p:cNvSpPr/>
            <p:nvPr/>
          </p:nvSpPr>
          <p:spPr>
            <a:xfrm>
              <a:off x="2428100" y="4223300"/>
              <a:ext cx="5350" cy="5350"/>
            </a:xfrm>
            <a:custGeom>
              <a:avLst/>
              <a:gdLst/>
              <a:ahLst/>
              <a:cxnLst/>
              <a:rect l="l" t="t" r="r" b="b"/>
              <a:pathLst>
                <a:path w="214" h="214" extrusionOk="0">
                  <a:moveTo>
                    <a:pt x="107" y="1"/>
                  </a:moveTo>
                  <a:cubicBezTo>
                    <a:pt x="50" y="1"/>
                    <a:pt x="1" y="46"/>
                    <a:pt x="1" y="107"/>
                  </a:cubicBezTo>
                  <a:cubicBezTo>
                    <a:pt x="1" y="165"/>
                    <a:pt x="50" y="214"/>
                    <a:pt x="107" y="214"/>
                  </a:cubicBezTo>
                  <a:cubicBezTo>
                    <a:pt x="165" y="214"/>
                    <a:pt x="214" y="169"/>
                    <a:pt x="214" y="107"/>
                  </a:cubicBezTo>
                  <a:cubicBezTo>
                    <a:pt x="214" y="50"/>
                    <a:pt x="165"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7" name="Google Shape;297;p12"/>
            <p:cNvSpPr/>
            <p:nvPr/>
          </p:nvSpPr>
          <p:spPr>
            <a:xfrm>
              <a:off x="2350800" y="4177175"/>
              <a:ext cx="1050" cy="1050"/>
            </a:xfrm>
            <a:custGeom>
              <a:avLst/>
              <a:gdLst/>
              <a:ahLst/>
              <a:cxnLst/>
              <a:rect l="l" t="t" r="r" b="b"/>
              <a:pathLst>
                <a:path w="42" h="42" extrusionOk="0">
                  <a:moveTo>
                    <a:pt x="21" y="0"/>
                  </a:moveTo>
                  <a:cubicBezTo>
                    <a:pt x="9" y="0"/>
                    <a:pt x="1" y="9"/>
                    <a:pt x="1" y="21"/>
                  </a:cubicBezTo>
                  <a:cubicBezTo>
                    <a:pt x="1" y="29"/>
                    <a:pt x="9" y="41"/>
                    <a:pt x="21" y="41"/>
                  </a:cubicBezTo>
                  <a:cubicBezTo>
                    <a:pt x="30" y="41"/>
                    <a:pt x="42" y="29"/>
                    <a:pt x="42" y="21"/>
                  </a:cubicBezTo>
                  <a:cubicBezTo>
                    <a:pt x="42" y="9"/>
                    <a:pt x="38" y="0"/>
                    <a:pt x="2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8" name="Google Shape;298;p12"/>
            <p:cNvSpPr/>
            <p:nvPr/>
          </p:nvSpPr>
          <p:spPr>
            <a:xfrm>
              <a:off x="2304275" y="4193975"/>
              <a:ext cx="6175" cy="6175"/>
            </a:xfrm>
            <a:custGeom>
              <a:avLst/>
              <a:gdLst/>
              <a:ahLst/>
              <a:cxnLst/>
              <a:rect l="l" t="t" r="r" b="b"/>
              <a:pathLst>
                <a:path w="247" h="247" extrusionOk="0">
                  <a:moveTo>
                    <a:pt x="123" y="1"/>
                  </a:moveTo>
                  <a:cubicBezTo>
                    <a:pt x="58" y="1"/>
                    <a:pt x="0" y="54"/>
                    <a:pt x="0" y="124"/>
                  </a:cubicBezTo>
                  <a:cubicBezTo>
                    <a:pt x="0" y="190"/>
                    <a:pt x="58" y="247"/>
                    <a:pt x="123" y="247"/>
                  </a:cubicBezTo>
                  <a:cubicBezTo>
                    <a:pt x="189" y="247"/>
                    <a:pt x="246" y="190"/>
                    <a:pt x="246" y="124"/>
                  </a:cubicBezTo>
                  <a:cubicBezTo>
                    <a:pt x="246" y="54"/>
                    <a:pt x="189" y="1"/>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9" name="Google Shape;299;p12"/>
            <p:cNvSpPr/>
            <p:nvPr/>
          </p:nvSpPr>
          <p:spPr>
            <a:xfrm>
              <a:off x="2225650" y="4159950"/>
              <a:ext cx="7900" cy="8025"/>
            </a:xfrm>
            <a:custGeom>
              <a:avLst/>
              <a:gdLst/>
              <a:ahLst/>
              <a:cxnLst/>
              <a:rect l="l" t="t" r="r" b="b"/>
              <a:pathLst>
                <a:path w="316" h="321" extrusionOk="0">
                  <a:moveTo>
                    <a:pt x="156" y="1"/>
                  </a:moveTo>
                  <a:cubicBezTo>
                    <a:pt x="70" y="1"/>
                    <a:pt x="0" y="74"/>
                    <a:pt x="0" y="161"/>
                  </a:cubicBezTo>
                  <a:cubicBezTo>
                    <a:pt x="0" y="247"/>
                    <a:pt x="70" y="320"/>
                    <a:pt x="156" y="320"/>
                  </a:cubicBezTo>
                  <a:cubicBezTo>
                    <a:pt x="246" y="320"/>
                    <a:pt x="316" y="247"/>
                    <a:pt x="316" y="161"/>
                  </a:cubicBezTo>
                  <a:cubicBezTo>
                    <a:pt x="316" y="74"/>
                    <a:pt x="250" y="1"/>
                    <a:pt x="15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0" name="Google Shape;300;p12"/>
            <p:cNvSpPr/>
            <p:nvPr/>
          </p:nvSpPr>
          <p:spPr>
            <a:xfrm>
              <a:off x="2258025" y="4018175"/>
              <a:ext cx="2300" cy="2275"/>
            </a:xfrm>
            <a:custGeom>
              <a:avLst/>
              <a:gdLst/>
              <a:ahLst/>
              <a:cxnLst/>
              <a:rect l="l" t="t" r="r" b="b"/>
              <a:pathLst>
                <a:path w="92" h="91" extrusionOk="0">
                  <a:moveTo>
                    <a:pt x="46" y="1"/>
                  </a:moveTo>
                  <a:cubicBezTo>
                    <a:pt x="21" y="1"/>
                    <a:pt x="1" y="21"/>
                    <a:pt x="1" y="46"/>
                  </a:cubicBezTo>
                  <a:cubicBezTo>
                    <a:pt x="1" y="70"/>
                    <a:pt x="21" y="91"/>
                    <a:pt x="46" y="91"/>
                  </a:cubicBezTo>
                  <a:cubicBezTo>
                    <a:pt x="71" y="91"/>
                    <a:pt x="91" y="70"/>
                    <a:pt x="91" y="46"/>
                  </a:cubicBezTo>
                  <a:cubicBezTo>
                    <a:pt x="91" y="21"/>
                    <a:pt x="71" y="1"/>
                    <a:pt x="4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1" name="Google Shape;301;p12"/>
            <p:cNvSpPr/>
            <p:nvPr/>
          </p:nvSpPr>
          <p:spPr>
            <a:xfrm>
              <a:off x="2131325" y="4003000"/>
              <a:ext cx="6375" cy="6375"/>
            </a:xfrm>
            <a:custGeom>
              <a:avLst/>
              <a:gdLst/>
              <a:ahLst/>
              <a:cxnLst/>
              <a:rect l="l" t="t" r="r" b="b"/>
              <a:pathLst>
                <a:path w="255" h="255" extrusionOk="0">
                  <a:moveTo>
                    <a:pt x="128" y="1"/>
                  </a:moveTo>
                  <a:cubicBezTo>
                    <a:pt x="54" y="1"/>
                    <a:pt x="1" y="58"/>
                    <a:pt x="1" y="128"/>
                  </a:cubicBezTo>
                  <a:cubicBezTo>
                    <a:pt x="1" y="202"/>
                    <a:pt x="54" y="255"/>
                    <a:pt x="128" y="255"/>
                  </a:cubicBezTo>
                  <a:cubicBezTo>
                    <a:pt x="198" y="255"/>
                    <a:pt x="255" y="202"/>
                    <a:pt x="255" y="128"/>
                  </a:cubicBezTo>
                  <a:cubicBezTo>
                    <a:pt x="255" y="58"/>
                    <a:pt x="198" y="1"/>
                    <a:pt x="12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2" name="Google Shape;302;p12"/>
            <p:cNvSpPr/>
            <p:nvPr/>
          </p:nvSpPr>
          <p:spPr>
            <a:xfrm>
              <a:off x="1959825" y="4019825"/>
              <a:ext cx="1350" cy="1250"/>
            </a:xfrm>
            <a:custGeom>
              <a:avLst/>
              <a:gdLst/>
              <a:ahLst/>
              <a:cxnLst/>
              <a:rect l="l" t="t" r="r" b="b"/>
              <a:pathLst>
                <a:path w="54" h="50" extrusionOk="0">
                  <a:moveTo>
                    <a:pt x="25" y="0"/>
                  </a:moveTo>
                  <a:cubicBezTo>
                    <a:pt x="13" y="0"/>
                    <a:pt x="1" y="8"/>
                    <a:pt x="1" y="25"/>
                  </a:cubicBezTo>
                  <a:cubicBezTo>
                    <a:pt x="1" y="41"/>
                    <a:pt x="13" y="49"/>
                    <a:pt x="25" y="49"/>
                  </a:cubicBezTo>
                  <a:cubicBezTo>
                    <a:pt x="42" y="49"/>
                    <a:pt x="54" y="41"/>
                    <a:pt x="54" y="25"/>
                  </a:cubicBezTo>
                  <a:cubicBezTo>
                    <a:pt x="54" y="17"/>
                    <a:pt x="42" y="0"/>
                    <a:pt x="2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3" name="Google Shape;303;p12"/>
            <p:cNvSpPr/>
            <p:nvPr/>
          </p:nvSpPr>
          <p:spPr>
            <a:xfrm>
              <a:off x="1999400" y="3983625"/>
              <a:ext cx="2375" cy="2400"/>
            </a:xfrm>
            <a:custGeom>
              <a:avLst/>
              <a:gdLst/>
              <a:ahLst/>
              <a:cxnLst/>
              <a:rect l="l" t="t" r="r" b="b"/>
              <a:pathLst>
                <a:path w="95" h="96" extrusionOk="0">
                  <a:moveTo>
                    <a:pt x="50" y="1"/>
                  </a:moveTo>
                  <a:cubicBezTo>
                    <a:pt x="21" y="1"/>
                    <a:pt x="0" y="21"/>
                    <a:pt x="0" y="50"/>
                  </a:cubicBezTo>
                  <a:cubicBezTo>
                    <a:pt x="0" y="75"/>
                    <a:pt x="21" y="95"/>
                    <a:pt x="50" y="95"/>
                  </a:cubicBezTo>
                  <a:cubicBezTo>
                    <a:pt x="74" y="95"/>
                    <a:pt x="95" y="75"/>
                    <a:pt x="95" y="50"/>
                  </a:cubicBezTo>
                  <a:cubicBezTo>
                    <a:pt x="95" y="21"/>
                    <a:pt x="74" y="1"/>
                    <a:pt x="5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4" name="Google Shape;304;p12"/>
            <p:cNvSpPr/>
            <p:nvPr/>
          </p:nvSpPr>
          <p:spPr>
            <a:xfrm>
              <a:off x="1916575" y="3961275"/>
              <a:ext cx="725" cy="750"/>
            </a:xfrm>
            <a:custGeom>
              <a:avLst/>
              <a:gdLst/>
              <a:ahLst/>
              <a:cxnLst/>
              <a:rect l="l" t="t" r="r" b="b"/>
              <a:pathLst>
                <a:path w="29" h="30" extrusionOk="0">
                  <a:moveTo>
                    <a:pt x="12" y="1"/>
                  </a:moveTo>
                  <a:cubicBezTo>
                    <a:pt x="4" y="1"/>
                    <a:pt x="0" y="5"/>
                    <a:pt x="0" y="13"/>
                  </a:cubicBezTo>
                  <a:cubicBezTo>
                    <a:pt x="0" y="25"/>
                    <a:pt x="4" y="30"/>
                    <a:pt x="12" y="30"/>
                  </a:cubicBezTo>
                  <a:cubicBezTo>
                    <a:pt x="25" y="30"/>
                    <a:pt x="29" y="25"/>
                    <a:pt x="29" y="13"/>
                  </a:cubicBezTo>
                  <a:cubicBezTo>
                    <a:pt x="29" y="5"/>
                    <a:pt x="25" y="1"/>
                    <a:pt x="1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5" name="Google Shape;305;p12"/>
            <p:cNvSpPr/>
            <p:nvPr/>
          </p:nvSpPr>
          <p:spPr>
            <a:xfrm>
              <a:off x="1843175" y="4029350"/>
              <a:ext cx="4125" cy="4125"/>
            </a:xfrm>
            <a:custGeom>
              <a:avLst/>
              <a:gdLst/>
              <a:ahLst/>
              <a:cxnLst/>
              <a:rect l="l" t="t" r="r" b="b"/>
              <a:pathLst>
                <a:path w="165" h="165" extrusionOk="0">
                  <a:moveTo>
                    <a:pt x="82" y="1"/>
                  </a:moveTo>
                  <a:cubicBezTo>
                    <a:pt x="37" y="1"/>
                    <a:pt x="0" y="37"/>
                    <a:pt x="0" y="83"/>
                  </a:cubicBezTo>
                  <a:cubicBezTo>
                    <a:pt x="0" y="132"/>
                    <a:pt x="37" y="165"/>
                    <a:pt x="82" y="165"/>
                  </a:cubicBezTo>
                  <a:cubicBezTo>
                    <a:pt x="131" y="165"/>
                    <a:pt x="164" y="132"/>
                    <a:pt x="164" y="83"/>
                  </a:cubicBezTo>
                  <a:cubicBezTo>
                    <a:pt x="164" y="37"/>
                    <a:pt x="131" y="1"/>
                    <a:pt x="8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6" name="Google Shape;306;p12"/>
            <p:cNvSpPr/>
            <p:nvPr/>
          </p:nvSpPr>
          <p:spPr>
            <a:xfrm>
              <a:off x="1779925" y="4041950"/>
              <a:ext cx="6675" cy="6700"/>
            </a:xfrm>
            <a:custGeom>
              <a:avLst/>
              <a:gdLst/>
              <a:ahLst/>
              <a:cxnLst/>
              <a:rect l="l" t="t" r="r" b="b"/>
              <a:pathLst>
                <a:path w="267" h="268" extrusionOk="0">
                  <a:moveTo>
                    <a:pt x="135" y="1"/>
                  </a:moveTo>
                  <a:cubicBezTo>
                    <a:pt x="62" y="1"/>
                    <a:pt x="0" y="62"/>
                    <a:pt x="0" y="132"/>
                  </a:cubicBezTo>
                  <a:cubicBezTo>
                    <a:pt x="0" y="206"/>
                    <a:pt x="62" y="267"/>
                    <a:pt x="135" y="267"/>
                  </a:cubicBezTo>
                  <a:cubicBezTo>
                    <a:pt x="205" y="267"/>
                    <a:pt x="267" y="206"/>
                    <a:pt x="267" y="132"/>
                  </a:cubicBezTo>
                  <a:cubicBezTo>
                    <a:pt x="267" y="62"/>
                    <a:pt x="205" y="1"/>
                    <a:pt x="135"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7" name="Google Shape;307;p12"/>
            <p:cNvSpPr/>
            <p:nvPr/>
          </p:nvSpPr>
          <p:spPr>
            <a:xfrm>
              <a:off x="1740350" y="4089625"/>
              <a:ext cx="1550" cy="1575"/>
            </a:xfrm>
            <a:custGeom>
              <a:avLst/>
              <a:gdLst/>
              <a:ahLst/>
              <a:cxnLst/>
              <a:rect l="l" t="t" r="r" b="b"/>
              <a:pathLst>
                <a:path w="62" h="63" extrusionOk="0">
                  <a:moveTo>
                    <a:pt x="29" y="1"/>
                  </a:moveTo>
                  <a:cubicBezTo>
                    <a:pt x="13" y="1"/>
                    <a:pt x="0" y="13"/>
                    <a:pt x="0" y="29"/>
                  </a:cubicBezTo>
                  <a:cubicBezTo>
                    <a:pt x="0" y="50"/>
                    <a:pt x="13" y="62"/>
                    <a:pt x="29" y="62"/>
                  </a:cubicBezTo>
                  <a:cubicBezTo>
                    <a:pt x="45" y="62"/>
                    <a:pt x="62" y="50"/>
                    <a:pt x="62" y="29"/>
                  </a:cubicBezTo>
                  <a:cubicBezTo>
                    <a:pt x="62" y="13"/>
                    <a:pt x="45" y="1"/>
                    <a:pt x="2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8" name="Google Shape;308;p12"/>
            <p:cNvSpPr/>
            <p:nvPr/>
          </p:nvSpPr>
          <p:spPr>
            <a:xfrm>
              <a:off x="1669825" y="4079375"/>
              <a:ext cx="3400" cy="3400"/>
            </a:xfrm>
            <a:custGeom>
              <a:avLst/>
              <a:gdLst/>
              <a:ahLst/>
              <a:cxnLst/>
              <a:rect l="l" t="t" r="r" b="b"/>
              <a:pathLst>
                <a:path w="136" h="136" extrusionOk="0">
                  <a:moveTo>
                    <a:pt x="70" y="1"/>
                  </a:moveTo>
                  <a:cubicBezTo>
                    <a:pt x="33" y="1"/>
                    <a:pt x="0" y="33"/>
                    <a:pt x="0" y="66"/>
                  </a:cubicBezTo>
                  <a:cubicBezTo>
                    <a:pt x="0" y="103"/>
                    <a:pt x="33" y="136"/>
                    <a:pt x="70" y="136"/>
                  </a:cubicBezTo>
                  <a:cubicBezTo>
                    <a:pt x="103" y="136"/>
                    <a:pt x="135" y="103"/>
                    <a:pt x="135" y="66"/>
                  </a:cubicBezTo>
                  <a:cubicBezTo>
                    <a:pt x="135" y="33"/>
                    <a:pt x="103" y="1"/>
                    <a:pt x="7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9" name="Google Shape;309;p12"/>
            <p:cNvSpPr/>
            <p:nvPr/>
          </p:nvSpPr>
          <p:spPr>
            <a:xfrm>
              <a:off x="1786875" y="4151650"/>
              <a:ext cx="2800" cy="2900"/>
            </a:xfrm>
            <a:custGeom>
              <a:avLst/>
              <a:gdLst/>
              <a:ahLst/>
              <a:cxnLst/>
              <a:rect l="l" t="t" r="r" b="b"/>
              <a:pathLst>
                <a:path w="112" h="116" extrusionOk="0">
                  <a:moveTo>
                    <a:pt x="54" y="0"/>
                  </a:moveTo>
                  <a:cubicBezTo>
                    <a:pt x="26" y="0"/>
                    <a:pt x="1" y="25"/>
                    <a:pt x="1" y="58"/>
                  </a:cubicBezTo>
                  <a:cubicBezTo>
                    <a:pt x="1" y="87"/>
                    <a:pt x="26" y="115"/>
                    <a:pt x="54" y="115"/>
                  </a:cubicBezTo>
                  <a:cubicBezTo>
                    <a:pt x="87" y="115"/>
                    <a:pt x="112" y="87"/>
                    <a:pt x="112" y="58"/>
                  </a:cubicBezTo>
                  <a:cubicBezTo>
                    <a:pt x="112" y="25"/>
                    <a:pt x="87" y="0"/>
                    <a:pt x="5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0" name="Google Shape;310;p12"/>
            <p:cNvSpPr/>
            <p:nvPr/>
          </p:nvSpPr>
          <p:spPr>
            <a:xfrm>
              <a:off x="1658750" y="4108075"/>
              <a:ext cx="3500" cy="3625"/>
            </a:xfrm>
            <a:custGeom>
              <a:avLst/>
              <a:gdLst/>
              <a:ahLst/>
              <a:cxnLst/>
              <a:rect l="l" t="t" r="r" b="b"/>
              <a:pathLst>
                <a:path w="140" h="145" extrusionOk="0">
                  <a:moveTo>
                    <a:pt x="70" y="1"/>
                  </a:moveTo>
                  <a:cubicBezTo>
                    <a:pt x="29" y="1"/>
                    <a:pt x="0" y="34"/>
                    <a:pt x="0" y="75"/>
                  </a:cubicBezTo>
                  <a:cubicBezTo>
                    <a:pt x="0" y="111"/>
                    <a:pt x="29" y="144"/>
                    <a:pt x="70" y="144"/>
                  </a:cubicBezTo>
                  <a:cubicBezTo>
                    <a:pt x="111" y="144"/>
                    <a:pt x="140" y="111"/>
                    <a:pt x="140" y="75"/>
                  </a:cubicBezTo>
                  <a:cubicBezTo>
                    <a:pt x="140" y="34"/>
                    <a:pt x="111" y="1"/>
                    <a:pt x="7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1" name="Google Shape;311;p12"/>
            <p:cNvSpPr/>
            <p:nvPr/>
          </p:nvSpPr>
          <p:spPr>
            <a:xfrm>
              <a:off x="1644175" y="4097425"/>
              <a:ext cx="7725" cy="7700"/>
            </a:xfrm>
            <a:custGeom>
              <a:avLst/>
              <a:gdLst/>
              <a:ahLst/>
              <a:cxnLst/>
              <a:rect l="l" t="t" r="r" b="b"/>
              <a:pathLst>
                <a:path w="309" h="308" extrusionOk="0">
                  <a:moveTo>
                    <a:pt x="164" y="0"/>
                  </a:moveTo>
                  <a:cubicBezTo>
                    <a:pt x="162" y="0"/>
                    <a:pt x="159" y="0"/>
                    <a:pt x="157" y="0"/>
                  </a:cubicBezTo>
                  <a:cubicBezTo>
                    <a:pt x="75" y="0"/>
                    <a:pt x="1" y="70"/>
                    <a:pt x="1" y="156"/>
                  </a:cubicBezTo>
                  <a:cubicBezTo>
                    <a:pt x="1" y="238"/>
                    <a:pt x="67" y="308"/>
                    <a:pt x="157" y="308"/>
                  </a:cubicBezTo>
                  <a:cubicBezTo>
                    <a:pt x="239" y="308"/>
                    <a:pt x="309" y="242"/>
                    <a:pt x="309" y="156"/>
                  </a:cubicBezTo>
                  <a:cubicBezTo>
                    <a:pt x="309" y="68"/>
                    <a:pt x="247" y="0"/>
                    <a:pt x="16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2" name="Google Shape;312;p12"/>
            <p:cNvSpPr/>
            <p:nvPr/>
          </p:nvSpPr>
          <p:spPr>
            <a:xfrm>
              <a:off x="1651375" y="4118850"/>
              <a:ext cx="1850" cy="1875"/>
            </a:xfrm>
            <a:custGeom>
              <a:avLst/>
              <a:gdLst/>
              <a:ahLst/>
              <a:cxnLst/>
              <a:rect l="l" t="t" r="r" b="b"/>
              <a:pathLst>
                <a:path w="74" h="75" extrusionOk="0">
                  <a:moveTo>
                    <a:pt x="37" y="0"/>
                  </a:moveTo>
                  <a:cubicBezTo>
                    <a:pt x="16" y="0"/>
                    <a:pt x="0" y="17"/>
                    <a:pt x="0" y="37"/>
                  </a:cubicBezTo>
                  <a:cubicBezTo>
                    <a:pt x="0" y="58"/>
                    <a:pt x="16" y="74"/>
                    <a:pt x="37" y="74"/>
                  </a:cubicBezTo>
                  <a:cubicBezTo>
                    <a:pt x="57" y="74"/>
                    <a:pt x="74" y="58"/>
                    <a:pt x="74" y="37"/>
                  </a:cubicBezTo>
                  <a:cubicBezTo>
                    <a:pt x="74" y="17"/>
                    <a:pt x="57" y="0"/>
                    <a:pt x="3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3" name="Google Shape;313;p12"/>
            <p:cNvSpPr/>
            <p:nvPr/>
          </p:nvSpPr>
          <p:spPr>
            <a:xfrm>
              <a:off x="2236000" y="4292400"/>
              <a:ext cx="3100" cy="3000"/>
            </a:xfrm>
            <a:custGeom>
              <a:avLst/>
              <a:gdLst/>
              <a:ahLst/>
              <a:cxnLst/>
              <a:rect l="l" t="t" r="r" b="b"/>
              <a:pathLst>
                <a:path w="124" h="120" extrusionOk="0">
                  <a:moveTo>
                    <a:pt x="62" y="0"/>
                  </a:moveTo>
                  <a:cubicBezTo>
                    <a:pt x="25" y="0"/>
                    <a:pt x="0" y="29"/>
                    <a:pt x="0" y="62"/>
                  </a:cubicBezTo>
                  <a:cubicBezTo>
                    <a:pt x="0" y="95"/>
                    <a:pt x="29" y="119"/>
                    <a:pt x="62" y="119"/>
                  </a:cubicBezTo>
                  <a:cubicBezTo>
                    <a:pt x="99" y="119"/>
                    <a:pt x="123" y="91"/>
                    <a:pt x="123" y="62"/>
                  </a:cubicBezTo>
                  <a:cubicBezTo>
                    <a:pt x="123" y="25"/>
                    <a:pt x="99" y="0"/>
                    <a:pt x="6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4" name="Google Shape;314;p12"/>
            <p:cNvSpPr/>
            <p:nvPr/>
          </p:nvSpPr>
          <p:spPr>
            <a:xfrm>
              <a:off x="2218250" y="4319350"/>
              <a:ext cx="6175" cy="6175"/>
            </a:xfrm>
            <a:custGeom>
              <a:avLst/>
              <a:gdLst/>
              <a:ahLst/>
              <a:cxnLst/>
              <a:rect l="l" t="t" r="r" b="b"/>
              <a:pathLst>
                <a:path w="247" h="247" extrusionOk="0">
                  <a:moveTo>
                    <a:pt x="124" y="1"/>
                  </a:moveTo>
                  <a:cubicBezTo>
                    <a:pt x="58" y="1"/>
                    <a:pt x="1" y="58"/>
                    <a:pt x="1" y="124"/>
                  </a:cubicBezTo>
                  <a:cubicBezTo>
                    <a:pt x="1" y="194"/>
                    <a:pt x="58" y="247"/>
                    <a:pt x="124" y="247"/>
                  </a:cubicBezTo>
                  <a:cubicBezTo>
                    <a:pt x="194" y="247"/>
                    <a:pt x="247" y="194"/>
                    <a:pt x="247" y="124"/>
                  </a:cubicBezTo>
                  <a:cubicBezTo>
                    <a:pt x="247" y="58"/>
                    <a:pt x="198" y="1"/>
                    <a:pt x="12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5" name="Google Shape;315;p12"/>
            <p:cNvSpPr/>
            <p:nvPr/>
          </p:nvSpPr>
          <p:spPr>
            <a:xfrm>
              <a:off x="2284700" y="4225975"/>
              <a:ext cx="3800" cy="3925"/>
            </a:xfrm>
            <a:custGeom>
              <a:avLst/>
              <a:gdLst/>
              <a:ahLst/>
              <a:cxnLst/>
              <a:rect l="l" t="t" r="r" b="b"/>
              <a:pathLst>
                <a:path w="152" h="157" extrusionOk="0">
                  <a:moveTo>
                    <a:pt x="78" y="0"/>
                  </a:moveTo>
                  <a:cubicBezTo>
                    <a:pt x="37" y="0"/>
                    <a:pt x="0" y="37"/>
                    <a:pt x="0" y="78"/>
                  </a:cubicBezTo>
                  <a:cubicBezTo>
                    <a:pt x="0" y="119"/>
                    <a:pt x="37" y="156"/>
                    <a:pt x="78" y="156"/>
                  </a:cubicBezTo>
                  <a:cubicBezTo>
                    <a:pt x="119" y="156"/>
                    <a:pt x="152" y="119"/>
                    <a:pt x="152" y="78"/>
                  </a:cubicBezTo>
                  <a:cubicBezTo>
                    <a:pt x="152" y="37"/>
                    <a:pt x="119" y="0"/>
                    <a:pt x="7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6" name="Google Shape;316;p12"/>
            <p:cNvSpPr/>
            <p:nvPr/>
          </p:nvSpPr>
          <p:spPr>
            <a:xfrm>
              <a:off x="2229650" y="4227775"/>
              <a:ext cx="1850" cy="1800"/>
            </a:xfrm>
            <a:custGeom>
              <a:avLst/>
              <a:gdLst/>
              <a:ahLst/>
              <a:cxnLst/>
              <a:rect l="l" t="t" r="r" b="b"/>
              <a:pathLst>
                <a:path w="74" h="72" extrusionOk="0">
                  <a:moveTo>
                    <a:pt x="46" y="0"/>
                  </a:moveTo>
                  <a:cubicBezTo>
                    <a:pt x="43" y="0"/>
                    <a:pt x="40" y="1"/>
                    <a:pt x="37" y="2"/>
                  </a:cubicBezTo>
                  <a:cubicBezTo>
                    <a:pt x="17" y="2"/>
                    <a:pt x="0" y="14"/>
                    <a:pt x="0" y="35"/>
                  </a:cubicBezTo>
                  <a:cubicBezTo>
                    <a:pt x="0" y="55"/>
                    <a:pt x="17" y="72"/>
                    <a:pt x="37" y="72"/>
                  </a:cubicBezTo>
                  <a:cubicBezTo>
                    <a:pt x="58" y="72"/>
                    <a:pt x="74" y="55"/>
                    <a:pt x="74" y="35"/>
                  </a:cubicBezTo>
                  <a:cubicBezTo>
                    <a:pt x="74" y="18"/>
                    <a:pt x="62" y="0"/>
                    <a:pt x="4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7" name="Google Shape;317;p12"/>
            <p:cNvSpPr/>
            <p:nvPr/>
          </p:nvSpPr>
          <p:spPr>
            <a:xfrm>
              <a:off x="2188125" y="4234175"/>
              <a:ext cx="4625" cy="4625"/>
            </a:xfrm>
            <a:custGeom>
              <a:avLst/>
              <a:gdLst/>
              <a:ahLst/>
              <a:cxnLst/>
              <a:rect l="l" t="t" r="r" b="b"/>
              <a:pathLst>
                <a:path w="185" h="185" extrusionOk="0">
                  <a:moveTo>
                    <a:pt x="95" y="0"/>
                  </a:moveTo>
                  <a:cubicBezTo>
                    <a:pt x="46" y="0"/>
                    <a:pt x="0" y="41"/>
                    <a:pt x="0" y="91"/>
                  </a:cubicBezTo>
                  <a:cubicBezTo>
                    <a:pt x="0" y="144"/>
                    <a:pt x="46" y="185"/>
                    <a:pt x="95" y="185"/>
                  </a:cubicBezTo>
                  <a:cubicBezTo>
                    <a:pt x="144" y="185"/>
                    <a:pt x="185" y="144"/>
                    <a:pt x="185" y="91"/>
                  </a:cubicBezTo>
                  <a:cubicBezTo>
                    <a:pt x="185" y="41"/>
                    <a:pt x="144" y="0"/>
                    <a:pt x="9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8" name="Google Shape;318;p12"/>
            <p:cNvSpPr/>
            <p:nvPr/>
          </p:nvSpPr>
          <p:spPr>
            <a:xfrm>
              <a:off x="1971825" y="4233650"/>
              <a:ext cx="5650" cy="5675"/>
            </a:xfrm>
            <a:custGeom>
              <a:avLst/>
              <a:gdLst/>
              <a:ahLst/>
              <a:cxnLst/>
              <a:rect l="l" t="t" r="r" b="b"/>
              <a:pathLst>
                <a:path w="226" h="227" extrusionOk="0">
                  <a:moveTo>
                    <a:pt x="115" y="1"/>
                  </a:moveTo>
                  <a:cubicBezTo>
                    <a:pt x="54" y="1"/>
                    <a:pt x="0" y="50"/>
                    <a:pt x="0" y="112"/>
                  </a:cubicBezTo>
                  <a:cubicBezTo>
                    <a:pt x="0" y="177"/>
                    <a:pt x="54" y="226"/>
                    <a:pt x="115" y="226"/>
                  </a:cubicBezTo>
                  <a:cubicBezTo>
                    <a:pt x="177" y="226"/>
                    <a:pt x="226" y="177"/>
                    <a:pt x="226" y="112"/>
                  </a:cubicBezTo>
                  <a:cubicBezTo>
                    <a:pt x="226" y="50"/>
                    <a:pt x="177" y="1"/>
                    <a:pt x="115"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9" name="Google Shape;319;p12"/>
            <p:cNvSpPr/>
            <p:nvPr/>
          </p:nvSpPr>
          <p:spPr>
            <a:xfrm>
              <a:off x="1970275" y="4277025"/>
              <a:ext cx="2400" cy="2275"/>
            </a:xfrm>
            <a:custGeom>
              <a:avLst/>
              <a:gdLst/>
              <a:ahLst/>
              <a:cxnLst/>
              <a:rect l="l" t="t" r="r" b="b"/>
              <a:pathLst>
                <a:path w="96" h="91" extrusionOk="0">
                  <a:moveTo>
                    <a:pt x="50" y="0"/>
                  </a:moveTo>
                  <a:cubicBezTo>
                    <a:pt x="21" y="0"/>
                    <a:pt x="1" y="21"/>
                    <a:pt x="1" y="45"/>
                  </a:cubicBezTo>
                  <a:cubicBezTo>
                    <a:pt x="1" y="70"/>
                    <a:pt x="21" y="91"/>
                    <a:pt x="50" y="91"/>
                  </a:cubicBezTo>
                  <a:cubicBezTo>
                    <a:pt x="75" y="91"/>
                    <a:pt x="95" y="70"/>
                    <a:pt x="95" y="45"/>
                  </a:cubicBezTo>
                  <a:cubicBezTo>
                    <a:pt x="95" y="21"/>
                    <a:pt x="75" y="0"/>
                    <a:pt x="5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0" name="Google Shape;320;p12"/>
            <p:cNvSpPr/>
            <p:nvPr/>
          </p:nvSpPr>
          <p:spPr>
            <a:xfrm>
              <a:off x="1957775" y="4220325"/>
              <a:ext cx="5350" cy="5375"/>
            </a:xfrm>
            <a:custGeom>
              <a:avLst/>
              <a:gdLst/>
              <a:ahLst/>
              <a:cxnLst/>
              <a:rect l="l" t="t" r="r" b="b"/>
              <a:pathLst>
                <a:path w="214" h="215" extrusionOk="0">
                  <a:moveTo>
                    <a:pt x="107" y="1"/>
                  </a:moveTo>
                  <a:cubicBezTo>
                    <a:pt x="50" y="1"/>
                    <a:pt x="1" y="50"/>
                    <a:pt x="1" y="107"/>
                  </a:cubicBezTo>
                  <a:cubicBezTo>
                    <a:pt x="1" y="169"/>
                    <a:pt x="50" y="214"/>
                    <a:pt x="107" y="214"/>
                  </a:cubicBezTo>
                  <a:cubicBezTo>
                    <a:pt x="169" y="214"/>
                    <a:pt x="214" y="169"/>
                    <a:pt x="214" y="107"/>
                  </a:cubicBezTo>
                  <a:cubicBezTo>
                    <a:pt x="214" y="50"/>
                    <a:pt x="169"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1" name="Google Shape;321;p12"/>
            <p:cNvSpPr/>
            <p:nvPr/>
          </p:nvSpPr>
          <p:spPr>
            <a:xfrm>
              <a:off x="1819275" y="4226175"/>
              <a:ext cx="5875" cy="5975"/>
            </a:xfrm>
            <a:custGeom>
              <a:avLst/>
              <a:gdLst/>
              <a:ahLst/>
              <a:cxnLst/>
              <a:rect l="l" t="t" r="r" b="b"/>
              <a:pathLst>
                <a:path w="235" h="239" extrusionOk="0">
                  <a:moveTo>
                    <a:pt x="120" y="1"/>
                  </a:moveTo>
                  <a:cubicBezTo>
                    <a:pt x="50" y="1"/>
                    <a:pt x="1" y="54"/>
                    <a:pt x="1" y="119"/>
                  </a:cubicBezTo>
                  <a:cubicBezTo>
                    <a:pt x="1" y="189"/>
                    <a:pt x="50" y="238"/>
                    <a:pt x="120" y="238"/>
                  </a:cubicBezTo>
                  <a:cubicBezTo>
                    <a:pt x="185" y="238"/>
                    <a:pt x="234" y="189"/>
                    <a:pt x="234" y="119"/>
                  </a:cubicBezTo>
                  <a:cubicBezTo>
                    <a:pt x="234" y="54"/>
                    <a:pt x="185" y="5"/>
                    <a:pt x="12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2" name="Google Shape;322;p12"/>
            <p:cNvSpPr/>
            <p:nvPr/>
          </p:nvSpPr>
          <p:spPr>
            <a:xfrm>
              <a:off x="1808525" y="4160975"/>
              <a:ext cx="7400" cy="7500"/>
            </a:xfrm>
            <a:custGeom>
              <a:avLst/>
              <a:gdLst/>
              <a:ahLst/>
              <a:cxnLst/>
              <a:rect l="l" t="t" r="r" b="b"/>
              <a:pathLst>
                <a:path w="296" h="300" extrusionOk="0">
                  <a:moveTo>
                    <a:pt x="148" y="1"/>
                  </a:moveTo>
                  <a:cubicBezTo>
                    <a:pt x="66" y="1"/>
                    <a:pt x="0" y="70"/>
                    <a:pt x="0" y="152"/>
                  </a:cubicBezTo>
                  <a:cubicBezTo>
                    <a:pt x="0" y="234"/>
                    <a:pt x="66" y="300"/>
                    <a:pt x="148" y="300"/>
                  </a:cubicBezTo>
                  <a:cubicBezTo>
                    <a:pt x="230" y="300"/>
                    <a:pt x="295" y="234"/>
                    <a:pt x="295" y="152"/>
                  </a:cubicBezTo>
                  <a:cubicBezTo>
                    <a:pt x="295" y="70"/>
                    <a:pt x="230" y="1"/>
                    <a:pt x="14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3" name="Google Shape;323;p12"/>
            <p:cNvSpPr/>
            <p:nvPr/>
          </p:nvSpPr>
          <p:spPr>
            <a:xfrm>
              <a:off x="1891550" y="4243800"/>
              <a:ext cx="6900" cy="6900"/>
            </a:xfrm>
            <a:custGeom>
              <a:avLst/>
              <a:gdLst/>
              <a:ahLst/>
              <a:cxnLst/>
              <a:rect l="l" t="t" r="r" b="b"/>
              <a:pathLst>
                <a:path w="276" h="276" extrusionOk="0">
                  <a:moveTo>
                    <a:pt x="140" y="1"/>
                  </a:moveTo>
                  <a:cubicBezTo>
                    <a:pt x="62" y="1"/>
                    <a:pt x="1" y="62"/>
                    <a:pt x="1" y="140"/>
                  </a:cubicBezTo>
                  <a:cubicBezTo>
                    <a:pt x="1" y="214"/>
                    <a:pt x="62" y="276"/>
                    <a:pt x="140" y="276"/>
                  </a:cubicBezTo>
                  <a:cubicBezTo>
                    <a:pt x="214" y="276"/>
                    <a:pt x="275" y="214"/>
                    <a:pt x="275" y="140"/>
                  </a:cubicBezTo>
                  <a:cubicBezTo>
                    <a:pt x="275" y="62"/>
                    <a:pt x="214" y="1"/>
                    <a:pt x="14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4" name="Google Shape;324;p12"/>
            <p:cNvSpPr/>
            <p:nvPr/>
          </p:nvSpPr>
          <p:spPr>
            <a:xfrm>
              <a:off x="1791100" y="4252525"/>
              <a:ext cx="5150" cy="5150"/>
            </a:xfrm>
            <a:custGeom>
              <a:avLst/>
              <a:gdLst/>
              <a:ahLst/>
              <a:cxnLst/>
              <a:rect l="l" t="t" r="r" b="b"/>
              <a:pathLst>
                <a:path w="206" h="206" extrusionOk="0">
                  <a:moveTo>
                    <a:pt x="103" y="0"/>
                  </a:moveTo>
                  <a:cubicBezTo>
                    <a:pt x="45" y="0"/>
                    <a:pt x="0" y="45"/>
                    <a:pt x="0" y="103"/>
                  </a:cubicBezTo>
                  <a:cubicBezTo>
                    <a:pt x="0" y="160"/>
                    <a:pt x="45" y="205"/>
                    <a:pt x="103" y="205"/>
                  </a:cubicBezTo>
                  <a:cubicBezTo>
                    <a:pt x="160" y="205"/>
                    <a:pt x="205" y="160"/>
                    <a:pt x="205" y="103"/>
                  </a:cubicBezTo>
                  <a:cubicBezTo>
                    <a:pt x="205" y="45"/>
                    <a:pt x="160" y="0"/>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5" name="Google Shape;325;p12"/>
            <p:cNvSpPr/>
            <p:nvPr/>
          </p:nvSpPr>
          <p:spPr>
            <a:xfrm>
              <a:off x="1858750" y="4316375"/>
              <a:ext cx="5350" cy="5475"/>
            </a:xfrm>
            <a:custGeom>
              <a:avLst/>
              <a:gdLst/>
              <a:ahLst/>
              <a:cxnLst/>
              <a:rect l="l" t="t" r="r" b="b"/>
              <a:pathLst>
                <a:path w="214" h="219" extrusionOk="0">
                  <a:moveTo>
                    <a:pt x="107" y="1"/>
                  </a:moveTo>
                  <a:cubicBezTo>
                    <a:pt x="50" y="1"/>
                    <a:pt x="0" y="50"/>
                    <a:pt x="0" y="112"/>
                  </a:cubicBezTo>
                  <a:cubicBezTo>
                    <a:pt x="0" y="169"/>
                    <a:pt x="50" y="218"/>
                    <a:pt x="107" y="218"/>
                  </a:cubicBezTo>
                  <a:cubicBezTo>
                    <a:pt x="164" y="218"/>
                    <a:pt x="214" y="169"/>
                    <a:pt x="214" y="112"/>
                  </a:cubicBezTo>
                  <a:cubicBezTo>
                    <a:pt x="214" y="50"/>
                    <a:pt x="164"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6" name="Google Shape;326;p12"/>
            <p:cNvSpPr/>
            <p:nvPr/>
          </p:nvSpPr>
          <p:spPr>
            <a:xfrm>
              <a:off x="1900775" y="4343750"/>
              <a:ext cx="7200" cy="7200"/>
            </a:xfrm>
            <a:custGeom>
              <a:avLst/>
              <a:gdLst/>
              <a:ahLst/>
              <a:cxnLst/>
              <a:rect l="l" t="t" r="r" b="b"/>
              <a:pathLst>
                <a:path w="288" h="288" extrusionOk="0">
                  <a:moveTo>
                    <a:pt x="144" y="1"/>
                  </a:moveTo>
                  <a:cubicBezTo>
                    <a:pt x="62" y="1"/>
                    <a:pt x="1" y="62"/>
                    <a:pt x="1" y="144"/>
                  </a:cubicBezTo>
                  <a:cubicBezTo>
                    <a:pt x="1" y="226"/>
                    <a:pt x="66" y="288"/>
                    <a:pt x="144" y="288"/>
                  </a:cubicBezTo>
                  <a:cubicBezTo>
                    <a:pt x="226" y="288"/>
                    <a:pt x="288" y="222"/>
                    <a:pt x="288" y="144"/>
                  </a:cubicBezTo>
                  <a:cubicBezTo>
                    <a:pt x="288" y="62"/>
                    <a:pt x="222" y="1"/>
                    <a:pt x="14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7" name="Google Shape;327;p12"/>
            <p:cNvSpPr/>
            <p:nvPr/>
          </p:nvSpPr>
          <p:spPr>
            <a:xfrm>
              <a:off x="1934700" y="4300700"/>
              <a:ext cx="2400" cy="2275"/>
            </a:xfrm>
            <a:custGeom>
              <a:avLst/>
              <a:gdLst/>
              <a:ahLst/>
              <a:cxnLst/>
              <a:rect l="l" t="t" r="r" b="b"/>
              <a:pathLst>
                <a:path w="96" h="91" extrusionOk="0">
                  <a:moveTo>
                    <a:pt x="46" y="1"/>
                  </a:moveTo>
                  <a:cubicBezTo>
                    <a:pt x="21" y="1"/>
                    <a:pt x="1" y="21"/>
                    <a:pt x="1" y="46"/>
                  </a:cubicBezTo>
                  <a:cubicBezTo>
                    <a:pt x="1" y="70"/>
                    <a:pt x="21" y="91"/>
                    <a:pt x="46" y="91"/>
                  </a:cubicBezTo>
                  <a:cubicBezTo>
                    <a:pt x="71" y="91"/>
                    <a:pt x="95" y="70"/>
                    <a:pt x="95" y="46"/>
                  </a:cubicBezTo>
                  <a:cubicBezTo>
                    <a:pt x="95" y="21"/>
                    <a:pt x="71" y="1"/>
                    <a:pt x="4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8" name="Google Shape;328;p12"/>
            <p:cNvSpPr/>
            <p:nvPr/>
          </p:nvSpPr>
          <p:spPr>
            <a:xfrm>
              <a:off x="2468800" y="4144075"/>
              <a:ext cx="4425" cy="4425"/>
            </a:xfrm>
            <a:custGeom>
              <a:avLst/>
              <a:gdLst/>
              <a:ahLst/>
              <a:cxnLst/>
              <a:rect l="l" t="t" r="r" b="b"/>
              <a:pathLst>
                <a:path w="177" h="177" extrusionOk="0">
                  <a:moveTo>
                    <a:pt x="87" y="0"/>
                  </a:moveTo>
                  <a:cubicBezTo>
                    <a:pt x="38" y="0"/>
                    <a:pt x="1" y="41"/>
                    <a:pt x="1" y="90"/>
                  </a:cubicBezTo>
                  <a:cubicBezTo>
                    <a:pt x="1" y="139"/>
                    <a:pt x="42" y="176"/>
                    <a:pt x="87" y="176"/>
                  </a:cubicBezTo>
                  <a:cubicBezTo>
                    <a:pt x="140" y="176"/>
                    <a:pt x="177" y="135"/>
                    <a:pt x="177" y="90"/>
                  </a:cubicBezTo>
                  <a:cubicBezTo>
                    <a:pt x="177" y="41"/>
                    <a:pt x="140" y="0"/>
                    <a:pt x="8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9" name="Google Shape;329;p12"/>
            <p:cNvSpPr/>
            <p:nvPr/>
          </p:nvSpPr>
          <p:spPr>
            <a:xfrm>
              <a:off x="2513800" y="4189575"/>
              <a:ext cx="6400" cy="6475"/>
            </a:xfrm>
            <a:custGeom>
              <a:avLst/>
              <a:gdLst/>
              <a:ahLst/>
              <a:cxnLst/>
              <a:rect l="l" t="t" r="r" b="b"/>
              <a:pathLst>
                <a:path w="256" h="259" extrusionOk="0">
                  <a:moveTo>
                    <a:pt x="128" y="1"/>
                  </a:moveTo>
                  <a:cubicBezTo>
                    <a:pt x="58" y="1"/>
                    <a:pt x="1" y="58"/>
                    <a:pt x="1" y="128"/>
                  </a:cubicBezTo>
                  <a:cubicBezTo>
                    <a:pt x="1" y="202"/>
                    <a:pt x="58" y="259"/>
                    <a:pt x="128" y="259"/>
                  </a:cubicBezTo>
                  <a:cubicBezTo>
                    <a:pt x="202" y="259"/>
                    <a:pt x="255" y="202"/>
                    <a:pt x="255" y="128"/>
                  </a:cubicBezTo>
                  <a:cubicBezTo>
                    <a:pt x="255" y="58"/>
                    <a:pt x="194" y="1"/>
                    <a:pt x="12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0" name="Google Shape;330;p12"/>
            <p:cNvSpPr/>
            <p:nvPr/>
          </p:nvSpPr>
          <p:spPr>
            <a:xfrm>
              <a:off x="2506125" y="4095375"/>
              <a:ext cx="5150" cy="5150"/>
            </a:xfrm>
            <a:custGeom>
              <a:avLst/>
              <a:gdLst/>
              <a:ahLst/>
              <a:cxnLst/>
              <a:rect l="l" t="t" r="r" b="b"/>
              <a:pathLst>
                <a:path w="206" h="206" extrusionOk="0">
                  <a:moveTo>
                    <a:pt x="103" y="0"/>
                  </a:moveTo>
                  <a:cubicBezTo>
                    <a:pt x="45" y="0"/>
                    <a:pt x="0" y="45"/>
                    <a:pt x="0" y="103"/>
                  </a:cubicBezTo>
                  <a:cubicBezTo>
                    <a:pt x="0" y="160"/>
                    <a:pt x="45" y="205"/>
                    <a:pt x="103" y="205"/>
                  </a:cubicBezTo>
                  <a:cubicBezTo>
                    <a:pt x="160" y="205"/>
                    <a:pt x="205" y="160"/>
                    <a:pt x="205" y="103"/>
                  </a:cubicBezTo>
                  <a:cubicBezTo>
                    <a:pt x="205" y="45"/>
                    <a:pt x="160" y="0"/>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1" name="Google Shape;331;p12"/>
            <p:cNvSpPr/>
            <p:nvPr/>
          </p:nvSpPr>
          <p:spPr>
            <a:xfrm>
              <a:off x="2583100" y="4159450"/>
              <a:ext cx="1050" cy="1050"/>
            </a:xfrm>
            <a:custGeom>
              <a:avLst/>
              <a:gdLst/>
              <a:ahLst/>
              <a:cxnLst/>
              <a:rect l="l" t="t" r="r" b="b"/>
              <a:pathLst>
                <a:path w="42" h="42" extrusionOk="0">
                  <a:moveTo>
                    <a:pt x="21" y="0"/>
                  </a:moveTo>
                  <a:cubicBezTo>
                    <a:pt x="9" y="0"/>
                    <a:pt x="1" y="12"/>
                    <a:pt x="1" y="21"/>
                  </a:cubicBezTo>
                  <a:cubicBezTo>
                    <a:pt x="1" y="33"/>
                    <a:pt x="9" y="41"/>
                    <a:pt x="21" y="41"/>
                  </a:cubicBezTo>
                  <a:cubicBezTo>
                    <a:pt x="34" y="41"/>
                    <a:pt x="42" y="33"/>
                    <a:pt x="42" y="21"/>
                  </a:cubicBezTo>
                  <a:cubicBezTo>
                    <a:pt x="42" y="12"/>
                    <a:pt x="34" y="0"/>
                    <a:pt x="2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2" name="Google Shape;332;p12"/>
            <p:cNvSpPr/>
            <p:nvPr/>
          </p:nvSpPr>
          <p:spPr>
            <a:xfrm>
              <a:off x="1415075" y="3850050"/>
              <a:ext cx="3100" cy="3000"/>
            </a:xfrm>
            <a:custGeom>
              <a:avLst/>
              <a:gdLst/>
              <a:ahLst/>
              <a:cxnLst/>
              <a:rect l="l" t="t" r="r" b="b"/>
              <a:pathLst>
                <a:path w="124" h="120" extrusionOk="0">
                  <a:moveTo>
                    <a:pt x="62" y="1"/>
                  </a:moveTo>
                  <a:cubicBezTo>
                    <a:pt x="25" y="1"/>
                    <a:pt x="0" y="29"/>
                    <a:pt x="0" y="62"/>
                  </a:cubicBezTo>
                  <a:cubicBezTo>
                    <a:pt x="0" y="95"/>
                    <a:pt x="33" y="120"/>
                    <a:pt x="62" y="120"/>
                  </a:cubicBezTo>
                  <a:cubicBezTo>
                    <a:pt x="99" y="120"/>
                    <a:pt x="123" y="91"/>
                    <a:pt x="123" y="62"/>
                  </a:cubicBezTo>
                  <a:cubicBezTo>
                    <a:pt x="123" y="29"/>
                    <a:pt x="99" y="5"/>
                    <a:pt x="6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3" name="Google Shape;333;p12"/>
            <p:cNvSpPr/>
            <p:nvPr/>
          </p:nvSpPr>
          <p:spPr>
            <a:xfrm>
              <a:off x="2567825" y="3906225"/>
              <a:ext cx="6700" cy="6700"/>
            </a:xfrm>
            <a:custGeom>
              <a:avLst/>
              <a:gdLst/>
              <a:ahLst/>
              <a:cxnLst/>
              <a:rect l="l" t="t" r="r" b="b"/>
              <a:pathLst>
                <a:path w="268" h="268" extrusionOk="0">
                  <a:moveTo>
                    <a:pt x="136" y="1"/>
                  </a:moveTo>
                  <a:cubicBezTo>
                    <a:pt x="62" y="1"/>
                    <a:pt x="1" y="62"/>
                    <a:pt x="1" y="136"/>
                  </a:cubicBezTo>
                  <a:cubicBezTo>
                    <a:pt x="1" y="206"/>
                    <a:pt x="62" y="267"/>
                    <a:pt x="136" y="267"/>
                  </a:cubicBezTo>
                  <a:cubicBezTo>
                    <a:pt x="206" y="267"/>
                    <a:pt x="267" y="206"/>
                    <a:pt x="267" y="136"/>
                  </a:cubicBezTo>
                  <a:cubicBezTo>
                    <a:pt x="267" y="62"/>
                    <a:pt x="206" y="1"/>
                    <a:pt x="13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 name="Google Shape;334;p12"/>
            <p:cNvSpPr/>
            <p:nvPr/>
          </p:nvSpPr>
          <p:spPr>
            <a:xfrm>
              <a:off x="2602900" y="3904275"/>
              <a:ext cx="1050" cy="1175"/>
            </a:xfrm>
            <a:custGeom>
              <a:avLst/>
              <a:gdLst/>
              <a:ahLst/>
              <a:cxnLst/>
              <a:rect l="l" t="t" r="r" b="b"/>
              <a:pathLst>
                <a:path w="42" h="47" extrusionOk="0">
                  <a:moveTo>
                    <a:pt x="24" y="0"/>
                  </a:moveTo>
                  <a:cubicBezTo>
                    <a:pt x="23" y="0"/>
                    <a:pt x="22" y="0"/>
                    <a:pt x="21" y="1"/>
                  </a:cubicBezTo>
                  <a:cubicBezTo>
                    <a:pt x="8" y="1"/>
                    <a:pt x="0" y="13"/>
                    <a:pt x="0" y="26"/>
                  </a:cubicBezTo>
                  <a:cubicBezTo>
                    <a:pt x="0" y="34"/>
                    <a:pt x="8" y="46"/>
                    <a:pt x="21" y="46"/>
                  </a:cubicBezTo>
                  <a:cubicBezTo>
                    <a:pt x="29" y="46"/>
                    <a:pt x="41" y="34"/>
                    <a:pt x="41" y="26"/>
                  </a:cubicBezTo>
                  <a:cubicBezTo>
                    <a:pt x="41" y="11"/>
                    <a:pt x="32" y="0"/>
                    <a:pt x="2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5" name="Google Shape;335;p12"/>
            <p:cNvSpPr/>
            <p:nvPr/>
          </p:nvSpPr>
          <p:spPr>
            <a:xfrm>
              <a:off x="2354900" y="3936975"/>
              <a:ext cx="84300" cy="85225"/>
            </a:xfrm>
            <a:custGeom>
              <a:avLst/>
              <a:gdLst/>
              <a:ahLst/>
              <a:cxnLst/>
              <a:rect l="l" t="t" r="r" b="b"/>
              <a:pathLst>
                <a:path w="3372" h="3409" extrusionOk="0">
                  <a:moveTo>
                    <a:pt x="1137" y="1"/>
                  </a:moveTo>
                  <a:lnTo>
                    <a:pt x="1137" y="1"/>
                  </a:lnTo>
                  <a:cubicBezTo>
                    <a:pt x="477" y="255"/>
                    <a:pt x="1" y="895"/>
                    <a:pt x="1" y="1645"/>
                  </a:cubicBezTo>
                  <a:cubicBezTo>
                    <a:pt x="1" y="2621"/>
                    <a:pt x="788" y="3409"/>
                    <a:pt x="1764" y="3409"/>
                  </a:cubicBezTo>
                  <a:cubicBezTo>
                    <a:pt x="2482" y="3409"/>
                    <a:pt x="3097" y="2978"/>
                    <a:pt x="3372" y="2363"/>
                  </a:cubicBezTo>
                  <a:lnTo>
                    <a:pt x="3372" y="2363"/>
                  </a:lnTo>
                  <a:cubicBezTo>
                    <a:pt x="3183" y="2437"/>
                    <a:pt x="2970" y="2482"/>
                    <a:pt x="2748" y="2482"/>
                  </a:cubicBezTo>
                  <a:cubicBezTo>
                    <a:pt x="1772" y="2482"/>
                    <a:pt x="985" y="1694"/>
                    <a:pt x="985" y="719"/>
                  </a:cubicBezTo>
                  <a:cubicBezTo>
                    <a:pt x="985" y="464"/>
                    <a:pt x="1038" y="222"/>
                    <a:pt x="1137" y="1"/>
                  </a:cubicBezTo>
                  <a:close/>
                </a:path>
              </a:pathLst>
            </a:custGeom>
            <a:solidFill>
              <a:srgbClr val="DF58A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6" name="Google Shape;336;p12"/>
            <p:cNvSpPr/>
            <p:nvPr/>
          </p:nvSpPr>
          <p:spPr>
            <a:xfrm>
              <a:off x="1667775" y="4149175"/>
              <a:ext cx="50750" cy="44500"/>
            </a:xfrm>
            <a:custGeom>
              <a:avLst/>
              <a:gdLst/>
              <a:ahLst/>
              <a:cxnLst/>
              <a:rect l="l" t="t" r="r" b="b"/>
              <a:pathLst>
                <a:path w="2030" h="1780" extrusionOk="0">
                  <a:moveTo>
                    <a:pt x="1014" y="0"/>
                  </a:moveTo>
                  <a:cubicBezTo>
                    <a:pt x="894" y="0"/>
                    <a:pt x="773" y="24"/>
                    <a:pt x="656" y="75"/>
                  </a:cubicBezTo>
                  <a:cubicBezTo>
                    <a:pt x="205" y="276"/>
                    <a:pt x="0" y="797"/>
                    <a:pt x="201" y="1248"/>
                  </a:cubicBezTo>
                  <a:cubicBezTo>
                    <a:pt x="350" y="1581"/>
                    <a:pt x="673" y="1780"/>
                    <a:pt x="1013" y="1780"/>
                  </a:cubicBezTo>
                  <a:cubicBezTo>
                    <a:pt x="1134" y="1780"/>
                    <a:pt x="1256" y="1755"/>
                    <a:pt x="1374" y="1703"/>
                  </a:cubicBezTo>
                  <a:cubicBezTo>
                    <a:pt x="1825" y="1506"/>
                    <a:pt x="2030" y="981"/>
                    <a:pt x="1833" y="530"/>
                  </a:cubicBezTo>
                  <a:cubicBezTo>
                    <a:pt x="1687" y="198"/>
                    <a:pt x="1358" y="0"/>
                    <a:pt x="1014" y="0"/>
                  </a:cubicBezTo>
                  <a:close/>
                </a:path>
              </a:pathLst>
            </a:custGeom>
            <a:solidFill>
              <a:srgbClr val="DF58A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7" name="Google Shape;337;p12"/>
            <p:cNvSpPr/>
            <p:nvPr/>
          </p:nvSpPr>
          <p:spPr>
            <a:xfrm>
              <a:off x="1654450" y="4153850"/>
              <a:ext cx="78325" cy="35025"/>
            </a:xfrm>
            <a:custGeom>
              <a:avLst/>
              <a:gdLst/>
              <a:ahLst/>
              <a:cxnLst/>
              <a:rect l="l" t="t" r="r" b="b"/>
              <a:pathLst>
                <a:path w="3133" h="1401" extrusionOk="0">
                  <a:moveTo>
                    <a:pt x="3017" y="0"/>
                  </a:moveTo>
                  <a:cubicBezTo>
                    <a:pt x="2924" y="0"/>
                    <a:pt x="2749" y="39"/>
                    <a:pt x="2518" y="109"/>
                  </a:cubicBezTo>
                  <a:cubicBezTo>
                    <a:pt x="2552" y="104"/>
                    <a:pt x="2580" y="101"/>
                    <a:pt x="2603" y="101"/>
                  </a:cubicBezTo>
                  <a:cubicBezTo>
                    <a:pt x="2632" y="101"/>
                    <a:pt x="2650" y="106"/>
                    <a:pt x="2657" y="117"/>
                  </a:cubicBezTo>
                  <a:cubicBezTo>
                    <a:pt x="2694" y="195"/>
                    <a:pt x="2210" y="487"/>
                    <a:pt x="1579" y="765"/>
                  </a:cubicBezTo>
                  <a:cubicBezTo>
                    <a:pt x="1061" y="992"/>
                    <a:pt x="608" y="1143"/>
                    <a:pt x="444" y="1143"/>
                  </a:cubicBezTo>
                  <a:cubicBezTo>
                    <a:pt x="410" y="1143"/>
                    <a:pt x="388" y="1136"/>
                    <a:pt x="381" y="1122"/>
                  </a:cubicBezTo>
                  <a:cubicBezTo>
                    <a:pt x="369" y="1102"/>
                    <a:pt x="402" y="1061"/>
                    <a:pt x="463" y="1015"/>
                  </a:cubicBezTo>
                  <a:lnTo>
                    <a:pt x="463" y="1015"/>
                  </a:lnTo>
                  <a:cubicBezTo>
                    <a:pt x="168" y="1184"/>
                    <a:pt x="0" y="1323"/>
                    <a:pt x="29" y="1372"/>
                  </a:cubicBezTo>
                  <a:cubicBezTo>
                    <a:pt x="37" y="1392"/>
                    <a:pt x="65" y="1401"/>
                    <a:pt x="112" y="1401"/>
                  </a:cubicBezTo>
                  <a:cubicBezTo>
                    <a:pt x="330" y="1401"/>
                    <a:pt x="943" y="1196"/>
                    <a:pt x="1640" y="888"/>
                  </a:cubicBezTo>
                  <a:cubicBezTo>
                    <a:pt x="2489" y="511"/>
                    <a:pt x="3133" y="126"/>
                    <a:pt x="3088" y="19"/>
                  </a:cubicBezTo>
                  <a:cubicBezTo>
                    <a:pt x="3078" y="6"/>
                    <a:pt x="3054" y="0"/>
                    <a:pt x="3017" y="0"/>
                  </a:cubicBezTo>
                  <a:close/>
                </a:path>
              </a:pathLst>
            </a:custGeom>
            <a:solidFill>
              <a:srgbClr val="7A4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8" name="Google Shape;338;p12"/>
            <p:cNvSpPr/>
            <p:nvPr/>
          </p:nvSpPr>
          <p:spPr>
            <a:xfrm>
              <a:off x="1605025" y="3903675"/>
              <a:ext cx="321825" cy="321150"/>
            </a:xfrm>
            <a:custGeom>
              <a:avLst/>
              <a:gdLst/>
              <a:ahLst/>
              <a:cxnLst/>
              <a:rect l="l" t="t" r="r" b="b"/>
              <a:pathLst>
                <a:path w="12873" h="12846" extrusionOk="0">
                  <a:moveTo>
                    <a:pt x="1" y="0"/>
                  </a:moveTo>
                  <a:cubicBezTo>
                    <a:pt x="2" y="2"/>
                    <a:pt x="7603" y="7726"/>
                    <a:pt x="11150" y="11273"/>
                  </a:cubicBezTo>
                  <a:cubicBezTo>
                    <a:pt x="12321" y="12444"/>
                    <a:pt x="12768" y="12845"/>
                    <a:pt x="12833" y="12845"/>
                  </a:cubicBezTo>
                  <a:cubicBezTo>
                    <a:pt x="12836" y="12845"/>
                    <a:pt x="12838" y="12844"/>
                    <a:pt x="12839" y="12843"/>
                  </a:cubicBezTo>
                  <a:cubicBezTo>
                    <a:pt x="12872" y="12806"/>
                    <a:pt x="12388" y="12269"/>
                    <a:pt x="11273" y="11150"/>
                  </a:cubicBezTo>
                  <a:cubicBezTo>
                    <a:pt x="7726" y="7603"/>
                    <a:pt x="2" y="2"/>
                    <a:pt x="1"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9" name="Google Shape;339;p12"/>
            <p:cNvSpPr/>
            <p:nvPr/>
          </p:nvSpPr>
          <p:spPr>
            <a:xfrm>
              <a:off x="1608625" y="3907250"/>
              <a:ext cx="318225" cy="317575"/>
            </a:xfrm>
            <a:custGeom>
              <a:avLst/>
              <a:gdLst/>
              <a:ahLst/>
              <a:cxnLst/>
              <a:rect l="l" t="t" r="r" b="b"/>
              <a:pathLst>
                <a:path w="12729" h="12703" extrusionOk="0">
                  <a:moveTo>
                    <a:pt x="0" y="1"/>
                  </a:moveTo>
                  <a:lnTo>
                    <a:pt x="0" y="1"/>
                  </a:lnTo>
                  <a:cubicBezTo>
                    <a:pt x="1" y="2"/>
                    <a:pt x="7513" y="7640"/>
                    <a:pt x="11018" y="11146"/>
                  </a:cubicBezTo>
                  <a:cubicBezTo>
                    <a:pt x="12180" y="12308"/>
                    <a:pt x="12631" y="12702"/>
                    <a:pt x="12690" y="12702"/>
                  </a:cubicBezTo>
                  <a:cubicBezTo>
                    <a:pt x="12692" y="12702"/>
                    <a:pt x="12694" y="12701"/>
                    <a:pt x="12695" y="12700"/>
                  </a:cubicBezTo>
                  <a:cubicBezTo>
                    <a:pt x="12728" y="12663"/>
                    <a:pt x="12248" y="12130"/>
                    <a:pt x="11141" y="11023"/>
                  </a:cubicBezTo>
                  <a:cubicBezTo>
                    <a:pt x="7636" y="7517"/>
                    <a:pt x="2" y="2"/>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0" name="Google Shape;340;p12"/>
            <p:cNvSpPr/>
            <p:nvPr/>
          </p:nvSpPr>
          <p:spPr>
            <a:xfrm>
              <a:off x="1612100" y="3910750"/>
              <a:ext cx="314525" cy="313875"/>
            </a:xfrm>
            <a:custGeom>
              <a:avLst/>
              <a:gdLst/>
              <a:ahLst/>
              <a:cxnLst/>
              <a:rect l="l" t="t" r="r" b="b"/>
              <a:pathLst>
                <a:path w="12581" h="12555" extrusionOk="0">
                  <a:moveTo>
                    <a:pt x="0" y="0"/>
                  </a:moveTo>
                  <a:cubicBezTo>
                    <a:pt x="2" y="2"/>
                    <a:pt x="7427" y="7550"/>
                    <a:pt x="10892" y="11014"/>
                  </a:cubicBezTo>
                  <a:cubicBezTo>
                    <a:pt x="12037" y="12159"/>
                    <a:pt x="12477" y="12554"/>
                    <a:pt x="12545" y="12554"/>
                  </a:cubicBezTo>
                  <a:cubicBezTo>
                    <a:pt x="12548" y="12554"/>
                    <a:pt x="12551" y="12554"/>
                    <a:pt x="12552" y="12552"/>
                  </a:cubicBezTo>
                  <a:cubicBezTo>
                    <a:pt x="12581" y="12515"/>
                    <a:pt x="12109" y="11990"/>
                    <a:pt x="11015" y="10891"/>
                  </a:cubicBezTo>
                  <a:cubicBezTo>
                    <a:pt x="7546" y="7427"/>
                    <a:pt x="2" y="2"/>
                    <a:pt x="0" y="0"/>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1" name="Google Shape;341;p12"/>
            <p:cNvSpPr/>
            <p:nvPr/>
          </p:nvSpPr>
          <p:spPr>
            <a:xfrm>
              <a:off x="1615700" y="3914325"/>
              <a:ext cx="310925" cy="310300"/>
            </a:xfrm>
            <a:custGeom>
              <a:avLst/>
              <a:gdLst/>
              <a:ahLst/>
              <a:cxnLst/>
              <a:rect l="l" t="t" r="r" b="b"/>
              <a:pathLst>
                <a:path w="12437" h="12412" extrusionOk="0">
                  <a:moveTo>
                    <a:pt x="0" y="1"/>
                  </a:moveTo>
                  <a:cubicBezTo>
                    <a:pt x="1" y="2"/>
                    <a:pt x="7332" y="7460"/>
                    <a:pt x="10756" y="10888"/>
                  </a:cubicBezTo>
                  <a:cubicBezTo>
                    <a:pt x="11892" y="12020"/>
                    <a:pt x="12329" y="12411"/>
                    <a:pt x="12397" y="12411"/>
                  </a:cubicBezTo>
                  <a:cubicBezTo>
                    <a:pt x="12400" y="12411"/>
                    <a:pt x="12403" y="12411"/>
                    <a:pt x="12404" y="12409"/>
                  </a:cubicBezTo>
                  <a:cubicBezTo>
                    <a:pt x="12437" y="12376"/>
                    <a:pt x="11969" y="11855"/>
                    <a:pt x="10879" y="10765"/>
                  </a:cubicBezTo>
                  <a:cubicBezTo>
                    <a:pt x="7455" y="7337"/>
                    <a:pt x="1" y="2"/>
                    <a:pt x="0"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2" name="Google Shape;342;p12"/>
            <p:cNvSpPr/>
            <p:nvPr/>
          </p:nvSpPr>
          <p:spPr>
            <a:xfrm>
              <a:off x="1619075" y="3917825"/>
              <a:ext cx="307450" cy="306575"/>
            </a:xfrm>
            <a:custGeom>
              <a:avLst/>
              <a:gdLst/>
              <a:ahLst/>
              <a:cxnLst/>
              <a:rect l="l" t="t" r="r" b="b"/>
              <a:pathLst>
                <a:path w="12298" h="12263" extrusionOk="0">
                  <a:moveTo>
                    <a:pt x="0" y="0"/>
                  </a:moveTo>
                  <a:lnTo>
                    <a:pt x="0" y="0"/>
                  </a:lnTo>
                  <a:cubicBezTo>
                    <a:pt x="2" y="2"/>
                    <a:pt x="7255" y="7369"/>
                    <a:pt x="10637" y="10752"/>
                  </a:cubicBezTo>
                  <a:cubicBezTo>
                    <a:pt x="11768" y="11883"/>
                    <a:pt x="12201" y="12262"/>
                    <a:pt x="12256" y="12262"/>
                  </a:cubicBezTo>
                  <a:cubicBezTo>
                    <a:pt x="12258" y="12262"/>
                    <a:pt x="12260" y="12262"/>
                    <a:pt x="12261" y="12261"/>
                  </a:cubicBezTo>
                  <a:cubicBezTo>
                    <a:pt x="12298" y="12228"/>
                    <a:pt x="11834" y="11715"/>
                    <a:pt x="10756" y="10637"/>
                  </a:cubicBezTo>
                  <a:cubicBezTo>
                    <a:pt x="7373" y="7246"/>
                    <a:pt x="2" y="2"/>
                    <a:pt x="0" y="0"/>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3" name="Google Shape;343;p12"/>
            <p:cNvSpPr/>
            <p:nvPr/>
          </p:nvSpPr>
          <p:spPr>
            <a:xfrm>
              <a:off x="1622650" y="3921400"/>
              <a:ext cx="303875" cy="303000"/>
            </a:xfrm>
            <a:custGeom>
              <a:avLst/>
              <a:gdLst/>
              <a:ahLst/>
              <a:cxnLst/>
              <a:rect l="l" t="t" r="r" b="b"/>
              <a:pathLst>
                <a:path w="12155" h="12120" extrusionOk="0">
                  <a:moveTo>
                    <a:pt x="1" y="1"/>
                  </a:moveTo>
                  <a:lnTo>
                    <a:pt x="1" y="1"/>
                  </a:lnTo>
                  <a:cubicBezTo>
                    <a:pt x="2" y="2"/>
                    <a:pt x="7165" y="7279"/>
                    <a:pt x="10511" y="10625"/>
                  </a:cubicBezTo>
                  <a:cubicBezTo>
                    <a:pt x="11629" y="11747"/>
                    <a:pt x="12058" y="12119"/>
                    <a:pt x="12113" y="12119"/>
                  </a:cubicBezTo>
                  <a:cubicBezTo>
                    <a:pt x="12115" y="12119"/>
                    <a:pt x="12117" y="12119"/>
                    <a:pt x="12118" y="12118"/>
                  </a:cubicBezTo>
                  <a:cubicBezTo>
                    <a:pt x="12155" y="12085"/>
                    <a:pt x="11700" y="11581"/>
                    <a:pt x="10629" y="10506"/>
                  </a:cubicBezTo>
                  <a:cubicBezTo>
                    <a:pt x="7280" y="7161"/>
                    <a:pt x="2" y="2"/>
                    <a:pt x="1"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4" name="Google Shape;344;p12"/>
            <p:cNvSpPr/>
            <p:nvPr/>
          </p:nvSpPr>
          <p:spPr>
            <a:xfrm>
              <a:off x="1626150" y="3924800"/>
              <a:ext cx="300375" cy="299500"/>
            </a:xfrm>
            <a:custGeom>
              <a:avLst/>
              <a:gdLst/>
              <a:ahLst/>
              <a:cxnLst/>
              <a:rect l="l" t="t" r="r" b="b"/>
              <a:pathLst>
                <a:path w="12015" h="11980" extrusionOk="0">
                  <a:moveTo>
                    <a:pt x="4" y="0"/>
                  </a:moveTo>
                  <a:cubicBezTo>
                    <a:pt x="0" y="0"/>
                    <a:pt x="7074" y="7192"/>
                    <a:pt x="10387" y="10497"/>
                  </a:cubicBezTo>
                  <a:cubicBezTo>
                    <a:pt x="11497" y="11604"/>
                    <a:pt x="11919" y="11979"/>
                    <a:pt x="11973" y="11979"/>
                  </a:cubicBezTo>
                  <a:cubicBezTo>
                    <a:pt x="11975" y="11979"/>
                    <a:pt x="11977" y="11979"/>
                    <a:pt x="11978" y="11978"/>
                  </a:cubicBezTo>
                  <a:cubicBezTo>
                    <a:pt x="12015" y="11945"/>
                    <a:pt x="11564" y="11440"/>
                    <a:pt x="10502" y="10383"/>
                  </a:cubicBezTo>
                  <a:cubicBezTo>
                    <a:pt x="7197" y="7073"/>
                    <a:pt x="4" y="0"/>
                    <a:pt x="4" y="0"/>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5" name="Google Shape;345;p12"/>
            <p:cNvSpPr/>
            <p:nvPr/>
          </p:nvSpPr>
          <p:spPr>
            <a:xfrm>
              <a:off x="1629725" y="3928475"/>
              <a:ext cx="296600" cy="295825"/>
            </a:xfrm>
            <a:custGeom>
              <a:avLst/>
              <a:gdLst/>
              <a:ahLst/>
              <a:cxnLst/>
              <a:rect l="l" t="t" r="r" b="b"/>
              <a:pathLst>
                <a:path w="11864" h="11833" extrusionOk="0">
                  <a:moveTo>
                    <a:pt x="1" y="1"/>
                  </a:moveTo>
                  <a:cubicBezTo>
                    <a:pt x="2" y="2"/>
                    <a:pt x="6988" y="7099"/>
                    <a:pt x="10248" y="10367"/>
                  </a:cubicBezTo>
                  <a:cubicBezTo>
                    <a:pt x="11350" y="11465"/>
                    <a:pt x="11763" y="11832"/>
                    <a:pt x="11822" y="11832"/>
                  </a:cubicBezTo>
                  <a:cubicBezTo>
                    <a:pt x="11824" y="11832"/>
                    <a:pt x="11826" y="11832"/>
                    <a:pt x="11827" y="11831"/>
                  </a:cubicBezTo>
                  <a:cubicBezTo>
                    <a:pt x="11864" y="11798"/>
                    <a:pt x="11417" y="11302"/>
                    <a:pt x="10367" y="10252"/>
                  </a:cubicBezTo>
                  <a:cubicBezTo>
                    <a:pt x="7099" y="6984"/>
                    <a:pt x="2" y="2"/>
                    <a:pt x="1"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6" name="Google Shape;346;p12"/>
            <p:cNvSpPr/>
            <p:nvPr/>
          </p:nvSpPr>
          <p:spPr>
            <a:xfrm>
              <a:off x="1633225" y="3931850"/>
              <a:ext cx="293100" cy="292250"/>
            </a:xfrm>
            <a:custGeom>
              <a:avLst/>
              <a:gdLst/>
              <a:ahLst/>
              <a:cxnLst/>
              <a:rect l="l" t="t" r="r" b="b"/>
              <a:pathLst>
                <a:path w="11724" h="11690" extrusionOk="0">
                  <a:moveTo>
                    <a:pt x="4" y="1"/>
                  </a:moveTo>
                  <a:cubicBezTo>
                    <a:pt x="0" y="1"/>
                    <a:pt x="6897" y="7013"/>
                    <a:pt x="10129" y="10236"/>
                  </a:cubicBezTo>
                  <a:cubicBezTo>
                    <a:pt x="11213" y="11324"/>
                    <a:pt x="11627" y="11690"/>
                    <a:pt x="11685" y="11690"/>
                  </a:cubicBezTo>
                  <a:cubicBezTo>
                    <a:pt x="11688" y="11690"/>
                    <a:pt x="11690" y="11689"/>
                    <a:pt x="11691" y="11687"/>
                  </a:cubicBezTo>
                  <a:cubicBezTo>
                    <a:pt x="11724" y="11659"/>
                    <a:pt x="11281" y="11167"/>
                    <a:pt x="10239" y="10125"/>
                  </a:cubicBezTo>
                  <a:cubicBezTo>
                    <a:pt x="7016" y="6894"/>
                    <a:pt x="4" y="1"/>
                    <a:pt x="4" y="1"/>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7" name="Google Shape;347;p12"/>
            <p:cNvSpPr/>
            <p:nvPr/>
          </p:nvSpPr>
          <p:spPr>
            <a:xfrm>
              <a:off x="1636800" y="3935450"/>
              <a:ext cx="289325" cy="288650"/>
            </a:xfrm>
            <a:custGeom>
              <a:avLst/>
              <a:gdLst/>
              <a:ahLst/>
              <a:cxnLst/>
              <a:rect l="l" t="t" r="r" b="b"/>
              <a:pathLst>
                <a:path w="11573" h="11546" extrusionOk="0">
                  <a:moveTo>
                    <a:pt x="1" y="0"/>
                  </a:moveTo>
                  <a:cubicBezTo>
                    <a:pt x="2" y="2"/>
                    <a:pt x="6808" y="6922"/>
                    <a:pt x="9994" y="10108"/>
                  </a:cubicBezTo>
                  <a:cubicBezTo>
                    <a:pt x="11070" y="11184"/>
                    <a:pt x="11476" y="11546"/>
                    <a:pt x="11538" y="11546"/>
                  </a:cubicBezTo>
                  <a:cubicBezTo>
                    <a:pt x="11540" y="11546"/>
                    <a:pt x="11542" y="11545"/>
                    <a:pt x="11544" y="11543"/>
                  </a:cubicBezTo>
                  <a:cubicBezTo>
                    <a:pt x="11572" y="11515"/>
                    <a:pt x="11138" y="11027"/>
                    <a:pt x="10109" y="9998"/>
                  </a:cubicBezTo>
                  <a:cubicBezTo>
                    <a:pt x="6919" y="6808"/>
                    <a:pt x="2" y="2"/>
                    <a:pt x="1"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8" name="Google Shape;348;p12"/>
            <p:cNvSpPr/>
            <p:nvPr/>
          </p:nvSpPr>
          <p:spPr>
            <a:xfrm>
              <a:off x="1640300" y="3938925"/>
              <a:ext cx="285825" cy="285075"/>
            </a:xfrm>
            <a:custGeom>
              <a:avLst/>
              <a:gdLst/>
              <a:ahLst/>
              <a:cxnLst/>
              <a:rect l="l" t="t" r="r" b="b"/>
              <a:pathLst>
                <a:path w="11433" h="11403" extrusionOk="0">
                  <a:moveTo>
                    <a:pt x="4" y="1"/>
                  </a:moveTo>
                  <a:cubicBezTo>
                    <a:pt x="0" y="5"/>
                    <a:pt x="6725" y="6832"/>
                    <a:pt x="9870" y="9982"/>
                  </a:cubicBezTo>
                  <a:cubicBezTo>
                    <a:pt x="10930" y="11042"/>
                    <a:pt x="11336" y="11402"/>
                    <a:pt x="11398" y="11402"/>
                  </a:cubicBezTo>
                  <a:cubicBezTo>
                    <a:pt x="11400" y="11402"/>
                    <a:pt x="11402" y="11402"/>
                    <a:pt x="11404" y="11400"/>
                  </a:cubicBezTo>
                  <a:cubicBezTo>
                    <a:pt x="11432" y="11372"/>
                    <a:pt x="11002" y="10888"/>
                    <a:pt x="9985" y="9867"/>
                  </a:cubicBezTo>
                  <a:cubicBezTo>
                    <a:pt x="6836" y="6722"/>
                    <a:pt x="4" y="1"/>
                    <a:pt x="4"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9" name="Google Shape;349;p12"/>
            <p:cNvSpPr/>
            <p:nvPr/>
          </p:nvSpPr>
          <p:spPr>
            <a:xfrm>
              <a:off x="1643875" y="3942525"/>
              <a:ext cx="282150" cy="281475"/>
            </a:xfrm>
            <a:custGeom>
              <a:avLst/>
              <a:gdLst/>
              <a:ahLst/>
              <a:cxnLst/>
              <a:rect l="l" t="t" r="r" b="b"/>
              <a:pathLst>
                <a:path w="11286" h="11259" extrusionOk="0">
                  <a:moveTo>
                    <a:pt x="1" y="0"/>
                  </a:moveTo>
                  <a:cubicBezTo>
                    <a:pt x="2" y="2"/>
                    <a:pt x="6632" y="6742"/>
                    <a:pt x="9739" y="9854"/>
                  </a:cubicBezTo>
                  <a:cubicBezTo>
                    <a:pt x="10787" y="10902"/>
                    <a:pt x="11189" y="11258"/>
                    <a:pt x="11250" y="11258"/>
                  </a:cubicBezTo>
                  <a:cubicBezTo>
                    <a:pt x="11253" y="11258"/>
                    <a:pt x="11255" y="11258"/>
                    <a:pt x="11257" y="11256"/>
                  </a:cubicBezTo>
                  <a:cubicBezTo>
                    <a:pt x="11285" y="11228"/>
                    <a:pt x="10859" y="10748"/>
                    <a:pt x="9850" y="9739"/>
                  </a:cubicBezTo>
                  <a:cubicBezTo>
                    <a:pt x="6738" y="6635"/>
                    <a:pt x="2" y="2"/>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0" name="Google Shape;350;p12"/>
            <p:cNvSpPr/>
            <p:nvPr/>
          </p:nvSpPr>
          <p:spPr>
            <a:xfrm>
              <a:off x="1647475" y="3946000"/>
              <a:ext cx="278450" cy="277700"/>
            </a:xfrm>
            <a:custGeom>
              <a:avLst/>
              <a:gdLst/>
              <a:ahLst/>
              <a:cxnLst/>
              <a:rect l="l" t="t" r="r" b="b"/>
              <a:pathLst>
                <a:path w="11138" h="11108" extrusionOk="0">
                  <a:moveTo>
                    <a:pt x="0" y="1"/>
                  </a:moveTo>
                  <a:cubicBezTo>
                    <a:pt x="0" y="5"/>
                    <a:pt x="6541" y="6652"/>
                    <a:pt x="9608" y="9719"/>
                  </a:cubicBezTo>
                  <a:cubicBezTo>
                    <a:pt x="10643" y="10758"/>
                    <a:pt x="11041" y="11107"/>
                    <a:pt x="11099" y="11107"/>
                  </a:cubicBezTo>
                  <a:cubicBezTo>
                    <a:pt x="11101" y="11107"/>
                    <a:pt x="11103" y="11106"/>
                    <a:pt x="11104" y="11105"/>
                  </a:cubicBezTo>
                  <a:cubicBezTo>
                    <a:pt x="11137" y="11076"/>
                    <a:pt x="10715" y="10609"/>
                    <a:pt x="9714" y="9612"/>
                  </a:cubicBezTo>
                  <a:cubicBezTo>
                    <a:pt x="6651" y="6541"/>
                    <a:pt x="0" y="1"/>
                    <a:pt x="0"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1" name="Google Shape;351;p12"/>
            <p:cNvSpPr/>
            <p:nvPr/>
          </p:nvSpPr>
          <p:spPr>
            <a:xfrm>
              <a:off x="1650850" y="3949600"/>
              <a:ext cx="274975" cy="274175"/>
            </a:xfrm>
            <a:custGeom>
              <a:avLst/>
              <a:gdLst/>
              <a:ahLst/>
              <a:cxnLst/>
              <a:rect l="l" t="t" r="r" b="b"/>
              <a:pathLst>
                <a:path w="10999" h="10967" extrusionOk="0">
                  <a:moveTo>
                    <a:pt x="1" y="0"/>
                  </a:moveTo>
                  <a:cubicBezTo>
                    <a:pt x="2" y="2"/>
                    <a:pt x="6455" y="6561"/>
                    <a:pt x="9485" y="9591"/>
                  </a:cubicBezTo>
                  <a:cubicBezTo>
                    <a:pt x="10513" y="10623"/>
                    <a:pt x="10902" y="10967"/>
                    <a:pt x="10960" y="10967"/>
                  </a:cubicBezTo>
                  <a:cubicBezTo>
                    <a:pt x="10962" y="10967"/>
                    <a:pt x="10964" y="10966"/>
                    <a:pt x="10965" y="10965"/>
                  </a:cubicBezTo>
                  <a:cubicBezTo>
                    <a:pt x="10998" y="10932"/>
                    <a:pt x="10580" y="10473"/>
                    <a:pt x="9592" y="9481"/>
                  </a:cubicBezTo>
                  <a:cubicBezTo>
                    <a:pt x="6562" y="6455"/>
                    <a:pt x="2" y="2"/>
                    <a:pt x="1" y="0"/>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2" name="Google Shape;352;p12"/>
            <p:cNvSpPr/>
            <p:nvPr/>
          </p:nvSpPr>
          <p:spPr>
            <a:xfrm>
              <a:off x="1654450" y="3953175"/>
              <a:ext cx="271275" cy="270600"/>
            </a:xfrm>
            <a:custGeom>
              <a:avLst/>
              <a:gdLst/>
              <a:ahLst/>
              <a:cxnLst/>
              <a:rect l="l" t="t" r="r" b="b"/>
              <a:pathLst>
                <a:path w="10851" h="10824" extrusionOk="0">
                  <a:moveTo>
                    <a:pt x="0" y="1"/>
                  </a:moveTo>
                  <a:lnTo>
                    <a:pt x="0" y="1"/>
                  </a:lnTo>
                  <a:cubicBezTo>
                    <a:pt x="1" y="2"/>
                    <a:pt x="6368" y="6468"/>
                    <a:pt x="9357" y="9461"/>
                  </a:cubicBezTo>
                  <a:cubicBezTo>
                    <a:pt x="10374" y="10481"/>
                    <a:pt x="10762" y="10824"/>
                    <a:pt x="10816" y="10824"/>
                  </a:cubicBezTo>
                  <a:cubicBezTo>
                    <a:pt x="10819" y="10824"/>
                    <a:pt x="10820" y="10823"/>
                    <a:pt x="10821" y="10822"/>
                  </a:cubicBezTo>
                  <a:cubicBezTo>
                    <a:pt x="10850" y="10789"/>
                    <a:pt x="10440" y="10334"/>
                    <a:pt x="9464" y="9354"/>
                  </a:cubicBezTo>
                  <a:cubicBezTo>
                    <a:pt x="6475" y="6365"/>
                    <a:pt x="1" y="2"/>
                    <a:pt x="0"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3" name="Google Shape;353;p12"/>
            <p:cNvSpPr/>
            <p:nvPr/>
          </p:nvSpPr>
          <p:spPr>
            <a:xfrm>
              <a:off x="1657925" y="3956675"/>
              <a:ext cx="267675" cy="266925"/>
            </a:xfrm>
            <a:custGeom>
              <a:avLst/>
              <a:gdLst/>
              <a:ahLst/>
              <a:cxnLst/>
              <a:rect l="l" t="t" r="r" b="b"/>
              <a:pathLst>
                <a:path w="10707" h="10677" extrusionOk="0">
                  <a:moveTo>
                    <a:pt x="0" y="0"/>
                  </a:moveTo>
                  <a:lnTo>
                    <a:pt x="0" y="0"/>
                  </a:lnTo>
                  <a:cubicBezTo>
                    <a:pt x="2" y="2"/>
                    <a:pt x="6279" y="6381"/>
                    <a:pt x="9227" y="9333"/>
                  </a:cubicBezTo>
                  <a:cubicBezTo>
                    <a:pt x="10229" y="10336"/>
                    <a:pt x="10611" y="10676"/>
                    <a:pt x="10672" y="10676"/>
                  </a:cubicBezTo>
                  <a:cubicBezTo>
                    <a:pt x="10675" y="10676"/>
                    <a:pt x="10677" y="10675"/>
                    <a:pt x="10678" y="10674"/>
                  </a:cubicBezTo>
                  <a:cubicBezTo>
                    <a:pt x="10707" y="10645"/>
                    <a:pt x="10305" y="10194"/>
                    <a:pt x="9333" y="9226"/>
                  </a:cubicBezTo>
                  <a:cubicBezTo>
                    <a:pt x="6381" y="6278"/>
                    <a:pt x="2" y="2"/>
                    <a:pt x="0"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4" name="Google Shape;354;p12"/>
            <p:cNvSpPr/>
            <p:nvPr/>
          </p:nvSpPr>
          <p:spPr>
            <a:xfrm>
              <a:off x="1661500" y="3960250"/>
              <a:ext cx="264000" cy="263350"/>
            </a:xfrm>
            <a:custGeom>
              <a:avLst/>
              <a:gdLst/>
              <a:ahLst/>
              <a:cxnLst/>
              <a:rect l="l" t="t" r="r" b="b"/>
              <a:pathLst>
                <a:path w="10560" h="10534" extrusionOk="0">
                  <a:moveTo>
                    <a:pt x="1" y="1"/>
                  </a:moveTo>
                  <a:cubicBezTo>
                    <a:pt x="2" y="2"/>
                    <a:pt x="6189" y="6295"/>
                    <a:pt x="9096" y="9206"/>
                  </a:cubicBezTo>
                  <a:cubicBezTo>
                    <a:pt x="10086" y="10197"/>
                    <a:pt x="10464" y="10533"/>
                    <a:pt x="10525" y="10533"/>
                  </a:cubicBezTo>
                  <a:cubicBezTo>
                    <a:pt x="10527" y="10533"/>
                    <a:pt x="10530" y="10532"/>
                    <a:pt x="10531" y="10531"/>
                  </a:cubicBezTo>
                  <a:cubicBezTo>
                    <a:pt x="10560" y="10502"/>
                    <a:pt x="10166" y="10059"/>
                    <a:pt x="9203" y="9096"/>
                  </a:cubicBezTo>
                  <a:cubicBezTo>
                    <a:pt x="6296" y="6193"/>
                    <a:pt x="2" y="2"/>
                    <a:pt x="1"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5" name="Google Shape;355;p12"/>
            <p:cNvSpPr/>
            <p:nvPr/>
          </p:nvSpPr>
          <p:spPr>
            <a:xfrm>
              <a:off x="1665000" y="3963650"/>
              <a:ext cx="260400" cy="259850"/>
            </a:xfrm>
            <a:custGeom>
              <a:avLst/>
              <a:gdLst/>
              <a:ahLst/>
              <a:cxnLst/>
              <a:rect l="l" t="t" r="r" b="b"/>
              <a:pathLst>
                <a:path w="10416" h="10394" extrusionOk="0">
                  <a:moveTo>
                    <a:pt x="0" y="0"/>
                  </a:moveTo>
                  <a:lnTo>
                    <a:pt x="0" y="0"/>
                  </a:lnTo>
                  <a:cubicBezTo>
                    <a:pt x="2" y="1"/>
                    <a:pt x="6102" y="6209"/>
                    <a:pt x="8968" y="9075"/>
                  </a:cubicBezTo>
                  <a:cubicBezTo>
                    <a:pt x="9955" y="10057"/>
                    <a:pt x="10324" y="10393"/>
                    <a:pt x="10385" y="10393"/>
                  </a:cubicBezTo>
                  <a:cubicBezTo>
                    <a:pt x="10387" y="10393"/>
                    <a:pt x="10390" y="10392"/>
                    <a:pt x="10391" y="10391"/>
                  </a:cubicBezTo>
                  <a:cubicBezTo>
                    <a:pt x="10416" y="10362"/>
                    <a:pt x="10026" y="9923"/>
                    <a:pt x="9071" y="8972"/>
                  </a:cubicBezTo>
                  <a:cubicBezTo>
                    <a:pt x="6205" y="6102"/>
                    <a:pt x="2" y="1"/>
                    <a:pt x="0"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6" name="Google Shape;356;p12"/>
            <p:cNvSpPr/>
            <p:nvPr/>
          </p:nvSpPr>
          <p:spPr>
            <a:xfrm>
              <a:off x="1668575" y="3967225"/>
              <a:ext cx="256825" cy="256275"/>
            </a:xfrm>
            <a:custGeom>
              <a:avLst/>
              <a:gdLst/>
              <a:ahLst/>
              <a:cxnLst/>
              <a:rect l="l" t="t" r="r" b="b"/>
              <a:pathLst>
                <a:path w="10273" h="10251" extrusionOk="0">
                  <a:moveTo>
                    <a:pt x="1" y="1"/>
                  </a:moveTo>
                  <a:cubicBezTo>
                    <a:pt x="2" y="2"/>
                    <a:pt x="6013" y="6119"/>
                    <a:pt x="8842" y="8948"/>
                  </a:cubicBezTo>
                  <a:cubicBezTo>
                    <a:pt x="9816" y="9918"/>
                    <a:pt x="10181" y="10250"/>
                    <a:pt x="10242" y="10250"/>
                  </a:cubicBezTo>
                  <a:cubicBezTo>
                    <a:pt x="10244" y="10250"/>
                    <a:pt x="10247" y="10249"/>
                    <a:pt x="10248" y="10248"/>
                  </a:cubicBezTo>
                  <a:cubicBezTo>
                    <a:pt x="10273" y="10219"/>
                    <a:pt x="9887" y="9789"/>
                    <a:pt x="8944" y="8845"/>
                  </a:cubicBezTo>
                  <a:cubicBezTo>
                    <a:pt x="6115" y="6016"/>
                    <a:pt x="2" y="2"/>
                    <a:pt x="1"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7" name="Google Shape;357;p12"/>
            <p:cNvSpPr/>
            <p:nvPr/>
          </p:nvSpPr>
          <p:spPr>
            <a:xfrm>
              <a:off x="1672075" y="3970725"/>
              <a:ext cx="253225" cy="252525"/>
            </a:xfrm>
            <a:custGeom>
              <a:avLst/>
              <a:gdLst/>
              <a:ahLst/>
              <a:cxnLst/>
              <a:rect l="l" t="t" r="r" b="b"/>
              <a:pathLst>
                <a:path w="10129" h="10101" extrusionOk="0">
                  <a:moveTo>
                    <a:pt x="0" y="0"/>
                  </a:moveTo>
                  <a:cubicBezTo>
                    <a:pt x="0" y="4"/>
                    <a:pt x="5921" y="6028"/>
                    <a:pt x="8718" y="8812"/>
                  </a:cubicBezTo>
                  <a:cubicBezTo>
                    <a:pt x="9686" y="9784"/>
                    <a:pt x="10049" y="10101"/>
                    <a:pt x="10096" y="10101"/>
                  </a:cubicBezTo>
                  <a:cubicBezTo>
                    <a:pt x="10098" y="10101"/>
                    <a:pt x="10099" y="10101"/>
                    <a:pt x="10100" y="10100"/>
                  </a:cubicBezTo>
                  <a:cubicBezTo>
                    <a:pt x="10129" y="10071"/>
                    <a:pt x="9747" y="9649"/>
                    <a:pt x="8816" y="8714"/>
                  </a:cubicBezTo>
                  <a:cubicBezTo>
                    <a:pt x="6024" y="5925"/>
                    <a:pt x="1" y="0"/>
                    <a:pt x="0"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8" name="Google Shape;358;p12"/>
            <p:cNvSpPr/>
            <p:nvPr/>
          </p:nvSpPr>
          <p:spPr>
            <a:xfrm>
              <a:off x="1675650" y="3974300"/>
              <a:ext cx="249450" cy="248950"/>
            </a:xfrm>
            <a:custGeom>
              <a:avLst/>
              <a:gdLst/>
              <a:ahLst/>
              <a:cxnLst/>
              <a:rect l="l" t="t" r="r" b="b"/>
              <a:pathLst>
                <a:path w="9978" h="9958" extrusionOk="0">
                  <a:moveTo>
                    <a:pt x="1" y="1"/>
                  </a:moveTo>
                  <a:lnTo>
                    <a:pt x="1" y="1"/>
                  </a:lnTo>
                  <a:cubicBezTo>
                    <a:pt x="2" y="2"/>
                    <a:pt x="5836" y="5938"/>
                    <a:pt x="8583" y="8685"/>
                  </a:cubicBezTo>
                  <a:cubicBezTo>
                    <a:pt x="9543" y="9645"/>
                    <a:pt x="9901" y="9958"/>
                    <a:pt x="9949" y="9958"/>
                  </a:cubicBezTo>
                  <a:cubicBezTo>
                    <a:pt x="9951" y="9958"/>
                    <a:pt x="9952" y="9958"/>
                    <a:pt x="9953" y="9957"/>
                  </a:cubicBezTo>
                  <a:cubicBezTo>
                    <a:pt x="9977" y="9928"/>
                    <a:pt x="9604" y="9510"/>
                    <a:pt x="8682" y="8587"/>
                  </a:cubicBezTo>
                  <a:cubicBezTo>
                    <a:pt x="5935" y="5840"/>
                    <a:pt x="2" y="2"/>
                    <a:pt x="1" y="1"/>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9" name="Google Shape;359;p12"/>
            <p:cNvSpPr/>
            <p:nvPr/>
          </p:nvSpPr>
          <p:spPr>
            <a:xfrm>
              <a:off x="1679050" y="3977775"/>
              <a:ext cx="245950" cy="245300"/>
            </a:xfrm>
            <a:custGeom>
              <a:avLst/>
              <a:gdLst/>
              <a:ahLst/>
              <a:cxnLst/>
              <a:rect l="l" t="t" r="r" b="b"/>
              <a:pathLst>
                <a:path w="9838" h="9812" extrusionOk="0">
                  <a:moveTo>
                    <a:pt x="0" y="1"/>
                  </a:moveTo>
                  <a:cubicBezTo>
                    <a:pt x="0" y="5"/>
                    <a:pt x="5753" y="5848"/>
                    <a:pt x="8460" y="8555"/>
                  </a:cubicBezTo>
                  <a:cubicBezTo>
                    <a:pt x="9402" y="9497"/>
                    <a:pt x="9758" y="9811"/>
                    <a:pt x="9808" y="9811"/>
                  </a:cubicBezTo>
                  <a:cubicBezTo>
                    <a:pt x="9810" y="9811"/>
                    <a:pt x="9812" y="9811"/>
                    <a:pt x="9813" y="9809"/>
                  </a:cubicBezTo>
                  <a:cubicBezTo>
                    <a:pt x="9837" y="9785"/>
                    <a:pt x="9468" y="9371"/>
                    <a:pt x="8558" y="8456"/>
                  </a:cubicBezTo>
                  <a:cubicBezTo>
                    <a:pt x="5848" y="5746"/>
                    <a:pt x="0" y="1"/>
                    <a:pt x="0"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0" name="Google Shape;360;p12"/>
            <p:cNvSpPr/>
            <p:nvPr/>
          </p:nvSpPr>
          <p:spPr>
            <a:xfrm>
              <a:off x="1682625" y="3981375"/>
              <a:ext cx="242375" cy="241700"/>
            </a:xfrm>
            <a:custGeom>
              <a:avLst/>
              <a:gdLst/>
              <a:ahLst/>
              <a:cxnLst/>
              <a:rect l="l" t="t" r="r" b="b"/>
              <a:pathLst>
                <a:path w="9695" h="9668" extrusionOk="0">
                  <a:moveTo>
                    <a:pt x="1" y="1"/>
                  </a:moveTo>
                  <a:cubicBezTo>
                    <a:pt x="2" y="2"/>
                    <a:pt x="5660" y="5758"/>
                    <a:pt x="8333" y="8427"/>
                  </a:cubicBezTo>
                  <a:cubicBezTo>
                    <a:pt x="9263" y="9357"/>
                    <a:pt x="9614" y="9667"/>
                    <a:pt x="9665" y="9667"/>
                  </a:cubicBezTo>
                  <a:cubicBezTo>
                    <a:pt x="9667" y="9667"/>
                    <a:pt x="9669" y="9667"/>
                    <a:pt x="9670" y="9665"/>
                  </a:cubicBezTo>
                  <a:cubicBezTo>
                    <a:pt x="9694" y="9641"/>
                    <a:pt x="9329" y="9231"/>
                    <a:pt x="8427" y="8329"/>
                  </a:cubicBezTo>
                  <a:cubicBezTo>
                    <a:pt x="5758" y="5660"/>
                    <a:pt x="2" y="2"/>
                    <a:pt x="1"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1" name="Google Shape;361;p12"/>
            <p:cNvSpPr/>
            <p:nvPr/>
          </p:nvSpPr>
          <p:spPr>
            <a:xfrm>
              <a:off x="1686125" y="3984850"/>
              <a:ext cx="238875" cy="238100"/>
            </a:xfrm>
            <a:custGeom>
              <a:avLst/>
              <a:gdLst/>
              <a:ahLst/>
              <a:cxnLst/>
              <a:rect l="l" t="t" r="r" b="b"/>
              <a:pathLst>
                <a:path w="9555" h="9524" extrusionOk="0">
                  <a:moveTo>
                    <a:pt x="4" y="1"/>
                  </a:moveTo>
                  <a:cubicBezTo>
                    <a:pt x="0" y="5"/>
                    <a:pt x="5577" y="5668"/>
                    <a:pt x="8205" y="8296"/>
                  </a:cubicBezTo>
                  <a:cubicBezTo>
                    <a:pt x="9132" y="9223"/>
                    <a:pt x="9478" y="9524"/>
                    <a:pt x="9525" y="9524"/>
                  </a:cubicBezTo>
                  <a:cubicBezTo>
                    <a:pt x="9527" y="9524"/>
                    <a:pt x="9529" y="9523"/>
                    <a:pt x="9530" y="9522"/>
                  </a:cubicBezTo>
                  <a:cubicBezTo>
                    <a:pt x="9554" y="9498"/>
                    <a:pt x="9198" y="9092"/>
                    <a:pt x="8304" y="8202"/>
                  </a:cubicBezTo>
                  <a:cubicBezTo>
                    <a:pt x="5675" y="5569"/>
                    <a:pt x="4" y="1"/>
                    <a:pt x="4"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2" name="Google Shape;362;p12"/>
            <p:cNvSpPr/>
            <p:nvPr/>
          </p:nvSpPr>
          <p:spPr>
            <a:xfrm>
              <a:off x="1689700" y="3988450"/>
              <a:ext cx="235200" cy="234500"/>
            </a:xfrm>
            <a:custGeom>
              <a:avLst/>
              <a:gdLst/>
              <a:ahLst/>
              <a:cxnLst/>
              <a:rect l="l" t="t" r="r" b="b"/>
              <a:pathLst>
                <a:path w="9408" h="9380" extrusionOk="0">
                  <a:moveTo>
                    <a:pt x="1" y="0"/>
                  </a:moveTo>
                  <a:lnTo>
                    <a:pt x="1" y="0"/>
                  </a:lnTo>
                  <a:cubicBezTo>
                    <a:pt x="2" y="2"/>
                    <a:pt x="5487" y="5577"/>
                    <a:pt x="8075" y="8169"/>
                  </a:cubicBezTo>
                  <a:cubicBezTo>
                    <a:pt x="8988" y="9086"/>
                    <a:pt x="9327" y="9380"/>
                    <a:pt x="9378" y="9380"/>
                  </a:cubicBezTo>
                  <a:cubicBezTo>
                    <a:pt x="9380" y="9380"/>
                    <a:pt x="9381" y="9379"/>
                    <a:pt x="9383" y="9378"/>
                  </a:cubicBezTo>
                  <a:cubicBezTo>
                    <a:pt x="9407" y="9354"/>
                    <a:pt x="9055" y="8952"/>
                    <a:pt x="8173" y="8070"/>
                  </a:cubicBezTo>
                  <a:cubicBezTo>
                    <a:pt x="5578" y="5483"/>
                    <a:pt x="2" y="2"/>
                    <a:pt x="1"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3" name="Google Shape;363;p12"/>
            <p:cNvSpPr/>
            <p:nvPr/>
          </p:nvSpPr>
          <p:spPr>
            <a:xfrm>
              <a:off x="1693200" y="3991825"/>
              <a:ext cx="231500" cy="231025"/>
            </a:xfrm>
            <a:custGeom>
              <a:avLst/>
              <a:gdLst/>
              <a:ahLst/>
              <a:cxnLst/>
              <a:rect l="l" t="t" r="r" b="b"/>
              <a:pathLst>
                <a:path w="9260" h="9241" extrusionOk="0">
                  <a:moveTo>
                    <a:pt x="4" y="1"/>
                  </a:moveTo>
                  <a:cubicBezTo>
                    <a:pt x="0" y="9"/>
                    <a:pt x="5396" y="5491"/>
                    <a:pt x="7943" y="8042"/>
                  </a:cubicBezTo>
                  <a:cubicBezTo>
                    <a:pt x="8849" y="8944"/>
                    <a:pt x="9184" y="9241"/>
                    <a:pt x="9230" y="9241"/>
                  </a:cubicBezTo>
                  <a:cubicBezTo>
                    <a:pt x="9232" y="9241"/>
                    <a:pt x="9233" y="9240"/>
                    <a:pt x="9234" y="9239"/>
                  </a:cubicBezTo>
                  <a:cubicBezTo>
                    <a:pt x="9259" y="9215"/>
                    <a:pt x="8910" y="8817"/>
                    <a:pt x="8041" y="7948"/>
                  </a:cubicBezTo>
                  <a:cubicBezTo>
                    <a:pt x="5495" y="5401"/>
                    <a:pt x="4" y="1"/>
                    <a:pt x="4"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4" name="Google Shape;364;p12"/>
            <p:cNvSpPr/>
            <p:nvPr/>
          </p:nvSpPr>
          <p:spPr>
            <a:xfrm>
              <a:off x="1696775" y="3995425"/>
              <a:ext cx="227800" cy="227425"/>
            </a:xfrm>
            <a:custGeom>
              <a:avLst/>
              <a:gdLst/>
              <a:ahLst/>
              <a:cxnLst/>
              <a:rect l="l" t="t" r="r" b="b"/>
              <a:pathLst>
                <a:path w="9112" h="9097" extrusionOk="0">
                  <a:moveTo>
                    <a:pt x="1" y="0"/>
                  </a:moveTo>
                  <a:cubicBezTo>
                    <a:pt x="2" y="1"/>
                    <a:pt x="5307" y="5401"/>
                    <a:pt x="7812" y="7914"/>
                  </a:cubicBezTo>
                  <a:cubicBezTo>
                    <a:pt x="8706" y="8808"/>
                    <a:pt x="9036" y="9097"/>
                    <a:pt x="9083" y="9097"/>
                  </a:cubicBezTo>
                  <a:cubicBezTo>
                    <a:pt x="9085" y="9097"/>
                    <a:pt x="9086" y="9096"/>
                    <a:pt x="9087" y="9095"/>
                  </a:cubicBezTo>
                  <a:cubicBezTo>
                    <a:pt x="9112" y="9071"/>
                    <a:pt x="8767" y="8681"/>
                    <a:pt x="7906" y="7820"/>
                  </a:cubicBezTo>
                  <a:cubicBezTo>
                    <a:pt x="5397" y="5307"/>
                    <a:pt x="2" y="1"/>
                    <a:pt x="1" y="0"/>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5" name="Google Shape;365;p12"/>
            <p:cNvSpPr/>
            <p:nvPr/>
          </p:nvSpPr>
          <p:spPr>
            <a:xfrm>
              <a:off x="1700250" y="3998900"/>
              <a:ext cx="224325" cy="223650"/>
            </a:xfrm>
            <a:custGeom>
              <a:avLst/>
              <a:gdLst/>
              <a:ahLst/>
              <a:cxnLst/>
              <a:rect l="l" t="t" r="r" b="b"/>
              <a:pathLst>
                <a:path w="8973" h="8946" extrusionOk="0">
                  <a:moveTo>
                    <a:pt x="5" y="1"/>
                  </a:moveTo>
                  <a:cubicBezTo>
                    <a:pt x="1" y="5"/>
                    <a:pt x="5221" y="5311"/>
                    <a:pt x="7698" y="7775"/>
                  </a:cubicBezTo>
                  <a:cubicBezTo>
                    <a:pt x="8574" y="8655"/>
                    <a:pt x="8898" y="8946"/>
                    <a:pt x="8947" y="8946"/>
                  </a:cubicBezTo>
                  <a:cubicBezTo>
                    <a:pt x="8950" y="8946"/>
                    <a:pt x="8951" y="8945"/>
                    <a:pt x="8952" y="8944"/>
                  </a:cubicBezTo>
                  <a:cubicBezTo>
                    <a:pt x="8973" y="8919"/>
                    <a:pt x="8637" y="8542"/>
                    <a:pt x="7784" y="7689"/>
                  </a:cubicBezTo>
                  <a:cubicBezTo>
                    <a:pt x="5315" y="5221"/>
                    <a:pt x="5" y="1"/>
                    <a:pt x="5"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6" name="Google Shape;366;p12"/>
            <p:cNvSpPr/>
            <p:nvPr/>
          </p:nvSpPr>
          <p:spPr>
            <a:xfrm>
              <a:off x="1703850" y="4002500"/>
              <a:ext cx="220725" cy="220050"/>
            </a:xfrm>
            <a:custGeom>
              <a:avLst/>
              <a:gdLst/>
              <a:ahLst/>
              <a:cxnLst/>
              <a:rect l="l" t="t" r="r" b="b"/>
              <a:pathLst>
                <a:path w="8829" h="8802" extrusionOk="0">
                  <a:moveTo>
                    <a:pt x="0" y="0"/>
                  </a:moveTo>
                  <a:cubicBezTo>
                    <a:pt x="2" y="1"/>
                    <a:pt x="5131" y="5220"/>
                    <a:pt x="7562" y="7648"/>
                  </a:cubicBezTo>
                  <a:cubicBezTo>
                    <a:pt x="8429" y="8519"/>
                    <a:pt x="8749" y="8802"/>
                    <a:pt x="8799" y="8802"/>
                  </a:cubicBezTo>
                  <a:cubicBezTo>
                    <a:pt x="8801" y="8802"/>
                    <a:pt x="8803" y="8801"/>
                    <a:pt x="8804" y="8800"/>
                  </a:cubicBezTo>
                  <a:cubicBezTo>
                    <a:pt x="8829" y="8775"/>
                    <a:pt x="8493" y="8402"/>
                    <a:pt x="7652" y="7562"/>
                  </a:cubicBezTo>
                  <a:cubicBezTo>
                    <a:pt x="5217" y="5130"/>
                    <a:pt x="2" y="1"/>
                    <a:pt x="0"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7" name="Google Shape;367;p12"/>
            <p:cNvSpPr/>
            <p:nvPr/>
          </p:nvSpPr>
          <p:spPr>
            <a:xfrm>
              <a:off x="1707225" y="4005975"/>
              <a:ext cx="217250" cy="216475"/>
            </a:xfrm>
            <a:custGeom>
              <a:avLst/>
              <a:gdLst/>
              <a:ahLst/>
              <a:cxnLst/>
              <a:rect l="l" t="t" r="r" b="b"/>
              <a:pathLst>
                <a:path w="8690" h="8659" extrusionOk="0">
                  <a:moveTo>
                    <a:pt x="5" y="1"/>
                  </a:moveTo>
                  <a:lnTo>
                    <a:pt x="5" y="1"/>
                  </a:lnTo>
                  <a:cubicBezTo>
                    <a:pt x="1" y="5"/>
                    <a:pt x="5044" y="5130"/>
                    <a:pt x="7439" y="7521"/>
                  </a:cubicBezTo>
                  <a:cubicBezTo>
                    <a:pt x="8300" y="8378"/>
                    <a:pt x="8615" y="8658"/>
                    <a:pt x="8661" y="8658"/>
                  </a:cubicBezTo>
                  <a:cubicBezTo>
                    <a:pt x="8663" y="8658"/>
                    <a:pt x="8664" y="8658"/>
                    <a:pt x="8665" y="8657"/>
                  </a:cubicBezTo>
                  <a:cubicBezTo>
                    <a:pt x="8690" y="8632"/>
                    <a:pt x="8362" y="8267"/>
                    <a:pt x="7525" y="7431"/>
                  </a:cubicBezTo>
                  <a:cubicBezTo>
                    <a:pt x="5139" y="5044"/>
                    <a:pt x="5" y="1"/>
                    <a:pt x="5"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8" name="Google Shape;368;p12"/>
            <p:cNvSpPr/>
            <p:nvPr/>
          </p:nvSpPr>
          <p:spPr>
            <a:xfrm>
              <a:off x="1710825" y="4009575"/>
              <a:ext cx="213550" cy="212875"/>
            </a:xfrm>
            <a:custGeom>
              <a:avLst/>
              <a:gdLst/>
              <a:ahLst/>
              <a:cxnLst/>
              <a:rect l="l" t="t" r="r" b="b"/>
              <a:pathLst>
                <a:path w="8542" h="8515" extrusionOk="0">
                  <a:moveTo>
                    <a:pt x="0" y="0"/>
                  </a:moveTo>
                  <a:cubicBezTo>
                    <a:pt x="0" y="0"/>
                    <a:pt x="0" y="0"/>
                    <a:pt x="0" y="0"/>
                  </a:cubicBezTo>
                  <a:cubicBezTo>
                    <a:pt x="0" y="4"/>
                    <a:pt x="4958" y="5044"/>
                    <a:pt x="7307" y="7389"/>
                  </a:cubicBezTo>
                  <a:cubicBezTo>
                    <a:pt x="8156" y="8241"/>
                    <a:pt x="8462" y="8514"/>
                    <a:pt x="8512" y="8514"/>
                  </a:cubicBezTo>
                  <a:cubicBezTo>
                    <a:pt x="8514" y="8514"/>
                    <a:pt x="8516" y="8514"/>
                    <a:pt x="8517" y="8513"/>
                  </a:cubicBezTo>
                  <a:cubicBezTo>
                    <a:pt x="8542" y="8488"/>
                    <a:pt x="8218" y="8127"/>
                    <a:pt x="7394" y="7303"/>
                  </a:cubicBezTo>
                  <a:cubicBezTo>
                    <a:pt x="5045" y="4950"/>
                    <a:pt x="9" y="0"/>
                    <a:pt x="0"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9" name="Google Shape;369;p12"/>
            <p:cNvSpPr/>
            <p:nvPr/>
          </p:nvSpPr>
          <p:spPr>
            <a:xfrm>
              <a:off x="1714300" y="4013150"/>
              <a:ext cx="210075" cy="209300"/>
            </a:xfrm>
            <a:custGeom>
              <a:avLst/>
              <a:gdLst/>
              <a:ahLst/>
              <a:cxnLst/>
              <a:rect l="l" t="t" r="r" b="b"/>
              <a:pathLst>
                <a:path w="8403" h="8372" extrusionOk="0">
                  <a:moveTo>
                    <a:pt x="5" y="1"/>
                  </a:moveTo>
                  <a:cubicBezTo>
                    <a:pt x="5" y="1"/>
                    <a:pt x="5" y="1"/>
                    <a:pt x="5" y="1"/>
                  </a:cubicBezTo>
                  <a:cubicBezTo>
                    <a:pt x="1" y="1"/>
                    <a:pt x="4872" y="4950"/>
                    <a:pt x="7181" y="7263"/>
                  </a:cubicBezTo>
                  <a:cubicBezTo>
                    <a:pt x="8021" y="8102"/>
                    <a:pt x="8323" y="8371"/>
                    <a:pt x="8373" y="8371"/>
                  </a:cubicBezTo>
                  <a:cubicBezTo>
                    <a:pt x="8375" y="8371"/>
                    <a:pt x="8377" y="8371"/>
                    <a:pt x="8378" y="8370"/>
                  </a:cubicBezTo>
                  <a:cubicBezTo>
                    <a:pt x="8403" y="8345"/>
                    <a:pt x="8083" y="7993"/>
                    <a:pt x="7271" y="7177"/>
                  </a:cubicBezTo>
                  <a:cubicBezTo>
                    <a:pt x="4959" y="4865"/>
                    <a:pt x="13" y="1"/>
                    <a:pt x="5"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0" name="Google Shape;370;p12"/>
            <p:cNvSpPr/>
            <p:nvPr/>
          </p:nvSpPr>
          <p:spPr>
            <a:xfrm>
              <a:off x="1717900" y="4016650"/>
              <a:ext cx="206375" cy="205700"/>
            </a:xfrm>
            <a:custGeom>
              <a:avLst/>
              <a:gdLst/>
              <a:ahLst/>
              <a:cxnLst/>
              <a:rect l="l" t="t" r="r" b="b"/>
              <a:pathLst>
                <a:path w="8255" h="8228" extrusionOk="0">
                  <a:moveTo>
                    <a:pt x="0" y="0"/>
                  </a:moveTo>
                  <a:cubicBezTo>
                    <a:pt x="0" y="0"/>
                    <a:pt x="0" y="0"/>
                    <a:pt x="0" y="0"/>
                  </a:cubicBezTo>
                  <a:cubicBezTo>
                    <a:pt x="0" y="4"/>
                    <a:pt x="4777" y="4863"/>
                    <a:pt x="7049" y="7135"/>
                  </a:cubicBezTo>
                  <a:cubicBezTo>
                    <a:pt x="7877" y="7959"/>
                    <a:pt x="8176" y="8227"/>
                    <a:pt x="8221" y="8227"/>
                  </a:cubicBezTo>
                  <a:cubicBezTo>
                    <a:pt x="8223" y="8227"/>
                    <a:pt x="8225" y="8227"/>
                    <a:pt x="8226" y="8226"/>
                  </a:cubicBezTo>
                  <a:cubicBezTo>
                    <a:pt x="8255" y="8201"/>
                    <a:pt x="7939" y="7853"/>
                    <a:pt x="7135" y="7045"/>
                  </a:cubicBezTo>
                  <a:cubicBezTo>
                    <a:pt x="4865" y="4779"/>
                    <a:pt x="13" y="0"/>
                    <a:pt x="0" y="0"/>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1" name="Google Shape;371;p12"/>
            <p:cNvSpPr/>
            <p:nvPr/>
          </p:nvSpPr>
          <p:spPr>
            <a:xfrm>
              <a:off x="1721375" y="4020225"/>
              <a:ext cx="202900" cy="202125"/>
            </a:xfrm>
            <a:custGeom>
              <a:avLst/>
              <a:gdLst/>
              <a:ahLst/>
              <a:cxnLst/>
              <a:rect l="l" t="t" r="r" b="b"/>
              <a:pathLst>
                <a:path w="8116" h="8085" extrusionOk="0">
                  <a:moveTo>
                    <a:pt x="5" y="1"/>
                  </a:moveTo>
                  <a:cubicBezTo>
                    <a:pt x="5" y="1"/>
                    <a:pt x="5" y="1"/>
                    <a:pt x="5" y="1"/>
                  </a:cubicBezTo>
                  <a:cubicBezTo>
                    <a:pt x="1" y="1"/>
                    <a:pt x="4696" y="4769"/>
                    <a:pt x="6922" y="7004"/>
                  </a:cubicBezTo>
                  <a:cubicBezTo>
                    <a:pt x="7742" y="7820"/>
                    <a:pt x="8037" y="8084"/>
                    <a:pt x="8082" y="8084"/>
                  </a:cubicBezTo>
                  <a:cubicBezTo>
                    <a:pt x="8084" y="8084"/>
                    <a:pt x="8086" y="8084"/>
                    <a:pt x="8087" y="8083"/>
                  </a:cubicBezTo>
                  <a:cubicBezTo>
                    <a:pt x="8116" y="8058"/>
                    <a:pt x="7808" y="7714"/>
                    <a:pt x="7013" y="6918"/>
                  </a:cubicBezTo>
                  <a:cubicBezTo>
                    <a:pt x="4780" y="4689"/>
                    <a:pt x="17" y="1"/>
                    <a:pt x="5"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2" name="Google Shape;372;p12"/>
            <p:cNvSpPr/>
            <p:nvPr/>
          </p:nvSpPr>
          <p:spPr>
            <a:xfrm>
              <a:off x="1724975" y="4023600"/>
              <a:ext cx="199000" cy="198425"/>
            </a:xfrm>
            <a:custGeom>
              <a:avLst/>
              <a:gdLst/>
              <a:ahLst/>
              <a:cxnLst/>
              <a:rect l="l" t="t" r="r" b="b"/>
              <a:pathLst>
                <a:path w="7960" h="7937" extrusionOk="0">
                  <a:moveTo>
                    <a:pt x="0" y="1"/>
                  </a:moveTo>
                  <a:cubicBezTo>
                    <a:pt x="0" y="1"/>
                    <a:pt x="0" y="1"/>
                    <a:pt x="0" y="1"/>
                  </a:cubicBezTo>
                  <a:cubicBezTo>
                    <a:pt x="0" y="9"/>
                    <a:pt x="4601" y="4688"/>
                    <a:pt x="6791" y="6877"/>
                  </a:cubicBezTo>
                  <a:cubicBezTo>
                    <a:pt x="7599" y="7686"/>
                    <a:pt x="7891" y="7937"/>
                    <a:pt x="7931" y="7937"/>
                  </a:cubicBezTo>
                  <a:cubicBezTo>
                    <a:pt x="7933" y="7937"/>
                    <a:pt x="7934" y="7936"/>
                    <a:pt x="7935" y="7935"/>
                  </a:cubicBezTo>
                  <a:cubicBezTo>
                    <a:pt x="7959" y="7915"/>
                    <a:pt x="7656" y="7579"/>
                    <a:pt x="6873" y="6795"/>
                  </a:cubicBezTo>
                  <a:cubicBezTo>
                    <a:pt x="4684" y="4607"/>
                    <a:pt x="8" y="1"/>
                    <a:pt x="0"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3" name="Google Shape;373;p12"/>
            <p:cNvSpPr/>
            <p:nvPr/>
          </p:nvSpPr>
          <p:spPr>
            <a:xfrm>
              <a:off x="1728450" y="4027200"/>
              <a:ext cx="195525" cy="194825"/>
            </a:xfrm>
            <a:custGeom>
              <a:avLst/>
              <a:gdLst/>
              <a:ahLst/>
              <a:cxnLst/>
              <a:rect l="l" t="t" r="r" b="b"/>
              <a:pathLst>
                <a:path w="7821" h="7793" extrusionOk="0">
                  <a:moveTo>
                    <a:pt x="5" y="0"/>
                  </a:moveTo>
                  <a:cubicBezTo>
                    <a:pt x="5" y="0"/>
                    <a:pt x="5" y="0"/>
                    <a:pt x="5" y="0"/>
                  </a:cubicBezTo>
                  <a:cubicBezTo>
                    <a:pt x="1" y="0"/>
                    <a:pt x="4515" y="4593"/>
                    <a:pt x="6668" y="6746"/>
                  </a:cubicBezTo>
                  <a:cubicBezTo>
                    <a:pt x="7464" y="7545"/>
                    <a:pt x="7752" y="7793"/>
                    <a:pt x="7792" y="7793"/>
                  </a:cubicBezTo>
                  <a:cubicBezTo>
                    <a:pt x="7794" y="7793"/>
                    <a:pt x="7795" y="7792"/>
                    <a:pt x="7796" y="7791"/>
                  </a:cubicBezTo>
                  <a:cubicBezTo>
                    <a:pt x="7820" y="7771"/>
                    <a:pt x="7521" y="7439"/>
                    <a:pt x="6750" y="6664"/>
                  </a:cubicBezTo>
                  <a:cubicBezTo>
                    <a:pt x="4598" y="4512"/>
                    <a:pt x="13" y="0"/>
                    <a:pt x="5"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4" name="Google Shape;374;p12"/>
            <p:cNvSpPr/>
            <p:nvPr/>
          </p:nvSpPr>
          <p:spPr>
            <a:xfrm>
              <a:off x="1732050" y="4030675"/>
              <a:ext cx="191825" cy="191250"/>
            </a:xfrm>
            <a:custGeom>
              <a:avLst/>
              <a:gdLst/>
              <a:ahLst/>
              <a:cxnLst/>
              <a:rect l="l" t="t" r="r" b="b"/>
              <a:pathLst>
                <a:path w="7673" h="7650" extrusionOk="0">
                  <a:moveTo>
                    <a:pt x="0" y="1"/>
                  </a:moveTo>
                  <a:cubicBezTo>
                    <a:pt x="0" y="1"/>
                    <a:pt x="0" y="1"/>
                    <a:pt x="0" y="1"/>
                  </a:cubicBezTo>
                  <a:cubicBezTo>
                    <a:pt x="0" y="5"/>
                    <a:pt x="4429" y="4507"/>
                    <a:pt x="6536" y="6615"/>
                  </a:cubicBezTo>
                  <a:cubicBezTo>
                    <a:pt x="7324" y="7403"/>
                    <a:pt x="7609" y="7650"/>
                    <a:pt x="7648" y="7650"/>
                  </a:cubicBezTo>
                  <a:cubicBezTo>
                    <a:pt x="7650" y="7650"/>
                    <a:pt x="7651" y="7649"/>
                    <a:pt x="7652" y="7648"/>
                  </a:cubicBezTo>
                  <a:cubicBezTo>
                    <a:pt x="7672" y="7628"/>
                    <a:pt x="7381" y="7300"/>
                    <a:pt x="6614" y="6537"/>
                  </a:cubicBezTo>
                  <a:cubicBezTo>
                    <a:pt x="4503" y="4426"/>
                    <a:pt x="8" y="1"/>
                    <a:pt x="0" y="1"/>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5" name="Google Shape;375;p12"/>
            <p:cNvSpPr/>
            <p:nvPr/>
          </p:nvSpPr>
          <p:spPr>
            <a:xfrm>
              <a:off x="1735425" y="4034275"/>
              <a:ext cx="188450" cy="187650"/>
            </a:xfrm>
            <a:custGeom>
              <a:avLst/>
              <a:gdLst/>
              <a:ahLst/>
              <a:cxnLst/>
              <a:rect l="l" t="t" r="r" b="b"/>
              <a:pathLst>
                <a:path w="7538" h="7506" extrusionOk="0">
                  <a:moveTo>
                    <a:pt x="5" y="0"/>
                  </a:moveTo>
                  <a:cubicBezTo>
                    <a:pt x="5" y="0"/>
                    <a:pt x="5" y="0"/>
                    <a:pt x="5" y="0"/>
                  </a:cubicBezTo>
                  <a:cubicBezTo>
                    <a:pt x="0" y="0"/>
                    <a:pt x="4343" y="4413"/>
                    <a:pt x="6418" y="6483"/>
                  </a:cubicBezTo>
                  <a:cubicBezTo>
                    <a:pt x="7197" y="7263"/>
                    <a:pt x="7474" y="7506"/>
                    <a:pt x="7513" y="7506"/>
                  </a:cubicBezTo>
                  <a:cubicBezTo>
                    <a:pt x="7515" y="7506"/>
                    <a:pt x="7516" y="7505"/>
                    <a:pt x="7517" y="7504"/>
                  </a:cubicBezTo>
                  <a:cubicBezTo>
                    <a:pt x="7537" y="7484"/>
                    <a:pt x="7250" y="7160"/>
                    <a:pt x="6496" y="6409"/>
                  </a:cubicBezTo>
                  <a:cubicBezTo>
                    <a:pt x="4422" y="4340"/>
                    <a:pt x="17" y="0"/>
                    <a:pt x="5" y="0"/>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6" name="Google Shape;376;p12"/>
            <p:cNvSpPr/>
            <p:nvPr/>
          </p:nvSpPr>
          <p:spPr>
            <a:xfrm>
              <a:off x="1739000" y="4037750"/>
              <a:ext cx="184775" cy="184075"/>
            </a:xfrm>
            <a:custGeom>
              <a:avLst/>
              <a:gdLst/>
              <a:ahLst/>
              <a:cxnLst/>
              <a:rect l="l" t="t" r="r" b="b"/>
              <a:pathLst>
                <a:path w="7391" h="7363" extrusionOk="0">
                  <a:moveTo>
                    <a:pt x="9" y="1"/>
                  </a:moveTo>
                  <a:cubicBezTo>
                    <a:pt x="9" y="1"/>
                    <a:pt x="9" y="1"/>
                    <a:pt x="9" y="1"/>
                  </a:cubicBezTo>
                  <a:cubicBezTo>
                    <a:pt x="1" y="5"/>
                    <a:pt x="4253" y="4327"/>
                    <a:pt x="6287" y="6357"/>
                  </a:cubicBezTo>
                  <a:cubicBezTo>
                    <a:pt x="7054" y="7124"/>
                    <a:pt x="7327" y="7362"/>
                    <a:pt x="7366" y="7362"/>
                  </a:cubicBezTo>
                  <a:cubicBezTo>
                    <a:pt x="7368" y="7362"/>
                    <a:pt x="7369" y="7362"/>
                    <a:pt x="7370" y="7361"/>
                  </a:cubicBezTo>
                  <a:cubicBezTo>
                    <a:pt x="7390" y="7341"/>
                    <a:pt x="7107" y="7021"/>
                    <a:pt x="6365" y="6279"/>
                  </a:cubicBezTo>
                  <a:cubicBezTo>
                    <a:pt x="4336" y="4250"/>
                    <a:pt x="17" y="1"/>
                    <a:pt x="9"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7" name="Google Shape;377;p12"/>
            <p:cNvSpPr/>
            <p:nvPr/>
          </p:nvSpPr>
          <p:spPr>
            <a:xfrm>
              <a:off x="1742500" y="4041350"/>
              <a:ext cx="181050" cy="180475"/>
            </a:xfrm>
            <a:custGeom>
              <a:avLst/>
              <a:gdLst/>
              <a:ahLst/>
              <a:cxnLst/>
              <a:rect l="l" t="t" r="r" b="b"/>
              <a:pathLst>
                <a:path w="7242" h="7219" extrusionOk="0">
                  <a:moveTo>
                    <a:pt x="4" y="0"/>
                  </a:moveTo>
                  <a:cubicBezTo>
                    <a:pt x="4" y="0"/>
                    <a:pt x="4" y="0"/>
                    <a:pt x="4" y="0"/>
                  </a:cubicBezTo>
                  <a:cubicBezTo>
                    <a:pt x="0" y="0"/>
                    <a:pt x="4162" y="4232"/>
                    <a:pt x="6155" y="6229"/>
                  </a:cubicBezTo>
                  <a:cubicBezTo>
                    <a:pt x="6914" y="6984"/>
                    <a:pt x="7179" y="7218"/>
                    <a:pt x="7218" y="7218"/>
                  </a:cubicBezTo>
                  <a:cubicBezTo>
                    <a:pt x="7219" y="7218"/>
                    <a:pt x="7221" y="7218"/>
                    <a:pt x="7221" y="7217"/>
                  </a:cubicBezTo>
                  <a:cubicBezTo>
                    <a:pt x="7242" y="7197"/>
                    <a:pt x="6967" y="6885"/>
                    <a:pt x="6233" y="6151"/>
                  </a:cubicBezTo>
                  <a:cubicBezTo>
                    <a:pt x="4241" y="4159"/>
                    <a:pt x="13" y="0"/>
                    <a:pt x="4"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8" name="Google Shape;378;p12"/>
            <p:cNvSpPr/>
            <p:nvPr/>
          </p:nvSpPr>
          <p:spPr>
            <a:xfrm>
              <a:off x="1746075" y="4044825"/>
              <a:ext cx="177475" cy="176900"/>
            </a:xfrm>
            <a:custGeom>
              <a:avLst/>
              <a:gdLst/>
              <a:ahLst/>
              <a:cxnLst/>
              <a:rect l="l" t="t" r="r" b="b"/>
              <a:pathLst>
                <a:path w="7099" h="7076" extrusionOk="0">
                  <a:moveTo>
                    <a:pt x="5" y="1"/>
                  </a:moveTo>
                  <a:cubicBezTo>
                    <a:pt x="5" y="1"/>
                    <a:pt x="5" y="1"/>
                    <a:pt x="5" y="1"/>
                  </a:cubicBezTo>
                  <a:cubicBezTo>
                    <a:pt x="1" y="5"/>
                    <a:pt x="4077" y="4146"/>
                    <a:pt x="6029" y="6098"/>
                  </a:cubicBezTo>
                  <a:cubicBezTo>
                    <a:pt x="6776" y="6841"/>
                    <a:pt x="7036" y="7075"/>
                    <a:pt x="7075" y="7075"/>
                  </a:cubicBezTo>
                  <a:cubicBezTo>
                    <a:pt x="7076" y="7075"/>
                    <a:pt x="7078" y="7075"/>
                    <a:pt x="7078" y="7074"/>
                  </a:cubicBezTo>
                  <a:cubicBezTo>
                    <a:pt x="7099" y="7054"/>
                    <a:pt x="6828" y="6746"/>
                    <a:pt x="6107" y="6020"/>
                  </a:cubicBezTo>
                  <a:cubicBezTo>
                    <a:pt x="4157" y="4070"/>
                    <a:pt x="22" y="1"/>
                    <a:pt x="5"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9" name="Google Shape;379;p12"/>
            <p:cNvSpPr/>
            <p:nvPr/>
          </p:nvSpPr>
          <p:spPr>
            <a:xfrm>
              <a:off x="1749575" y="4048425"/>
              <a:ext cx="173875" cy="173300"/>
            </a:xfrm>
            <a:custGeom>
              <a:avLst/>
              <a:gdLst/>
              <a:ahLst/>
              <a:cxnLst/>
              <a:rect l="l" t="t" r="r" b="b"/>
              <a:pathLst>
                <a:path w="6955" h="6932" extrusionOk="0">
                  <a:moveTo>
                    <a:pt x="4" y="0"/>
                  </a:moveTo>
                  <a:cubicBezTo>
                    <a:pt x="4" y="0"/>
                    <a:pt x="4" y="0"/>
                    <a:pt x="4" y="0"/>
                  </a:cubicBezTo>
                  <a:cubicBezTo>
                    <a:pt x="0" y="4"/>
                    <a:pt x="3986" y="4052"/>
                    <a:pt x="5897" y="5971"/>
                  </a:cubicBezTo>
                  <a:cubicBezTo>
                    <a:pt x="6635" y="6701"/>
                    <a:pt x="6892" y="6931"/>
                    <a:pt x="6931" y="6931"/>
                  </a:cubicBezTo>
                  <a:cubicBezTo>
                    <a:pt x="6932" y="6931"/>
                    <a:pt x="6933" y="6931"/>
                    <a:pt x="6934" y="6930"/>
                  </a:cubicBezTo>
                  <a:cubicBezTo>
                    <a:pt x="6955" y="6910"/>
                    <a:pt x="6692" y="6610"/>
                    <a:pt x="5975" y="5893"/>
                  </a:cubicBezTo>
                  <a:cubicBezTo>
                    <a:pt x="4062" y="3984"/>
                    <a:pt x="17" y="0"/>
                    <a:pt x="4"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0" name="Google Shape;380;p12"/>
            <p:cNvSpPr/>
            <p:nvPr/>
          </p:nvSpPr>
          <p:spPr>
            <a:xfrm>
              <a:off x="1753150" y="4051800"/>
              <a:ext cx="170300" cy="169625"/>
            </a:xfrm>
            <a:custGeom>
              <a:avLst/>
              <a:gdLst/>
              <a:ahLst/>
              <a:cxnLst/>
              <a:rect l="l" t="t" r="r" b="b"/>
              <a:pathLst>
                <a:path w="6812" h="6785" extrusionOk="0">
                  <a:moveTo>
                    <a:pt x="5" y="1"/>
                  </a:moveTo>
                  <a:cubicBezTo>
                    <a:pt x="5" y="1"/>
                    <a:pt x="5" y="1"/>
                    <a:pt x="5" y="1"/>
                  </a:cubicBezTo>
                  <a:cubicBezTo>
                    <a:pt x="1" y="9"/>
                    <a:pt x="3896" y="3970"/>
                    <a:pt x="5778" y="5840"/>
                  </a:cubicBezTo>
                  <a:cubicBezTo>
                    <a:pt x="6496" y="6561"/>
                    <a:pt x="6749" y="6784"/>
                    <a:pt x="6787" y="6784"/>
                  </a:cubicBezTo>
                  <a:cubicBezTo>
                    <a:pt x="6789" y="6784"/>
                    <a:pt x="6790" y="6784"/>
                    <a:pt x="6791" y="6783"/>
                  </a:cubicBezTo>
                  <a:cubicBezTo>
                    <a:pt x="6812" y="6762"/>
                    <a:pt x="6558" y="6475"/>
                    <a:pt x="5848" y="5770"/>
                  </a:cubicBezTo>
                  <a:cubicBezTo>
                    <a:pt x="3975" y="3897"/>
                    <a:pt x="13" y="1"/>
                    <a:pt x="5"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1" name="Google Shape;381;p12"/>
            <p:cNvSpPr/>
            <p:nvPr/>
          </p:nvSpPr>
          <p:spPr>
            <a:xfrm>
              <a:off x="1756650" y="4055400"/>
              <a:ext cx="166600" cy="166025"/>
            </a:xfrm>
            <a:custGeom>
              <a:avLst/>
              <a:gdLst/>
              <a:ahLst/>
              <a:cxnLst/>
              <a:rect l="l" t="t" r="r" b="b"/>
              <a:pathLst>
                <a:path w="6664" h="6641" extrusionOk="0">
                  <a:moveTo>
                    <a:pt x="4" y="0"/>
                  </a:moveTo>
                  <a:cubicBezTo>
                    <a:pt x="4" y="0"/>
                    <a:pt x="4" y="0"/>
                    <a:pt x="4" y="0"/>
                  </a:cubicBezTo>
                  <a:cubicBezTo>
                    <a:pt x="0" y="4"/>
                    <a:pt x="3814" y="3875"/>
                    <a:pt x="5643" y="5712"/>
                  </a:cubicBezTo>
                  <a:cubicBezTo>
                    <a:pt x="6352" y="6422"/>
                    <a:pt x="6597" y="6640"/>
                    <a:pt x="6639" y="6640"/>
                  </a:cubicBezTo>
                  <a:cubicBezTo>
                    <a:pt x="6641" y="6640"/>
                    <a:pt x="6642" y="6640"/>
                    <a:pt x="6643" y="6639"/>
                  </a:cubicBezTo>
                  <a:cubicBezTo>
                    <a:pt x="6664" y="6618"/>
                    <a:pt x="6409" y="6335"/>
                    <a:pt x="5712" y="5638"/>
                  </a:cubicBezTo>
                  <a:cubicBezTo>
                    <a:pt x="3884" y="3810"/>
                    <a:pt x="13" y="0"/>
                    <a:pt x="4"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2" name="Google Shape;382;p12"/>
            <p:cNvSpPr/>
            <p:nvPr/>
          </p:nvSpPr>
          <p:spPr>
            <a:xfrm>
              <a:off x="1760225" y="4058875"/>
              <a:ext cx="163025" cy="162450"/>
            </a:xfrm>
            <a:custGeom>
              <a:avLst/>
              <a:gdLst/>
              <a:ahLst/>
              <a:cxnLst/>
              <a:rect l="l" t="t" r="r" b="b"/>
              <a:pathLst>
                <a:path w="6521" h="6498" extrusionOk="0">
                  <a:moveTo>
                    <a:pt x="5" y="0"/>
                  </a:moveTo>
                  <a:cubicBezTo>
                    <a:pt x="5" y="0"/>
                    <a:pt x="5" y="0"/>
                    <a:pt x="5" y="0"/>
                  </a:cubicBezTo>
                  <a:cubicBezTo>
                    <a:pt x="1" y="5"/>
                    <a:pt x="3720" y="3793"/>
                    <a:pt x="5516" y="5581"/>
                  </a:cubicBezTo>
                  <a:cubicBezTo>
                    <a:pt x="6210" y="6279"/>
                    <a:pt x="6458" y="6497"/>
                    <a:pt x="6496" y="6497"/>
                  </a:cubicBezTo>
                  <a:cubicBezTo>
                    <a:pt x="6498" y="6497"/>
                    <a:pt x="6499" y="6497"/>
                    <a:pt x="6500" y="6496"/>
                  </a:cubicBezTo>
                  <a:cubicBezTo>
                    <a:pt x="6521" y="6475"/>
                    <a:pt x="6275" y="6196"/>
                    <a:pt x="5586" y="5512"/>
                  </a:cubicBezTo>
                  <a:cubicBezTo>
                    <a:pt x="3795" y="3717"/>
                    <a:pt x="13" y="0"/>
                    <a:pt x="5"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3" name="Google Shape;383;p12"/>
            <p:cNvSpPr/>
            <p:nvPr/>
          </p:nvSpPr>
          <p:spPr>
            <a:xfrm>
              <a:off x="1763625" y="4062475"/>
              <a:ext cx="159425" cy="158850"/>
            </a:xfrm>
            <a:custGeom>
              <a:avLst/>
              <a:gdLst/>
              <a:ahLst/>
              <a:cxnLst/>
              <a:rect l="l" t="t" r="r" b="b"/>
              <a:pathLst>
                <a:path w="6377" h="6354" extrusionOk="0">
                  <a:moveTo>
                    <a:pt x="4" y="0"/>
                  </a:moveTo>
                  <a:cubicBezTo>
                    <a:pt x="4" y="0"/>
                    <a:pt x="4" y="0"/>
                    <a:pt x="4" y="0"/>
                  </a:cubicBezTo>
                  <a:cubicBezTo>
                    <a:pt x="0" y="4"/>
                    <a:pt x="3637" y="3703"/>
                    <a:pt x="5388" y="5454"/>
                  </a:cubicBezTo>
                  <a:cubicBezTo>
                    <a:pt x="6074" y="6139"/>
                    <a:pt x="6314" y="6353"/>
                    <a:pt x="6352" y="6353"/>
                  </a:cubicBezTo>
                  <a:cubicBezTo>
                    <a:pt x="6354" y="6353"/>
                    <a:pt x="6355" y="6353"/>
                    <a:pt x="6356" y="6352"/>
                  </a:cubicBezTo>
                  <a:cubicBezTo>
                    <a:pt x="6376" y="6331"/>
                    <a:pt x="6139" y="6061"/>
                    <a:pt x="5462" y="5384"/>
                  </a:cubicBezTo>
                  <a:cubicBezTo>
                    <a:pt x="3708" y="3630"/>
                    <a:pt x="17" y="0"/>
                    <a:pt x="4" y="0"/>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4" name="Google Shape;384;p12"/>
            <p:cNvSpPr/>
            <p:nvPr/>
          </p:nvSpPr>
          <p:spPr>
            <a:xfrm>
              <a:off x="1767200" y="4065950"/>
              <a:ext cx="155850" cy="155275"/>
            </a:xfrm>
            <a:custGeom>
              <a:avLst/>
              <a:gdLst/>
              <a:ahLst/>
              <a:cxnLst/>
              <a:rect l="l" t="t" r="r" b="b"/>
              <a:pathLst>
                <a:path w="6234" h="6211" extrusionOk="0">
                  <a:moveTo>
                    <a:pt x="9" y="0"/>
                  </a:moveTo>
                  <a:cubicBezTo>
                    <a:pt x="9" y="0"/>
                    <a:pt x="9" y="0"/>
                    <a:pt x="9" y="0"/>
                  </a:cubicBezTo>
                  <a:cubicBezTo>
                    <a:pt x="1" y="5"/>
                    <a:pt x="3548" y="3613"/>
                    <a:pt x="5266" y="5319"/>
                  </a:cubicBezTo>
                  <a:cubicBezTo>
                    <a:pt x="5943" y="6000"/>
                    <a:pt x="6179" y="6210"/>
                    <a:pt x="6217" y="6210"/>
                  </a:cubicBezTo>
                  <a:cubicBezTo>
                    <a:pt x="6219" y="6210"/>
                    <a:pt x="6220" y="6210"/>
                    <a:pt x="6221" y="6209"/>
                  </a:cubicBezTo>
                  <a:cubicBezTo>
                    <a:pt x="6233" y="6188"/>
                    <a:pt x="6000" y="5922"/>
                    <a:pt x="5331" y="5253"/>
                  </a:cubicBezTo>
                  <a:cubicBezTo>
                    <a:pt x="3618" y="3544"/>
                    <a:pt x="17" y="0"/>
                    <a:pt x="9"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5" name="Google Shape;385;p12"/>
            <p:cNvSpPr/>
            <p:nvPr/>
          </p:nvSpPr>
          <p:spPr>
            <a:xfrm>
              <a:off x="1770700" y="4069525"/>
              <a:ext cx="152150" cy="151700"/>
            </a:xfrm>
            <a:custGeom>
              <a:avLst/>
              <a:gdLst/>
              <a:ahLst/>
              <a:cxnLst/>
              <a:rect l="l" t="t" r="r" b="b"/>
              <a:pathLst>
                <a:path w="6086" h="6068" extrusionOk="0">
                  <a:moveTo>
                    <a:pt x="4" y="1"/>
                  </a:moveTo>
                  <a:cubicBezTo>
                    <a:pt x="4" y="1"/>
                    <a:pt x="4" y="1"/>
                    <a:pt x="4" y="1"/>
                  </a:cubicBezTo>
                  <a:cubicBezTo>
                    <a:pt x="0" y="5"/>
                    <a:pt x="3461" y="3523"/>
                    <a:pt x="5130" y="5192"/>
                  </a:cubicBezTo>
                  <a:cubicBezTo>
                    <a:pt x="5795" y="5857"/>
                    <a:pt x="6027" y="6067"/>
                    <a:pt x="6065" y="6067"/>
                  </a:cubicBezTo>
                  <a:cubicBezTo>
                    <a:pt x="6067" y="6067"/>
                    <a:pt x="6068" y="6067"/>
                    <a:pt x="6069" y="6066"/>
                  </a:cubicBezTo>
                  <a:cubicBezTo>
                    <a:pt x="6085" y="6045"/>
                    <a:pt x="5851" y="5783"/>
                    <a:pt x="5195" y="5127"/>
                  </a:cubicBezTo>
                  <a:cubicBezTo>
                    <a:pt x="3527" y="3455"/>
                    <a:pt x="12" y="1"/>
                    <a:pt x="4" y="1"/>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6" name="Google Shape;386;p12"/>
            <p:cNvSpPr/>
            <p:nvPr/>
          </p:nvSpPr>
          <p:spPr>
            <a:xfrm>
              <a:off x="1774275" y="4073125"/>
              <a:ext cx="148575" cy="148100"/>
            </a:xfrm>
            <a:custGeom>
              <a:avLst/>
              <a:gdLst/>
              <a:ahLst/>
              <a:cxnLst/>
              <a:rect l="l" t="t" r="r" b="b"/>
              <a:pathLst>
                <a:path w="5943" h="5924" extrusionOk="0">
                  <a:moveTo>
                    <a:pt x="5" y="0"/>
                  </a:moveTo>
                  <a:cubicBezTo>
                    <a:pt x="5" y="0"/>
                    <a:pt x="5" y="0"/>
                    <a:pt x="5" y="0"/>
                  </a:cubicBezTo>
                  <a:cubicBezTo>
                    <a:pt x="1" y="0"/>
                    <a:pt x="3367" y="3428"/>
                    <a:pt x="5003" y="5065"/>
                  </a:cubicBezTo>
                  <a:cubicBezTo>
                    <a:pt x="5660" y="5717"/>
                    <a:pt x="5884" y="5923"/>
                    <a:pt x="5922" y="5923"/>
                  </a:cubicBezTo>
                  <a:cubicBezTo>
                    <a:pt x="5923" y="5923"/>
                    <a:pt x="5925" y="5923"/>
                    <a:pt x="5926" y="5922"/>
                  </a:cubicBezTo>
                  <a:cubicBezTo>
                    <a:pt x="5942" y="5901"/>
                    <a:pt x="5717" y="5643"/>
                    <a:pt x="5069" y="4999"/>
                  </a:cubicBezTo>
                  <a:cubicBezTo>
                    <a:pt x="3438" y="3364"/>
                    <a:pt x="17" y="0"/>
                    <a:pt x="5"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7" name="Google Shape;387;p12"/>
            <p:cNvSpPr/>
            <p:nvPr/>
          </p:nvSpPr>
          <p:spPr>
            <a:xfrm>
              <a:off x="1777875" y="4076600"/>
              <a:ext cx="144875" cy="144400"/>
            </a:xfrm>
            <a:custGeom>
              <a:avLst/>
              <a:gdLst/>
              <a:ahLst/>
              <a:cxnLst/>
              <a:rect l="l" t="t" r="r" b="b"/>
              <a:pathLst>
                <a:path w="5795" h="5776" extrusionOk="0">
                  <a:moveTo>
                    <a:pt x="0" y="1"/>
                  </a:moveTo>
                  <a:cubicBezTo>
                    <a:pt x="0" y="1"/>
                    <a:pt x="0" y="1"/>
                    <a:pt x="0" y="1"/>
                  </a:cubicBezTo>
                  <a:cubicBezTo>
                    <a:pt x="0" y="5"/>
                    <a:pt x="3280" y="3343"/>
                    <a:pt x="4867" y="4934"/>
                  </a:cubicBezTo>
                  <a:cubicBezTo>
                    <a:pt x="5521" y="5583"/>
                    <a:pt x="5743" y="5775"/>
                    <a:pt x="5775" y="5775"/>
                  </a:cubicBezTo>
                  <a:cubicBezTo>
                    <a:pt x="5776" y="5775"/>
                    <a:pt x="5777" y="5775"/>
                    <a:pt x="5778" y="5774"/>
                  </a:cubicBezTo>
                  <a:cubicBezTo>
                    <a:pt x="5794" y="5754"/>
                    <a:pt x="5573" y="5504"/>
                    <a:pt x="4937" y="4868"/>
                  </a:cubicBezTo>
                  <a:cubicBezTo>
                    <a:pt x="3344" y="3275"/>
                    <a:pt x="12" y="1"/>
                    <a:pt x="0" y="1"/>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8" name="Google Shape;388;p12"/>
            <p:cNvSpPr/>
            <p:nvPr/>
          </p:nvSpPr>
          <p:spPr>
            <a:xfrm>
              <a:off x="1781350" y="4080200"/>
              <a:ext cx="141400" cy="140700"/>
            </a:xfrm>
            <a:custGeom>
              <a:avLst/>
              <a:gdLst/>
              <a:ahLst/>
              <a:cxnLst/>
              <a:rect l="l" t="t" r="r" b="b"/>
              <a:pathLst>
                <a:path w="5656" h="5628" extrusionOk="0">
                  <a:moveTo>
                    <a:pt x="5" y="0"/>
                  </a:moveTo>
                  <a:cubicBezTo>
                    <a:pt x="5" y="0"/>
                    <a:pt x="5" y="0"/>
                    <a:pt x="5" y="0"/>
                  </a:cubicBezTo>
                  <a:cubicBezTo>
                    <a:pt x="0" y="0"/>
                    <a:pt x="3191" y="3248"/>
                    <a:pt x="4753" y="4802"/>
                  </a:cubicBezTo>
                  <a:cubicBezTo>
                    <a:pt x="5386" y="5439"/>
                    <a:pt x="5604" y="5627"/>
                    <a:pt x="5636" y="5627"/>
                  </a:cubicBezTo>
                  <a:cubicBezTo>
                    <a:pt x="5637" y="5627"/>
                    <a:pt x="5638" y="5627"/>
                    <a:pt x="5639" y="5626"/>
                  </a:cubicBezTo>
                  <a:cubicBezTo>
                    <a:pt x="5655" y="5610"/>
                    <a:pt x="5438" y="5364"/>
                    <a:pt x="4815" y="4741"/>
                  </a:cubicBezTo>
                  <a:cubicBezTo>
                    <a:pt x="3258" y="3188"/>
                    <a:pt x="17" y="0"/>
                    <a:pt x="5"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9" name="Google Shape;389;p12"/>
            <p:cNvSpPr/>
            <p:nvPr/>
          </p:nvSpPr>
          <p:spPr>
            <a:xfrm>
              <a:off x="1784950" y="4083575"/>
              <a:ext cx="137575" cy="137225"/>
            </a:xfrm>
            <a:custGeom>
              <a:avLst/>
              <a:gdLst/>
              <a:ahLst/>
              <a:cxnLst/>
              <a:rect l="l" t="t" r="r" b="b"/>
              <a:pathLst>
                <a:path w="5503" h="5489" extrusionOk="0">
                  <a:moveTo>
                    <a:pt x="0" y="1"/>
                  </a:moveTo>
                  <a:cubicBezTo>
                    <a:pt x="0" y="1"/>
                    <a:pt x="0" y="1"/>
                    <a:pt x="0" y="1"/>
                  </a:cubicBezTo>
                  <a:cubicBezTo>
                    <a:pt x="0" y="5"/>
                    <a:pt x="3100" y="3166"/>
                    <a:pt x="4617" y="4675"/>
                  </a:cubicBezTo>
                  <a:cubicBezTo>
                    <a:pt x="5242" y="5300"/>
                    <a:pt x="5457" y="5488"/>
                    <a:pt x="5484" y="5488"/>
                  </a:cubicBezTo>
                  <a:cubicBezTo>
                    <a:pt x="5485" y="5488"/>
                    <a:pt x="5486" y="5488"/>
                    <a:pt x="5487" y="5487"/>
                  </a:cubicBezTo>
                  <a:cubicBezTo>
                    <a:pt x="5503" y="5471"/>
                    <a:pt x="5294" y="5229"/>
                    <a:pt x="4679" y="4614"/>
                  </a:cubicBezTo>
                  <a:cubicBezTo>
                    <a:pt x="3163" y="3106"/>
                    <a:pt x="8" y="1"/>
                    <a:pt x="0"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0" name="Google Shape;390;p12"/>
            <p:cNvSpPr/>
            <p:nvPr/>
          </p:nvSpPr>
          <p:spPr>
            <a:xfrm>
              <a:off x="1788425" y="4087175"/>
              <a:ext cx="134000" cy="133625"/>
            </a:xfrm>
            <a:custGeom>
              <a:avLst/>
              <a:gdLst/>
              <a:ahLst/>
              <a:cxnLst/>
              <a:rect l="l" t="t" r="r" b="b"/>
              <a:pathLst>
                <a:path w="5360" h="5345" extrusionOk="0">
                  <a:moveTo>
                    <a:pt x="5" y="0"/>
                  </a:moveTo>
                  <a:cubicBezTo>
                    <a:pt x="5" y="0"/>
                    <a:pt x="5" y="0"/>
                    <a:pt x="5" y="0"/>
                  </a:cubicBezTo>
                  <a:cubicBezTo>
                    <a:pt x="0" y="8"/>
                    <a:pt x="3010" y="3072"/>
                    <a:pt x="4491" y="4548"/>
                  </a:cubicBezTo>
                  <a:cubicBezTo>
                    <a:pt x="5103" y="5160"/>
                    <a:pt x="5313" y="5344"/>
                    <a:pt x="5341" y="5344"/>
                  </a:cubicBezTo>
                  <a:cubicBezTo>
                    <a:pt x="5342" y="5344"/>
                    <a:pt x="5343" y="5344"/>
                    <a:pt x="5343" y="5343"/>
                  </a:cubicBezTo>
                  <a:cubicBezTo>
                    <a:pt x="5360" y="5327"/>
                    <a:pt x="5155" y="5093"/>
                    <a:pt x="4552" y="4486"/>
                  </a:cubicBezTo>
                  <a:cubicBezTo>
                    <a:pt x="3077" y="3015"/>
                    <a:pt x="13" y="0"/>
                    <a:pt x="5"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1" name="Google Shape;391;p12"/>
            <p:cNvSpPr/>
            <p:nvPr/>
          </p:nvSpPr>
          <p:spPr>
            <a:xfrm>
              <a:off x="1791900" y="4090650"/>
              <a:ext cx="130525" cy="130025"/>
            </a:xfrm>
            <a:custGeom>
              <a:avLst/>
              <a:gdLst/>
              <a:ahLst/>
              <a:cxnLst/>
              <a:rect l="l" t="t" r="r" b="b"/>
              <a:pathLst>
                <a:path w="5221" h="5201" extrusionOk="0">
                  <a:moveTo>
                    <a:pt x="1" y="1"/>
                  </a:moveTo>
                  <a:cubicBezTo>
                    <a:pt x="1" y="1"/>
                    <a:pt x="1" y="1"/>
                    <a:pt x="1" y="1"/>
                  </a:cubicBezTo>
                  <a:cubicBezTo>
                    <a:pt x="1" y="5"/>
                    <a:pt x="2929" y="2986"/>
                    <a:pt x="4360" y="4421"/>
                  </a:cubicBezTo>
                  <a:cubicBezTo>
                    <a:pt x="4970" y="5027"/>
                    <a:pt x="5170" y="5201"/>
                    <a:pt x="5198" y="5201"/>
                  </a:cubicBezTo>
                  <a:cubicBezTo>
                    <a:pt x="5199" y="5201"/>
                    <a:pt x="5200" y="5201"/>
                    <a:pt x="5200" y="5200"/>
                  </a:cubicBezTo>
                  <a:cubicBezTo>
                    <a:pt x="5221" y="5184"/>
                    <a:pt x="5016" y="4954"/>
                    <a:pt x="4421" y="4360"/>
                  </a:cubicBezTo>
                  <a:cubicBezTo>
                    <a:pt x="2987" y="2925"/>
                    <a:pt x="13" y="1"/>
                    <a:pt x="1"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2" name="Google Shape;392;p12"/>
            <p:cNvSpPr/>
            <p:nvPr/>
          </p:nvSpPr>
          <p:spPr>
            <a:xfrm>
              <a:off x="1795400" y="4094250"/>
              <a:ext cx="127025" cy="126425"/>
            </a:xfrm>
            <a:custGeom>
              <a:avLst/>
              <a:gdLst/>
              <a:ahLst/>
              <a:cxnLst/>
              <a:rect l="l" t="t" r="r" b="b"/>
              <a:pathLst>
                <a:path w="5081" h="5057" extrusionOk="0">
                  <a:moveTo>
                    <a:pt x="8" y="0"/>
                  </a:moveTo>
                  <a:cubicBezTo>
                    <a:pt x="8" y="0"/>
                    <a:pt x="8" y="0"/>
                    <a:pt x="8" y="0"/>
                  </a:cubicBezTo>
                  <a:cubicBezTo>
                    <a:pt x="0" y="4"/>
                    <a:pt x="2842" y="2891"/>
                    <a:pt x="4236" y="4289"/>
                  </a:cubicBezTo>
                  <a:cubicBezTo>
                    <a:pt x="4833" y="4890"/>
                    <a:pt x="5030" y="5057"/>
                    <a:pt x="5058" y="5057"/>
                  </a:cubicBezTo>
                  <a:cubicBezTo>
                    <a:pt x="5059" y="5057"/>
                    <a:pt x="5060" y="5057"/>
                    <a:pt x="5060" y="5056"/>
                  </a:cubicBezTo>
                  <a:cubicBezTo>
                    <a:pt x="5081" y="5040"/>
                    <a:pt x="4888" y="4818"/>
                    <a:pt x="4298" y="4228"/>
                  </a:cubicBezTo>
                  <a:cubicBezTo>
                    <a:pt x="2904" y="2835"/>
                    <a:pt x="17" y="0"/>
                    <a:pt x="8" y="0"/>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3" name="Google Shape;393;p12"/>
            <p:cNvSpPr/>
            <p:nvPr/>
          </p:nvSpPr>
          <p:spPr>
            <a:xfrm>
              <a:off x="1798975" y="4097725"/>
              <a:ext cx="123450" cy="122775"/>
            </a:xfrm>
            <a:custGeom>
              <a:avLst/>
              <a:gdLst/>
              <a:ahLst/>
              <a:cxnLst/>
              <a:rect l="l" t="t" r="r" b="b"/>
              <a:pathLst>
                <a:path w="4938" h="4911" extrusionOk="0">
                  <a:moveTo>
                    <a:pt x="9" y="1"/>
                  </a:moveTo>
                  <a:cubicBezTo>
                    <a:pt x="9" y="1"/>
                    <a:pt x="9" y="1"/>
                    <a:pt x="9" y="1"/>
                  </a:cubicBezTo>
                  <a:cubicBezTo>
                    <a:pt x="1" y="5"/>
                    <a:pt x="2748" y="2805"/>
                    <a:pt x="4114" y="4159"/>
                  </a:cubicBezTo>
                  <a:cubicBezTo>
                    <a:pt x="4697" y="4738"/>
                    <a:pt x="4892" y="4910"/>
                    <a:pt x="4919" y="4910"/>
                  </a:cubicBezTo>
                  <a:cubicBezTo>
                    <a:pt x="4920" y="4910"/>
                    <a:pt x="4921" y="4910"/>
                    <a:pt x="4921" y="4909"/>
                  </a:cubicBezTo>
                  <a:cubicBezTo>
                    <a:pt x="4938" y="4897"/>
                    <a:pt x="4749" y="4679"/>
                    <a:pt x="4171" y="4101"/>
                  </a:cubicBezTo>
                  <a:cubicBezTo>
                    <a:pt x="2811" y="2749"/>
                    <a:pt x="17" y="1"/>
                    <a:pt x="9" y="1"/>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4" name="Google Shape;394;p12"/>
            <p:cNvSpPr/>
            <p:nvPr/>
          </p:nvSpPr>
          <p:spPr>
            <a:xfrm>
              <a:off x="1802475" y="4101325"/>
              <a:ext cx="119750" cy="119175"/>
            </a:xfrm>
            <a:custGeom>
              <a:avLst/>
              <a:gdLst/>
              <a:ahLst/>
              <a:cxnLst/>
              <a:rect l="l" t="t" r="r" b="b"/>
              <a:pathLst>
                <a:path w="4790" h="4767" extrusionOk="0">
                  <a:moveTo>
                    <a:pt x="4" y="0"/>
                  </a:moveTo>
                  <a:cubicBezTo>
                    <a:pt x="4" y="0"/>
                    <a:pt x="4" y="0"/>
                    <a:pt x="4" y="0"/>
                  </a:cubicBezTo>
                  <a:cubicBezTo>
                    <a:pt x="0" y="4"/>
                    <a:pt x="2666" y="2711"/>
                    <a:pt x="3978" y="4027"/>
                  </a:cubicBezTo>
                  <a:cubicBezTo>
                    <a:pt x="4548" y="4601"/>
                    <a:pt x="4739" y="4766"/>
                    <a:pt x="4770" y="4766"/>
                  </a:cubicBezTo>
                  <a:cubicBezTo>
                    <a:pt x="4771" y="4766"/>
                    <a:pt x="4772" y="4766"/>
                    <a:pt x="4773" y="4765"/>
                  </a:cubicBezTo>
                  <a:cubicBezTo>
                    <a:pt x="4790" y="4753"/>
                    <a:pt x="4601" y="4539"/>
                    <a:pt x="4035" y="3974"/>
                  </a:cubicBezTo>
                  <a:cubicBezTo>
                    <a:pt x="2724" y="2662"/>
                    <a:pt x="17" y="0"/>
                    <a:pt x="4"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5" name="Google Shape;395;p12"/>
            <p:cNvSpPr/>
            <p:nvPr/>
          </p:nvSpPr>
          <p:spPr>
            <a:xfrm>
              <a:off x="1806050" y="4104800"/>
              <a:ext cx="116175" cy="115475"/>
            </a:xfrm>
            <a:custGeom>
              <a:avLst/>
              <a:gdLst/>
              <a:ahLst/>
              <a:cxnLst/>
              <a:rect l="l" t="t" r="r" b="b"/>
              <a:pathLst>
                <a:path w="4647" h="4619" extrusionOk="0">
                  <a:moveTo>
                    <a:pt x="5" y="1"/>
                  </a:moveTo>
                  <a:cubicBezTo>
                    <a:pt x="5" y="1"/>
                    <a:pt x="5" y="1"/>
                    <a:pt x="5" y="1"/>
                  </a:cubicBezTo>
                  <a:cubicBezTo>
                    <a:pt x="1" y="5"/>
                    <a:pt x="2576" y="2625"/>
                    <a:pt x="3855" y="3896"/>
                  </a:cubicBezTo>
                  <a:cubicBezTo>
                    <a:pt x="4410" y="4455"/>
                    <a:pt x="4596" y="4619"/>
                    <a:pt x="4627" y="4619"/>
                  </a:cubicBezTo>
                  <a:cubicBezTo>
                    <a:pt x="4628" y="4619"/>
                    <a:pt x="4629" y="4618"/>
                    <a:pt x="4630" y="4618"/>
                  </a:cubicBezTo>
                  <a:cubicBezTo>
                    <a:pt x="4647" y="4601"/>
                    <a:pt x="4466" y="4400"/>
                    <a:pt x="3909" y="3843"/>
                  </a:cubicBezTo>
                  <a:cubicBezTo>
                    <a:pt x="2631" y="2569"/>
                    <a:pt x="21" y="1"/>
                    <a:pt x="5"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6" name="Google Shape;396;p12"/>
            <p:cNvSpPr/>
            <p:nvPr/>
          </p:nvSpPr>
          <p:spPr>
            <a:xfrm>
              <a:off x="1809550" y="4108400"/>
              <a:ext cx="112475" cy="111875"/>
            </a:xfrm>
            <a:custGeom>
              <a:avLst/>
              <a:gdLst/>
              <a:ahLst/>
              <a:cxnLst/>
              <a:rect l="l" t="t" r="r" b="b"/>
              <a:pathLst>
                <a:path w="4499" h="4475" extrusionOk="0">
                  <a:moveTo>
                    <a:pt x="4" y="0"/>
                  </a:moveTo>
                  <a:cubicBezTo>
                    <a:pt x="4" y="0"/>
                    <a:pt x="4" y="0"/>
                    <a:pt x="4" y="0"/>
                  </a:cubicBezTo>
                  <a:cubicBezTo>
                    <a:pt x="0" y="4"/>
                    <a:pt x="2485" y="2534"/>
                    <a:pt x="3728" y="3764"/>
                  </a:cubicBezTo>
                  <a:cubicBezTo>
                    <a:pt x="4273" y="4318"/>
                    <a:pt x="4452" y="4475"/>
                    <a:pt x="4483" y="4475"/>
                  </a:cubicBezTo>
                  <a:cubicBezTo>
                    <a:pt x="4484" y="4475"/>
                    <a:pt x="4485" y="4475"/>
                    <a:pt x="4486" y="4474"/>
                  </a:cubicBezTo>
                  <a:cubicBezTo>
                    <a:pt x="4498" y="4457"/>
                    <a:pt x="4326" y="4265"/>
                    <a:pt x="3777" y="3715"/>
                  </a:cubicBezTo>
                  <a:cubicBezTo>
                    <a:pt x="2544" y="2483"/>
                    <a:pt x="17" y="0"/>
                    <a:pt x="4" y="0"/>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7" name="Google Shape;397;p12"/>
            <p:cNvSpPr/>
            <p:nvPr/>
          </p:nvSpPr>
          <p:spPr>
            <a:xfrm>
              <a:off x="1813125" y="4111775"/>
              <a:ext cx="108900" cy="108400"/>
            </a:xfrm>
            <a:custGeom>
              <a:avLst/>
              <a:gdLst/>
              <a:ahLst/>
              <a:cxnLst/>
              <a:rect l="l" t="t" r="r" b="b"/>
              <a:pathLst>
                <a:path w="4356" h="4336" extrusionOk="0">
                  <a:moveTo>
                    <a:pt x="5" y="0"/>
                  </a:moveTo>
                  <a:cubicBezTo>
                    <a:pt x="5" y="0"/>
                    <a:pt x="5" y="0"/>
                    <a:pt x="5" y="0"/>
                  </a:cubicBezTo>
                  <a:cubicBezTo>
                    <a:pt x="1" y="4"/>
                    <a:pt x="2399" y="2452"/>
                    <a:pt x="3597" y="3642"/>
                  </a:cubicBezTo>
                  <a:cubicBezTo>
                    <a:pt x="4141" y="4182"/>
                    <a:pt x="4314" y="4335"/>
                    <a:pt x="4341" y="4335"/>
                  </a:cubicBezTo>
                  <a:cubicBezTo>
                    <a:pt x="4342" y="4335"/>
                    <a:pt x="4342" y="4335"/>
                    <a:pt x="4343" y="4335"/>
                  </a:cubicBezTo>
                  <a:cubicBezTo>
                    <a:pt x="4355" y="4318"/>
                    <a:pt x="4187" y="4130"/>
                    <a:pt x="3650" y="3588"/>
                  </a:cubicBezTo>
                  <a:cubicBezTo>
                    <a:pt x="2450" y="2396"/>
                    <a:pt x="13" y="0"/>
                    <a:pt x="5"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8" name="Google Shape;398;p12"/>
            <p:cNvSpPr/>
            <p:nvPr/>
          </p:nvSpPr>
          <p:spPr>
            <a:xfrm>
              <a:off x="1816625" y="4115350"/>
              <a:ext cx="105300" cy="104925"/>
            </a:xfrm>
            <a:custGeom>
              <a:avLst/>
              <a:gdLst/>
              <a:ahLst/>
              <a:cxnLst/>
              <a:rect l="l" t="t" r="r" b="b"/>
              <a:pathLst>
                <a:path w="4212" h="4197" extrusionOk="0">
                  <a:moveTo>
                    <a:pt x="4" y="1"/>
                  </a:moveTo>
                  <a:cubicBezTo>
                    <a:pt x="4" y="1"/>
                    <a:pt x="4" y="1"/>
                    <a:pt x="4" y="1"/>
                  </a:cubicBezTo>
                  <a:cubicBezTo>
                    <a:pt x="0" y="9"/>
                    <a:pt x="2309" y="2359"/>
                    <a:pt x="3469" y="3519"/>
                  </a:cubicBezTo>
                  <a:cubicBezTo>
                    <a:pt x="3995" y="4045"/>
                    <a:pt x="4165" y="4197"/>
                    <a:pt x="4192" y="4197"/>
                  </a:cubicBezTo>
                  <a:cubicBezTo>
                    <a:pt x="4193" y="4197"/>
                    <a:pt x="4194" y="4197"/>
                    <a:pt x="4195" y="4196"/>
                  </a:cubicBezTo>
                  <a:cubicBezTo>
                    <a:pt x="4211" y="4179"/>
                    <a:pt x="4047" y="3995"/>
                    <a:pt x="3518" y="3466"/>
                  </a:cubicBezTo>
                  <a:cubicBezTo>
                    <a:pt x="2363" y="2310"/>
                    <a:pt x="12" y="1"/>
                    <a:pt x="4"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9" name="Google Shape;399;p12"/>
            <p:cNvSpPr/>
            <p:nvPr/>
          </p:nvSpPr>
          <p:spPr>
            <a:xfrm>
              <a:off x="1820100" y="4118850"/>
              <a:ext cx="101725" cy="101325"/>
            </a:xfrm>
            <a:custGeom>
              <a:avLst/>
              <a:gdLst/>
              <a:ahLst/>
              <a:cxnLst/>
              <a:rect l="l" t="t" r="r" b="b"/>
              <a:pathLst>
                <a:path w="4069" h="4053" extrusionOk="0">
                  <a:moveTo>
                    <a:pt x="9" y="0"/>
                  </a:moveTo>
                  <a:cubicBezTo>
                    <a:pt x="9" y="0"/>
                    <a:pt x="9" y="0"/>
                    <a:pt x="9" y="0"/>
                  </a:cubicBezTo>
                  <a:cubicBezTo>
                    <a:pt x="0" y="4"/>
                    <a:pt x="2223" y="2272"/>
                    <a:pt x="3338" y="3387"/>
                  </a:cubicBezTo>
                  <a:cubicBezTo>
                    <a:pt x="3861" y="3910"/>
                    <a:pt x="4022" y="4052"/>
                    <a:pt x="4049" y="4052"/>
                  </a:cubicBezTo>
                  <a:cubicBezTo>
                    <a:pt x="4050" y="4052"/>
                    <a:pt x="4051" y="4052"/>
                    <a:pt x="4052" y="4052"/>
                  </a:cubicBezTo>
                  <a:cubicBezTo>
                    <a:pt x="4068" y="4035"/>
                    <a:pt x="3908" y="3855"/>
                    <a:pt x="3392" y="3338"/>
                  </a:cubicBezTo>
                  <a:cubicBezTo>
                    <a:pt x="2273" y="2220"/>
                    <a:pt x="17" y="0"/>
                    <a:pt x="9" y="0"/>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0" name="Google Shape;400;p12"/>
            <p:cNvSpPr/>
            <p:nvPr/>
          </p:nvSpPr>
          <p:spPr>
            <a:xfrm>
              <a:off x="1823575" y="4122425"/>
              <a:ext cx="98150" cy="97750"/>
            </a:xfrm>
            <a:custGeom>
              <a:avLst/>
              <a:gdLst/>
              <a:ahLst/>
              <a:cxnLst/>
              <a:rect l="l" t="t" r="r" b="b"/>
              <a:pathLst>
                <a:path w="3926" h="3910" extrusionOk="0">
                  <a:moveTo>
                    <a:pt x="9" y="1"/>
                  </a:moveTo>
                  <a:cubicBezTo>
                    <a:pt x="9" y="1"/>
                    <a:pt x="9" y="1"/>
                    <a:pt x="9" y="1"/>
                  </a:cubicBezTo>
                  <a:cubicBezTo>
                    <a:pt x="1" y="5"/>
                    <a:pt x="2141" y="2178"/>
                    <a:pt x="3212" y="3261"/>
                  </a:cubicBezTo>
                  <a:cubicBezTo>
                    <a:pt x="3723" y="3768"/>
                    <a:pt x="3879" y="3909"/>
                    <a:pt x="3906" y="3909"/>
                  </a:cubicBezTo>
                  <a:cubicBezTo>
                    <a:pt x="3907" y="3909"/>
                    <a:pt x="3908" y="3909"/>
                    <a:pt x="3909" y="3909"/>
                  </a:cubicBezTo>
                  <a:cubicBezTo>
                    <a:pt x="3925" y="3892"/>
                    <a:pt x="3769" y="3716"/>
                    <a:pt x="3261" y="3212"/>
                  </a:cubicBezTo>
                  <a:cubicBezTo>
                    <a:pt x="2188" y="2130"/>
                    <a:pt x="17" y="1"/>
                    <a:pt x="9"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1" name="Google Shape;401;p12"/>
            <p:cNvSpPr/>
            <p:nvPr/>
          </p:nvSpPr>
          <p:spPr>
            <a:xfrm>
              <a:off x="1827175" y="4126025"/>
              <a:ext cx="94550" cy="94150"/>
            </a:xfrm>
            <a:custGeom>
              <a:avLst/>
              <a:gdLst/>
              <a:ahLst/>
              <a:cxnLst/>
              <a:rect l="l" t="t" r="r" b="b"/>
              <a:pathLst>
                <a:path w="3782" h="3766" extrusionOk="0">
                  <a:moveTo>
                    <a:pt x="9" y="0"/>
                  </a:moveTo>
                  <a:cubicBezTo>
                    <a:pt x="9" y="0"/>
                    <a:pt x="9" y="0"/>
                    <a:pt x="9" y="0"/>
                  </a:cubicBezTo>
                  <a:cubicBezTo>
                    <a:pt x="0" y="4"/>
                    <a:pt x="2047" y="2087"/>
                    <a:pt x="3084" y="3133"/>
                  </a:cubicBezTo>
                  <a:cubicBezTo>
                    <a:pt x="3583" y="3628"/>
                    <a:pt x="3735" y="3765"/>
                    <a:pt x="3762" y="3765"/>
                  </a:cubicBezTo>
                  <a:cubicBezTo>
                    <a:pt x="3763" y="3765"/>
                    <a:pt x="3764" y="3765"/>
                    <a:pt x="3765" y="3765"/>
                  </a:cubicBezTo>
                  <a:cubicBezTo>
                    <a:pt x="3781" y="3748"/>
                    <a:pt x="3629" y="3576"/>
                    <a:pt x="3133" y="3080"/>
                  </a:cubicBezTo>
                  <a:cubicBezTo>
                    <a:pt x="2093" y="2043"/>
                    <a:pt x="17" y="0"/>
                    <a:pt x="9"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2" name="Google Shape;402;p12"/>
            <p:cNvSpPr/>
            <p:nvPr/>
          </p:nvSpPr>
          <p:spPr>
            <a:xfrm>
              <a:off x="1830650" y="4129500"/>
              <a:ext cx="90850" cy="90475"/>
            </a:xfrm>
            <a:custGeom>
              <a:avLst/>
              <a:gdLst/>
              <a:ahLst/>
              <a:cxnLst/>
              <a:rect l="l" t="t" r="r" b="b"/>
              <a:pathLst>
                <a:path w="3634" h="3619" extrusionOk="0">
                  <a:moveTo>
                    <a:pt x="5" y="1"/>
                  </a:moveTo>
                  <a:cubicBezTo>
                    <a:pt x="5" y="1"/>
                    <a:pt x="5" y="1"/>
                    <a:pt x="5" y="1"/>
                  </a:cubicBezTo>
                  <a:cubicBezTo>
                    <a:pt x="1" y="5"/>
                    <a:pt x="1961" y="1998"/>
                    <a:pt x="2953" y="3002"/>
                  </a:cubicBezTo>
                  <a:cubicBezTo>
                    <a:pt x="3443" y="3488"/>
                    <a:pt x="3592" y="3618"/>
                    <a:pt x="3619" y="3618"/>
                  </a:cubicBezTo>
                  <a:cubicBezTo>
                    <a:pt x="3620" y="3618"/>
                    <a:pt x="3621" y="3618"/>
                    <a:pt x="3622" y="3617"/>
                  </a:cubicBezTo>
                  <a:cubicBezTo>
                    <a:pt x="3634" y="3605"/>
                    <a:pt x="3490" y="3441"/>
                    <a:pt x="3007" y="2953"/>
                  </a:cubicBezTo>
                  <a:cubicBezTo>
                    <a:pt x="2007" y="1954"/>
                    <a:pt x="17" y="1"/>
                    <a:pt x="5"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3" name="Google Shape;403;p12"/>
            <p:cNvSpPr/>
            <p:nvPr/>
          </p:nvSpPr>
          <p:spPr>
            <a:xfrm>
              <a:off x="1834250" y="4133100"/>
              <a:ext cx="87150" cy="86750"/>
            </a:xfrm>
            <a:custGeom>
              <a:avLst/>
              <a:gdLst/>
              <a:ahLst/>
              <a:cxnLst/>
              <a:rect l="l" t="t" r="r" b="b"/>
              <a:pathLst>
                <a:path w="3486" h="3470" extrusionOk="0">
                  <a:moveTo>
                    <a:pt x="4" y="0"/>
                  </a:moveTo>
                  <a:cubicBezTo>
                    <a:pt x="4" y="0"/>
                    <a:pt x="4" y="0"/>
                    <a:pt x="4" y="0"/>
                  </a:cubicBezTo>
                  <a:cubicBezTo>
                    <a:pt x="0" y="4"/>
                    <a:pt x="1866" y="1907"/>
                    <a:pt x="2830" y="2862"/>
                  </a:cubicBezTo>
                  <a:cubicBezTo>
                    <a:pt x="3309" y="3350"/>
                    <a:pt x="3456" y="3470"/>
                    <a:pt x="3476" y="3470"/>
                  </a:cubicBezTo>
                  <a:cubicBezTo>
                    <a:pt x="3477" y="3470"/>
                    <a:pt x="3477" y="3470"/>
                    <a:pt x="3478" y="3469"/>
                  </a:cubicBezTo>
                  <a:cubicBezTo>
                    <a:pt x="3486" y="3461"/>
                    <a:pt x="3346" y="3301"/>
                    <a:pt x="2871" y="2826"/>
                  </a:cubicBezTo>
                  <a:cubicBezTo>
                    <a:pt x="1912" y="1867"/>
                    <a:pt x="17" y="0"/>
                    <a:pt x="4" y="0"/>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4" name="Google Shape;404;p12"/>
            <p:cNvSpPr/>
            <p:nvPr/>
          </p:nvSpPr>
          <p:spPr>
            <a:xfrm>
              <a:off x="1837725" y="4136575"/>
              <a:ext cx="83575" cy="83175"/>
            </a:xfrm>
            <a:custGeom>
              <a:avLst/>
              <a:gdLst/>
              <a:ahLst/>
              <a:cxnLst/>
              <a:rect l="l" t="t" r="r" b="b"/>
              <a:pathLst>
                <a:path w="3343" h="3327" extrusionOk="0">
                  <a:moveTo>
                    <a:pt x="5" y="1"/>
                  </a:moveTo>
                  <a:cubicBezTo>
                    <a:pt x="5" y="1"/>
                    <a:pt x="5" y="1"/>
                    <a:pt x="5" y="1"/>
                  </a:cubicBezTo>
                  <a:cubicBezTo>
                    <a:pt x="1" y="5"/>
                    <a:pt x="1785" y="1817"/>
                    <a:pt x="2703" y="2736"/>
                  </a:cubicBezTo>
                  <a:cubicBezTo>
                    <a:pt x="3171" y="3207"/>
                    <a:pt x="3313" y="3327"/>
                    <a:pt x="3329" y="3327"/>
                  </a:cubicBezTo>
                  <a:cubicBezTo>
                    <a:pt x="3330" y="3327"/>
                    <a:pt x="3330" y="3326"/>
                    <a:pt x="3330" y="3326"/>
                  </a:cubicBezTo>
                  <a:cubicBezTo>
                    <a:pt x="3343" y="3314"/>
                    <a:pt x="3216" y="3166"/>
                    <a:pt x="2744" y="2695"/>
                  </a:cubicBezTo>
                  <a:cubicBezTo>
                    <a:pt x="1828" y="1774"/>
                    <a:pt x="17" y="1"/>
                    <a:pt x="5"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5" name="Google Shape;405;p12"/>
            <p:cNvSpPr/>
            <p:nvPr/>
          </p:nvSpPr>
          <p:spPr>
            <a:xfrm>
              <a:off x="1841325" y="4140175"/>
              <a:ext cx="79975" cy="79575"/>
            </a:xfrm>
            <a:custGeom>
              <a:avLst/>
              <a:gdLst/>
              <a:ahLst/>
              <a:cxnLst/>
              <a:rect l="l" t="t" r="r" b="b"/>
              <a:pathLst>
                <a:path w="3199" h="3183" extrusionOk="0">
                  <a:moveTo>
                    <a:pt x="4" y="0"/>
                  </a:moveTo>
                  <a:cubicBezTo>
                    <a:pt x="4" y="0"/>
                    <a:pt x="4" y="0"/>
                    <a:pt x="4" y="0"/>
                  </a:cubicBezTo>
                  <a:cubicBezTo>
                    <a:pt x="0" y="4"/>
                    <a:pt x="1690" y="1727"/>
                    <a:pt x="2571" y="2608"/>
                  </a:cubicBezTo>
                  <a:cubicBezTo>
                    <a:pt x="3035" y="3067"/>
                    <a:pt x="3169" y="3183"/>
                    <a:pt x="3185" y="3183"/>
                  </a:cubicBezTo>
                  <a:cubicBezTo>
                    <a:pt x="3186" y="3183"/>
                    <a:pt x="3186" y="3182"/>
                    <a:pt x="3186" y="3182"/>
                  </a:cubicBezTo>
                  <a:cubicBezTo>
                    <a:pt x="3199" y="3170"/>
                    <a:pt x="3076" y="3026"/>
                    <a:pt x="2612" y="2567"/>
                  </a:cubicBezTo>
                  <a:cubicBezTo>
                    <a:pt x="1741" y="1688"/>
                    <a:pt x="17" y="0"/>
                    <a:pt x="4"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6" name="Google Shape;406;p12"/>
            <p:cNvSpPr/>
            <p:nvPr/>
          </p:nvSpPr>
          <p:spPr>
            <a:xfrm>
              <a:off x="1844800" y="4143550"/>
              <a:ext cx="76400" cy="76100"/>
            </a:xfrm>
            <a:custGeom>
              <a:avLst/>
              <a:gdLst/>
              <a:ahLst/>
              <a:cxnLst/>
              <a:rect l="l" t="t" r="r" b="b"/>
              <a:pathLst>
                <a:path w="3056" h="3044" extrusionOk="0">
                  <a:moveTo>
                    <a:pt x="5" y="1"/>
                  </a:moveTo>
                  <a:cubicBezTo>
                    <a:pt x="5" y="1"/>
                    <a:pt x="5" y="1"/>
                    <a:pt x="5" y="1"/>
                  </a:cubicBezTo>
                  <a:cubicBezTo>
                    <a:pt x="1" y="9"/>
                    <a:pt x="1604" y="1641"/>
                    <a:pt x="2445" y="2481"/>
                  </a:cubicBezTo>
                  <a:cubicBezTo>
                    <a:pt x="2895" y="2932"/>
                    <a:pt x="3026" y="3044"/>
                    <a:pt x="3042" y="3044"/>
                  </a:cubicBezTo>
                  <a:cubicBezTo>
                    <a:pt x="3043" y="3044"/>
                    <a:pt x="3043" y="3043"/>
                    <a:pt x="3043" y="3043"/>
                  </a:cubicBezTo>
                  <a:cubicBezTo>
                    <a:pt x="3056" y="3031"/>
                    <a:pt x="2937" y="2891"/>
                    <a:pt x="2486" y="2440"/>
                  </a:cubicBezTo>
                  <a:cubicBezTo>
                    <a:pt x="1646" y="1601"/>
                    <a:pt x="13"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7" name="Google Shape;407;p12"/>
            <p:cNvSpPr/>
            <p:nvPr/>
          </p:nvSpPr>
          <p:spPr>
            <a:xfrm>
              <a:off x="1848300" y="4147150"/>
              <a:ext cx="72700" cy="72500"/>
            </a:xfrm>
            <a:custGeom>
              <a:avLst/>
              <a:gdLst/>
              <a:ahLst/>
              <a:cxnLst/>
              <a:rect l="l" t="t" r="r" b="b"/>
              <a:pathLst>
                <a:path w="2908" h="2900" extrusionOk="0">
                  <a:moveTo>
                    <a:pt x="8" y="0"/>
                  </a:moveTo>
                  <a:cubicBezTo>
                    <a:pt x="8" y="0"/>
                    <a:pt x="8" y="0"/>
                    <a:pt x="8" y="0"/>
                  </a:cubicBezTo>
                  <a:cubicBezTo>
                    <a:pt x="0" y="8"/>
                    <a:pt x="1521" y="1550"/>
                    <a:pt x="2313" y="2354"/>
                  </a:cubicBezTo>
                  <a:cubicBezTo>
                    <a:pt x="2751" y="2792"/>
                    <a:pt x="2878" y="2900"/>
                    <a:pt x="2897" y="2900"/>
                  </a:cubicBezTo>
                  <a:cubicBezTo>
                    <a:pt x="2898" y="2900"/>
                    <a:pt x="2899" y="2899"/>
                    <a:pt x="2899" y="2899"/>
                  </a:cubicBezTo>
                  <a:cubicBezTo>
                    <a:pt x="2907" y="2887"/>
                    <a:pt x="2797" y="2751"/>
                    <a:pt x="2354" y="2313"/>
                  </a:cubicBezTo>
                  <a:cubicBezTo>
                    <a:pt x="1564" y="1514"/>
                    <a:pt x="17" y="0"/>
                    <a:pt x="8"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8" name="Google Shape;408;p12"/>
            <p:cNvSpPr/>
            <p:nvPr/>
          </p:nvSpPr>
          <p:spPr>
            <a:xfrm>
              <a:off x="1851775" y="4150625"/>
              <a:ext cx="69125" cy="68825"/>
            </a:xfrm>
            <a:custGeom>
              <a:avLst/>
              <a:gdLst/>
              <a:ahLst/>
              <a:cxnLst/>
              <a:rect l="l" t="t" r="r" b="b"/>
              <a:pathLst>
                <a:path w="2765" h="2753" extrusionOk="0">
                  <a:moveTo>
                    <a:pt x="9" y="0"/>
                  </a:moveTo>
                  <a:cubicBezTo>
                    <a:pt x="9" y="0"/>
                    <a:pt x="9" y="0"/>
                    <a:pt x="9" y="0"/>
                  </a:cubicBezTo>
                  <a:cubicBezTo>
                    <a:pt x="1" y="5"/>
                    <a:pt x="1432" y="1460"/>
                    <a:pt x="2186" y="2227"/>
                  </a:cubicBezTo>
                  <a:cubicBezTo>
                    <a:pt x="2606" y="2643"/>
                    <a:pt x="2731" y="2753"/>
                    <a:pt x="2753" y="2753"/>
                  </a:cubicBezTo>
                  <a:cubicBezTo>
                    <a:pt x="2755" y="2753"/>
                    <a:pt x="2755" y="2753"/>
                    <a:pt x="2756" y="2752"/>
                  </a:cubicBezTo>
                  <a:cubicBezTo>
                    <a:pt x="2764" y="2744"/>
                    <a:pt x="2658" y="2617"/>
                    <a:pt x="2227" y="2186"/>
                  </a:cubicBezTo>
                  <a:cubicBezTo>
                    <a:pt x="1470" y="1429"/>
                    <a:pt x="17" y="0"/>
                    <a:pt x="9" y="0"/>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9" name="Google Shape;409;p12"/>
            <p:cNvSpPr/>
            <p:nvPr/>
          </p:nvSpPr>
          <p:spPr>
            <a:xfrm>
              <a:off x="1855375" y="4154200"/>
              <a:ext cx="65525" cy="65250"/>
            </a:xfrm>
            <a:custGeom>
              <a:avLst/>
              <a:gdLst/>
              <a:ahLst/>
              <a:cxnLst/>
              <a:rect l="l" t="t" r="r" b="b"/>
              <a:pathLst>
                <a:path w="2621" h="2610" extrusionOk="0">
                  <a:moveTo>
                    <a:pt x="8" y="1"/>
                  </a:moveTo>
                  <a:cubicBezTo>
                    <a:pt x="8" y="1"/>
                    <a:pt x="8" y="1"/>
                    <a:pt x="8" y="1"/>
                  </a:cubicBezTo>
                  <a:cubicBezTo>
                    <a:pt x="0" y="5"/>
                    <a:pt x="1341" y="1371"/>
                    <a:pt x="2059" y="2096"/>
                  </a:cubicBezTo>
                  <a:cubicBezTo>
                    <a:pt x="2470" y="2503"/>
                    <a:pt x="2587" y="2610"/>
                    <a:pt x="2609" y="2610"/>
                  </a:cubicBezTo>
                  <a:cubicBezTo>
                    <a:pt x="2610" y="2610"/>
                    <a:pt x="2611" y="2610"/>
                    <a:pt x="2612" y="2609"/>
                  </a:cubicBezTo>
                  <a:cubicBezTo>
                    <a:pt x="2620" y="2601"/>
                    <a:pt x="2518" y="2478"/>
                    <a:pt x="2100" y="2055"/>
                  </a:cubicBezTo>
                  <a:cubicBezTo>
                    <a:pt x="1383" y="1335"/>
                    <a:pt x="17" y="1"/>
                    <a:pt x="8"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0" name="Google Shape;410;p12"/>
            <p:cNvSpPr/>
            <p:nvPr/>
          </p:nvSpPr>
          <p:spPr>
            <a:xfrm>
              <a:off x="1858850" y="4157700"/>
              <a:ext cx="62050" cy="61550"/>
            </a:xfrm>
            <a:custGeom>
              <a:avLst/>
              <a:gdLst/>
              <a:ahLst/>
              <a:cxnLst/>
              <a:rect l="l" t="t" r="r" b="b"/>
              <a:pathLst>
                <a:path w="2482" h="2462" extrusionOk="0">
                  <a:moveTo>
                    <a:pt x="13" y="0"/>
                  </a:moveTo>
                  <a:cubicBezTo>
                    <a:pt x="13" y="0"/>
                    <a:pt x="13" y="0"/>
                    <a:pt x="13" y="0"/>
                  </a:cubicBezTo>
                  <a:cubicBezTo>
                    <a:pt x="0" y="9"/>
                    <a:pt x="1255" y="1288"/>
                    <a:pt x="1936" y="1965"/>
                  </a:cubicBezTo>
                  <a:cubicBezTo>
                    <a:pt x="2341" y="2366"/>
                    <a:pt x="2452" y="2461"/>
                    <a:pt x="2471" y="2461"/>
                  </a:cubicBezTo>
                  <a:cubicBezTo>
                    <a:pt x="2472" y="2461"/>
                    <a:pt x="2473" y="2461"/>
                    <a:pt x="2473" y="2461"/>
                  </a:cubicBezTo>
                  <a:cubicBezTo>
                    <a:pt x="2481" y="2448"/>
                    <a:pt x="2383" y="2338"/>
                    <a:pt x="1973" y="1928"/>
                  </a:cubicBezTo>
                  <a:cubicBezTo>
                    <a:pt x="1293" y="1248"/>
                    <a:pt x="21" y="0"/>
                    <a:pt x="13"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1" name="Google Shape;411;p12"/>
            <p:cNvSpPr/>
            <p:nvPr/>
          </p:nvSpPr>
          <p:spPr>
            <a:xfrm>
              <a:off x="1862450" y="4161275"/>
              <a:ext cx="58350" cy="57975"/>
            </a:xfrm>
            <a:custGeom>
              <a:avLst/>
              <a:gdLst/>
              <a:ahLst/>
              <a:cxnLst/>
              <a:rect l="l" t="t" r="r" b="b"/>
              <a:pathLst>
                <a:path w="2334" h="2319" extrusionOk="0">
                  <a:moveTo>
                    <a:pt x="4" y="1"/>
                  </a:moveTo>
                  <a:cubicBezTo>
                    <a:pt x="4" y="1"/>
                    <a:pt x="4" y="1"/>
                    <a:pt x="4" y="1"/>
                  </a:cubicBezTo>
                  <a:cubicBezTo>
                    <a:pt x="0" y="5"/>
                    <a:pt x="1165" y="1194"/>
                    <a:pt x="1804" y="1834"/>
                  </a:cubicBezTo>
                  <a:cubicBezTo>
                    <a:pt x="2197" y="2226"/>
                    <a:pt x="2304" y="2318"/>
                    <a:pt x="2319" y="2318"/>
                  </a:cubicBezTo>
                  <a:cubicBezTo>
                    <a:pt x="2320" y="2318"/>
                    <a:pt x="2321" y="2318"/>
                    <a:pt x="2321" y="2318"/>
                  </a:cubicBezTo>
                  <a:cubicBezTo>
                    <a:pt x="2333" y="2305"/>
                    <a:pt x="2239" y="2199"/>
                    <a:pt x="1841" y="1801"/>
                  </a:cubicBezTo>
                  <a:cubicBezTo>
                    <a:pt x="1203" y="1158"/>
                    <a:pt x="17" y="1"/>
                    <a:pt x="4"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2" name="Google Shape;412;p12"/>
            <p:cNvSpPr/>
            <p:nvPr/>
          </p:nvSpPr>
          <p:spPr>
            <a:xfrm>
              <a:off x="1865925" y="4164775"/>
              <a:ext cx="54775" cy="54375"/>
            </a:xfrm>
            <a:custGeom>
              <a:avLst/>
              <a:gdLst/>
              <a:ahLst/>
              <a:cxnLst/>
              <a:rect l="l" t="t" r="r" b="b"/>
              <a:pathLst>
                <a:path w="2191" h="2175" extrusionOk="0">
                  <a:moveTo>
                    <a:pt x="9" y="0"/>
                  </a:moveTo>
                  <a:cubicBezTo>
                    <a:pt x="9" y="0"/>
                    <a:pt x="9" y="0"/>
                    <a:pt x="9" y="0"/>
                  </a:cubicBezTo>
                  <a:cubicBezTo>
                    <a:pt x="0" y="9"/>
                    <a:pt x="1075" y="1107"/>
                    <a:pt x="1682" y="1702"/>
                  </a:cubicBezTo>
                  <a:cubicBezTo>
                    <a:pt x="2062" y="2083"/>
                    <a:pt x="2165" y="2174"/>
                    <a:pt x="2180" y="2174"/>
                  </a:cubicBezTo>
                  <a:cubicBezTo>
                    <a:pt x="2181" y="2174"/>
                    <a:pt x="2182" y="2174"/>
                    <a:pt x="2182" y="2174"/>
                  </a:cubicBezTo>
                  <a:cubicBezTo>
                    <a:pt x="2190" y="2161"/>
                    <a:pt x="2100" y="2059"/>
                    <a:pt x="1710" y="1669"/>
                  </a:cubicBezTo>
                  <a:cubicBezTo>
                    <a:pt x="1114" y="1073"/>
                    <a:pt x="21"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3" name="Google Shape;413;p12"/>
            <p:cNvSpPr/>
            <p:nvPr/>
          </p:nvSpPr>
          <p:spPr>
            <a:xfrm>
              <a:off x="1869500" y="4168350"/>
              <a:ext cx="50975" cy="50800"/>
            </a:xfrm>
            <a:custGeom>
              <a:avLst/>
              <a:gdLst/>
              <a:ahLst/>
              <a:cxnLst/>
              <a:rect l="l" t="t" r="r" b="b"/>
              <a:pathLst>
                <a:path w="2039" h="2032" extrusionOk="0">
                  <a:moveTo>
                    <a:pt x="5" y="1"/>
                  </a:moveTo>
                  <a:cubicBezTo>
                    <a:pt x="5" y="1"/>
                    <a:pt x="5" y="1"/>
                    <a:pt x="5" y="1"/>
                  </a:cubicBezTo>
                  <a:cubicBezTo>
                    <a:pt x="1" y="5"/>
                    <a:pt x="989" y="1014"/>
                    <a:pt x="1547" y="1571"/>
                  </a:cubicBezTo>
                  <a:cubicBezTo>
                    <a:pt x="1919" y="1943"/>
                    <a:pt x="2018" y="2031"/>
                    <a:pt x="2033" y="2031"/>
                  </a:cubicBezTo>
                  <a:cubicBezTo>
                    <a:pt x="2034" y="2031"/>
                    <a:pt x="2034" y="2031"/>
                    <a:pt x="2035" y="2031"/>
                  </a:cubicBezTo>
                  <a:cubicBezTo>
                    <a:pt x="2039" y="2018"/>
                    <a:pt x="1957" y="1920"/>
                    <a:pt x="1580" y="1543"/>
                  </a:cubicBezTo>
                  <a:cubicBezTo>
                    <a:pt x="1024" y="979"/>
                    <a:pt x="18" y="1"/>
                    <a:pt x="5" y="1"/>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4" name="Google Shape;414;p12"/>
            <p:cNvSpPr/>
            <p:nvPr/>
          </p:nvSpPr>
          <p:spPr>
            <a:xfrm>
              <a:off x="1873000" y="4171750"/>
              <a:ext cx="47475" cy="47200"/>
            </a:xfrm>
            <a:custGeom>
              <a:avLst/>
              <a:gdLst/>
              <a:ahLst/>
              <a:cxnLst/>
              <a:rect l="l" t="t" r="r" b="b"/>
              <a:pathLst>
                <a:path w="1899" h="1888" extrusionOk="0">
                  <a:moveTo>
                    <a:pt x="9" y="0"/>
                  </a:moveTo>
                  <a:cubicBezTo>
                    <a:pt x="9" y="0"/>
                    <a:pt x="9" y="0"/>
                    <a:pt x="9" y="0"/>
                  </a:cubicBezTo>
                  <a:cubicBezTo>
                    <a:pt x="0" y="12"/>
                    <a:pt x="902" y="931"/>
                    <a:pt x="1423" y="1448"/>
                  </a:cubicBezTo>
                  <a:cubicBezTo>
                    <a:pt x="1779" y="1800"/>
                    <a:pt x="1874" y="1888"/>
                    <a:pt x="1892" y="1888"/>
                  </a:cubicBezTo>
                  <a:cubicBezTo>
                    <a:pt x="1893" y="1888"/>
                    <a:pt x="1894" y="1887"/>
                    <a:pt x="1895" y="1886"/>
                  </a:cubicBezTo>
                  <a:cubicBezTo>
                    <a:pt x="1899" y="1878"/>
                    <a:pt x="1825" y="1784"/>
                    <a:pt x="1456" y="1415"/>
                  </a:cubicBezTo>
                  <a:cubicBezTo>
                    <a:pt x="932" y="895"/>
                    <a:pt x="17" y="0"/>
                    <a:pt x="9"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5" name="Google Shape;415;p12"/>
            <p:cNvSpPr/>
            <p:nvPr/>
          </p:nvSpPr>
          <p:spPr>
            <a:xfrm>
              <a:off x="1876475" y="4175325"/>
              <a:ext cx="43900" cy="43625"/>
            </a:xfrm>
            <a:custGeom>
              <a:avLst/>
              <a:gdLst/>
              <a:ahLst/>
              <a:cxnLst/>
              <a:rect l="l" t="t" r="r" b="b"/>
              <a:pathLst>
                <a:path w="1756" h="1745" extrusionOk="0">
                  <a:moveTo>
                    <a:pt x="9" y="1"/>
                  </a:moveTo>
                  <a:cubicBezTo>
                    <a:pt x="9" y="1"/>
                    <a:pt x="9" y="1"/>
                    <a:pt x="9" y="1"/>
                  </a:cubicBezTo>
                  <a:cubicBezTo>
                    <a:pt x="1" y="9"/>
                    <a:pt x="813" y="837"/>
                    <a:pt x="1297" y="1317"/>
                  </a:cubicBezTo>
                  <a:cubicBezTo>
                    <a:pt x="1641" y="1658"/>
                    <a:pt x="1728" y="1745"/>
                    <a:pt x="1748" y="1745"/>
                  </a:cubicBezTo>
                  <a:cubicBezTo>
                    <a:pt x="1750" y="1745"/>
                    <a:pt x="1751" y="1744"/>
                    <a:pt x="1752" y="1743"/>
                  </a:cubicBezTo>
                  <a:cubicBezTo>
                    <a:pt x="1756" y="1735"/>
                    <a:pt x="1686" y="1649"/>
                    <a:pt x="1325" y="1288"/>
                  </a:cubicBezTo>
                  <a:cubicBezTo>
                    <a:pt x="847" y="806"/>
                    <a:pt x="17" y="1"/>
                    <a:pt x="9"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6" name="Google Shape;416;p12"/>
            <p:cNvSpPr/>
            <p:nvPr/>
          </p:nvSpPr>
          <p:spPr>
            <a:xfrm>
              <a:off x="1879975" y="4178825"/>
              <a:ext cx="40400" cy="40025"/>
            </a:xfrm>
            <a:custGeom>
              <a:avLst/>
              <a:gdLst/>
              <a:ahLst/>
              <a:cxnLst/>
              <a:rect l="l" t="t" r="r" b="b"/>
              <a:pathLst>
                <a:path w="1616" h="1601" extrusionOk="0">
                  <a:moveTo>
                    <a:pt x="13" y="0"/>
                  </a:moveTo>
                  <a:cubicBezTo>
                    <a:pt x="13" y="0"/>
                    <a:pt x="13" y="0"/>
                    <a:pt x="13" y="0"/>
                  </a:cubicBezTo>
                  <a:cubicBezTo>
                    <a:pt x="0" y="12"/>
                    <a:pt x="726" y="750"/>
                    <a:pt x="1165" y="1189"/>
                  </a:cubicBezTo>
                  <a:cubicBezTo>
                    <a:pt x="1501" y="1518"/>
                    <a:pt x="1584" y="1601"/>
                    <a:pt x="1604" y="1601"/>
                  </a:cubicBezTo>
                  <a:cubicBezTo>
                    <a:pt x="1606" y="1601"/>
                    <a:pt x="1607" y="1600"/>
                    <a:pt x="1608" y="1599"/>
                  </a:cubicBezTo>
                  <a:cubicBezTo>
                    <a:pt x="1616" y="1591"/>
                    <a:pt x="1546" y="1509"/>
                    <a:pt x="1193" y="1161"/>
                  </a:cubicBezTo>
                  <a:cubicBezTo>
                    <a:pt x="756" y="719"/>
                    <a:pt x="21" y="0"/>
                    <a:pt x="13"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7" name="Google Shape;417;p12"/>
            <p:cNvSpPr/>
            <p:nvPr/>
          </p:nvSpPr>
          <p:spPr>
            <a:xfrm>
              <a:off x="1883550" y="4182400"/>
              <a:ext cx="36725" cy="36450"/>
            </a:xfrm>
            <a:custGeom>
              <a:avLst/>
              <a:gdLst/>
              <a:ahLst/>
              <a:cxnLst/>
              <a:rect l="l" t="t" r="r" b="b"/>
              <a:pathLst>
                <a:path w="1469" h="1458" extrusionOk="0">
                  <a:moveTo>
                    <a:pt x="9" y="1"/>
                  </a:moveTo>
                  <a:cubicBezTo>
                    <a:pt x="9" y="1"/>
                    <a:pt x="9" y="1"/>
                    <a:pt x="9" y="1"/>
                  </a:cubicBezTo>
                  <a:cubicBezTo>
                    <a:pt x="1" y="5"/>
                    <a:pt x="636" y="657"/>
                    <a:pt x="1034" y="1063"/>
                  </a:cubicBezTo>
                  <a:cubicBezTo>
                    <a:pt x="1349" y="1381"/>
                    <a:pt x="1436" y="1458"/>
                    <a:pt x="1453" y="1458"/>
                  </a:cubicBezTo>
                  <a:cubicBezTo>
                    <a:pt x="1455" y="1458"/>
                    <a:pt x="1456" y="1457"/>
                    <a:pt x="1456" y="1456"/>
                  </a:cubicBezTo>
                  <a:cubicBezTo>
                    <a:pt x="1469" y="1444"/>
                    <a:pt x="1407" y="1374"/>
                    <a:pt x="1063" y="1030"/>
                  </a:cubicBezTo>
                  <a:cubicBezTo>
                    <a:pt x="666" y="633"/>
                    <a:pt x="17" y="1"/>
                    <a:pt x="9"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8" name="Google Shape;418;p12"/>
            <p:cNvSpPr/>
            <p:nvPr/>
          </p:nvSpPr>
          <p:spPr>
            <a:xfrm>
              <a:off x="1887050" y="4186000"/>
              <a:ext cx="33225" cy="32725"/>
            </a:xfrm>
            <a:custGeom>
              <a:avLst/>
              <a:gdLst/>
              <a:ahLst/>
              <a:cxnLst/>
              <a:rect l="l" t="t" r="r" b="b"/>
              <a:pathLst>
                <a:path w="1329" h="1309" extrusionOk="0">
                  <a:moveTo>
                    <a:pt x="13" y="0"/>
                  </a:moveTo>
                  <a:cubicBezTo>
                    <a:pt x="12" y="0"/>
                    <a:pt x="12" y="0"/>
                    <a:pt x="12" y="0"/>
                  </a:cubicBezTo>
                  <a:cubicBezTo>
                    <a:pt x="0" y="4"/>
                    <a:pt x="550" y="566"/>
                    <a:pt x="910" y="927"/>
                  </a:cubicBezTo>
                  <a:cubicBezTo>
                    <a:pt x="1231" y="1251"/>
                    <a:pt x="1303" y="1308"/>
                    <a:pt x="1315" y="1308"/>
                  </a:cubicBezTo>
                  <a:cubicBezTo>
                    <a:pt x="1316" y="1308"/>
                    <a:pt x="1316" y="1308"/>
                    <a:pt x="1316" y="1308"/>
                  </a:cubicBezTo>
                  <a:cubicBezTo>
                    <a:pt x="1329" y="1304"/>
                    <a:pt x="1271" y="1234"/>
                    <a:pt x="939" y="902"/>
                  </a:cubicBezTo>
                  <a:cubicBezTo>
                    <a:pt x="580" y="539"/>
                    <a:pt x="21" y="0"/>
                    <a:pt x="13"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9" name="Google Shape;419;p12"/>
            <p:cNvSpPr/>
            <p:nvPr/>
          </p:nvSpPr>
          <p:spPr>
            <a:xfrm>
              <a:off x="1890625" y="4189475"/>
              <a:ext cx="29550" cy="29050"/>
            </a:xfrm>
            <a:custGeom>
              <a:avLst/>
              <a:gdLst/>
              <a:ahLst/>
              <a:cxnLst/>
              <a:rect l="l" t="t" r="r" b="b"/>
              <a:pathLst>
                <a:path w="1182" h="1162" extrusionOk="0">
                  <a:moveTo>
                    <a:pt x="5" y="1"/>
                  </a:moveTo>
                  <a:cubicBezTo>
                    <a:pt x="5" y="1"/>
                    <a:pt x="5" y="1"/>
                    <a:pt x="5" y="1"/>
                  </a:cubicBezTo>
                  <a:cubicBezTo>
                    <a:pt x="1" y="5"/>
                    <a:pt x="456" y="476"/>
                    <a:pt x="780" y="800"/>
                  </a:cubicBezTo>
                  <a:cubicBezTo>
                    <a:pt x="1076" y="1097"/>
                    <a:pt x="1149" y="1162"/>
                    <a:pt x="1166" y="1162"/>
                  </a:cubicBezTo>
                  <a:cubicBezTo>
                    <a:pt x="1168" y="1162"/>
                    <a:pt x="1169" y="1161"/>
                    <a:pt x="1169" y="1161"/>
                  </a:cubicBezTo>
                  <a:cubicBezTo>
                    <a:pt x="1182" y="1157"/>
                    <a:pt x="1128" y="1095"/>
                    <a:pt x="804" y="776"/>
                  </a:cubicBezTo>
                  <a:cubicBezTo>
                    <a:pt x="486" y="453"/>
                    <a:pt x="17" y="1"/>
                    <a:pt x="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0" name="Google Shape;420;p12"/>
            <p:cNvSpPr/>
            <p:nvPr/>
          </p:nvSpPr>
          <p:spPr>
            <a:xfrm>
              <a:off x="2236000" y="3946100"/>
              <a:ext cx="276000" cy="275350"/>
            </a:xfrm>
            <a:custGeom>
              <a:avLst/>
              <a:gdLst/>
              <a:ahLst/>
              <a:cxnLst/>
              <a:rect l="l" t="t" r="r" b="b"/>
              <a:pathLst>
                <a:path w="11040" h="11014" extrusionOk="0">
                  <a:moveTo>
                    <a:pt x="0" y="1"/>
                  </a:moveTo>
                  <a:cubicBezTo>
                    <a:pt x="2" y="2"/>
                    <a:pt x="6508" y="6632"/>
                    <a:pt x="9542" y="9678"/>
                  </a:cubicBezTo>
                  <a:cubicBezTo>
                    <a:pt x="10536" y="10668"/>
                    <a:pt x="10930" y="11014"/>
                    <a:pt x="10998" y="11014"/>
                  </a:cubicBezTo>
                  <a:cubicBezTo>
                    <a:pt x="11002" y="11014"/>
                    <a:pt x="11004" y="11013"/>
                    <a:pt x="11006" y="11011"/>
                  </a:cubicBezTo>
                  <a:cubicBezTo>
                    <a:pt x="11039" y="10974"/>
                    <a:pt x="10629" y="10511"/>
                    <a:pt x="9674" y="9551"/>
                  </a:cubicBezTo>
                  <a:cubicBezTo>
                    <a:pt x="6631" y="6513"/>
                    <a:pt x="2" y="2"/>
                    <a:pt x="0" y="1"/>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1" name="Google Shape;421;p12"/>
            <p:cNvSpPr/>
            <p:nvPr/>
          </p:nvSpPr>
          <p:spPr>
            <a:xfrm>
              <a:off x="2239075" y="3949075"/>
              <a:ext cx="272925" cy="272075"/>
            </a:xfrm>
            <a:custGeom>
              <a:avLst/>
              <a:gdLst/>
              <a:ahLst/>
              <a:cxnLst/>
              <a:rect l="l" t="t" r="r" b="b"/>
              <a:pathLst>
                <a:path w="10917" h="10883" extrusionOk="0">
                  <a:moveTo>
                    <a:pt x="0" y="1"/>
                  </a:moveTo>
                  <a:cubicBezTo>
                    <a:pt x="2" y="2"/>
                    <a:pt x="6434" y="6558"/>
                    <a:pt x="9436" y="9559"/>
                  </a:cubicBezTo>
                  <a:cubicBezTo>
                    <a:pt x="10421" y="10544"/>
                    <a:pt x="10807" y="10882"/>
                    <a:pt x="10875" y="10882"/>
                  </a:cubicBezTo>
                  <a:cubicBezTo>
                    <a:pt x="10879" y="10882"/>
                    <a:pt x="10881" y="10881"/>
                    <a:pt x="10883" y="10880"/>
                  </a:cubicBezTo>
                  <a:cubicBezTo>
                    <a:pt x="10916" y="10847"/>
                    <a:pt x="10506" y="10383"/>
                    <a:pt x="9559" y="9436"/>
                  </a:cubicBezTo>
                  <a:cubicBezTo>
                    <a:pt x="6557" y="6435"/>
                    <a:pt x="2" y="2"/>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2" name="Google Shape;422;p12"/>
            <p:cNvSpPr/>
            <p:nvPr/>
          </p:nvSpPr>
          <p:spPr>
            <a:xfrm>
              <a:off x="2242050" y="3952150"/>
              <a:ext cx="269825" cy="269075"/>
            </a:xfrm>
            <a:custGeom>
              <a:avLst/>
              <a:gdLst/>
              <a:ahLst/>
              <a:cxnLst/>
              <a:rect l="l" t="t" r="r" b="b"/>
              <a:pathLst>
                <a:path w="10793" h="10763" extrusionOk="0">
                  <a:moveTo>
                    <a:pt x="0" y="1"/>
                  </a:moveTo>
                  <a:cubicBezTo>
                    <a:pt x="2" y="2"/>
                    <a:pt x="6361" y="6480"/>
                    <a:pt x="9329" y="9453"/>
                  </a:cubicBezTo>
                  <a:cubicBezTo>
                    <a:pt x="10307" y="10431"/>
                    <a:pt x="10688" y="10763"/>
                    <a:pt x="10749" y="10763"/>
                  </a:cubicBezTo>
                  <a:cubicBezTo>
                    <a:pt x="10752" y="10763"/>
                    <a:pt x="10754" y="10762"/>
                    <a:pt x="10756" y="10761"/>
                  </a:cubicBezTo>
                  <a:cubicBezTo>
                    <a:pt x="10793" y="10728"/>
                    <a:pt x="10395" y="10273"/>
                    <a:pt x="9452" y="9330"/>
                  </a:cubicBezTo>
                  <a:cubicBezTo>
                    <a:pt x="6479" y="6357"/>
                    <a:pt x="2" y="2"/>
                    <a:pt x="0"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3" name="Google Shape;423;p12"/>
            <p:cNvSpPr/>
            <p:nvPr/>
          </p:nvSpPr>
          <p:spPr>
            <a:xfrm>
              <a:off x="2245125" y="3955225"/>
              <a:ext cx="266650" cy="265825"/>
            </a:xfrm>
            <a:custGeom>
              <a:avLst/>
              <a:gdLst/>
              <a:ahLst/>
              <a:cxnLst/>
              <a:rect l="l" t="t" r="r" b="b"/>
              <a:pathLst>
                <a:path w="10666" h="10633" extrusionOk="0">
                  <a:moveTo>
                    <a:pt x="0" y="1"/>
                  </a:moveTo>
                  <a:lnTo>
                    <a:pt x="0" y="1"/>
                  </a:lnTo>
                  <a:cubicBezTo>
                    <a:pt x="2" y="2"/>
                    <a:pt x="6279" y="6402"/>
                    <a:pt x="9218" y="9334"/>
                  </a:cubicBezTo>
                  <a:cubicBezTo>
                    <a:pt x="10183" y="10299"/>
                    <a:pt x="10561" y="10632"/>
                    <a:pt x="10625" y="10632"/>
                  </a:cubicBezTo>
                  <a:cubicBezTo>
                    <a:pt x="10629" y="10632"/>
                    <a:pt x="10631" y="10631"/>
                    <a:pt x="10633" y="10629"/>
                  </a:cubicBezTo>
                  <a:cubicBezTo>
                    <a:pt x="10666" y="10601"/>
                    <a:pt x="10272" y="10150"/>
                    <a:pt x="9337" y="9215"/>
                  </a:cubicBezTo>
                  <a:cubicBezTo>
                    <a:pt x="6402" y="6279"/>
                    <a:pt x="2" y="2"/>
                    <a:pt x="0"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4" name="Google Shape;424;p12"/>
            <p:cNvSpPr/>
            <p:nvPr/>
          </p:nvSpPr>
          <p:spPr>
            <a:xfrm>
              <a:off x="2248200" y="3958100"/>
              <a:ext cx="263575" cy="262925"/>
            </a:xfrm>
            <a:custGeom>
              <a:avLst/>
              <a:gdLst/>
              <a:ahLst/>
              <a:cxnLst/>
              <a:rect l="l" t="t" r="r" b="b"/>
              <a:pathLst>
                <a:path w="10543" h="10517" extrusionOk="0">
                  <a:moveTo>
                    <a:pt x="0" y="1"/>
                  </a:moveTo>
                  <a:cubicBezTo>
                    <a:pt x="2" y="2"/>
                    <a:pt x="6201" y="6328"/>
                    <a:pt x="9099" y="9235"/>
                  </a:cubicBezTo>
                  <a:cubicBezTo>
                    <a:pt x="10065" y="10192"/>
                    <a:pt x="10441" y="10517"/>
                    <a:pt x="10500" y="10517"/>
                  </a:cubicBezTo>
                  <a:cubicBezTo>
                    <a:pt x="10502" y="10517"/>
                    <a:pt x="10505" y="10516"/>
                    <a:pt x="10506" y="10514"/>
                  </a:cubicBezTo>
                  <a:cubicBezTo>
                    <a:pt x="10543" y="10478"/>
                    <a:pt x="10153" y="10039"/>
                    <a:pt x="9227" y="9112"/>
                  </a:cubicBezTo>
                  <a:cubicBezTo>
                    <a:pt x="6324" y="6209"/>
                    <a:pt x="2" y="2"/>
                    <a:pt x="0"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5" name="Google Shape;425;p12"/>
            <p:cNvSpPr/>
            <p:nvPr/>
          </p:nvSpPr>
          <p:spPr>
            <a:xfrm>
              <a:off x="2251075" y="3961275"/>
              <a:ext cx="260600" cy="259750"/>
            </a:xfrm>
            <a:custGeom>
              <a:avLst/>
              <a:gdLst/>
              <a:ahLst/>
              <a:cxnLst/>
              <a:rect l="l" t="t" r="r" b="b"/>
              <a:pathLst>
                <a:path w="10424" h="10390" extrusionOk="0">
                  <a:moveTo>
                    <a:pt x="0" y="1"/>
                  </a:moveTo>
                  <a:cubicBezTo>
                    <a:pt x="2" y="2"/>
                    <a:pt x="6131" y="6246"/>
                    <a:pt x="9001" y="9116"/>
                  </a:cubicBezTo>
                  <a:cubicBezTo>
                    <a:pt x="9950" y="10069"/>
                    <a:pt x="10326" y="10390"/>
                    <a:pt x="10384" y="10390"/>
                  </a:cubicBezTo>
                  <a:cubicBezTo>
                    <a:pt x="10387" y="10390"/>
                    <a:pt x="10390" y="10389"/>
                    <a:pt x="10391" y="10387"/>
                  </a:cubicBezTo>
                  <a:cubicBezTo>
                    <a:pt x="10424" y="10359"/>
                    <a:pt x="10038" y="9916"/>
                    <a:pt x="9120" y="9001"/>
                  </a:cubicBezTo>
                  <a:cubicBezTo>
                    <a:pt x="6250" y="6127"/>
                    <a:pt x="2" y="2"/>
                    <a:pt x="0"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6" name="Google Shape;426;p12"/>
            <p:cNvSpPr/>
            <p:nvPr/>
          </p:nvSpPr>
          <p:spPr>
            <a:xfrm>
              <a:off x="2254150" y="3964150"/>
              <a:ext cx="257525" cy="256675"/>
            </a:xfrm>
            <a:custGeom>
              <a:avLst/>
              <a:gdLst/>
              <a:ahLst/>
              <a:cxnLst/>
              <a:rect l="l" t="t" r="r" b="b"/>
              <a:pathLst>
                <a:path w="10301" h="10267" extrusionOk="0">
                  <a:moveTo>
                    <a:pt x="0" y="1"/>
                  </a:moveTo>
                  <a:cubicBezTo>
                    <a:pt x="2" y="2"/>
                    <a:pt x="6057" y="6172"/>
                    <a:pt x="8894" y="9001"/>
                  </a:cubicBezTo>
                  <a:cubicBezTo>
                    <a:pt x="9836" y="9951"/>
                    <a:pt x="10207" y="10266"/>
                    <a:pt x="10262" y="10266"/>
                  </a:cubicBezTo>
                  <a:cubicBezTo>
                    <a:pt x="10265" y="10266"/>
                    <a:pt x="10267" y="10265"/>
                    <a:pt x="10268" y="10264"/>
                  </a:cubicBezTo>
                  <a:cubicBezTo>
                    <a:pt x="10301" y="10231"/>
                    <a:pt x="9915" y="9797"/>
                    <a:pt x="9009" y="8891"/>
                  </a:cubicBezTo>
                  <a:cubicBezTo>
                    <a:pt x="6172" y="6057"/>
                    <a:pt x="2" y="2"/>
                    <a:pt x="0"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7" name="Google Shape;427;p12"/>
            <p:cNvSpPr/>
            <p:nvPr/>
          </p:nvSpPr>
          <p:spPr>
            <a:xfrm>
              <a:off x="2257125" y="3967225"/>
              <a:ext cx="254250" cy="253700"/>
            </a:xfrm>
            <a:custGeom>
              <a:avLst/>
              <a:gdLst/>
              <a:ahLst/>
              <a:cxnLst/>
              <a:rect l="l" t="t" r="r" b="b"/>
              <a:pathLst>
                <a:path w="10170" h="10148" extrusionOk="0">
                  <a:moveTo>
                    <a:pt x="0" y="1"/>
                  </a:moveTo>
                  <a:lnTo>
                    <a:pt x="0" y="1"/>
                  </a:lnTo>
                  <a:cubicBezTo>
                    <a:pt x="1" y="2"/>
                    <a:pt x="5983" y="6094"/>
                    <a:pt x="8775" y="8899"/>
                  </a:cubicBezTo>
                  <a:cubicBezTo>
                    <a:pt x="9708" y="9832"/>
                    <a:pt x="10072" y="10148"/>
                    <a:pt x="10134" y="10148"/>
                  </a:cubicBezTo>
                  <a:cubicBezTo>
                    <a:pt x="10137" y="10148"/>
                    <a:pt x="10139" y="10147"/>
                    <a:pt x="10141" y="10145"/>
                  </a:cubicBezTo>
                  <a:cubicBezTo>
                    <a:pt x="10169" y="10108"/>
                    <a:pt x="9796" y="9686"/>
                    <a:pt x="8894" y="8784"/>
                  </a:cubicBezTo>
                  <a:cubicBezTo>
                    <a:pt x="6094" y="5980"/>
                    <a:pt x="1" y="2"/>
                    <a:pt x="0"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8" name="Google Shape;428;p12"/>
            <p:cNvSpPr/>
            <p:nvPr/>
          </p:nvSpPr>
          <p:spPr>
            <a:xfrm>
              <a:off x="2260200" y="3970300"/>
              <a:ext cx="251275" cy="250525"/>
            </a:xfrm>
            <a:custGeom>
              <a:avLst/>
              <a:gdLst/>
              <a:ahLst/>
              <a:cxnLst/>
              <a:rect l="l" t="t" r="r" b="b"/>
              <a:pathLst>
                <a:path w="10051" h="10021" extrusionOk="0">
                  <a:moveTo>
                    <a:pt x="0" y="1"/>
                  </a:moveTo>
                  <a:cubicBezTo>
                    <a:pt x="1" y="2"/>
                    <a:pt x="5905" y="6021"/>
                    <a:pt x="8673" y="8784"/>
                  </a:cubicBezTo>
                  <a:cubicBezTo>
                    <a:pt x="9599" y="9710"/>
                    <a:pt x="9958" y="10020"/>
                    <a:pt x="10016" y="10020"/>
                  </a:cubicBezTo>
                  <a:cubicBezTo>
                    <a:pt x="10018" y="10020"/>
                    <a:pt x="10020" y="10019"/>
                    <a:pt x="10022" y="10018"/>
                  </a:cubicBezTo>
                  <a:cubicBezTo>
                    <a:pt x="10051" y="9985"/>
                    <a:pt x="9677" y="9563"/>
                    <a:pt x="8788" y="8669"/>
                  </a:cubicBezTo>
                  <a:cubicBezTo>
                    <a:pt x="6020" y="5906"/>
                    <a:pt x="1" y="2"/>
                    <a:pt x="0" y="1"/>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9" name="Google Shape;429;p12"/>
            <p:cNvSpPr/>
            <p:nvPr/>
          </p:nvSpPr>
          <p:spPr>
            <a:xfrm>
              <a:off x="2263175" y="3973275"/>
              <a:ext cx="248200" cy="247425"/>
            </a:xfrm>
            <a:custGeom>
              <a:avLst/>
              <a:gdLst/>
              <a:ahLst/>
              <a:cxnLst/>
              <a:rect l="l" t="t" r="r" b="b"/>
              <a:pathLst>
                <a:path w="9928" h="9897" extrusionOk="0">
                  <a:moveTo>
                    <a:pt x="4" y="1"/>
                  </a:moveTo>
                  <a:lnTo>
                    <a:pt x="4" y="1"/>
                  </a:lnTo>
                  <a:cubicBezTo>
                    <a:pt x="0" y="1"/>
                    <a:pt x="5831" y="5942"/>
                    <a:pt x="8566" y="8673"/>
                  </a:cubicBezTo>
                  <a:cubicBezTo>
                    <a:pt x="9480" y="9591"/>
                    <a:pt x="9835" y="9897"/>
                    <a:pt x="9893" y="9897"/>
                  </a:cubicBezTo>
                  <a:cubicBezTo>
                    <a:pt x="9895" y="9897"/>
                    <a:pt x="9897" y="9896"/>
                    <a:pt x="9899" y="9895"/>
                  </a:cubicBezTo>
                  <a:cubicBezTo>
                    <a:pt x="9927" y="9862"/>
                    <a:pt x="9558" y="9444"/>
                    <a:pt x="8677" y="8562"/>
                  </a:cubicBezTo>
                  <a:cubicBezTo>
                    <a:pt x="5946" y="5827"/>
                    <a:pt x="4" y="1"/>
                    <a:pt x="4" y="1"/>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0" name="Google Shape;430;p12"/>
            <p:cNvSpPr/>
            <p:nvPr/>
          </p:nvSpPr>
          <p:spPr>
            <a:xfrm>
              <a:off x="2266250" y="3976350"/>
              <a:ext cx="245025" cy="244475"/>
            </a:xfrm>
            <a:custGeom>
              <a:avLst/>
              <a:gdLst/>
              <a:ahLst/>
              <a:cxnLst/>
              <a:rect l="l" t="t" r="r" b="b"/>
              <a:pathLst>
                <a:path w="9801" h="9779" extrusionOk="0">
                  <a:moveTo>
                    <a:pt x="0" y="1"/>
                  </a:moveTo>
                  <a:cubicBezTo>
                    <a:pt x="1" y="2"/>
                    <a:pt x="5749" y="5865"/>
                    <a:pt x="8447" y="8567"/>
                  </a:cubicBezTo>
                  <a:cubicBezTo>
                    <a:pt x="9356" y="9476"/>
                    <a:pt x="9707" y="9778"/>
                    <a:pt x="9762" y="9778"/>
                  </a:cubicBezTo>
                  <a:cubicBezTo>
                    <a:pt x="9764" y="9778"/>
                    <a:pt x="9766" y="9777"/>
                    <a:pt x="9768" y="9776"/>
                  </a:cubicBezTo>
                  <a:cubicBezTo>
                    <a:pt x="9800" y="9743"/>
                    <a:pt x="9435" y="9329"/>
                    <a:pt x="8558" y="8452"/>
                  </a:cubicBezTo>
                  <a:cubicBezTo>
                    <a:pt x="5864" y="5754"/>
                    <a:pt x="1" y="2"/>
                    <a:pt x="0"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1" name="Google Shape;431;p12"/>
            <p:cNvSpPr/>
            <p:nvPr/>
          </p:nvSpPr>
          <p:spPr>
            <a:xfrm>
              <a:off x="2269325" y="3979325"/>
              <a:ext cx="241950" cy="241200"/>
            </a:xfrm>
            <a:custGeom>
              <a:avLst/>
              <a:gdLst/>
              <a:ahLst/>
              <a:cxnLst/>
              <a:rect l="l" t="t" r="r" b="b"/>
              <a:pathLst>
                <a:path w="9678" h="9648" extrusionOk="0">
                  <a:moveTo>
                    <a:pt x="0" y="0"/>
                  </a:moveTo>
                  <a:cubicBezTo>
                    <a:pt x="0" y="5"/>
                    <a:pt x="5675" y="5786"/>
                    <a:pt x="8341" y="8452"/>
                  </a:cubicBezTo>
                  <a:cubicBezTo>
                    <a:pt x="9237" y="9344"/>
                    <a:pt x="9581" y="9647"/>
                    <a:pt x="9638" y="9647"/>
                  </a:cubicBezTo>
                  <a:cubicBezTo>
                    <a:pt x="9641" y="9647"/>
                    <a:pt x="9643" y="9647"/>
                    <a:pt x="9645" y="9645"/>
                  </a:cubicBezTo>
                  <a:cubicBezTo>
                    <a:pt x="9677" y="9616"/>
                    <a:pt x="9316" y="9206"/>
                    <a:pt x="8451" y="8337"/>
                  </a:cubicBezTo>
                  <a:cubicBezTo>
                    <a:pt x="5786" y="5672"/>
                    <a:pt x="0" y="1"/>
                    <a:pt x="0"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2" name="Google Shape;432;p12"/>
            <p:cNvSpPr/>
            <p:nvPr/>
          </p:nvSpPr>
          <p:spPr>
            <a:xfrm>
              <a:off x="2272275" y="3982400"/>
              <a:ext cx="238900" cy="238125"/>
            </a:xfrm>
            <a:custGeom>
              <a:avLst/>
              <a:gdLst/>
              <a:ahLst/>
              <a:cxnLst/>
              <a:rect l="l" t="t" r="r" b="b"/>
              <a:pathLst>
                <a:path w="9556" h="9525" extrusionOk="0">
                  <a:moveTo>
                    <a:pt x="1" y="1"/>
                  </a:moveTo>
                  <a:cubicBezTo>
                    <a:pt x="2" y="2"/>
                    <a:pt x="5603" y="5709"/>
                    <a:pt x="8231" y="8341"/>
                  </a:cubicBezTo>
                  <a:cubicBezTo>
                    <a:pt x="9111" y="9225"/>
                    <a:pt x="9458" y="9524"/>
                    <a:pt x="9516" y="9524"/>
                  </a:cubicBezTo>
                  <a:cubicBezTo>
                    <a:pt x="9519" y="9524"/>
                    <a:pt x="9521" y="9524"/>
                    <a:pt x="9522" y="9522"/>
                  </a:cubicBezTo>
                  <a:cubicBezTo>
                    <a:pt x="9555" y="9493"/>
                    <a:pt x="9194" y="9087"/>
                    <a:pt x="8337" y="8230"/>
                  </a:cubicBezTo>
                  <a:cubicBezTo>
                    <a:pt x="5709" y="5602"/>
                    <a:pt x="2" y="2"/>
                    <a:pt x="1"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3" name="Google Shape;433;p12"/>
            <p:cNvSpPr/>
            <p:nvPr/>
          </p:nvSpPr>
          <p:spPr>
            <a:xfrm>
              <a:off x="2275350" y="3985475"/>
              <a:ext cx="235825" cy="234950"/>
            </a:xfrm>
            <a:custGeom>
              <a:avLst/>
              <a:gdLst/>
              <a:ahLst/>
              <a:cxnLst/>
              <a:rect l="l" t="t" r="r" b="b"/>
              <a:pathLst>
                <a:path w="9433" h="9398" extrusionOk="0">
                  <a:moveTo>
                    <a:pt x="1" y="1"/>
                  </a:moveTo>
                  <a:lnTo>
                    <a:pt x="1" y="1"/>
                  </a:lnTo>
                  <a:cubicBezTo>
                    <a:pt x="2" y="2"/>
                    <a:pt x="5525" y="5635"/>
                    <a:pt x="8124" y="8226"/>
                  </a:cubicBezTo>
                  <a:cubicBezTo>
                    <a:pt x="8992" y="9098"/>
                    <a:pt x="9336" y="9397"/>
                    <a:pt x="9393" y="9397"/>
                  </a:cubicBezTo>
                  <a:cubicBezTo>
                    <a:pt x="9396" y="9397"/>
                    <a:pt x="9398" y="9396"/>
                    <a:pt x="9399" y="9395"/>
                  </a:cubicBezTo>
                  <a:cubicBezTo>
                    <a:pt x="9432" y="9370"/>
                    <a:pt x="9080" y="8968"/>
                    <a:pt x="8231" y="8120"/>
                  </a:cubicBezTo>
                  <a:cubicBezTo>
                    <a:pt x="5631" y="5524"/>
                    <a:pt x="2" y="2"/>
                    <a:pt x="1"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4" name="Google Shape;434;p12"/>
            <p:cNvSpPr/>
            <p:nvPr/>
          </p:nvSpPr>
          <p:spPr>
            <a:xfrm>
              <a:off x="2278225" y="3988450"/>
              <a:ext cx="232950" cy="231975"/>
            </a:xfrm>
            <a:custGeom>
              <a:avLst/>
              <a:gdLst/>
              <a:ahLst/>
              <a:cxnLst/>
              <a:rect l="l" t="t" r="r" b="b"/>
              <a:pathLst>
                <a:path w="9318" h="9279" extrusionOk="0">
                  <a:moveTo>
                    <a:pt x="9" y="0"/>
                  </a:moveTo>
                  <a:cubicBezTo>
                    <a:pt x="1" y="0"/>
                    <a:pt x="5454" y="5553"/>
                    <a:pt x="8017" y="8119"/>
                  </a:cubicBezTo>
                  <a:cubicBezTo>
                    <a:pt x="8885" y="8983"/>
                    <a:pt x="9221" y="9278"/>
                    <a:pt x="9278" y="9278"/>
                  </a:cubicBezTo>
                  <a:cubicBezTo>
                    <a:pt x="9281" y="9278"/>
                    <a:pt x="9283" y="9277"/>
                    <a:pt x="9284" y="9276"/>
                  </a:cubicBezTo>
                  <a:cubicBezTo>
                    <a:pt x="9317" y="9247"/>
                    <a:pt x="8969" y="8849"/>
                    <a:pt x="8128" y="8009"/>
                  </a:cubicBezTo>
                  <a:cubicBezTo>
                    <a:pt x="5565" y="5446"/>
                    <a:pt x="9" y="0"/>
                    <a:pt x="9" y="0"/>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5" name="Google Shape;435;p12"/>
            <p:cNvSpPr/>
            <p:nvPr/>
          </p:nvSpPr>
          <p:spPr>
            <a:xfrm>
              <a:off x="2281300" y="3991425"/>
              <a:ext cx="229550" cy="228975"/>
            </a:xfrm>
            <a:custGeom>
              <a:avLst/>
              <a:gdLst/>
              <a:ahLst/>
              <a:cxnLst/>
              <a:rect l="l" t="t" r="r" b="b"/>
              <a:pathLst>
                <a:path w="9182" h="9159" extrusionOk="0">
                  <a:moveTo>
                    <a:pt x="1" y="0"/>
                  </a:moveTo>
                  <a:cubicBezTo>
                    <a:pt x="2" y="2"/>
                    <a:pt x="5381" y="5483"/>
                    <a:pt x="7903" y="8013"/>
                  </a:cubicBezTo>
                  <a:cubicBezTo>
                    <a:pt x="8762" y="8873"/>
                    <a:pt x="9090" y="9159"/>
                    <a:pt x="9147" y="9159"/>
                  </a:cubicBezTo>
                  <a:cubicBezTo>
                    <a:pt x="9150" y="9159"/>
                    <a:pt x="9152" y="9158"/>
                    <a:pt x="9153" y="9157"/>
                  </a:cubicBezTo>
                  <a:cubicBezTo>
                    <a:pt x="9182" y="9128"/>
                    <a:pt x="8837" y="8734"/>
                    <a:pt x="8009" y="7906"/>
                  </a:cubicBezTo>
                  <a:cubicBezTo>
                    <a:pt x="5484" y="5376"/>
                    <a:pt x="2" y="2"/>
                    <a:pt x="1"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6" name="Google Shape;436;p12"/>
            <p:cNvSpPr/>
            <p:nvPr/>
          </p:nvSpPr>
          <p:spPr>
            <a:xfrm>
              <a:off x="2284375" y="3994400"/>
              <a:ext cx="226575" cy="225800"/>
            </a:xfrm>
            <a:custGeom>
              <a:avLst/>
              <a:gdLst/>
              <a:ahLst/>
              <a:cxnLst/>
              <a:rect l="l" t="t" r="r" b="b"/>
              <a:pathLst>
                <a:path w="9063" h="9032" extrusionOk="0">
                  <a:moveTo>
                    <a:pt x="1" y="0"/>
                  </a:moveTo>
                  <a:cubicBezTo>
                    <a:pt x="1" y="8"/>
                    <a:pt x="5303" y="5409"/>
                    <a:pt x="7800" y="7894"/>
                  </a:cubicBezTo>
                  <a:cubicBezTo>
                    <a:pt x="8648" y="8746"/>
                    <a:pt x="8971" y="9032"/>
                    <a:pt x="9028" y="9032"/>
                  </a:cubicBezTo>
                  <a:cubicBezTo>
                    <a:pt x="9031" y="9032"/>
                    <a:pt x="9033" y="9031"/>
                    <a:pt x="9034" y="9030"/>
                  </a:cubicBezTo>
                  <a:cubicBezTo>
                    <a:pt x="9063" y="9001"/>
                    <a:pt x="8727" y="8620"/>
                    <a:pt x="7903" y="7791"/>
                  </a:cubicBezTo>
                  <a:cubicBezTo>
                    <a:pt x="5405" y="5302"/>
                    <a:pt x="1" y="1"/>
                    <a:pt x="1" y="0"/>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7" name="Google Shape;437;p12"/>
            <p:cNvSpPr/>
            <p:nvPr/>
          </p:nvSpPr>
          <p:spPr>
            <a:xfrm>
              <a:off x="2287350" y="3997475"/>
              <a:ext cx="223400" cy="222825"/>
            </a:xfrm>
            <a:custGeom>
              <a:avLst/>
              <a:gdLst/>
              <a:ahLst/>
              <a:cxnLst/>
              <a:rect l="l" t="t" r="r" b="b"/>
              <a:pathLst>
                <a:path w="8936" h="8913" extrusionOk="0">
                  <a:moveTo>
                    <a:pt x="1" y="0"/>
                  </a:moveTo>
                  <a:lnTo>
                    <a:pt x="1" y="0"/>
                  </a:lnTo>
                  <a:cubicBezTo>
                    <a:pt x="2" y="2"/>
                    <a:pt x="5225" y="5327"/>
                    <a:pt x="7681" y="7791"/>
                  </a:cubicBezTo>
                  <a:cubicBezTo>
                    <a:pt x="8525" y="8631"/>
                    <a:pt x="8844" y="8913"/>
                    <a:pt x="8897" y="8913"/>
                  </a:cubicBezTo>
                  <a:cubicBezTo>
                    <a:pt x="8900" y="8913"/>
                    <a:pt x="8902" y="8912"/>
                    <a:pt x="8903" y="8911"/>
                  </a:cubicBezTo>
                  <a:cubicBezTo>
                    <a:pt x="8936" y="8878"/>
                    <a:pt x="8604" y="8501"/>
                    <a:pt x="7788" y="7685"/>
                  </a:cubicBezTo>
                  <a:cubicBezTo>
                    <a:pt x="5328" y="5225"/>
                    <a:pt x="2" y="2"/>
                    <a:pt x="1"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8" name="Google Shape;438;p12"/>
            <p:cNvSpPr/>
            <p:nvPr/>
          </p:nvSpPr>
          <p:spPr>
            <a:xfrm>
              <a:off x="2290425" y="4000550"/>
              <a:ext cx="220325" cy="219650"/>
            </a:xfrm>
            <a:custGeom>
              <a:avLst/>
              <a:gdLst/>
              <a:ahLst/>
              <a:cxnLst/>
              <a:rect l="l" t="t" r="r" b="b"/>
              <a:pathLst>
                <a:path w="8813" h="8786" extrusionOk="0">
                  <a:moveTo>
                    <a:pt x="1" y="0"/>
                  </a:moveTo>
                  <a:cubicBezTo>
                    <a:pt x="2" y="2"/>
                    <a:pt x="5147" y="5249"/>
                    <a:pt x="7570" y="7676"/>
                  </a:cubicBezTo>
                  <a:cubicBezTo>
                    <a:pt x="8402" y="8505"/>
                    <a:pt x="8721" y="8786"/>
                    <a:pt x="8774" y="8786"/>
                  </a:cubicBezTo>
                  <a:cubicBezTo>
                    <a:pt x="8777" y="8786"/>
                    <a:pt x="8779" y="8785"/>
                    <a:pt x="8780" y="8784"/>
                  </a:cubicBezTo>
                  <a:cubicBezTo>
                    <a:pt x="8813" y="8751"/>
                    <a:pt x="8481" y="8378"/>
                    <a:pt x="7673" y="7574"/>
                  </a:cubicBezTo>
                  <a:cubicBezTo>
                    <a:pt x="5250" y="5147"/>
                    <a:pt x="2" y="2"/>
                    <a:pt x="1" y="0"/>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9" name="Google Shape;439;p12"/>
            <p:cNvSpPr/>
            <p:nvPr/>
          </p:nvSpPr>
          <p:spPr>
            <a:xfrm>
              <a:off x="2293400" y="4003525"/>
              <a:ext cx="217350" cy="216475"/>
            </a:xfrm>
            <a:custGeom>
              <a:avLst/>
              <a:gdLst/>
              <a:ahLst/>
              <a:cxnLst/>
              <a:rect l="l" t="t" r="r" b="b"/>
              <a:pathLst>
                <a:path w="8694" h="8659" extrusionOk="0">
                  <a:moveTo>
                    <a:pt x="5" y="0"/>
                  </a:moveTo>
                  <a:cubicBezTo>
                    <a:pt x="1" y="0"/>
                    <a:pt x="5073" y="5171"/>
                    <a:pt x="7472" y="7562"/>
                  </a:cubicBezTo>
                  <a:cubicBezTo>
                    <a:pt x="8291" y="8385"/>
                    <a:pt x="8609" y="8659"/>
                    <a:pt x="8663" y="8659"/>
                  </a:cubicBezTo>
                  <a:cubicBezTo>
                    <a:pt x="8666" y="8659"/>
                    <a:pt x="8668" y="8658"/>
                    <a:pt x="8669" y="8656"/>
                  </a:cubicBezTo>
                  <a:cubicBezTo>
                    <a:pt x="8694" y="8632"/>
                    <a:pt x="8370" y="8263"/>
                    <a:pt x="7570" y="7463"/>
                  </a:cubicBezTo>
                  <a:cubicBezTo>
                    <a:pt x="5176" y="5068"/>
                    <a:pt x="5" y="0"/>
                    <a:pt x="5"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0" name="Google Shape;440;p12"/>
            <p:cNvSpPr/>
            <p:nvPr/>
          </p:nvSpPr>
          <p:spPr>
            <a:xfrm>
              <a:off x="2296475" y="4006600"/>
              <a:ext cx="213975" cy="213600"/>
            </a:xfrm>
            <a:custGeom>
              <a:avLst/>
              <a:gdLst/>
              <a:ahLst/>
              <a:cxnLst/>
              <a:rect l="l" t="t" r="r" b="b"/>
              <a:pathLst>
                <a:path w="8559" h="8544" extrusionOk="0">
                  <a:moveTo>
                    <a:pt x="1" y="0"/>
                  </a:moveTo>
                  <a:cubicBezTo>
                    <a:pt x="2" y="2"/>
                    <a:pt x="5000" y="5097"/>
                    <a:pt x="7349" y="7459"/>
                  </a:cubicBezTo>
                  <a:cubicBezTo>
                    <a:pt x="8168" y="8279"/>
                    <a:pt x="8482" y="8543"/>
                    <a:pt x="8529" y="8543"/>
                  </a:cubicBezTo>
                  <a:cubicBezTo>
                    <a:pt x="8531" y="8543"/>
                    <a:pt x="8533" y="8543"/>
                    <a:pt x="8534" y="8542"/>
                  </a:cubicBezTo>
                  <a:cubicBezTo>
                    <a:pt x="8559" y="8509"/>
                    <a:pt x="8243" y="8144"/>
                    <a:pt x="7451" y="7357"/>
                  </a:cubicBezTo>
                  <a:cubicBezTo>
                    <a:pt x="5094" y="4999"/>
                    <a:pt x="2" y="1"/>
                    <a:pt x="1"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1" name="Google Shape;441;p12"/>
            <p:cNvSpPr/>
            <p:nvPr/>
          </p:nvSpPr>
          <p:spPr>
            <a:xfrm>
              <a:off x="2299550" y="4009575"/>
              <a:ext cx="210900" cy="210300"/>
            </a:xfrm>
            <a:custGeom>
              <a:avLst/>
              <a:gdLst/>
              <a:ahLst/>
              <a:cxnLst/>
              <a:rect l="l" t="t" r="r" b="b"/>
              <a:pathLst>
                <a:path w="8436" h="8412" extrusionOk="0">
                  <a:moveTo>
                    <a:pt x="1" y="0"/>
                  </a:moveTo>
                  <a:cubicBezTo>
                    <a:pt x="1" y="4"/>
                    <a:pt x="4921" y="5023"/>
                    <a:pt x="7242" y="7340"/>
                  </a:cubicBezTo>
                  <a:cubicBezTo>
                    <a:pt x="8050" y="8148"/>
                    <a:pt x="8359" y="8412"/>
                    <a:pt x="8406" y="8412"/>
                  </a:cubicBezTo>
                  <a:cubicBezTo>
                    <a:pt x="8408" y="8412"/>
                    <a:pt x="8410" y="8411"/>
                    <a:pt x="8411" y="8410"/>
                  </a:cubicBezTo>
                  <a:cubicBezTo>
                    <a:pt x="8436" y="8386"/>
                    <a:pt x="8124" y="8025"/>
                    <a:pt x="7341" y="7242"/>
                  </a:cubicBezTo>
                  <a:cubicBezTo>
                    <a:pt x="5020" y="4921"/>
                    <a:pt x="1" y="0"/>
                    <a:pt x="1" y="0"/>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2" name="Google Shape;442;p12"/>
            <p:cNvSpPr/>
            <p:nvPr/>
          </p:nvSpPr>
          <p:spPr>
            <a:xfrm>
              <a:off x="2302525" y="4012650"/>
              <a:ext cx="207825" cy="207225"/>
            </a:xfrm>
            <a:custGeom>
              <a:avLst/>
              <a:gdLst/>
              <a:ahLst/>
              <a:cxnLst/>
              <a:rect l="l" t="t" r="r" b="b"/>
              <a:pathLst>
                <a:path w="8313" h="8289" extrusionOk="0">
                  <a:moveTo>
                    <a:pt x="1" y="0"/>
                  </a:moveTo>
                  <a:cubicBezTo>
                    <a:pt x="2" y="1"/>
                    <a:pt x="4848" y="4942"/>
                    <a:pt x="7131" y="7233"/>
                  </a:cubicBezTo>
                  <a:cubicBezTo>
                    <a:pt x="7931" y="8029"/>
                    <a:pt x="8232" y="8289"/>
                    <a:pt x="8282" y="8289"/>
                  </a:cubicBezTo>
                  <a:cubicBezTo>
                    <a:pt x="8285" y="8289"/>
                    <a:pt x="8287" y="8288"/>
                    <a:pt x="8288" y="8287"/>
                  </a:cubicBezTo>
                  <a:cubicBezTo>
                    <a:pt x="8312" y="8263"/>
                    <a:pt x="8005" y="7906"/>
                    <a:pt x="7230" y="7135"/>
                  </a:cubicBezTo>
                  <a:cubicBezTo>
                    <a:pt x="4942" y="4843"/>
                    <a:pt x="2" y="1"/>
                    <a:pt x="1" y="0"/>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3" name="Google Shape;443;p12"/>
            <p:cNvSpPr/>
            <p:nvPr/>
          </p:nvSpPr>
          <p:spPr>
            <a:xfrm>
              <a:off x="2305600" y="4015725"/>
              <a:ext cx="204750" cy="204050"/>
            </a:xfrm>
            <a:custGeom>
              <a:avLst/>
              <a:gdLst/>
              <a:ahLst/>
              <a:cxnLst/>
              <a:rect l="l" t="t" r="r" b="b"/>
              <a:pathLst>
                <a:path w="8190" h="8162" extrusionOk="0">
                  <a:moveTo>
                    <a:pt x="1" y="0"/>
                  </a:moveTo>
                  <a:lnTo>
                    <a:pt x="1" y="0"/>
                  </a:lnTo>
                  <a:cubicBezTo>
                    <a:pt x="2" y="1"/>
                    <a:pt x="4770" y="4864"/>
                    <a:pt x="7025" y="7115"/>
                  </a:cubicBezTo>
                  <a:cubicBezTo>
                    <a:pt x="7816" y="7906"/>
                    <a:pt x="8113" y="8162"/>
                    <a:pt x="8160" y="8162"/>
                  </a:cubicBezTo>
                  <a:cubicBezTo>
                    <a:pt x="8162" y="8162"/>
                    <a:pt x="8164" y="8161"/>
                    <a:pt x="8165" y="8160"/>
                  </a:cubicBezTo>
                  <a:cubicBezTo>
                    <a:pt x="8189" y="8136"/>
                    <a:pt x="7882" y="7787"/>
                    <a:pt x="7119" y="7020"/>
                  </a:cubicBezTo>
                  <a:cubicBezTo>
                    <a:pt x="4864" y="4765"/>
                    <a:pt x="2" y="1"/>
                    <a:pt x="1" y="0"/>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4" name="Google Shape;444;p12"/>
            <p:cNvSpPr/>
            <p:nvPr/>
          </p:nvSpPr>
          <p:spPr>
            <a:xfrm>
              <a:off x="2308475" y="4018700"/>
              <a:ext cx="201775" cy="201075"/>
            </a:xfrm>
            <a:custGeom>
              <a:avLst/>
              <a:gdLst/>
              <a:ahLst/>
              <a:cxnLst/>
              <a:rect l="l" t="t" r="r" b="b"/>
              <a:pathLst>
                <a:path w="8071" h="8043" extrusionOk="0">
                  <a:moveTo>
                    <a:pt x="9" y="0"/>
                  </a:moveTo>
                  <a:cubicBezTo>
                    <a:pt x="0" y="4"/>
                    <a:pt x="4696" y="4785"/>
                    <a:pt x="6918" y="7012"/>
                  </a:cubicBezTo>
                  <a:cubicBezTo>
                    <a:pt x="7701" y="7787"/>
                    <a:pt x="7991" y="8043"/>
                    <a:pt x="8040" y="8043"/>
                  </a:cubicBezTo>
                  <a:cubicBezTo>
                    <a:pt x="8043" y="8043"/>
                    <a:pt x="8044" y="8042"/>
                    <a:pt x="8046" y="8041"/>
                  </a:cubicBezTo>
                  <a:cubicBezTo>
                    <a:pt x="8070" y="8017"/>
                    <a:pt x="7771" y="7672"/>
                    <a:pt x="7012" y="6914"/>
                  </a:cubicBezTo>
                  <a:cubicBezTo>
                    <a:pt x="4794" y="4695"/>
                    <a:pt x="9" y="0"/>
                    <a:pt x="9"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5" name="Google Shape;445;p12"/>
            <p:cNvSpPr/>
            <p:nvPr/>
          </p:nvSpPr>
          <p:spPr>
            <a:xfrm>
              <a:off x="2311550" y="4021775"/>
              <a:ext cx="198700" cy="198000"/>
            </a:xfrm>
            <a:custGeom>
              <a:avLst/>
              <a:gdLst/>
              <a:ahLst/>
              <a:cxnLst/>
              <a:rect l="l" t="t" r="r" b="b"/>
              <a:pathLst>
                <a:path w="7948" h="7920" extrusionOk="0">
                  <a:moveTo>
                    <a:pt x="0" y="0"/>
                  </a:moveTo>
                  <a:cubicBezTo>
                    <a:pt x="2" y="1"/>
                    <a:pt x="4622" y="4708"/>
                    <a:pt x="6807" y="6897"/>
                  </a:cubicBezTo>
                  <a:cubicBezTo>
                    <a:pt x="7578" y="7671"/>
                    <a:pt x="7867" y="7920"/>
                    <a:pt x="7917" y="7920"/>
                  </a:cubicBezTo>
                  <a:cubicBezTo>
                    <a:pt x="7920" y="7920"/>
                    <a:pt x="7921" y="7919"/>
                    <a:pt x="7923" y="7918"/>
                  </a:cubicBezTo>
                  <a:cubicBezTo>
                    <a:pt x="7947" y="7894"/>
                    <a:pt x="7648" y="7553"/>
                    <a:pt x="6902" y="6807"/>
                  </a:cubicBezTo>
                  <a:cubicBezTo>
                    <a:pt x="4712" y="4618"/>
                    <a:pt x="2" y="1"/>
                    <a:pt x="0" y="0"/>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6" name="Google Shape;446;p12"/>
            <p:cNvSpPr/>
            <p:nvPr/>
          </p:nvSpPr>
          <p:spPr>
            <a:xfrm>
              <a:off x="2314525" y="4024625"/>
              <a:ext cx="195625" cy="194875"/>
            </a:xfrm>
            <a:custGeom>
              <a:avLst/>
              <a:gdLst/>
              <a:ahLst/>
              <a:cxnLst/>
              <a:rect l="l" t="t" r="r" b="b"/>
              <a:pathLst>
                <a:path w="7825" h="7795" extrusionOk="0">
                  <a:moveTo>
                    <a:pt x="4" y="1"/>
                  </a:moveTo>
                  <a:cubicBezTo>
                    <a:pt x="0" y="5"/>
                    <a:pt x="4548" y="4643"/>
                    <a:pt x="6701" y="6787"/>
                  </a:cubicBezTo>
                  <a:cubicBezTo>
                    <a:pt x="7455" y="7541"/>
                    <a:pt x="7741" y="7794"/>
                    <a:pt x="7790" y="7794"/>
                  </a:cubicBezTo>
                  <a:cubicBezTo>
                    <a:pt x="7792" y="7794"/>
                    <a:pt x="7794" y="7793"/>
                    <a:pt x="7795" y="7792"/>
                  </a:cubicBezTo>
                  <a:cubicBezTo>
                    <a:pt x="7824" y="7767"/>
                    <a:pt x="7529" y="7435"/>
                    <a:pt x="6791" y="6697"/>
                  </a:cubicBezTo>
                  <a:cubicBezTo>
                    <a:pt x="4638" y="4544"/>
                    <a:pt x="5" y="1"/>
                    <a:pt x="4"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7" name="Google Shape;447;p12"/>
            <p:cNvSpPr/>
            <p:nvPr/>
          </p:nvSpPr>
          <p:spPr>
            <a:xfrm>
              <a:off x="2317600" y="4027700"/>
              <a:ext cx="192550" cy="191975"/>
            </a:xfrm>
            <a:custGeom>
              <a:avLst/>
              <a:gdLst/>
              <a:ahLst/>
              <a:cxnLst/>
              <a:rect l="l" t="t" r="r" b="b"/>
              <a:pathLst>
                <a:path w="7702" h="7679" extrusionOk="0">
                  <a:moveTo>
                    <a:pt x="0" y="1"/>
                  </a:moveTo>
                  <a:lnTo>
                    <a:pt x="0" y="1"/>
                  </a:lnTo>
                  <a:cubicBezTo>
                    <a:pt x="2" y="2"/>
                    <a:pt x="4470" y="4561"/>
                    <a:pt x="6586" y="6681"/>
                  </a:cubicBezTo>
                  <a:cubicBezTo>
                    <a:pt x="7340" y="7435"/>
                    <a:pt x="7621" y="7679"/>
                    <a:pt x="7667" y="7679"/>
                  </a:cubicBezTo>
                  <a:cubicBezTo>
                    <a:pt x="7670" y="7679"/>
                    <a:pt x="7671" y="7678"/>
                    <a:pt x="7672" y="7677"/>
                  </a:cubicBezTo>
                  <a:cubicBezTo>
                    <a:pt x="7701" y="7648"/>
                    <a:pt x="7414" y="7320"/>
                    <a:pt x="6680" y="6590"/>
                  </a:cubicBezTo>
                  <a:cubicBezTo>
                    <a:pt x="4556" y="4467"/>
                    <a:pt x="2" y="2"/>
                    <a:pt x="0"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8" name="Google Shape;448;p12"/>
            <p:cNvSpPr/>
            <p:nvPr/>
          </p:nvSpPr>
          <p:spPr>
            <a:xfrm>
              <a:off x="2320675" y="4030775"/>
              <a:ext cx="189250" cy="188725"/>
            </a:xfrm>
            <a:custGeom>
              <a:avLst/>
              <a:gdLst/>
              <a:ahLst/>
              <a:cxnLst/>
              <a:rect l="l" t="t" r="r" b="b"/>
              <a:pathLst>
                <a:path w="7570" h="7549" extrusionOk="0">
                  <a:moveTo>
                    <a:pt x="0" y="1"/>
                  </a:moveTo>
                  <a:lnTo>
                    <a:pt x="0" y="1"/>
                  </a:lnTo>
                  <a:cubicBezTo>
                    <a:pt x="2" y="2"/>
                    <a:pt x="4392" y="4483"/>
                    <a:pt x="6475" y="6570"/>
                  </a:cubicBezTo>
                  <a:cubicBezTo>
                    <a:pt x="7212" y="7306"/>
                    <a:pt x="7490" y="7548"/>
                    <a:pt x="7539" y="7548"/>
                  </a:cubicBezTo>
                  <a:cubicBezTo>
                    <a:pt x="7542" y="7548"/>
                    <a:pt x="7544" y="7547"/>
                    <a:pt x="7545" y="7546"/>
                  </a:cubicBezTo>
                  <a:cubicBezTo>
                    <a:pt x="7570" y="7521"/>
                    <a:pt x="7291" y="7197"/>
                    <a:pt x="6565" y="6476"/>
                  </a:cubicBezTo>
                  <a:cubicBezTo>
                    <a:pt x="4483" y="4397"/>
                    <a:pt x="2" y="2"/>
                    <a:pt x="0" y="1"/>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9" name="Google Shape;449;p12"/>
            <p:cNvSpPr/>
            <p:nvPr/>
          </p:nvSpPr>
          <p:spPr>
            <a:xfrm>
              <a:off x="2323650" y="4033750"/>
              <a:ext cx="186275" cy="185625"/>
            </a:xfrm>
            <a:custGeom>
              <a:avLst/>
              <a:gdLst/>
              <a:ahLst/>
              <a:cxnLst/>
              <a:rect l="l" t="t" r="r" b="b"/>
              <a:pathLst>
                <a:path w="7451" h="7425" extrusionOk="0">
                  <a:moveTo>
                    <a:pt x="4" y="1"/>
                  </a:moveTo>
                  <a:cubicBezTo>
                    <a:pt x="0" y="5"/>
                    <a:pt x="4322" y="4409"/>
                    <a:pt x="6373" y="6455"/>
                  </a:cubicBezTo>
                  <a:cubicBezTo>
                    <a:pt x="7103" y="7185"/>
                    <a:pt x="7376" y="7425"/>
                    <a:pt x="7421" y="7425"/>
                  </a:cubicBezTo>
                  <a:cubicBezTo>
                    <a:pt x="7423" y="7425"/>
                    <a:pt x="7425" y="7424"/>
                    <a:pt x="7426" y="7423"/>
                  </a:cubicBezTo>
                  <a:cubicBezTo>
                    <a:pt x="7451" y="7398"/>
                    <a:pt x="7172" y="7078"/>
                    <a:pt x="6459" y="6365"/>
                  </a:cubicBezTo>
                  <a:cubicBezTo>
                    <a:pt x="4408" y="4315"/>
                    <a:pt x="5" y="1"/>
                    <a:pt x="4"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0" name="Google Shape;450;p12"/>
            <p:cNvSpPr/>
            <p:nvPr/>
          </p:nvSpPr>
          <p:spPr>
            <a:xfrm>
              <a:off x="2326725" y="4036825"/>
              <a:ext cx="183100" cy="182550"/>
            </a:xfrm>
            <a:custGeom>
              <a:avLst/>
              <a:gdLst/>
              <a:ahLst/>
              <a:cxnLst/>
              <a:rect l="l" t="t" r="r" b="b"/>
              <a:pathLst>
                <a:path w="7324" h="7302" extrusionOk="0">
                  <a:moveTo>
                    <a:pt x="0" y="1"/>
                  </a:moveTo>
                  <a:cubicBezTo>
                    <a:pt x="0" y="1"/>
                    <a:pt x="0" y="1"/>
                    <a:pt x="0" y="1"/>
                  </a:cubicBezTo>
                  <a:cubicBezTo>
                    <a:pt x="0" y="1"/>
                    <a:pt x="4244" y="4327"/>
                    <a:pt x="6254" y="6348"/>
                  </a:cubicBezTo>
                  <a:cubicBezTo>
                    <a:pt x="6979" y="7070"/>
                    <a:pt x="7248" y="7302"/>
                    <a:pt x="7294" y="7302"/>
                  </a:cubicBezTo>
                  <a:cubicBezTo>
                    <a:pt x="7296" y="7302"/>
                    <a:pt x="7298" y="7301"/>
                    <a:pt x="7299" y="7300"/>
                  </a:cubicBezTo>
                  <a:cubicBezTo>
                    <a:pt x="7324" y="7275"/>
                    <a:pt x="7053" y="6964"/>
                    <a:pt x="6344" y="6254"/>
                  </a:cubicBezTo>
                  <a:cubicBezTo>
                    <a:pt x="4327" y="4242"/>
                    <a:pt x="9" y="1"/>
                    <a:pt x="0" y="1"/>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1" name="Google Shape;451;p12"/>
            <p:cNvSpPr/>
            <p:nvPr/>
          </p:nvSpPr>
          <p:spPr>
            <a:xfrm>
              <a:off x="2329700" y="4039800"/>
              <a:ext cx="180125" cy="179475"/>
            </a:xfrm>
            <a:custGeom>
              <a:avLst/>
              <a:gdLst/>
              <a:ahLst/>
              <a:cxnLst/>
              <a:rect l="l" t="t" r="r" b="b"/>
              <a:pathLst>
                <a:path w="7205" h="7179" extrusionOk="0">
                  <a:moveTo>
                    <a:pt x="4" y="1"/>
                  </a:moveTo>
                  <a:cubicBezTo>
                    <a:pt x="4" y="1"/>
                    <a:pt x="4" y="1"/>
                    <a:pt x="4" y="1"/>
                  </a:cubicBezTo>
                  <a:cubicBezTo>
                    <a:pt x="0" y="5"/>
                    <a:pt x="4166" y="4253"/>
                    <a:pt x="6151" y="6234"/>
                  </a:cubicBezTo>
                  <a:cubicBezTo>
                    <a:pt x="6865" y="6944"/>
                    <a:pt x="7130" y="7179"/>
                    <a:pt x="7175" y="7179"/>
                  </a:cubicBezTo>
                  <a:cubicBezTo>
                    <a:pt x="7177" y="7179"/>
                    <a:pt x="7179" y="7178"/>
                    <a:pt x="7180" y="7177"/>
                  </a:cubicBezTo>
                  <a:cubicBezTo>
                    <a:pt x="7205" y="7152"/>
                    <a:pt x="6934" y="6845"/>
                    <a:pt x="6237" y="6147"/>
                  </a:cubicBezTo>
                  <a:cubicBezTo>
                    <a:pt x="4253" y="4168"/>
                    <a:pt x="13" y="1"/>
                    <a:pt x="4"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2" name="Google Shape;452;p12"/>
            <p:cNvSpPr/>
            <p:nvPr/>
          </p:nvSpPr>
          <p:spPr>
            <a:xfrm>
              <a:off x="2332775" y="4042875"/>
              <a:ext cx="176850" cy="176400"/>
            </a:xfrm>
            <a:custGeom>
              <a:avLst/>
              <a:gdLst/>
              <a:ahLst/>
              <a:cxnLst/>
              <a:rect l="l" t="t" r="r" b="b"/>
              <a:pathLst>
                <a:path w="7074" h="7056" extrusionOk="0">
                  <a:moveTo>
                    <a:pt x="0" y="1"/>
                  </a:moveTo>
                  <a:cubicBezTo>
                    <a:pt x="0" y="1"/>
                    <a:pt x="0" y="1"/>
                    <a:pt x="0" y="1"/>
                  </a:cubicBezTo>
                  <a:cubicBezTo>
                    <a:pt x="0" y="5"/>
                    <a:pt x="4089" y="4171"/>
                    <a:pt x="6032" y="6127"/>
                  </a:cubicBezTo>
                  <a:cubicBezTo>
                    <a:pt x="6733" y="6828"/>
                    <a:pt x="6994" y="7056"/>
                    <a:pt x="7040" y="7056"/>
                  </a:cubicBezTo>
                  <a:cubicBezTo>
                    <a:pt x="7042" y="7056"/>
                    <a:pt x="7044" y="7055"/>
                    <a:pt x="7045" y="7054"/>
                  </a:cubicBezTo>
                  <a:cubicBezTo>
                    <a:pt x="7074" y="7033"/>
                    <a:pt x="6807" y="6726"/>
                    <a:pt x="6118" y="6037"/>
                  </a:cubicBezTo>
                  <a:cubicBezTo>
                    <a:pt x="4171" y="4090"/>
                    <a:pt x="9" y="1"/>
                    <a:pt x="0"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3" name="Google Shape;453;p12"/>
            <p:cNvSpPr/>
            <p:nvPr/>
          </p:nvSpPr>
          <p:spPr>
            <a:xfrm>
              <a:off x="2335850" y="4045950"/>
              <a:ext cx="173875" cy="173225"/>
            </a:xfrm>
            <a:custGeom>
              <a:avLst/>
              <a:gdLst/>
              <a:ahLst/>
              <a:cxnLst/>
              <a:rect l="l" t="t" r="r" b="b"/>
              <a:pathLst>
                <a:path w="6955" h="6929" extrusionOk="0">
                  <a:moveTo>
                    <a:pt x="0" y="1"/>
                  </a:moveTo>
                  <a:cubicBezTo>
                    <a:pt x="0" y="1"/>
                    <a:pt x="0" y="1"/>
                    <a:pt x="0" y="1"/>
                  </a:cubicBezTo>
                  <a:cubicBezTo>
                    <a:pt x="0" y="1"/>
                    <a:pt x="4011" y="4097"/>
                    <a:pt x="5930" y="6008"/>
                  </a:cubicBezTo>
                  <a:cubicBezTo>
                    <a:pt x="6618" y="6705"/>
                    <a:pt x="6875" y="6929"/>
                    <a:pt x="6924" y="6929"/>
                  </a:cubicBezTo>
                  <a:cubicBezTo>
                    <a:pt x="6927" y="6929"/>
                    <a:pt x="6929" y="6928"/>
                    <a:pt x="6930" y="6927"/>
                  </a:cubicBezTo>
                  <a:cubicBezTo>
                    <a:pt x="6955" y="6902"/>
                    <a:pt x="6692" y="6607"/>
                    <a:pt x="6012" y="5926"/>
                  </a:cubicBezTo>
                  <a:cubicBezTo>
                    <a:pt x="4094" y="4016"/>
                    <a:pt x="9" y="1"/>
                    <a:pt x="0"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4" name="Google Shape;454;p12"/>
            <p:cNvSpPr/>
            <p:nvPr/>
          </p:nvSpPr>
          <p:spPr>
            <a:xfrm>
              <a:off x="2338725" y="4048925"/>
              <a:ext cx="170900" cy="170225"/>
            </a:xfrm>
            <a:custGeom>
              <a:avLst/>
              <a:gdLst/>
              <a:ahLst/>
              <a:cxnLst/>
              <a:rect l="l" t="t" r="r" b="b"/>
              <a:pathLst>
                <a:path w="6836" h="6809" extrusionOk="0">
                  <a:moveTo>
                    <a:pt x="8" y="1"/>
                  </a:moveTo>
                  <a:cubicBezTo>
                    <a:pt x="8" y="1"/>
                    <a:pt x="8" y="1"/>
                    <a:pt x="8" y="1"/>
                  </a:cubicBezTo>
                  <a:cubicBezTo>
                    <a:pt x="0" y="5"/>
                    <a:pt x="3945" y="4023"/>
                    <a:pt x="5823" y="5897"/>
                  </a:cubicBezTo>
                  <a:cubicBezTo>
                    <a:pt x="6517" y="6591"/>
                    <a:pt x="6772" y="6809"/>
                    <a:pt x="6811" y="6809"/>
                  </a:cubicBezTo>
                  <a:cubicBezTo>
                    <a:pt x="6813" y="6809"/>
                    <a:pt x="6814" y="6809"/>
                    <a:pt x="6815" y="6808"/>
                  </a:cubicBezTo>
                  <a:cubicBezTo>
                    <a:pt x="6836" y="6779"/>
                    <a:pt x="6577" y="6488"/>
                    <a:pt x="5905" y="5815"/>
                  </a:cubicBezTo>
                  <a:cubicBezTo>
                    <a:pt x="4029" y="3939"/>
                    <a:pt x="21" y="1"/>
                    <a:pt x="8"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5" name="Google Shape;455;p12"/>
            <p:cNvSpPr/>
            <p:nvPr/>
          </p:nvSpPr>
          <p:spPr>
            <a:xfrm>
              <a:off x="2341800" y="4052000"/>
              <a:ext cx="167625" cy="166950"/>
            </a:xfrm>
            <a:custGeom>
              <a:avLst/>
              <a:gdLst/>
              <a:ahLst/>
              <a:cxnLst/>
              <a:rect l="l" t="t" r="r" b="b"/>
              <a:pathLst>
                <a:path w="6705" h="6678" extrusionOk="0">
                  <a:moveTo>
                    <a:pt x="0" y="1"/>
                  </a:moveTo>
                  <a:cubicBezTo>
                    <a:pt x="0" y="1"/>
                    <a:pt x="0" y="1"/>
                    <a:pt x="0" y="1"/>
                  </a:cubicBezTo>
                  <a:cubicBezTo>
                    <a:pt x="0" y="1"/>
                    <a:pt x="3867" y="3941"/>
                    <a:pt x="5708" y="5787"/>
                  </a:cubicBezTo>
                  <a:cubicBezTo>
                    <a:pt x="6385" y="6467"/>
                    <a:pt x="6636" y="6678"/>
                    <a:pt x="6676" y="6678"/>
                  </a:cubicBezTo>
                  <a:cubicBezTo>
                    <a:pt x="6678" y="6678"/>
                    <a:pt x="6679" y="6677"/>
                    <a:pt x="6680" y="6676"/>
                  </a:cubicBezTo>
                  <a:cubicBezTo>
                    <a:pt x="6704" y="6656"/>
                    <a:pt x="6450" y="6365"/>
                    <a:pt x="5790" y="5705"/>
                  </a:cubicBezTo>
                  <a:cubicBezTo>
                    <a:pt x="3947" y="3865"/>
                    <a:pt x="17" y="1"/>
                    <a:pt x="0" y="1"/>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6" name="Google Shape;456;p12"/>
            <p:cNvSpPr/>
            <p:nvPr/>
          </p:nvSpPr>
          <p:spPr>
            <a:xfrm>
              <a:off x="2344775" y="4054875"/>
              <a:ext cx="164650" cy="163975"/>
            </a:xfrm>
            <a:custGeom>
              <a:avLst/>
              <a:gdLst/>
              <a:ahLst/>
              <a:cxnLst/>
              <a:rect l="l" t="t" r="r" b="b"/>
              <a:pathLst>
                <a:path w="6586" h="6559" extrusionOk="0">
                  <a:moveTo>
                    <a:pt x="4" y="1"/>
                  </a:moveTo>
                  <a:cubicBezTo>
                    <a:pt x="4" y="1"/>
                    <a:pt x="4" y="1"/>
                    <a:pt x="4" y="1"/>
                  </a:cubicBezTo>
                  <a:cubicBezTo>
                    <a:pt x="0" y="9"/>
                    <a:pt x="3793" y="3871"/>
                    <a:pt x="5610" y="5676"/>
                  </a:cubicBezTo>
                  <a:cubicBezTo>
                    <a:pt x="6279" y="6345"/>
                    <a:pt x="6522" y="6559"/>
                    <a:pt x="6561" y="6559"/>
                  </a:cubicBezTo>
                  <a:cubicBezTo>
                    <a:pt x="6563" y="6559"/>
                    <a:pt x="6564" y="6558"/>
                    <a:pt x="6565" y="6557"/>
                  </a:cubicBezTo>
                  <a:cubicBezTo>
                    <a:pt x="6585" y="6537"/>
                    <a:pt x="6339" y="6254"/>
                    <a:pt x="5683" y="5598"/>
                  </a:cubicBezTo>
                  <a:cubicBezTo>
                    <a:pt x="3872" y="3790"/>
                    <a:pt x="12" y="1"/>
                    <a:pt x="4" y="1"/>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7" name="Google Shape;457;p12"/>
            <p:cNvSpPr/>
            <p:nvPr/>
          </p:nvSpPr>
          <p:spPr>
            <a:xfrm>
              <a:off x="2347850" y="4057950"/>
              <a:ext cx="161375" cy="161050"/>
            </a:xfrm>
            <a:custGeom>
              <a:avLst/>
              <a:gdLst/>
              <a:ahLst/>
              <a:cxnLst/>
              <a:rect l="l" t="t" r="r" b="b"/>
              <a:pathLst>
                <a:path w="6455" h="6442" extrusionOk="0">
                  <a:moveTo>
                    <a:pt x="0" y="1"/>
                  </a:moveTo>
                  <a:cubicBezTo>
                    <a:pt x="0" y="1"/>
                    <a:pt x="0" y="1"/>
                    <a:pt x="0" y="1"/>
                  </a:cubicBezTo>
                  <a:cubicBezTo>
                    <a:pt x="0" y="5"/>
                    <a:pt x="3711" y="3789"/>
                    <a:pt x="5487" y="5573"/>
                  </a:cubicBezTo>
                  <a:cubicBezTo>
                    <a:pt x="6142" y="6224"/>
                    <a:pt x="6384" y="6441"/>
                    <a:pt x="6428" y="6441"/>
                  </a:cubicBezTo>
                  <a:cubicBezTo>
                    <a:pt x="6431" y="6441"/>
                    <a:pt x="6433" y="6440"/>
                    <a:pt x="6434" y="6438"/>
                  </a:cubicBezTo>
                  <a:cubicBezTo>
                    <a:pt x="6454" y="6414"/>
                    <a:pt x="6212" y="6139"/>
                    <a:pt x="5569" y="5491"/>
                  </a:cubicBezTo>
                  <a:cubicBezTo>
                    <a:pt x="3790" y="3713"/>
                    <a:pt x="8" y="1"/>
                    <a:pt x="0"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8" name="Google Shape;458;p12"/>
            <p:cNvSpPr/>
            <p:nvPr/>
          </p:nvSpPr>
          <p:spPr>
            <a:xfrm>
              <a:off x="2350800" y="4061025"/>
              <a:ext cx="158425" cy="157825"/>
            </a:xfrm>
            <a:custGeom>
              <a:avLst/>
              <a:gdLst/>
              <a:ahLst/>
              <a:cxnLst/>
              <a:rect l="l" t="t" r="r" b="b"/>
              <a:pathLst>
                <a:path w="6337" h="6313" extrusionOk="0">
                  <a:moveTo>
                    <a:pt x="5" y="1"/>
                  </a:moveTo>
                  <a:cubicBezTo>
                    <a:pt x="5" y="1"/>
                    <a:pt x="5" y="1"/>
                    <a:pt x="5" y="1"/>
                  </a:cubicBezTo>
                  <a:cubicBezTo>
                    <a:pt x="1" y="1"/>
                    <a:pt x="3638" y="3712"/>
                    <a:pt x="5381" y="5454"/>
                  </a:cubicBezTo>
                  <a:cubicBezTo>
                    <a:pt x="6033" y="6110"/>
                    <a:pt x="6272" y="6313"/>
                    <a:pt x="6311" y="6313"/>
                  </a:cubicBezTo>
                  <a:cubicBezTo>
                    <a:pt x="6313" y="6313"/>
                    <a:pt x="6315" y="6312"/>
                    <a:pt x="6316" y="6311"/>
                  </a:cubicBezTo>
                  <a:cubicBezTo>
                    <a:pt x="6336" y="6291"/>
                    <a:pt x="6098" y="6020"/>
                    <a:pt x="5459" y="5380"/>
                  </a:cubicBezTo>
                  <a:cubicBezTo>
                    <a:pt x="3717" y="3639"/>
                    <a:pt x="13" y="1"/>
                    <a:pt x="5"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9" name="Google Shape;459;p12"/>
            <p:cNvSpPr/>
            <p:nvPr/>
          </p:nvSpPr>
          <p:spPr>
            <a:xfrm>
              <a:off x="2353875" y="4064000"/>
              <a:ext cx="155350" cy="154750"/>
            </a:xfrm>
            <a:custGeom>
              <a:avLst/>
              <a:gdLst/>
              <a:ahLst/>
              <a:cxnLst/>
              <a:rect l="l" t="t" r="r" b="b"/>
              <a:pathLst>
                <a:path w="6214" h="6190" extrusionOk="0">
                  <a:moveTo>
                    <a:pt x="5" y="1"/>
                  </a:moveTo>
                  <a:cubicBezTo>
                    <a:pt x="5" y="1"/>
                    <a:pt x="5" y="1"/>
                    <a:pt x="5" y="1"/>
                  </a:cubicBezTo>
                  <a:cubicBezTo>
                    <a:pt x="1" y="5"/>
                    <a:pt x="3564" y="3642"/>
                    <a:pt x="5274" y="5348"/>
                  </a:cubicBezTo>
                  <a:cubicBezTo>
                    <a:pt x="5915" y="5988"/>
                    <a:pt x="6150" y="6190"/>
                    <a:pt x="6188" y="6190"/>
                  </a:cubicBezTo>
                  <a:cubicBezTo>
                    <a:pt x="6190" y="6190"/>
                    <a:pt x="6192" y="6189"/>
                    <a:pt x="6193" y="6188"/>
                  </a:cubicBezTo>
                  <a:cubicBezTo>
                    <a:pt x="6213" y="6168"/>
                    <a:pt x="5984" y="5901"/>
                    <a:pt x="5352" y="5270"/>
                  </a:cubicBezTo>
                  <a:cubicBezTo>
                    <a:pt x="3647" y="3565"/>
                    <a:pt x="13" y="1"/>
                    <a:pt x="5" y="1"/>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0" name="Google Shape;460;p12"/>
            <p:cNvSpPr/>
            <p:nvPr/>
          </p:nvSpPr>
          <p:spPr>
            <a:xfrm>
              <a:off x="2356950" y="4067075"/>
              <a:ext cx="152075" cy="151700"/>
            </a:xfrm>
            <a:custGeom>
              <a:avLst/>
              <a:gdLst/>
              <a:ahLst/>
              <a:cxnLst/>
              <a:rect l="l" t="t" r="r" b="b"/>
              <a:pathLst>
                <a:path w="6083" h="6068" extrusionOk="0">
                  <a:moveTo>
                    <a:pt x="1" y="1"/>
                  </a:moveTo>
                  <a:cubicBezTo>
                    <a:pt x="1" y="1"/>
                    <a:pt x="1" y="1"/>
                    <a:pt x="1" y="1"/>
                  </a:cubicBezTo>
                  <a:cubicBezTo>
                    <a:pt x="1" y="1"/>
                    <a:pt x="3486" y="3560"/>
                    <a:pt x="5155" y="5233"/>
                  </a:cubicBezTo>
                  <a:cubicBezTo>
                    <a:pt x="5786" y="5864"/>
                    <a:pt x="6019" y="6067"/>
                    <a:pt x="6060" y="6067"/>
                  </a:cubicBezTo>
                  <a:cubicBezTo>
                    <a:pt x="6063" y="6067"/>
                    <a:pt x="6065" y="6067"/>
                    <a:pt x="6066" y="6065"/>
                  </a:cubicBezTo>
                  <a:cubicBezTo>
                    <a:pt x="6082" y="6036"/>
                    <a:pt x="5852" y="5778"/>
                    <a:pt x="5233" y="5159"/>
                  </a:cubicBezTo>
                  <a:cubicBezTo>
                    <a:pt x="3565" y="3487"/>
                    <a:pt x="9" y="1"/>
                    <a:pt x="1"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1" name="Google Shape;461;p12"/>
            <p:cNvSpPr/>
            <p:nvPr/>
          </p:nvSpPr>
          <p:spPr>
            <a:xfrm>
              <a:off x="2359925" y="4070050"/>
              <a:ext cx="149200" cy="148600"/>
            </a:xfrm>
            <a:custGeom>
              <a:avLst/>
              <a:gdLst/>
              <a:ahLst/>
              <a:cxnLst/>
              <a:rect l="l" t="t" r="r" b="b"/>
              <a:pathLst>
                <a:path w="5968" h="5944" extrusionOk="0">
                  <a:moveTo>
                    <a:pt x="5" y="0"/>
                  </a:moveTo>
                  <a:cubicBezTo>
                    <a:pt x="5" y="0"/>
                    <a:pt x="5" y="0"/>
                    <a:pt x="5" y="0"/>
                  </a:cubicBezTo>
                  <a:cubicBezTo>
                    <a:pt x="1" y="5"/>
                    <a:pt x="3413" y="3486"/>
                    <a:pt x="5053" y="5126"/>
                  </a:cubicBezTo>
                  <a:cubicBezTo>
                    <a:pt x="5676" y="5750"/>
                    <a:pt x="5904" y="5944"/>
                    <a:pt x="5942" y="5944"/>
                  </a:cubicBezTo>
                  <a:cubicBezTo>
                    <a:pt x="5944" y="5944"/>
                    <a:pt x="5946" y="5943"/>
                    <a:pt x="5947" y="5942"/>
                  </a:cubicBezTo>
                  <a:cubicBezTo>
                    <a:pt x="5967" y="5922"/>
                    <a:pt x="5746" y="5663"/>
                    <a:pt x="5131" y="5048"/>
                  </a:cubicBezTo>
                  <a:cubicBezTo>
                    <a:pt x="3491" y="3409"/>
                    <a:pt x="13" y="0"/>
                    <a:pt x="5"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2" name="Google Shape;462;p12"/>
            <p:cNvSpPr/>
            <p:nvPr/>
          </p:nvSpPr>
          <p:spPr>
            <a:xfrm>
              <a:off x="2363000" y="4073125"/>
              <a:ext cx="145900" cy="145525"/>
            </a:xfrm>
            <a:custGeom>
              <a:avLst/>
              <a:gdLst/>
              <a:ahLst/>
              <a:cxnLst/>
              <a:rect l="l" t="t" r="r" b="b"/>
              <a:pathLst>
                <a:path w="5836" h="5821" extrusionOk="0">
                  <a:moveTo>
                    <a:pt x="1" y="0"/>
                  </a:moveTo>
                  <a:cubicBezTo>
                    <a:pt x="1" y="0"/>
                    <a:pt x="1" y="0"/>
                    <a:pt x="1" y="0"/>
                  </a:cubicBezTo>
                  <a:cubicBezTo>
                    <a:pt x="1" y="5"/>
                    <a:pt x="3335" y="3408"/>
                    <a:pt x="4942" y="5011"/>
                  </a:cubicBezTo>
                  <a:cubicBezTo>
                    <a:pt x="5554" y="5627"/>
                    <a:pt x="5773" y="5821"/>
                    <a:pt x="5811" y="5821"/>
                  </a:cubicBezTo>
                  <a:cubicBezTo>
                    <a:pt x="5813" y="5821"/>
                    <a:pt x="5814" y="5820"/>
                    <a:pt x="5815" y="5819"/>
                  </a:cubicBezTo>
                  <a:cubicBezTo>
                    <a:pt x="5836" y="5799"/>
                    <a:pt x="5619" y="5544"/>
                    <a:pt x="5012" y="4942"/>
                  </a:cubicBezTo>
                  <a:cubicBezTo>
                    <a:pt x="3409" y="3331"/>
                    <a:pt x="9" y="0"/>
                    <a:pt x="1" y="0"/>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3" name="Google Shape;463;p12"/>
            <p:cNvSpPr/>
            <p:nvPr/>
          </p:nvSpPr>
          <p:spPr>
            <a:xfrm>
              <a:off x="2365875" y="4076200"/>
              <a:ext cx="142925" cy="142225"/>
            </a:xfrm>
            <a:custGeom>
              <a:avLst/>
              <a:gdLst/>
              <a:ahLst/>
              <a:cxnLst/>
              <a:rect l="l" t="t" r="r" b="b"/>
              <a:pathLst>
                <a:path w="5717" h="5689" extrusionOk="0">
                  <a:moveTo>
                    <a:pt x="9" y="0"/>
                  </a:moveTo>
                  <a:cubicBezTo>
                    <a:pt x="9" y="0"/>
                    <a:pt x="9" y="0"/>
                    <a:pt x="9" y="0"/>
                  </a:cubicBezTo>
                  <a:cubicBezTo>
                    <a:pt x="1" y="0"/>
                    <a:pt x="3269" y="3326"/>
                    <a:pt x="4835" y="4901"/>
                  </a:cubicBezTo>
                  <a:cubicBezTo>
                    <a:pt x="5444" y="5509"/>
                    <a:pt x="5657" y="5689"/>
                    <a:pt x="5693" y="5689"/>
                  </a:cubicBezTo>
                  <a:cubicBezTo>
                    <a:pt x="5694" y="5689"/>
                    <a:pt x="5696" y="5689"/>
                    <a:pt x="5696" y="5688"/>
                  </a:cubicBezTo>
                  <a:cubicBezTo>
                    <a:pt x="5717" y="5676"/>
                    <a:pt x="5500" y="5421"/>
                    <a:pt x="4905" y="4827"/>
                  </a:cubicBezTo>
                  <a:cubicBezTo>
                    <a:pt x="3340" y="3261"/>
                    <a:pt x="17" y="0"/>
                    <a:pt x="9"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4" name="Google Shape;464;p12"/>
            <p:cNvSpPr/>
            <p:nvPr/>
          </p:nvSpPr>
          <p:spPr>
            <a:xfrm>
              <a:off x="2368950" y="4079175"/>
              <a:ext cx="139950" cy="139275"/>
            </a:xfrm>
            <a:custGeom>
              <a:avLst/>
              <a:gdLst/>
              <a:ahLst/>
              <a:cxnLst/>
              <a:rect l="l" t="t" r="r" b="b"/>
              <a:pathLst>
                <a:path w="5598" h="5571" extrusionOk="0">
                  <a:moveTo>
                    <a:pt x="9" y="0"/>
                  </a:moveTo>
                  <a:cubicBezTo>
                    <a:pt x="9" y="0"/>
                    <a:pt x="9" y="0"/>
                    <a:pt x="9" y="0"/>
                  </a:cubicBezTo>
                  <a:cubicBezTo>
                    <a:pt x="1" y="4"/>
                    <a:pt x="3187" y="3252"/>
                    <a:pt x="4729" y="4790"/>
                  </a:cubicBezTo>
                  <a:cubicBezTo>
                    <a:pt x="5328" y="5385"/>
                    <a:pt x="5536" y="5570"/>
                    <a:pt x="5573" y="5570"/>
                  </a:cubicBezTo>
                  <a:cubicBezTo>
                    <a:pt x="5575" y="5570"/>
                    <a:pt x="5576" y="5570"/>
                    <a:pt x="5577" y="5569"/>
                  </a:cubicBezTo>
                  <a:cubicBezTo>
                    <a:pt x="5598" y="5548"/>
                    <a:pt x="5389" y="5311"/>
                    <a:pt x="4798" y="4720"/>
                  </a:cubicBezTo>
                  <a:cubicBezTo>
                    <a:pt x="3263" y="3184"/>
                    <a:pt x="21" y="0"/>
                    <a:pt x="9"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5" name="Google Shape;465;p12"/>
            <p:cNvSpPr/>
            <p:nvPr/>
          </p:nvSpPr>
          <p:spPr>
            <a:xfrm>
              <a:off x="2372025" y="4082250"/>
              <a:ext cx="136675" cy="136100"/>
            </a:xfrm>
            <a:custGeom>
              <a:avLst/>
              <a:gdLst/>
              <a:ahLst/>
              <a:cxnLst/>
              <a:rect l="l" t="t" r="r" b="b"/>
              <a:pathLst>
                <a:path w="5467" h="5444" extrusionOk="0">
                  <a:moveTo>
                    <a:pt x="1" y="0"/>
                  </a:moveTo>
                  <a:cubicBezTo>
                    <a:pt x="1" y="0"/>
                    <a:pt x="1" y="0"/>
                    <a:pt x="1" y="0"/>
                  </a:cubicBezTo>
                  <a:cubicBezTo>
                    <a:pt x="1" y="5"/>
                    <a:pt x="3109" y="3170"/>
                    <a:pt x="4610" y="4679"/>
                  </a:cubicBezTo>
                  <a:cubicBezTo>
                    <a:pt x="5193" y="5262"/>
                    <a:pt x="5404" y="5443"/>
                    <a:pt x="5442" y="5443"/>
                  </a:cubicBezTo>
                  <a:cubicBezTo>
                    <a:pt x="5444" y="5443"/>
                    <a:pt x="5445" y="5443"/>
                    <a:pt x="5446" y="5442"/>
                  </a:cubicBezTo>
                  <a:cubicBezTo>
                    <a:pt x="5467" y="5421"/>
                    <a:pt x="5262" y="5188"/>
                    <a:pt x="4684" y="4605"/>
                  </a:cubicBezTo>
                  <a:cubicBezTo>
                    <a:pt x="3181" y="3106"/>
                    <a:pt x="17" y="0"/>
                    <a:pt x="1" y="0"/>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6" name="Google Shape;466;p12"/>
            <p:cNvSpPr/>
            <p:nvPr/>
          </p:nvSpPr>
          <p:spPr>
            <a:xfrm>
              <a:off x="2375000" y="4085125"/>
              <a:ext cx="133700" cy="133100"/>
            </a:xfrm>
            <a:custGeom>
              <a:avLst/>
              <a:gdLst/>
              <a:ahLst/>
              <a:cxnLst/>
              <a:rect l="l" t="t" r="r" b="b"/>
              <a:pathLst>
                <a:path w="5348" h="5324" extrusionOk="0">
                  <a:moveTo>
                    <a:pt x="5" y="0"/>
                  </a:moveTo>
                  <a:cubicBezTo>
                    <a:pt x="5" y="0"/>
                    <a:pt x="5" y="0"/>
                    <a:pt x="5" y="0"/>
                  </a:cubicBezTo>
                  <a:cubicBezTo>
                    <a:pt x="1" y="8"/>
                    <a:pt x="3035" y="3104"/>
                    <a:pt x="4507" y="4568"/>
                  </a:cubicBezTo>
                  <a:cubicBezTo>
                    <a:pt x="5083" y="5152"/>
                    <a:pt x="5288" y="5324"/>
                    <a:pt x="5323" y="5324"/>
                  </a:cubicBezTo>
                  <a:cubicBezTo>
                    <a:pt x="5325" y="5324"/>
                    <a:pt x="5326" y="5323"/>
                    <a:pt x="5327" y="5323"/>
                  </a:cubicBezTo>
                  <a:cubicBezTo>
                    <a:pt x="5348" y="5306"/>
                    <a:pt x="5143" y="5073"/>
                    <a:pt x="4573" y="4503"/>
                  </a:cubicBezTo>
                  <a:cubicBezTo>
                    <a:pt x="3110" y="3031"/>
                    <a:pt x="17" y="0"/>
                    <a:pt x="5"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7" name="Google Shape;467;p12"/>
            <p:cNvSpPr/>
            <p:nvPr/>
          </p:nvSpPr>
          <p:spPr>
            <a:xfrm>
              <a:off x="2378075" y="4088200"/>
              <a:ext cx="130525" cy="130150"/>
            </a:xfrm>
            <a:custGeom>
              <a:avLst/>
              <a:gdLst/>
              <a:ahLst/>
              <a:cxnLst/>
              <a:rect l="l" t="t" r="r" b="b"/>
              <a:pathLst>
                <a:path w="5221" h="5206" extrusionOk="0">
                  <a:moveTo>
                    <a:pt x="1" y="0"/>
                  </a:moveTo>
                  <a:cubicBezTo>
                    <a:pt x="1" y="0"/>
                    <a:pt x="1" y="0"/>
                    <a:pt x="1" y="0"/>
                  </a:cubicBezTo>
                  <a:cubicBezTo>
                    <a:pt x="1" y="8"/>
                    <a:pt x="2957" y="3026"/>
                    <a:pt x="4392" y="4462"/>
                  </a:cubicBezTo>
                  <a:cubicBezTo>
                    <a:pt x="4963" y="5028"/>
                    <a:pt x="5162" y="5205"/>
                    <a:pt x="5200" y="5205"/>
                  </a:cubicBezTo>
                  <a:cubicBezTo>
                    <a:pt x="5202" y="5205"/>
                    <a:pt x="5203" y="5205"/>
                    <a:pt x="5204" y="5204"/>
                  </a:cubicBezTo>
                  <a:cubicBezTo>
                    <a:pt x="5221" y="5183"/>
                    <a:pt x="5024" y="4958"/>
                    <a:pt x="4462" y="4392"/>
                  </a:cubicBezTo>
                  <a:cubicBezTo>
                    <a:pt x="3028" y="2958"/>
                    <a:pt x="9" y="0"/>
                    <a:pt x="1"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8" name="Google Shape;468;p12"/>
            <p:cNvSpPr/>
            <p:nvPr/>
          </p:nvSpPr>
          <p:spPr>
            <a:xfrm>
              <a:off x="2381050" y="4091275"/>
              <a:ext cx="127550" cy="126975"/>
            </a:xfrm>
            <a:custGeom>
              <a:avLst/>
              <a:gdLst/>
              <a:ahLst/>
              <a:cxnLst/>
              <a:rect l="l" t="t" r="r" b="b"/>
              <a:pathLst>
                <a:path w="5102" h="5079" extrusionOk="0">
                  <a:moveTo>
                    <a:pt x="5" y="0"/>
                  </a:moveTo>
                  <a:cubicBezTo>
                    <a:pt x="5" y="0"/>
                    <a:pt x="5" y="0"/>
                    <a:pt x="5" y="0"/>
                  </a:cubicBezTo>
                  <a:cubicBezTo>
                    <a:pt x="1" y="0"/>
                    <a:pt x="2887" y="2944"/>
                    <a:pt x="4286" y="4347"/>
                  </a:cubicBezTo>
                  <a:cubicBezTo>
                    <a:pt x="4844" y="4905"/>
                    <a:pt x="5039" y="5078"/>
                    <a:pt x="5076" y="5078"/>
                  </a:cubicBezTo>
                  <a:cubicBezTo>
                    <a:pt x="5078" y="5078"/>
                    <a:pt x="5080" y="5078"/>
                    <a:pt x="5081" y="5077"/>
                  </a:cubicBezTo>
                  <a:cubicBezTo>
                    <a:pt x="5102" y="5056"/>
                    <a:pt x="4905" y="4835"/>
                    <a:pt x="4351" y="4281"/>
                  </a:cubicBezTo>
                  <a:cubicBezTo>
                    <a:pt x="2954" y="2884"/>
                    <a:pt x="13" y="0"/>
                    <a:pt x="5"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69" name="Google Shape;469;p12"/>
            <p:cNvSpPr/>
            <p:nvPr/>
          </p:nvSpPr>
          <p:spPr>
            <a:xfrm>
              <a:off x="2384125" y="4094250"/>
              <a:ext cx="124275" cy="123875"/>
            </a:xfrm>
            <a:custGeom>
              <a:avLst/>
              <a:gdLst/>
              <a:ahLst/>
              <a:cxnLst/>
              <a:rect l="l" t="t" r="r" b="b"/>
              <a:pathLst>
                <a:path w="4971" h="4955" extrusionOk="0">
                  <a:moveTo>
                    <a:pt x="5" y="0"/>
                  </a:moveTo>
                  <a:cubicBezTo>
                    <a:pt x="5" y="0"/>
                    <a:pt x="5" y="0"/>
                    <a:pt x="5" y="0"/>
                  </a:cubicBezTo>
                  <a:cubicBezTo>
                    <a:pt x="1" y="4"/>
                    <a:pt x="2810" y="2871"/>
                    <a:pt x="4175" y="4236"/>
                  </a:cubicBezTo>
                  <a:cubicBezTo>
                    <a:pt x="4736" y="4793"/>
                    <a:pt x="4928" y="4954"/>
                    <a:pt x="4956" y="4954"/>
                  </a:cubicBezTo>
                  <a:cubicBezTo>
                    <a:pt x="4957" y="4954"/>
                    <a:pt x="4958" y="4954"/>
                    <a:pt x="4958" y="4954"/>
                  </a:cubicBezTo>
                  <a:cubicBezTo>
                    <a:pt x="4970" y="4937"/>
                    <a:pt x="4782" y="4716"/>
                    <a:pt x="4241" y="4174"/>
                  </a:cubicBezTo>
                  <a:cubicBezTo>
                    <a:pt x="2876" y="2806"/>
                    <a:pt x="13" y="0"/>
                    <a:pt x="5"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0" name="Google Shape;470;p12"/>
            <p:cNvSpPr/>
            <p:nvPr/>
          </p:nvSpPr>
          <p:spPr>
            <a:xfrm>
              <a:off x="2387100" y="4097325"/>
              <a:ext cx="121300" cy="120800"/>
            </a:xfrm>
            <a:custGeom>
              <a:avLst/>
              <a:gdLst/>
              <a:ahLst/>
              <a:cxnLst/>
              <a:rect l="l" t="t" r="r" b="b"/>
              <a:pathLst>
                <a:path w="4852" h="4832" extrusionOk="0">
                  <a:moveTo>
                    <a:pt x="5" y="0"/>
                  </a:moveTo>
                  <a:cubicBezTo>
                    <a:pt x="5" y="0"/>
                    <a:pt x="5" y="0"/>
                    <a:pt x="5" y="0"/>
                  </a:cubicBezTo>
                  <a:cubicBezTo>
                    <a:pt x="1" y="4"/>
                    <a:pt x="2736" y="2789"/>
                    <a:pt x="4064" y="4125"/>
                  </a:cubicBezTo>
                  <a:cubicBezTo>
                    <a:pt x="4617" y="4674"/>
                    <a:pt x="4805" y="4831"/>
                    <a:pt x="4829" y="4831"/>
                  </a:cubicBezTo>
                  <a:cubicBezTo>
                    <a:pt x="4830" y="4831"/>
                    <a:pt x="4831" y="4831"/>
                    <a:pt x="4831" y="4831"/>
                  </a:cubicBezTo>
                  <a:cubicBezTo>
                    <a:pt x="4851" y="4810"/>
                    <a:pt x="4667" y="4597"/>
                    <a:pt x="4130" y="4060"/>
                  </a:cubicBezTo>
                  <a:cubicBezTo>
                    <a:pt x="2798" y="2728"/>
                    <a:pt x="13" y="0"/>
                    <a:pt x="5"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1" name="Google Shape;471;p12"/>
            <p:cNvSpPr/>
            <p:nvPr/>
          </p:nvSpPr>
          <p:spPr>
            <a:xfrm>
              <a:off x="2390175" y="4100300"/>
              <a:ext cx="118125" cy="117625"/>
            </a:xfrm>
            <a:custGeom>
              <a:avLst/>
              <a:gdLst/>
              <a:ahLst/>
              <a:cxnLst/>
              <a:rect l="l" t="t" r="r" b="b"/>
              <a:pathLst>
                <a:path w="4725" h="4705" extrusionOk="0">
                  <a:moveTo>
                    <a:pt x="5" y="0"/>
                  </a:moveTo>
                  <a:cubicBezTo>
                    <a:pt x="5" y="0"/>
                    <a:pt x="5" y="0"/>
                    <a:pt x="5" y="0"/>
                  </a:cubicBezTo>
                  <a:cubicBezTo>
                    <a:pt x="1" y="4"/>
                    <a:pt x="2654" y="2715"/>
                    <a:pt x="3958" y="4010"/>
                  </a:cubicBezTo>
                  <a:cubicBezTo>
                    <a:pt x="4492" y="4548"/>
                    <a:pt x="4677" y="4705"/>
                    <a:pt x="4705" y="4705"/>
                  </a:cubicBezTo>
                  <a:cubicBezTo>
                    <a:pt x="4706" y="4705"/>
                    <a:pt x="4707" y="4704"/>
                    <a:pt x="4708" y="4703"/>
                  </a:cubicBezTo>
                  <a:cubicBezTo>
                    <a:pt x="4724" y="4683"/>
                    <a:pt x="4544" y="4478"/>
                    <a:pt x="4019" y="3953"/>
                  </a:cubicBezTo>
                  <a:cubicBezTo>
                    <a:pt x="2720" y="2654"/>
                    <a:pt x="13" y="0"/>
                    <a:pt x="5" y="0"/>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2" name="Google Shape;472;p12"/>
            <p:cNvSpPr/>
            <p:nvPr/>
          </p:nvSpPr>
          <p:spPr>
            <a:xfrm>
              <a:off x="2393250" y="4103375"/>
              <a:ext cx="114950" cy="114550"/>
            </a:xfrm>
            <a:custGeom>
              <a:avLst/>
              <a:gdLst/>
              <a:ahLst/>
              <a:cxnLst/>
              <a:rect l="l" t="t" r="r" b="b"/>
              <a:pathLst>
                <a:path w="4598" h="4582" extrusionOk="0">
                  <a:moveTo>
                    <a:pt x="1" y="0"/>
                  </a:moveTo>
                  <a:cubicBezTo>
                    <a:pt x="1" y="0"/>
                    <a:pt x="1" y="0"/>
                    <a:pt x="1" y="0"/>
                  </a:cubicBezTo>
                  <a:cubicBezTo>
                    <a:pt x="1" y="4"/>
                    <a:pt x="2576" y="2641"/>
                    <a:pt x="3843" y="3904"/>
                  </a:cubicBezTo>
                  <a:cubicBezTo>
                    <a:pt x="4365" y="4426"/>
                    <a:pt x="4547" y="4582"/>
                    <a:pt x="4577" y="4582"/>
                  </a:cubicBezTo>
                  <a:cubicBezTo>
                    <a:pt x="4579" y="4582"/>
                    <a:pt x="4580" y="4581"/>
                    <a:pt x="4581" y="4580"/>
                  </a:cubicBezTo>
                  <a:cubicBezTo>
                    <a:pt x="4597" y="4568"/>
                    <a:pt x="4421" y="4363"/>
                    <a:pt x="3904" y="3842"/>
                  </a:cubicBezTo>
                  <a:cubicBezTo>
                    <a:pt x="2638" y="2580"/>
                    <a:pt x="9" y="0"/>
                    <a:pt x="1"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3" name="Google Shape;473;p12"/>
            <p:cNvSpPr/>
            <p:nvPr/>
          </p:nvSpPr>
          <p:spPr>
            <a:xfrm>
              <a:off x="2396125" y="4106450"/>
              <a:ext cx="112075" cy="111375"/>
            </a:xfrm>
            <a:custGeom>
              <a:avLst/>
              <a:gdLst/>
              <a:ahLst/>
              <a:cxnLst/>
              <a:rect l="l" t="t" r="r" b="b"/>
              <a:pathLst>
                <a:path w="4483" h="4455" extrusionOk="0">
                  <a:moveTo>
                    <a:pt x="9" y="0"/>
                  </a:moveTo>
                  <a:cubicBezTo>
                    <a:pt x="9" y="0"/>
                    <a:pt x="9" y="0"/>
                    <a:pt x="9" y="0"/>
                  </a:cubicBezTo>
                  <a:cubicBezTo>
                    <a:pt x="0" y="0"/>
                    <a:pt x="2510" y="2559"/>
                    <a:pt x="3744" y="3789"/>
                  </a:cubicBezTo>
                  <a:cubicBezTo>
                    <a:pt x="4254" y="4303"/>
                    <a:pt x="4432" y="4455"/>
                    <a:pt x="4462" y="4455"/>
                  </a:cubicBezTo>
                  <a:cubicBezTo>
                    <a:pt x="4464" y="4455"/>
                    <a:pt x="4465" y="4454"/>
                    <a:pt x="4466" y="4453"/>
                  </a:cubicBezTo>
                  <a:cubicBezTo>
                    <a:pt x="4482" y="4437"/>
                    <a:pt x="4314" y="4244"/>
                    <a:pt x="3802" y="3732"/>
                  </a:cubicBezTo>
                  <a:cubicBezTo>
                    <a:pt x="2572" y="2502"/>
                    <a:pt x="17" y="0"/>
                    <a:pt x="9" y="0"/>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4" name="Google Shape;474;p12"/>
            <p:cNvSpPr/>
            <p:nvPr/>
          </p:nvSpPr>
          <p:spPr>
            <a:xfrm>
              <a:off x="2399200" y="4109300"/>
              <a:ext cx="108900" cy="108525"/>
            </a:xfrm>
            <a:custGeom>
              <a:avLst/>
              <a:gdLst/>
              <a:ahLst/>
              <a:cxnLst/>
              <a:rect l="l" t="t" r="r" b="b"/>
              <a:pathLst>
                <a:path w="4356" h="4341" extrusionOk="0">
                  <a:moveTo>
                    <a:pt x="9" y="1"/>
                  </a:moveTo>
                  <a:cubicBezTo>
                    <a:pt x="9" y="1"/>
                    <a:pt x="9" y="1"/>
                    <a:pt x="9" y="1"/>
                  </a:cubicBezTo>
                  <a:cubicBezTo>
                    <a:pt x="0" y="9"/>
                    <a:pt x="2432" y="2490"/>
                    <a:pt x="3625" y="3687"/>
                  </a:cubicBezTo>
                  <a:cubicBezTo>
                    <a:pt x="4131" y="4189"/>
                    <a:pt x="4305" y="4341"/>
                    <a:pt x="4335" y="4341"/>
                  </a:cubicBezTo>
                  <a:cubicBezTo>
                    <a:pt x="4337" y="4341"/>
                    <a:pt x="4338" y="4340"/>
                    <a:pt x="4339" y="4339"/>
                  </a:cubicBezTo>
                  <a:cubicBezTo>
                    <a:pt x="4355" y="4323"/>
                    <a:pt x="4187" y="4130"/>
                    <a:pt x="3687" y="3626"/>
                  </a:cubicBezTo>
                  <a:cubicBezTo>
                    <a:pt x="2495" y="2429"/>
                    <a:pt x="17" y="1"/>
                    <a:pt x="9"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5" name="Google Shape;475;p12"/>
            <p:cNvSpPr/>
            <p:nvPr/>
          </p:nvSpPr>
          <p:spPr>
            <a:xfrm>
              <a:off x="2402175" y="4112500"/>
              <a:ext cx="105925" cy="105225"/>
            </a:xfrm>
            <a:custGeom>
              <a:avLst/>
              <a:gdLst/>
              <a:ahLst/>
              <a:cxnLst/>
              <a:rect l="l" t="t" r="r" b="b"/>
              <a:pathLst>
                <a:path w="4237" h="4209" extrusionOk="0">
                  <a:moveTo>
                    <a:pt x="4" y="0"/>
                  </a:moveTo>
                  <a:cubicBezTo>
                    <a:pt x="4" y="0"/>
                    <a:pt x="4" y="0"/>
                    <a:pt x="4" y="0"/>
                  </a:cubicBezTo>
                  <a:cubicBezTo>
                    <a:pt x="0" y="4"/>
                    <a:pt x="2358" y="2407"/>
                    <a:pt x="3523" y="3568"/>
                  </a:cubicBezTo>
                  <a:cubicBezTo>
                    <a:pt x="4016" y="4061"/>
                    <a:pt x="4186" y="4208"/>
                    <a:pt x="4216" y="4208"/>
                  </a:cubicBezTo>
                  <a:cubicBezTo>
                    <a:pt x="4218" y="4208"/>
                    <a:pt x="4219" y="4208"/>
                    <a:pt x="4220" y="4207"/>
                  </a:cubicBezTo>
                  <a:cubicBezTo>
                    <a:pt x="4236" y="4191"/>
                    <a:pt x="4076" y="4006"/>
                    <a:pt x="3580" y="3510"/>
                  </a:cubicBezTo>
                  <a:cubicBezTo>
                    <a:pt x="2418" y="2352"/>
                    <a:pt x="21" y="0"/>
                    <a:pt x="4"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6" name="Google Shape;476;p12"/>
            <p:cNvSpPr/>
            <p:nvPr/>
          </p:nvSpPr>
          <p:spPr>
            <a:xfrm>
              <a:off x="2405250" y="4115350"/>
              <a:ext cx="102625" cy="102250"/>
            </a:xfrm>
            <a:custGeom>
              <a:avLst/>
              <a:gdLst/>
              <a:ahLst/>
              <a:cxnLst/>
              <a:rect l="l" t="t" r="r" b="b"/>
              <a:pathLst>
                <a:path w="4105" h="4090" extrusionOk="0">
                  <a:moveTo>
                    <a:pt x="4" y="1"/>
                  </a:moveTo>
                  <a:cubicBezTo>
                    <a:pt x="4" y="1"/>
                    <a:pt x="4" y="1"/>
                    <a:pt x="4" y="1"/>
                  </a:cubicBezTo>
                  <a:cubicBezTo>
                    <a:pt x="0" y="9"/>
                    <a:pt x="2280" y="2334"/>
                    <a:pt x="3408" y="3462"/>
                  </a:cubicBezTo>
                  <a:cubicBezTo>
                    <a:pt x="3899" y="3952"/>
                    <a:pt x="4062" y="4090"/>
                    <a:pt x="4090" y="4090"/>
                  </a:cubicBezTo>
                  <a:cubicBezTo>
                    <a:pt x="4091" y="4090"/>
                    <a:pt x="4092" y="4090"/>
                    <a:pt x="4093" y="4089"/>
                  </a:cubicBezTo>
                  <a:cubicBezTo>
                    <a:pt x="4105" y="4073"/>
                    <a:pt x="3953" y="3892"/>
                    <a:pt x="3465" y="3404"/>
                  </a:cubicBezTo>
                  <a:cubicBezTo>
                    <a:pt x="2339" y="2278"/>
                    <a:pt x="17" y="1"/>
                    <a:pt x="4" y="1"/>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7" name="Google Shape;477;p12"/>
            <p:cNvSpPr/>
            <p:nvPr/>
          </p:nvSpPr>
          <p:spPr>
            <a:xfrm>
              <a:off x="2408325" y="4118425"/>
              <a:ext cx="99450" cy="99300"/>
            </a:xfrm>
            <a:custGeom>
              <a:avLst/>
              <a:gdLst/>
              <a:ahLst/>
              <a:cxnLst/>
              <a:rect l="l" t="t" r="r" b="b"/>
              <a:pathLst>
                <a:path w="3978" h="3972" extrusionOk="0">
                  <a:moveTo>
                    <a:pt x="0" y="1"/>
                  </a:moveTo>
                  <a:cubicBezTo>
                    <a:pt x="0" y="1"/>
                    <a:pt x="0" y="1"/>
                    <a:pt x="0" y="1"/>
                  </a:cubicBezTo>
                  <a:cubicBezTo>
                    <a:pt x="0" y="9"/>
                    <a:pt x="2206" y="2256"/>
                    <a:pt x="3293" y="3355"/>
                  </a:cubicBezTo>
                  <a:cubicBezTo>
                    <a:pt x="3771" y="3829"/>
                    <a:pt x="3932" y="3972"/>
                    <a:pt x="3958" y="3972"/>
                  </a:cubicBezTo>
                  <a:cubicBezTo>
                    <a:pt x="3960" y="3972"/>
                    <a:pt x="3961" y="3971"/>
                    <a:pt x="3961" y="3970"/>
                  </a:cubicBezTo>
                  <a:cubicBezTo>
                    <a:pt x="3978" y="3954"/>
                    <a:pt x="3822" y="3773"/>
                    <a:pt x="3346" y="3298"/>
                  </a:cubicBezTo>
                  <a:cubicBezTo>
                    <a:pt x="2257" y="2204"/>
                    <a:pt x="9" y="1"/>
                    <a:pt x="0"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8" name="Google Shape;478;p12"/>
            <p:cNvSpPr/>
            <p:nvPr/>
          </p:nvSpPr>
          <p:spPr>
            <a:xfrm>
              <a:off x="2411300" y="4121500"/>
              <a:ext cx="96475" cy="96100"/>
            </a:xfrm>
            <a:custGeom>
              <a:avLst/>
              <a:gdLst/>
              <a:ahLst/>
              <a:cxnLst/>
              <a:rect l="l" t="t" r="r" b="b"/>
              <a:pathLst>
                <a:path w="3859" h="3844" extrusionOk="0">
                  <a:moveTo>
                    <a:pt x="4" y="1"/>
                  </a:moveTo>
                  <a:cubicBezTo>
                    <a:pt x="4" y="1"/>
                    <a:pt x="4" y="1"/>
                    <a:pt x="4" y="1"/>
                  </a:cubicBezTo>
                  <a:cubicBezTo>
                    <a:pt x="0" y="9"/>
                    <a:pt x="2128" y="2174"/>
                    <a:pt x="3186" y="3240"/>
                  </a:cubicBezTo>
                  <a:cubicBezTo>
                    <a:pt x="3657" y="3711"/>
                    <a:pt x="3816" y="3844"/>
                    <a:pt x="3840" y="3844"/>
                  </a:cubicBezTo>
                  <a:cubicBezTo>
                    <a:pt x="3841" y="3844"/>
                    <a:pt x="3842" y="3844"/>
                    <a:pt x="3842" y="3843"/>
                  </a:cubicBezTo>
                  <a:cubicBezTo>
                    <a:pt x="3859" y="3827"/>
                    <a:pt x="3715" y="3654"/>
                    <a:pt x="3244" y="3187"/>
                  </a:cubicBezTo>
                  <a:cubicBezTo>
                    <a:pt x="2183" y="2126"/>
                    <a:pt x="13" y="1"/>
                    <a:pt x="4"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9" name="Google Shape;479;p12"/>
            <p:cNvSpPr/>
            <p:nvPr/>
          </p:nvSpPr>
          <p:spPr>
            <a:xfrm>
              <a:off x="2414375" y="4124475"/>
              <a:ext cx="93400" cy="92950"/>
            </a:xfrm>
            <a:custGeom>
              <a:avLst/>
              <a:gdLst/>
              <a:ahLst/>
              <a:cxnLst/>
              <a:rect l="l" t="t" r="r" b="b"/>
              <a:pathLst>
                <a:path w="3736" h="3718" extrusionOk="0">
                  <a:moveTo>
                    <a:pt x="4" y="1"/>
                  </a:moveTo>
                  <a:cubicBezTo>
                    <a:pt x="4" y="1"/>
                    <a:pt x="4" y="1"/>
                    <a:pt x="4" y="1"/>
                  </a:cubicBezTo>
                  <a:cubicBezTo>
                    <a:pt x="0" y="5"/>
                    <a:pt x="2051" y="2104"/>
                    <a:pt x="3080" y="3130"/>
                  </a:cubicBezTo>
                  <a:cubicBezTo>
                    <a:pt x="3536" y="3585"/>
                    <a:pt x="3689" y="3717"/>
                    <a:pt x="3716" y="3717"/>
                  </a:cubicBezTo>
                  <a:cubicBezTo>
                    <a:pt x="3718" y="3717"/>
                    <a:pt x="3719" y="3717"/>
                    <a:pt x="3719" y="3716"/>
                  </a:cubicBezTo>
                  <a:cubicBezTo>
                    <a:pt x="3736" y="3704"/>
                    <a:pt x="3592" y="3540"/>
                    <a:pt x="3133" y="3076"/>
                  </a:cubicBezTo>
                  <a:cubicBezTo>
                    <a:pt x="2109" y="2052"/>
                    <a:pt x="13" y="1"/>
                    <a:pt x="4" y="1"/>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0" name="Google Shape;480;p12"/>
            <p:cNvSpPr/>
            <p:nvPr/>
          </p:nvSpPr>
          <p:spPr>
            <a:xfrm>
              <a:off x="2417350" y="4127550"/>
              <a:ext cx="90225" cy="89775"/>
            </a:xfrm>
            <a:custGeom>
              <a:avLst/>
              <a:gdLst/>
              <a:ahLst/>
              <a:cxnLst/>
              <a:rect l="l" t="t" r="r" b="b"/>
              <a:pathLst>
                <a:path w="3609" h="3591" extrusionOk="0">
                  <a:moveTo>
                    <a:pt x="4" y="1"/>
                  </a:moveTo>
                  <a:cubicBezTo>
                    <a:pt x="4" y="1"/>
                    <a:pt x="4" y="1"/>
                    <a:pt x="4" y="1"/>
                  </a:cubicBezTo>
                  <a:cubicBezTo>
                    <a:pt x="0" y="5"/>
                    <a:pt x="1977" y="2026"/>
                    <a:pt x="2965" y="3015"/>
                  </a:cubicBezTo>
                  <a:cubicBezTo>
                    <a:pt x="3409" y="3459"/>
                    <a:pt x="3559" y="3590"/>
                    <a:pt x="3588" y="3590"/>
                  </a:cubicBezTo>
                  <a:cubicBezTo>
                    <a:pt x="3590" y="3590"/>
                    <a:pt x="3591" y="3590"/>
                    <a:pt x="3592" y="3589"/>
                  </a:cubicBezTo>
                  <a:cubicBezTo>
                    <a:pt x="3609" y="3581"/>
                    <a:pt x="3469" y="3417"/>
                    <a:pt x="3018" y="2966"/>
                  </a:cubicBezTo>
                  <a:cubicBezTo>
                    <a:pt x="2031" y="1974"/>
                    <a:pt x="13" y="1"/>
                    <a:pt x="4"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1" name="Google Shape;481;p12"/>
            <p:cNvSpPr/>
            <p:nvPr/>
          </p:nvSpPr>
          <p:spPr>
            <a:xfrm>
              <a:off x="2420425" y="4130525"/>
              <a:ext cx="87250" cy="86800"/>
            </a:xfrm>
            <a:custGeom>
              <a:avLst/>
              <a:gdLst/>
              <a:ahLst/>
              <a:cxnLst/>
              <a:rect l="l" t="t" r="r" b="b"/>
              <a:pathLst>
                <a:path w="3490" h="3472" extrusionOk="0">
                  <a:moveTo>
                    <a:pt x="4" y="1"/>
                  </a:moveTo>
                  <a:cubicBezTo>
                    <a:pt x="4" y="1"/>
                    <a:pt x="4" y="1"/>
                    <a:pt x="4" y="1"/>
                  </a:cubicBezTo>
                  <a:cubicBezTo>
                    <a:pt x="0" y="5"/>
                    <a:pt x="1899" y="1948"/>
                    <a:pt x="2858" y="2904"/>
                  </a:cubicBezTo>
                  <a:cubicBezTo>
                    <a:pt x="3298" y="3344"/>
                    <a:pt x="3440" y="3471"/>
                    <a:pt x="3469" y="3471"/>
                  </a:cubicBezTo>
                  <a:cubicBezTo>
                    <a:pt x="3471" y="3471"/>
                    <a:pt x="3472" y="3471"/>
                    <a:pt x="3473" y="3470"/>
                  </a:cubicBezTo>
                  <a:cubicBezTo>
                    <a:pt x="3490" y="3453"/>
                    <a:pt x="3354" y="3302"/>
                    <a:pt x="2912" y="2855"/>
                  </a:cubicBezTo>
                  <a:cubicBezTo>
                    <a:pt x="1953" y="1896"/>
                    <a:pt x="13" y="1"/>
                    <a:pt x="4"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2" name="Google Shape;482;p12"/>
            <p:cNvSpPr/>
            <p:nvPr/>
          </p:nvSpPr>
          <p:spPr>
            <a:xfrm>
              <a:off x="2423300" y="4133600"/>
              <a:ext cx="84075" cy="83725"/>
            </a:xfrm>
            <a:custGeom>
              <a:avLst/>
              <a:gdLst/>
              <a:ahLst/>
              <a:cxnLst/>
              <a:rect l="l" t="t" r="r" b="b"/>
              <a:pathLst>
                <a:path w="3363" h="3349" extrusionOk="0">
                  <a:moveTo>
                    <a:pt x="8" y="1"/>
                  </a:moveTo>
                  <a:cubicBezTo>
                    <a:pt x="8" y="1"/>
                    <a:pt x="8" y="1"/>
                    <a:pt x="8" y="1"/>
                  </a:cubicBezTo>
                  <a:cubicBezTo>
                    <a:pt x="0" y="5"/>
                    <a:pt x="1833" y="1871"/>
                    <a:pt x="2756" y="2793"/>
                  </a:cubicBezTo>
                  <a:cubicBezTo>
                    <a:pt x="3184" y="3221"/>
                    <a:pt x="3322" y="3348"/>
                    <a:pt x="3350" y="3348"/>
                  </a:cubicBezTo>
                  <a:cubicBezTo>
                    <a:pt x="3352" y="3348"/>
                    <a:pt x="3353" y="3348"/>
                    <a:pt x="3354" y="3347"/>
                  </a:cubicBezTo>
                  <a:cubicBezTo>
                    <a:pt x="3362" y="3330"/>
                    <a:pt x="3235" y="3183"/>
                    <a:pt x="2801" y="2748"/>
                  </a:cubicBezTo>
                  <a:cubicBezTo>
                    <a:pt x="1879" y="1822"/>
                    <a:pt x="17" y="1"/>
                    <a:pt x="8"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3" name="Google Shape;483;p12"/>
            <p:cNvSpPr/>
            <p:nvPr/>
          </p:nvSpPr>
          <p:spPr>
            <a:xfrm>
              <a:off x="2426375" y="4136675"/>
              <a:ext cx="81000" cy="80550"/>
            </a:xfrm>
            <a:custGeom>
              <a:avLst/>
              <a:gdLst/>
              <a:ahLst/>
              <a:cxnLst/>
              <a:rect l="l" t="t" r="r" b="b"/>
              <a:pathLst>
                <a:path w="3240" h="3222" extrusionOk="0">
                  <a:moveTo>
                    <a:pt x="8" y="1"/>
                  </a:moveTo>
                  <a:cubicBezTo>
                    <a:pt x="8" y="1"/>
                    <a:pt x="8" y="1"/>
                    <a:pt x="8" y="1"/>
                  </a:cubicBezTo>
                  <a:cubicBezTo>
                    <a:pt x="0" y="5"/>
                    <a:pt x="1755" y="1789"/>
                    <a:pt x="2641" y="2683"/>
                  </a:cubicBezTo>
                  <a:cubicBezTo>
                    <a:pt x="3060" y="3098"/>
                    <a:pt x="3194" y="3221"/>
                    <a:pt x="3223" y="3221"/>
                  </a:cubicBezTo>
                  <a:cubicBezTo>
                    <a:pt x="3225" y="3221"/>
                    <a:pt x="3226" y="3221"/>
                    <a:pt x="3227" y="3220"/>
                  </a:cubicBezTo>
                  <a:cubicBezTo>
                    <a:pt x="3239" y="3207"/>
                    <a:pt x="3112" y="3060"/>
                    <a:pt x="2686" y="2633"/>
                  </a:cubicBezTo>
                  <a:cubicBezTo>
                    <a:pt x="1801" y="1749"/>
                    <a:pt x="17" y="1"/>
                    <a:pt x="8" y="1"/>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4" name="Google Shape;484;p12"/>
            <p:cNvSpPr/>
            <p:nvPr/>
          </p:nvSpPr>
          <p:spPr>
            <a:xfrm>
              <a:off x="2429450" y="4139650"/>
              <a:ext cx="77925" cy="77575"/>
            </a:xfrm>
            <a:custGeom>
              <a:avLst/>
              <a:gdLst/>
              <a:ahLst/>
              <a:cxnLst/>
              <a:rect l="l" t="t" r="r" b="b"/>
              <a:pathLst>
                <a:path w="3117" h="3103" extrusionOk="0">
                  <a:moveTo>
                    <a:pt x="8" y="1"/>
                  </a:moveTo>
                  <a:cubicBezTo>
                    <a:pt x="8" y="1"/>
                    <a:pt x="8" y="1"/>
                    <a:pt x="8" y="1"/>
                  </a:cubicBezTo>
                  <a:cubicBezTo>
                    <a:pt x="0" y="5"/>
                    <a:pt x="1677" y="1715"/>
                    <a:pt x="2534" y="2572"/>
                  </a:cubicBezTo>
                  <a:cubicBezTo>
                    <a:pt x="2944" y="2986"/>
                    <a:pt x="3079" y="3102"/>
                    <a:pt x="3104" y="3102"/>
                  </a:cubicBezTo>
                  <a:cubicBezTo>
                    <a:pt x="3106" y="3102"/>
                    <a:pt x="3107" y="3102"/>
                    <a:pt x="3108" y="3101"/>
                  </a:cubicBezTo>
                  <a:cubicBezTo>
                    <a:pt x="3116" y="3084"/>
                    <a:pt x="3002" y="2945"/>
                    <a:pt x="2579" y="2527"/>
                  </a:cubicBezTo>
                  <a:cubicBezTo>
                    <a:pt x="1724" y="1672"/>
                    <a:pt x="21" y="1"/>
                    <a:pt x="8"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5" name="Google Shape;485;p12"/>
            <p:cNvSpPr/>
            <p:nvPr/>
          </p:nvSpPr>
          <p:spPr>
            <a:xfrm>
              <a:off x="2432400" y="4142725"/>
              <a:ext cx="74875" cy="74375"/>
            </a:xfrm>
            <a:custGeom>
              <a:avLst/>
              <a:gdLst/>
              <a:ahLst/>
              <a:cxnLst/>
              <a:rect l="l" t="t" r="r" b="b"/>
              <a:pathLst>
                <a:path w="2995" h="2975" extrusionOk="0">
                  <a:moveTo>
                    <a:pt x="5" y="1"/>
                  </a:moveTo>
                  <a:cubicBezTo>
                    <a:pt x="5" y="1"/>
                    <a:pt x="5" y="1"/>
                    <a:pt x="5" y="1"/>
                  </a:cubicBezTo>
                  <a:cubicBezTo>
                    <a:pt x="1" y="5"/>
                    <a:pt x="1600" y="1641"/>
                    <a:pt x="2420" y="2461"/>
                  </a:cubicBezTo>
                  <a:cubicBezTo>
                    <a:pt x="2831" y="2868"/>
                    <a:pt x="2960" y="2974"/>
                    <a:pt x="2977" y="2974"/>
                  </a:cubicBezTo>
                  <a:cubicBezTo>
                    <a:pt x="2977" y="2974"/>
                    <a:pt x="2978" y="2974"/>
                    <a:pt x="2978" y="2974"/>
                  </a:cubicBezTo>
                  <a:cubicBezTo>
                    <a:pt x="2994" y="2961"/>
                    <a:pt x="2875" y="2822"/>
                    <a:pt x="2465" y="2412"/>
                  </a:cubicBezTo>
                  <a:cubicBezTo>
                    <a:pt x="1647" y="1594"/>
                    <a:pt x="22" y="1"/>
                    <a:pt x="5"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6" name="Google Shape;486;p12"/>
            <p:cNvSpPr/>
            <p:nvPr/>
          </p:nvSpPr>
          <p:spPr>
            <a:xfrm>
              <a:off x="2435500" y="4145600"/>
              <a:ext cx="71775" cy="71300"/>
            </a:xfrm>
            <a:custGeom>
              <a:avLst/>
              <a:gdLst/>
              <a:ahLst/>
              <a:cxnLst/>
              <a:rect l="l" t="t" r="r" b="b"/>
              <a:pathLst>
                <a:path w="2871" h="2852" extrusionOk="0">
                  <a:moveTo>
                    <a:pt x="4" y="1"/>
                  </a:moveTo>
                  <a:cubicBezTo>
                    <a:pt x="4" y="1"/>
                    <a:pt x="4" y="1"/>
                    <a:pt x="4" y="1"/>
                  </a:cubicBezTo>
                  <a:cubicBezTo>
                    <a:pt x="0" y="13"/>
                    <a:pt x="1521" y="1567"/>
                    <a:pt x="2317" y="2350"/>
                  </a:cubicBezTo>
                  <a:cubicBezTo>
                    <a:pt x="2708" y="2746"/>
                    <a:pt x="2836" y="2851"/>
                    <a:pt x="2859" y="2851"/>
                  </a:cubicBezTo>
                  <a:cubicBezTo>
                    <a:pt x="2861" y="2851"/>
                    <a:pt x="2862" y="2851"/>
                    <a:pt x="2862" y="2850"/>
                  </a:cubicBezTo>
                  <a:cubicBezTo>
                    <a:pt x="2870" y="2842"/>
                    <a:pt x="2760" y="2707"/>
                    <a:pt x="2358" y="2309"/>
                  </a:cubicBezTo>
                  <a:cubicBezTo>
                    <a:pt x="1572" y="1519"/>
                    <a:pt x="17" y="1"/>
                    <a:pt x="4"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7" name="Google Shape;487;p12"/>
            <p:cNvSpPr/>
            <p:nvPr/>
          </p:nvSpPr>
          <p:spPr>
            <a:xfrm>
              <a:off x="2438450" y="4148675"/>
              <a:ext cx="68825" cy="68425"/>
            </a:xfrm>
            <a:custGeom>
              <a:avLst/>
              <a:gdLst/>
              <a:ahLst/>
              <a:cxnLst/>
              <a:rect l="l" t="t" r="r" b="b"/>
              <a:pathLst>
                <a:path w="2753" h="2737" extrusionOk="0">
                  <a:moveTo>
                    <a:pt x="9" y="1"/>
                  </a:moveTo>
                  <a:cubicBezTo>
                    <a:pt x="9" y="1"/>
                    <a:pt x="9" y="1"/>
                    <a:pt x="9" y="1"/>
                  </a:cubicBezTo>
                  <a:cubicBezTo>
                    <a:pt x="1" y="9"/>
                    <a:pt x="1453" y="1489"/>
                    <a:pt x="2203" y="2248"/>
                  </a:cubicBezTo>
                  <a:cubicBezTo>
                    <a:pt x="2597" y="2637"/>
                    <a:pt x="2718" y="2736"/>
                    <a:pt x="2734" y="2736"/>
                  </a:cubicBezTo>
                  <a:cubicBezTo>
                    <a:pt x="2735" y="2736"/>
                    <a:pt x="2736" y="2736"/>
                    <a:pt x="2736" y="2736"/>
                  </a:cubicBezTo>
                  <a:cubicBezTo>
                    <a:pt x="2752" y="2719"/>
                    <a:pt x="2646" y="2596"/>
                    <a:pt x="2252" y="2203"/>
                  </a:cubicBezTo>
                  <a:cubicBezTo>
                    <a:pt x="1499" y="1449"/>
                    <a:pt x="21" y="1"/>
                    <a:pt x="9" y="1"/>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8" name="Google Shape;488;p12"/>
            <p:cNvSpPr/>
            <p:nvPr/>
          </p:nvSpPr>
          <p:spPr>
            <a:xfrm>
              <a:off x="2441525" y="4151750"/>
              <a:ext cx="65550" cy="65150"/>
            </a:xfrm>
            <a:custGeom>
              <a:avLst/>
              <a:gdLst/>
              <a:ahLst/>
              <a:cxnLst/>
              <a:rect l="l" t="t" r="r" b="b"/>
              <a:pathLst>
                <a:path w="2622" h="2606" extrusionOk="0">
                  <a:moveTo>
                    <a:pt x="5" y="1"/>
                  </a:moveTo>
                  <a:cubicBezTo>
                    <a:pt x="5" y="1"/>
                    <a:pt x="5" y="1"/>
                    <a:pt x="5" y="1"/>
                  </a:cubicBezTo>
                  <a:cubicBezTo>
                    <a:pt x="1" y="9"/>
                    <a:pt x="1375" y="1411"/>
                    <a:pt x="2092" y="2129"/>
                  </a:cubicBezTo>
                  <a:cubicBezTo>
                    <a:pt x="2467" y="2507"/>
                    <a:pt x="2583" y="2605"/>
                    <a:pt x="2606" y="2605"/>
                  </a:cubicBezTo>
                  <a:cubicBezTo>
                    <a:pt x="2607" y="2605"/>
                    <a:pt x="2608" y="2605"/>
                    <a:pt x="2609" y="2604"/>
                  </a:cubicBezTo>
                  <a:cubicBezTo>
                    <a:pt x="2621" y="2596"/>
                    <a:pt x="2519" y="2473"/>
                    <a:pt x="2133" y="2088"/>
                  </a:cubicBezTo>
                  <a:cubicBezTo>
                    <a:pt x="1417" y="1371"/>
                    <a:pt x="13"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9" name="Google Shape;489;p12"/>
            <p:cNvSpPr/>
            <p:nvPr/>
          </p:nvSpPr>
          <p:spPr>
            <a:xfrm>
              <a:off x="2444600" y="4154725"/>
              <a:ext cx="62475" cy="62075"/>
            </a:xfrm>
            <a:custGeom>
              <a:avLst/>
              <a:gdLst/>
              <a:ahLst/>
              <a:cxnLst/>
              <a:rect l="l" t="t" r="r" b="b"/>
              <a:pathLst>
                <a:path w="2499" h="2483" extrusionOk="0">
                  <a:moveTo>
                    <a:pt x="5" y="0"/>
                  </a:moveTo>
                  <a:cubicBezTo>
                    <a:pt x="5" y="0"/>
                    <a:pt x="5" y="0"/>
                    <a:pt x="5" y="0"/>
                  </a:cubicBezTo>
                  <a:cubicBezTo>
                    <a:pt x="1" y="5"/>
                    <a:pt x="1297" y="1333"/>
                    <a:pt x="1986" y="2022"/>
                  </a:cubicBezTo>
                  <a:cubicBezTo>
                    <a:pt x="2351" y="2388"/>
                    <a:pt x="2464" y="2482"/>
                    <a:pt x="2483" y="2482"/>
                  </a:cubicBezTo>
                  <a:cubicBezTo>
                    <a:pt x="2485" y="2482"/>
                    <a:pt x="2485" y="2482"/>
                    <a:pt x="2486" y="2481"/>
                  </a:cubicBezTo>
                  <a:cubicBezTo>
                    <a:pt x="2498" y="2473"/>
                    <a:pt x="2404" y="2358"/>
                    <a:pt x="2027" y="1981"/>
                  </a:cubicBezTo>
                  <a:cubicBezTo>
                    <a:pt x="1339" y="1293"/>
                    <a:pt x="13" y="0"/>
                    <a:pt x="5"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0" name="Google Shape;490;p12"/>
            <p:cNvSpPr/>
            <p:nvPr/>
          </p:nvSpPr>
          <p:spPr>
            <a:xfrm>
              <a:off x="2447575" y="4157800"/>
              <a:ext cx="59275" cy="58875"/>
            </a:xfrm>
            <a:custGeom>
              <a:avLst/>
              <a:gdLst/>
              <a:ahLst/>
              <a:cxnLst/>
              <a:rect l="l" t="t" r="r" b="b"/>
              <a:pathLst>
                <a:path w="2371" h="2355" extrusionOk="0">
                  <a:moveTo>
                    <a:pt x="5" y="0"/>
                  </a:moveTo>
                  <a:cubicBezTo>
                    <a:pt x="5" y="0"/>
                    <a:pt x="5" y="0"/>
                    <a:pt x="5" y="0"/>
                  </a:cubicBezTo>
                  <a:cubicBezTo>
                    <a:pt x="1" y="5"/>
                    <a:pt x="1223" y="1255"/>
                    <a:pt x="1875" y="1903"/>
                  </a:cubicBezTo>
                  <a:cubicBezTo>
                    <a:pt x="2240" y="2264"/>
                    <a:pt x="2342" y="2355"/>
                    <a:pt x="2361" y="2355"/>
                  </a:cubicBezTo>
                  <a:cubicBezTo>
                    <a:pt x="2362" y="2355"/>
                    <a:pt x="2362" y="2355"/>
                    <a:pt x="2363" y="2354"/>
                  </a:cubicBezTo>
                  <a:cubicBezTo>
                    <a:pt x="2371" y="2342"/>
                    <a:pt x="2281" y="2235"/>
                    <a:pt x="1912" y="1866"/>
                  </a:cubicBezTo>
                  <a:cubicBezTo>
                    <a:pt x="1261" y="1215"/>
                    <a:pt x="13" y="0"/>
                    <a:pt x="5" y="0"/>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1" name="Google Shape;491;p12"/>
            <p:cNvSpPr/>
            <p:nvPr/>
          </p:nvSpPr>
          <p:spPr>
            <a:xfrm>
              <a:off x="2450650" y="4160775"/>
              <a:ext cx="56100" cy="55900"/>
            </a:xfrm>
            <a:custGeom>
              <a:avLst/>
              <a:gdLst/>
              <a:ahLst/>
              <a:cxnLst/>
              <a:rect l="l" t="t" r="r" b="b"/>
              <a:pathLst>
                <a:path w="2244" h="2236" extrusionOk="0">
                  <a:moveTo>
                    <a:pt x="5" y="0"/>
                  </a:moveTo>
                  <a:cubicBezTo>
                    <a:pt x="5" y="0"/>
                    <a:pt x="5" y="0"/>
                    <a:pt x="5" y="0"/>
                  </a:cubicBezTo>
                  <a:cubicBezTo>
                    <a:pt x="1" y="9"/>
                    <a:pt x="1149" y="1177"/>
                    <a:pt x="1756" y="1801"/>
                  </a:cubicBezTo>
                  <a:cubicBezTo>
                    <a:pt x="2115" y="2152"/>
                    <a:pt x="2214" y="2236"/>
                    <a:pt x="2233" y="2236"/>
                  </a:cubicBezTo>
                  <a:cubicBezTo>
                    <a:pt x="2234" y="2236"/>
                    <a:pt x="2235" y="2236"/>
                    <a:pt x="2236" y="2235"/>
                  </a:cubicBezTo>
                  <a:cubicBezTo>
                    <a:pt x="2244" y="2223"/>
                    <a:pt x="2158" y="2116"/>
                    <a:pt x="1797" y="1760"/>
                  </a:cubicBezTo>
                  <a:cubicBezTo>
                    <a:pt x="1183" y="1146"/>
                    <a:pt x="13" y="0"/>
                    <a:pt x="5" y="0"/>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2" name="Google Shape;492;p12"/>
            <p:cNvSpPr/>
            <p:nvPr/>
          </p:nvSpPr>
          <p:spPr>
            <a:xfrm>
              <a:off x="2453525" y="4163850"/>
              <a:ext cx="53325" cy="52825"/>
            </a:xfrm>
            <a:custGeom>
              <a:avLst/>
              <a:gdLst/>
              <a:ahLst/>
              <a:cxnLst/>
              <a:rect l="l" t="t" r="r" b="b"/>
              <a:pathLst>
                <a:path w="2133" h="2113" extrusionOk="0">
                  <a:moveTo>
                    <a:pt x="13" y="0"/>
                  </a:moveTo>
                  <a:cubicBezTo>
                    <a:pt x="13" y="0"/>
                    <a:pt x="13" y="0"/>
                    <a:pt x="13" y="0"/>
                  </a:cubicBezTo>
                  <a:cubicBezTo>
                    <a:pt x="1" y="5"/>
                    <a:pt x="1075" y="1103"/>
                    <a:pt x="1661" y="1686"/>
                  </a:cubicBezTo>
                  <a:cubicBezTo>
                    <a:pt x="2004" y="2033"/>
                    <a:pt x="2103" y="2113"/>
                    <a:pt x="2122" y="2113"/>
                  </a:cubicBezTo>
                  <a:cubicBezTo>
                    <a:pt x="2123" y="2113"/>
                    <a:pt x="2124" y="2113"/>
                    <a:pt x="2125" y="2112"/>
                  </a:cubicBezTo>
                  <a:cubicBezTo>
                    <a:pt x="2133" y="2100"/>
                    <a:pt x="2051" y="2006"/>
                    <a:pt x="1698" y="1649"/>
                  </a:cubicBezTo>
                  <a:cubicBezTo>
                    <a:pt x="1117" y="1068"/>
                    <a:pt x="21" y="0"/>
                    <a:pt x="13"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3" name="Google Shape;493;p12"/>
            <p:cNvSpPr/>
            <p:nvPr/>
          </p:nvSpPr>
          <p:spPr>
            <a:xfrm>
              <a:off x="2456600" y="4166925"/>
              <a:ext cx="50050" cy="49650"/>
            </a:xfrm>
            <a:custGeom>
              <a:avLst/>
              <a:gdLst/>
              <a:ahLst/>
              <a:cxnLst/>
              <a:rect l="l" t="t" r="r" b="b"/>
              <a:pathLst>
                <a:path w="2002" h="1986" extrusionOk="0">
                  <a:moveTo>
                    <a:pt x="9" y="0"/>
                  </a:moveTo>
                  <a:cubicBezTo>
                    <a:pt x="9" y="0"/>
                    <a:pt x="9" y="0"/>
                    <a:pt x="9" y="0"/>
                  </a:cubicBezTo>
                  <a:cubicBezTo>
                    <a:pt x="1" y="5"/>
                    <a:pt x="997" y="1026"/>
                    <a:pt x="1547" y="1575"/>
                  </a:cubicBezTo>
                  <a:cubicBezTo>
                    <a:pt x="1878" y="1906"/>
                    <a:pt x="1972" y="1986"/>
                    <a:pt x="1988" y="1986"/>
                  </a:cubicBezTo>
                  <a:cubicBezTo>
                    <a:pt x="1988" y="1986"/>
                    <a:pt x="1989" y="1985"/>
                    <a:pt x="1989" y="1985"/>
                  </a:cubicBezTo>
                  <a:cubicBezTo>
                    <a:pt x="2002" y="1973"/>
                    <a:pt x="1924" y="1883"/>
                    <a:pt x="1579" y="1538"/>
                  </a:cubicBezTo>
                  <a:cubicBezTo>
                    <a:pt x="1035" y="990"/>
                    <a:pt x="17" y="0"/>
                    <a:pt x="9" y="0"/>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4" name="Google Shape;494;p12"/>
            <p:cNvSpPr/>
            <p:nvPr/>
          </p:nvSpPr>
          <p:spPr>
            <a:xfrm>
              <a:off x="2459575" y="4169900"/>
              <a:ext cx="47075" cy="46675"/>
            </a:xfrm>
            <a:custGeom>
              <a:avLst/>
              <a:gdLst/>
              <a:ahLst/>
              <a:cxnLst/>
              <a:rect l="l" t="t" r="r" b="b"/>
              <a:pathLst>
                <a:path w="1883" h="1867" extrusionOk="0">
                  <a:moveTo>
                    <a:pt x="13" y="0"/>
                  </a:moveTo>
                  <a:cubicBezTo>
                    <a:pt x="13" y="0"/>
                    <a:pt x="13" y="0"/>
                    <a:pt x="13" y="0"/>
                  </a:cubicBezTo>
                  <a:cubicBezTo>
                    <a:pt x="1" y="4"/>
                    <a:pt x="923" y="948"/>
                    <a:pt x="1436" y="1464"/>
                  </a:cubicBezTo>
                  <a:cubicBezTo>
                    <a:pt x="1762" y="1791"/>
                    <a:pt x="1853" y="1867"/>
                    <a:pt x="1869" y="1867"/>
                  </a:cubicBezTo>
                  <a:cubicBezTo>
                    <a:pt x="1869" y="1867"/>
                    <a:pt x="1870" y="1867"/>
                    <a:pt x="1870" y="1866"/>
                  </a:cubicBezTo>
                  <a:cubicBezTo>
                    <a:pt x="1883" y="1854"/>
                    <a:pt x="1805" y="1764"/>
                    <a:pt x="1473" y="1427"/>
                  </a:cubicBezTo>
                  <a:cubicBezTo>
                    <a:pt x="962" y="913"/>
                    <a:pt x="25" y="0"/>
                    <a:pt x="13"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5" name="Google Shape;495;p12"/>
            <p:cNvSpPr/>
            <p:nvPr/>
          </p:nvSpPr>
          <p:spPr>
            <a:xfrm>
              <a:off x="2462650" y="4172975"/>
              <a:ext cx="43900" cy="43425"/>
            </a:xfrm>
            <a:custGeom>
              <a:avLst/>
              <a:gdLst/>
              <a:ahLst/>
              <a:cxnLst/>
              <a:rect l="l" t="t" r="r" b="b"/>
              <a:pathLst>
                <a:path w="1756" h="1737" extrusionOk="0">
                  <a:moveTo>
                    <a:pt x="5" y="0"/>
                  </a:moveTo>
                  <a:cubicBezTo>
                    <a:pt x="5" y="0"/>
                    <a:pt x="5" y="0"/>
                    <a:pt x="5" y="0"/>
                  </a:cubicBezTo>
                  <a:cubicBezTo>
                    <a:pt x="1" y="4"/>
                    <a:pt x="845" y="870"/>
                    <a:pt x="1329" y="1345"/>
                  </a:cubicBezTo>
                  <a:cubicBezTo>
                    <a:pt x="1637" y="1657"/>
                    <a:pt x="1730" y="1736"/>
                    <a:pt x="1745" y="1736"/>
                  </a:cubicBezTo>
                  <a:cubicBezTo>
                    <a:pt x="1746" y="1736"/>
                    <a:pt x="1747" y="1736"/>
                    <a:pt x="1747" y="1735"/>
                  </a:cubicBezTo>
                  <a:cubicBezTo>
                    <a:pt x="1756" y="1727"/>
                    <a:pt x="1686" y="1645"/>
                    <a:pt x="1358" y="1317"/>
                  </a:cubicBezTo>
                  <a:cubicBezTo>
                    <a:pt x="880" y="843"/>
                    <a:pt x="17" y="0"/>
                    <a:pt x="5"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6" name="Google Shape;496;p12"/>
            <p:cNvSpPr/>
            <p:nvPr/>
          </p:nvSpPr>
          <p:spPr>
            <a:xfrm>
              <a:off x="2465725" y="4175850"/>
              <a:ext cx="40825" cy="40450"/>
            </a:xfrm>
            <a:custGeom>
              <a:avLst/>
              <a:gdLst/>
              <a:ahLst/>
              <a:cxnLst/>
              <a:rect l="l" t="t" r="r" b="b"/>
              <a:pathLst>
                <a:path w="1633" h="1618" extrusionOk="0">
                  <a:moveTo>
                    <a:pt x="5" y="0"/>
                  </a:moveTo>
                  <a:cubicBezTo>
                    <a:pt x="5" y="0"/>
                    <a:pt x="5" y="0"/>
                    <a:pt x="5" y="0"/>
                  </a:cubicBezTo>
                  <a:cubicBezTo>
                    <a:pt x="1" y="12"/>
                    <a:pt x="772" y="796"/>
                    <a:pt x="1214" y="1243"/>
                  </a:cubicBezTo>
                  <a:cubicBezTo>
                    <a:pt x="1514" y="1542"/>
                    <a:pt x="1600" y="1617"/>
                    <a:pt x="1617" y="1617"/>
                  </a:cubicBezTo>
                  <a:cubicBezTo>
                    <a:pt x="1619" y="1617"/>
                    <a:pt x="1620" y="1617"/>
                    <a:pt x="1620" y="1616"/>
                  </a:cubicBezTo>
                  <a:cubicBezTo>
                    <a:pt x="1633" y="1612"/>
                    <a:pt x="1563" y="1530"/>
                    <a:pt x="1247" y="1210"/>
                  </a:cubicBezTo>
                  <a:cubicBezTo>
                    <a:pt x="801" y="768"/>
                    <a:pt x="17" y="0"/>
                    <a:pt x="5"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7" name="Google Shape;497;p12"/>
            <p:cNvSpPr/>
            <p:nvPr/>
          </p:nvSpPr>
          <p:spPr>
            <a:xfrm>
              <a:off x="2468700" y="4178925"/>
              <a:ext cx="37650" cy="37475"/>
            </a:xfrm>
            <a:custGeom>
              <a:avLst/>
              <a:gdLst/>
              <a:ahLst/>
              <a:cxnLst/>
              <a:rect l="l" t="t" r="r" b="b"/>
              <a:pathLst>
                <a:path w="1506" h="1499" extrusionOk="0">
                  <a:moveTo>
                    <a:pt x="9" y="0"/>
                  </a:moveTo>
                  <a:cubicBezTo>
                    <a:pt x="9" y="0"/>
                    <a:pt x="9" y="0"/>
                    <a:pt x="9" y="0"/>
                  </a:cubicBezTo>
                  <a:cubicBezTo>
                    <a:pt x="1" y="8"/>
                    <a:pt x="698" y="718"/>
                    <a:pt x="1108" y="1136"/>
                  </a:cubicBezTo>
                  <a:cubicBezTo>
                    <a:pt x="1398" y="1427"/>
                    <a:pt x="1481" y="1498"/>
                    <a:pt x="1498" y="1498"/>
                  </a:cubicBezTo>
                  <a:cubicBezTo>
                    <a:pt x="1500" y="1498"/>
                    <a:pt x="1501" y="1498"/>
                    <a:pt x="1501" y="1497"/>
                  </a:cubicBezTo>
                  <a:cubicBezTo>
                    <a:pt x="1505" y="1489"/>
                    <a:pt x="1444" y="1411"/>
                    <a:pt x="1136" y="1103"/>
                  </a:cubicBezTo>
                  <a:cubicBezTo>
                    <a:pt x="728" y="690"/>
                    <a:pt x="21" y="0"/>
                    <a:pt x="9" y="0"/>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8" name="Google Shape;498;p12"/>
            <p:cNvSpPr/>
            <p:nvPr/>
          </p:nvSpPr>
          <p:spPr>
            <a:xfrm>
              <a:off x="2471775" y="4182000"/>
              <a:ext cx="34575" cy="34300"/>
            </a:xfrm>
            <a:custGeom>
              <a:avLst/>
              <a:gdLst/>
              <a:ahLst/>
              <a:cxnLst/>
              <a:rect l="l" t="t" r="r" b="b"/>
              <a:pathLst>
                <a:path w="1383" h="1372" extrusionOk="0">
                  <a:moveTo>
                    <a:pt x="5" y="0"/>
                  </a:moveTo>
                  <a:cubicBezTo>
                    <a:pt x="5" y="0"/>
                    <a:pt x="5" y="0"/>
                    <a:pt x="5" y="0"/>
                  </a:cubicBezTo>
                  <a:cubicBezTo>
                    <a:pt x="1" y="8"/>
                    <a:pt x="616" y="644"/>
                    <a:pt x="993" y="1021"/>
                  </a:cubicBezTo>
                  <a:cubicBezTo>
                    <a:pt x="1272" y="1300"/>
                    <a:pt x="1350" y="1371"/>
                    <a:pt x="1370" y="1371"/>
                  </a:cubicBezTo>
                  <a:cubicBezTo>
                    <a:pt x="1372" y="1371"/>
                    <a:pt x="1373" y="1371"/>
                    <a:pt x="1374" y="1370"/>
                  </a:cubicBezTo>
                  <a:cubicBezTo>
                    <a:pt x="1382" y="1362"/>
                    <a:pt x="1329" y="1292"/>
                    <a:pt x="1026" y="993"/>
                  </a:cubicBezTo>
                  <a:cubicBezTo>
                    <a:pt x="646" y="612"/>
                    <a:pt x="13" y="0"/>
                    <a:pt x="5"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9" name="Google Shape;499;p12"/>
            <p:cNvSpPr/>
            <p:nvPr/>
          </p:nvSpPr>
          <p:spPr>
            <a:xfrm>
              <a:off x="2474750" y="4184975"/>
              <a:ext cx="31500" cy="31200"/>
            </a:xfrm>
            <a:custGeom>
              <a:avLst/>
              <a:gdLst/>
              <a:ahLst/>
              <a:cxnLst/>
              <a:rect l="l" t="t" r="r" b="b"/>
              <a:pathLst>
                <a:path w="1260" h="1248" extrusionOk="0">
                  <a:moveTo>
                    <a:pt x="9" y="0"/>
                  </a:moveTo>
                  <a:cubicBezTo>
                    <a:pt x="9" y="0"/>
                    <a:pt x="9" y="0"/>
                    <a:pt x="9" y="0"/>
                  </a:cubicBezTo>
                  <a:cubicBezTo>
                    <a:pt x="1" y="12"/>
                    <a:pt x="542" y="566"/>
                    <a:pt x="890" y="906"/>
                  </a:cubicBezTo>
                  <a:cubicBezTo>
                    <a:pt x="1163" y="1186"/>
                    <a:pt x="1234" y="1248"/>
                    <a:pt x="1252" y="1248"/>
                  </a:cubicBezTo>
                  <a:cubicBezTo>
                    <a:pt x="1253" y="1248"/>
                    <a:pt x="1254" y="1247"/>
                    <a:pt x="1255" y="1247"/>
                  </a:cubicBezTo>
                  <a:cubicBezTo>
                    <a:pt x="1259" y="1238"/>
                    <a:pt x="1210" y="1173"/>
                    <a:pt x="915" y="882"/>
                  </a:cubicBezTo>
                  <a:cubicBezTo>
                    <a:pt x="576" y="539"/>
                    <a:pt x="17" y="0"/>
                    <a:pt x="9" y="0"/>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0" name="Google Shape;500;p12"/>
            <p:cNvSpPr/>
            <p:nvPr/>
          </p:nvSpPr>
          <p:spPr>
            <a:xfrm>
              <a:off x="2477825" y="4188050"/>
              <a:ext cx="28425" cy="28000"/>
            </a:xfrm>
            <a:custGeom>
              <a:avLst/>
              <a:gdLst/>
              <a:ahLst/>
              <a:cxnLst/>
              <a:rect l="l" t="t" r="r" b="b"/>
              <a:pathLst>
                <a:path w="1137" h="1120" extrusionOk="0">
                  <a:moveTo>
                    <a:pt x="5" y="0"/>
                  </a:moveTo>
                  <a:cubicBezTo>
                    <a:pt x="5" y="0"/>
                    <a:pt x="5" y="0"/>
                    <a:pt x="5" y="0"/>
                  </a:cubicBezTo>
                  <a:cubicBezTo>
                    <a:pt x="1" y="4"/>
                    <a:pt x="464" y="488"/>
                    <a:pt x="780" y="796"/>
                  </a:cubicBezTo>
                  <a:cubicBezTo>
                    <a:pt x="1048" y="1068"/>
                    <a:pt x="1115" y="1120"/>
                    <a:pt x="1127" y="1120"/>
                  </a:cubicBezTo>
                  <a:cubicBezTo>
                    <a:pt x="1127" y="1120"/>
                    <a:pt x="1128" y="1120"/>
                    <a:pt x="1128" y="1120"/>
                  </a:cubicBezTo>
                  <a:cubicBezTo>
                    <a:pt x="1136" y="1111"/>
                    <a:pt x="1087" y="1050"/>
                    <a:pt x="804" y="771"/>
                  </a:cubicBezTo>
                  <a:cubicBezTo>
                    <a:pt x="494" y="465"/>
                    <a:pt x="13"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1" name="Google Shape;501;p12"/>
            <p:cNvSpPr/>
            <p:nvPr/>
          </p:nvSpPr>
          <p:spPr>
            <a:xfrm>
              <a:off x="2480900" y="4191025"/>
              <a:ext cx="25250" cy="25050"/>
            </a:xfrm>
            <a:custGeom>
              <a:avLst/>
              <a:gdLst/>
              <a:ahLst/>
              <a:cxnLst/>
              <a:rect l="l" t="t" r="r" b="b"/>
              <a:pathLst>
                <a:path w="1010" h="1002" extrusionOk="0">
                  <a:moveTo>
                    <a:pt x="5" y="0"/>
                  </a:moveTo>
                  <a:cubicBezTo>
                    <a:pt x="5" y="0"/>
                    <a:pt x="5" y="0"/>
                    <a:pt x="5" y="0"/>
                  </a:cubicBezTo>
                  <a:cubicBezTo>
                    <a:pt x="1" y="8"/>
                    <a:pt x="390" y="414"/>
                    <a:pt x="665" y="685"/>
                  </a:cubicBezTo>
                  <a:cubicBezTo>
                    <a:pt x="924" y="944"/>
                    <a:pt x="989" y="1001"/>
                    <a:pt x="1003" y="1001"/>
                  </a:cubicBezTo>
                  <a:cubicBezTo>
                    <a:pt x="1004" y="1001"/>
                    <a:pt x="1005" y="1001"/>
                    <a:pt x="1005" y="1001"/>
                  </a:cubicBezTo>
                  <a:cubicBezTo>
                    <a:pt x="1009" y="988"/>
                    <a:pt x="968" y="939"/>
                    <a:pt x="689" y="660"/>
                  </a:cubicBezTo>
                  <a:cubicBezTo>
                    <a:pt x="416" y="387"/>
                    <a:pt x="13" y="0"/>
                    <a:pt x="5" y="0"/>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2" name="Google Shape;502;p12"/>
            <p:cNvSpPr/>
            <p:nvPr/>
          </p:nvSpPr>
          <p:spPr>
            <a:xfrm>
              <a:off x="1839775" y="3978500"/>
              <a:ext cx="108175" cy="107775"/>
            </a:xfrm>
            <a:custGeom>
              <a:avLst/>
              <a:gdLst/>
              <a:ahLst/>
              <a:cxnLst/>
              <a:rect l="l" t="t" r="r" b="b"/>
              <a:pathLst>
                <a:path w="4327" h="4311" extrusionOk="0">
                  <a:moveTo>
                    <a:pt x="1" y="1"/>
                  </a:moveTo>
                  <a:cubicBezTo>
                    <a:pt x="1" y="1"/>
                    <a:pt x="2523" y="2617"/>
                    <a:pt x="3708" y="3810"/>
                  </a:cubicBezTo>
                  <a:cubicBezTo>
                    <a:pt x="4080" y="4178"/>
                    <a:pt x="4242" y="4310"/>
                    <a:pt x="4291" y="4310"/>
                  </a:cubicBezTo>
                  <a:cubicBezTo>
                    <a:pt x="4296" y="4310"/>
                    <a:pt x="4300" y="4309"/>
                    <a:pt x="4302" y="4306"/>
                  </a:cubicBezTo>
                  <a:cubicBezTo>
                    <a:pt x="4327" y="4282"/>
                    <a:pt x="4179" y="4089"/>
                    <a:pt x="3802" y="3712"/>
                  </a:cubicBezTo>
                  <a:cubicBezTo>
                    <a:pt x="2613" y="2523"/>
                    <a:pt x="1" y="1"/>
                    <a:pt x="1" y="1"/>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3" name="Google Shape;503;p12"/>
            <p:cNvSpPr/>
            <p:nvPr/>
          </p:nvSpPr>
          <p:spPr>
            <a:xfrm>
              <a:off x="1840900" y="3979725"/>
              <a:ext cx="107150" cy="106550"/>
            </a:xfrm>
            <a:custGeom>
              <a:avLst/>
              <a:gdLst/>
              <a:ahLst/>
              <a:cxnLst/>
              <a:rect l="l" t="t" r="r" b="b"/>
              <a:pathLst>
                <a:path w="4286" h="4262" extrusionOk="0">
                  <a:moveTo>
                    <a:pt x="1" y="1"/>
                  </a:moveTo>
                  <a:cubicBezTo>
                    <a:pt x="1" y="1"/>
                    <a:pt x="2498" y="2588"/>
                    <a:pt x="3671" y="3761"/>
                  </a:cubicBezTo>
                  <a:cubicBezTo>
                    <a:pt x="4039" y="4129"/>
                    <a:pt x="4205" y="4261"/>
                    <a:pt x="4251" y="4261"/>
                  </a:cubicBezTo>
                  <a:cubicBezTo>
                    <a:pt x="4256" y="4261"/>
                    <a:pt x="4259" y="4260"/>
                    <a:pt x="4261" y="4257"/>
                  </a:cubicBezTo>
                  <a:cubicBezTo>
                    <a:pt x="4286" y="4233"/>
                    <a:pt x="4138" y="4044"/>
                    <a:pt x="3765" y="3671"/>
                  </a:cubicBezTo>
                  <a:cubicBezTo>
                    <a:pt x="2584" y="2490"/>
                    <a:pt x="1" y="1"/>
                    <a:pt x="1"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4" name="Google Shape;504;p12"/>
            <p:cNvSpPr/>
            <p:nvPr/>
          </p:nvSpPr>
          <p:spPr>
            <a:xfrm>
              <a:off x="1842050" y="3980975"/>
              <a:ext cx="105900" cy="105175"/>
            </a:xfrm>
            <a:custGeom>
              <a:avLst/>
              <a:gdLst/>
              <a:ahLst/>
              <a:cxnLst/>
              <a:rect l="l" t="t" r="r" b="b"/>
              <a:pathLst>
                <a:path w="4236" h="4207" extrusionOk="0">
                  <a:moveTo>
                    <a:pt x="0" y="0"/>
                  </a:moveTo>
                  <a:lnTo>
                    <a:pt x="0" y="0"/>
                  </a:lnTo>
                  <a:cubicBezTo>
                    <a:pt x="1" y="1"/>
                    <a:pt x="2469" y="2555"/>
                    <a:pt x="3629" y="3711"/>
                  </a:cubicBezTo>
                  <a:cubicBezTo>
                    <a:pt x="3996" y="4082"/>
                    <a:pt x="4154" y="4206"/>
                    <a:pt x="4201" y="4206"/>
                  </a:cubicBezTo>
                  <a:cubicBezTo>
                    <a:pt x="4205" y="4206"/>
                    <a:pt x="4209" y="4205"/>
                    <a:pt x="4211" y="4203"/>
                  </a:cubicBezTo>
                  <a:cubicBezTo>
                    <a:pt x="4236" y="4183"/>
                    <a:pt x="4088" y="3994"/>
                    <a:pt x="3719" y="3625"/>
                  </a:cubicBezTo>
                  <a:cubicBezTo>
                    <a:pt x="2559" y="2465"/>
                    <a:pt x="1" y="1"/>
                    <a:pt x="0" y="0"/>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5" name="Google Shape;505;p12"/>
            <p:cNvSpPr/>
            <p:nvPr/>
          </p:nvSpPr>
          <p:spPr>
            <a:xfrm>
              <a:off x="1843375" y="3982100"/>
              <a:ext cx="104675" cy="104050"/>
            </a:xfrm>
            <a:custGeom>
              <a:avLst/>
              <a:gdLst/>
              <a:ahLst/>
              <a:cxnLst/>
              <a:rect l="l" t="t" r="r" b="b"/>
              <a:pathLst>
                <a:path w="4187" h="4162" extrusionOk="0">
                  <a:moveTo>
                    <a:pt x="0" y="0"/>
                  </a:moveTo>
                  <a:lnTo>
                    <a:pt x="0" y="0"/>
                  </a:lnTo>
                  <a:cubicBezTo>
                    <a:pt x="1" y="1"/>
                    <a:pt x="2436" y="2522"/>
                    <a:pt x="3588" y="3670"/>
                  </a:cubicBezTo>
                  <a:cubicBezTo>
                    <a:pt x="3948" y="4037"/>
                    <a:pt x="4109" y="4161"/>
                    <a:pt x="4153" y="4161"/>
                  </a:cubicBezTo>
                  <a:cubicBezTo>
                    <a:pt x="4157" y="4161"/>
                    <a:pt x="4160" y="4160"/>
                    <a:pt x="4162" y="4158"/>
                  </a:cubicBezTo>
                  <a:cubicBezTo>
                    <a:pt x="4187" y="4134"/>
                    <a:pt x="4039" y="3949"/>
                    <a:pt x="3674" y="3584"/>
                  </a:cubicBezTo>
                  <a:cubicBezTo>
                    <a:pt x="2526" y="2436"/>
                    <a:pt x="1" y="1"/>
                    <a:pt x="0" y="0"/>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6" name="Google Shape;506;p12"/>
            <p:cNvSpPr/>
            <p:nvPr/>
          </p:nvSpPr>
          <p:spPr>
            <a:xfrm>
              <a:off x="1844500" y="3983325"/>
              <a:ext cx="103450" cy="102825"/>
            </a:xfrm>
            <a:custGeom>
              <a:avLst/>
              <a:gdLst/>
              <a:ahLst/>
              <a:cxnLst/>
              <a:rect l="l" t="t" r="r" b="b"/>
              <a:pathLst>
                <a:path w="4138" h="4113" extrusionOk="0">
                  <a:moveTo>
                    <a:pt x="0" y="0"/>
                  </a:moveTo>
                  <a:cubicBezTo>
                    <a:pt x="1" y="1"/>
                    <a:pt x="2403" y="2494"/>
                    <a:pt x="3543" y="3629"/>
                  </a:cubicBezTo>
                  <a:cubicBezTo>
                    <a:pt x="3903" y="3989"/>
                    <a:pt x="4057" y="4112"/>
                    <a:pt x="4103" y="4112"/>
                  </a:cubicBezTo>
                  <a:cubicBezTo>
                    <a:pt x="4107" y="4112"/>
                    <a:pt x="4111" y="4111"/>
                    <a:pt x="4113" y="4109"/>
                  </a:cubicBezTo>
                  <a:cubicBezTo>
                    <a:pt x="4138" y="4085"/>
                    <a:pt x="3994" y="3904"/>
                    <a:pt x="3629" y="3539"/>
                  </a:cubicBezTo>
                  <a:cubicBezTo>
                    <a:pt x="2498" y="2403"/>
                    <a:pt x="1" y="1"/>
                    <a:pt x="0" y="0"/>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7" name="Google Shape;507;p12"/>
            <p:cNvSpPr/>
            <p:nvPr/>
          </p:nvSpPr>
          <p:spPr>
            <a:xfrm>
              <a:off x="1845625" y="3984450"/>
              <a:ext cx="102325" cy="101600"/>
            </a:xfrm>
            <a:custGeom>
              <a:avLst/>
              <a:gdLst/>
              <a:ahLst/>
              <a:cxnLst/>
              <a:rect l="l" t="t" r="r" b="b"/>
              <a:pathLst>
                <a:path w="4093" h="4064" extrusionOk="0">
                  <a:moveTo>
                    <a:pt x="1" y="1"/>
                  </a:moveTo>
                  <a:cubicBezTo>
                    <a:pt x="1" y="1"/>
                    <a:pt x="2379" y="2465"/>
                    <a:pt x="3502" y="3580"/>
                  </a:cubicBezTo>
                  <a:cubicBezTo>
                    <a:pt x="3859" y="3937"/>
                    <a:pt x="4013" y="4063"/>
                    <a:pt x="4058" y="4063"/>
                  </a:cubicBezTo>
                  <a:cubicBezTo>
                    <a:pt x="4063" y="4063"/>
                    <a:pt x="4066" y="4062"/>
                    <a:pt x="4068" y="4060"/>
                  </a:cubicBezTo>
                  <a:cubicBezTo>
                    <a:pt x="4093" y="4031"/>
                    <a:pt x="3949" y="3855"/>
                    <a:pt x="3588" y="3494"/>
                  </a:cubicBezTo>
                  <a:cubicBezTo>
                    <a:pt x="2465" y="2379"/>
                    <a:pt x="1" y="1"/>
                    <a:pt x="1"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8" name="Google Shape;508;p12"/>
            <p:cNvSpPr/>
            <p:nvPr/>
          </p:nvSpPr>
          <p:spPr>
            <a:xfrm>
              <a:off x="1846850" y="3985575"/>
              <a:ext cx="101000" cy="100475"/>
            </a:xfrm>
            <a:custGeom>
              <a:avLst/>
              <a:gdLst/>
              <a:ahLst/>
              <a:cxnLst/>
              <a:rect l="l" t="t" r="r" b="b"/>
              <a:pathLst>
                <a:path w="4040" h="4019" extrusionOk="0">
                  <a:moveTo>
                    <a:pt x="1" y="1"/>
                  </a:moveTo>
                  <a:cubicBezTo>
                    <a:pt x="1" y="5"/>
                    <a:pt x="2346" y="2436"/>
                    <a:pt x="3453" y="3543"/>
                  </a:cubicBezTo>
                  <a:cubicBezTo>
                    <a:pt x="3805" y="3895"/>
                    <a:pt x="3959" y="4018"/>
                    <a:pt x="4002" y="4018"/>
                  </a:cubicBezTo>
                  <a:cubicBezTo>
                    <a:pt x="4006" y="4018"/>
                    <a:pt x="4009" y="4017"/>
                    <a:pt x="4011" y="4015"/>
                  </a:cubicBezTo>
                  <a:cubicBezTo>
                    <a:pt x="4040" y="3990"/>
                    <a:pt x="3896" y="3810"/>
                    <a:pt x="3539" y="3457"/>
                  </a:cubicBezTo>
                  <a:cubicBezTo>
                    <a:pt x="2432" y="2350"/>
                    <a:pt x="1" y="1"/>
                    <a:pt x="1"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9" name="Google Shape;509;p12"/>
            <p:cNvSpPr/>
            <p:nvPr/>
          </p:nvSpPr>
          <p:spPr>
            <a:xfrm>
              <a:off x="1847975" y="3986900"/>
              <a:ext cx="99975" cy="99250"/>
            </a:xfrm>
            <a:custGeom>
              <a:avLst/>
              <a:gdLst/>
              <a:ahLst/>
              <a:cxnLst/>
              <a:rect l="l" t="t" r="r" b="b"/>
              <a:pathLst>
                <a:path w="3999" h="3970" extrusionOk="0">
                  <a:moveTo>
                    <a:pt x="5" y="1"/>
                  </a:moveTo>
                  <a:cubicBezTo>
                    <a:pt x="1" y="1"/>
                    <a:pt x="2322" y="2404"/>
                    <a:pt x="3421" y="3499"/>
                  </a:cubicBezTo>
                  <a:cubicBezTo>
                    <a:pt x="3768" y="3850"/>
                    <a:pt x="3918" y="3969"/>
                    <a:pt x="3964" y="3969"/>
                  </a:cubicBezTo>
                  <a:cubicBezTo>
                    <a:pt x="3968" y="3969"/>
                    <a:pt x="3972" y="3968"/>
                    <a:pt x="3974" y="3966"/>
                  </a:cubicBezTo>
                  <a:cubicBezTo>
                    <a:pt x="3999" y="3942"/>
                    <a:pt x="3859" y="3765"/>
                    <a:pt x="3507" y="3413"/>
                  </a:cubicBezTo>
                  <a:cubicBezTo>
                    <a:pt x="2408" y="2314"/>
                    <a:pt x="5" y="1"/>
                    <a:pt x="5"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0" name="Google Shape;510;p12"/>
            <p:cNvSpPr/>
            <p:nvPr/>
          </p:nvSpPr>
          <p:spPr>
            <a:xfrm>
              <a:off x="1849225" y="3988050"/>
              <a:ext cx="98625" cy="98000"/>
            </a:xfrm>
            <a:custGeom>
              <a:avLst/>
              <a:gdLst/>
              <a:ahLst/>
              <a:cxnLst/>
              <a:rect l="l" t="t" r="r" b="b"/>
              <a:pathLst>
                <a:path w="3945" h="3920" extrusionOk="0">
                  <a:moveTo>
                    <a:pt x="0" y="0"/>
                  </a:moveTo>
                  <a:lnTo>
                    <a:pt x="0" y="0"/>
                  </a:lnTo>
                  <a:cubicBezTo>
                    <a:pt x="1" y="1"/>
                    <a:pt x="2288" y="2374"/>
                    <a:pt x="3371" y="3453"/>
                  </a:cubicBezTo>
                  <a:cubicBezTo>
                    <a:pt x="3714" y="3800"/>
                    <a:pt x="3864" y="3919"/>
                    <a:pt x="3907" y="3919"/>
                  </a:cubicBezTo>
                  <a:cubicBezTo>
                    <a:pt x="3911" y="3919"/>
                    <a:pt x="3914" y="3918"/>
                    <a:pt x="3916" y="3916"/>
                  </a:cubicBezTo>
                  <a:cubicBezTo>
                    <a:pt x="3945" y="3887"/>
                    <a:pt x="3805" y="3715"/>
                    <a:pt x="3457" y="3367"/>
                  </a:cubicBezTo>
                  <a:cubicBezTo>
                    <a:pt x="2374" y="2284"/>
                    <a:pt x="1" y="1"/>
                    <a:pt x="0"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1" name="Google Shape;511;p12"/>
            <p:cNvSpPr/>
            <p:nvPr/>
          </p:nvSpPr>
          <p:spPr>
            <a:xfrm>
              <a:off x="1850450" y="3989175"/>
              <a:ext cx="97400" cy="96875"/>
            </a:xfrm>
            <a:custGeom>
              <a:avLst/>
              <a:gdLst/>
              <a:ahLst/>
              <a:cxnLst/>
              <a:rect l="l" t="t" r="r" b="b"/>
              <a:pathLst>
                <a:path w="3896" h="3875" extrusionOk="0">
                  <a:moveTo>
                    <a:pt x="0" y="0"/>
                  </a:moveTo>
                  <a:cubicBezTo>
                    <a:pt x="1" y="1"/>
                    <a:pt x="2260" y="2342"/>
                    <a:pt x="3326" y="3416"/>
                  </a:cubicBezTo>
                  <a:cubicBezTo>
                    <a:pt x="3665" y="3756"/>
                    <a:pt x="3815" y="3874"/>
                    <a:pt x="3857" y="3874"/>
                  </a:cubicBezTo>
                  <a:cubicBezTo>
                    <a:pt x="3862" y="3874"/>
                    <a:pt x="3865" y="3873"/>
                    <a:pt x="3867" y="3871"/>
                  </a:cubicBezTo>
                  <a:cubicBezTo>
                    <a:pt x="3896" y="3846"/>
                    <a:pt x="3756" y="3670"/>
                    <a:pt x="3412" y="3326"/>
                  </a:cubicBezTo>
                  <a:cubicBezTo>
                    <a:pt x="2342" y="2260"/>
                    <a:pt x="1" y="1"/>
                    <a:pt x="0"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2" name="Google Shape;512;p12"/>
            <p:cNvSpPr/>
            <p:nvPr/>
          </p:nvSpPr>
          <p:spPr>
            <a:xfrm>
              <a:off x="1851575" y="3990300"/>
              <a:ext cx="96075" cy="95750"/>
            </a:xfrm>
            <a:custGeom>
              <a:avLst/>
              <a:gdLst/>
              <a:ahLst/>
              <a:cxnLst/>
              <a:rect l="l" t="t" r="r" b="b"/>
              <a:pathLst>
                <a:path w="3843" h="3830" extrusionOk="0">
                  <a:moveTo>
                    <a:pt x="0" y="0"/>
                  </a:moveTo>
                  <a:cubicBezTo>
                    <a:pt x="0" y="8"/>
                    <a:pt x="2227" y="2317"/>
                    <a:pt x="3281" y="3375"/>
                  </a:cubicBezTo>
                  <a:cubicBezTo>
                    <a:pt x="3620" y="3711"/>
                    <a:pt x="3766" y="3829"/>
                    <a:pt x="3808" y="3829"/>
                  </a:cubicBezTo>
                  <a:cubicBezTo>
                    <a:pt x="3813" y="3829"/>
                    <a:pt x="3816" y="3828"/>
                    <a:pt x="3818" y="3826"/>
                  </a:cubicBezTo>
                  <a:cubicBezTo>
                    <a:pt x="3843" y="3801"/>
                    <a:pt x="3711" y="3629"/>
                    <a:pt x="3367" y="3289"/>
                  </a:cubicBezTo>
                  <a:cubicBezTo>
                    <a:pt x="2309" y="2231"/>
                    <a:pt x="1" y="0"/>
                    <a:pt x="0" y="0"/>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3" name="Google Shape;513;p12"/>
            <p:cNvSpPr/>
            <p:nvPr/>
          </p:nvSpPr>
          <p:spPr>
            <a:xfrm>
              <a:off x="1852700" y="3991625"/>
              <a:ext cx="94950" cy="94400"/>
            </a:xfrm>
            <a:custGeom>
              <a:avLst/>
              <a:gdLst/>
              <a:ahLst/>
              <a:cxnLst/>
              <a:rect l="l" t="t" r="r" b="b"/>
              <a:pathLst>
                <a:path w="3798" h="3776" extrusionOk="0">
                  <a:moveTo>
                    <a:pt x="0" y="1"/>
                  </a:moveTo>
                  <a:cubicBezTo>
                    <a:pt x="1" y="1"/>
                    <a:pt x="2207" y="2281"/>
                    <a:pt x="3240" y="3326"/>
                  </a:cubicBezTo>
                  <a:cubicBezTo>
                    <a:pt x="3580" y="3662"/>
                    <a:pt x="3728" y="3776"/>
                    <a:pt x="3766" y="3776"/>
                  </a:cubicBezTo>
                  <a:cubicBezTo>
                    <a:pt x="3769" y="3776"/>
                    <a:pt x="3771" y="3775"/>
                    <a:pt x="3773" y="3773"/>
                  </a:cubicBezTo>
                  <a:cubicBezTo>
                    <a:pt x="3798" y="3748"/>
                    <a:pt x="3666" y="3576"/>
                    <a:pt x="3326" y="3240"/>
                  </a:cubicBezTo>
                  <a:cubicBezTo>
                    <a:pt x="2280" y="2199"/>
                    <a:pt x="1" y="1"/>
                    <a:pt x="0" y="1"/>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4" name="Google Shape;514;p12"/>
            <p:cNvSpPr/>
            <p:nvPr/>
          </p:nvSpPr>
          <p:spPr>
            <a:xfrm>
              <a:off x="1854025" y="3992750"/>
              <a:ext cx="93625" cy="93075"/>
            </a:xfrm>
            <a:custGeom>
              <a:avLst/>
              <a:gdLst/>
              <a:ahLst/>
              <a:cxnLst/>
              <a:rect l="l" t="t" r="r" b="b"/>
              <a:pathLst>
                <a:path w="3745" h="3723" extrusionOk="0">
                  <a:moveTo>
                    <a:pt x="1" y="1"/>
                  </a:moveTo>
                  <a:cubicBezTo>
                    <a:pt x="1" y="1"/>
                    <a:pt x="2166" y="2252"/>
                    <a:pt x="3199" y="3281"/>
                  </a:cubicBezTo>
                  <a:cubicBezTo>
                    <a:pt x="3530" y="3615"/>
                    <a:pt x="3674" y="3722"/>
                    <a:pt x="3712" y="3722"/>
                  </a:cubicBezTo>
                  <a:cubicBezTo>
                    <a:pt x="3716" y="3722"/>
                    <a:pt x="3718" y="3722"/>
                    <a:pt x="3720" y="3720"/>
                  </a:cubicBezTo>
                  <a:cubicBezTo>
                    <a:pt x="3745" y="3703"/>
                    <a:pt x="3613" y="3531"/>
                    <a:pt x="3281" y="3199"/>
                  </a:cubicBezTo>
                  <a:cubicBezTo>
                    <a:pt x="2256" y="2174"/>
                    <a:pt x="1" y="1"/>
                    <a:pt x="1"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5" name="Google Shape;515;p12"/>
            <p:cNvSpPr/>
            <p:nvPr/>
          </p:nvSpPr>
          <p:spPr>
            <a:xfrm>
              <a:off x="1855150" y="3993875"/>
              <a:ext cx="92500" cy="91950"/>
            </a:xfrm>
            <a:custGeom>
              <a:avLst/>
              <a:gdLst/>
              <a:ahLst/>
              <a:cxnLst/>
              <a:rect l="l" t="t" r="r" b="b"/>
              <a:pathLst>
                <a:path w="3700" h="3678" extrusionOk="0">
                  <a:moveTo>
                    <a:pt x="1" y="1"/>
                  </a:moveTo>
                  <a:lnTo>
                    <a:pt x="1" y="1"/>
                  </a:lnTo>
                  <a:cubicBezTo>
                    <a:pt x="1" y="1"/>
                    <a:pt x="2141" y="2227"/>
                    <a:pt x="3158" y="3240"/>
                  </a:cubicBezTo>
                  <a:cubicBezTo>
                    <a:pt x="3485" y="3571"/>
                    <a:pt x="3629" y="3677"/>
                    <a:pt x="3667" y="3677"/>
                  </a:cubicBezTo>
                  <a:cubicBezTo>
                    <a:pt x="3671" y="3677"/>
                    <a:pt x="3673" y="3677"/>
                    <a:pt x="3675" y="3675"/>
                  </a:cubicBezTo>
                  <a:cubicBezTo>
                    <a:pt x="3700" y="3654"/>
                    <a:pt x="3572" y="3490"/>
                    <a:pt x="3240" y="3158"/>
                  </a:cubicBezTo>
                  <a:cubicBezTo>
                    <a:pt x="2223" y="2145"/>
                    <a:pt x="1" y="1"/>
                    <a:pt x="1"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6" name="Google Shape;516;p12"/>
            <p:cNvSpPr/>
            <p:nvPr/>
          </p:nvSpPr>
          <p:spPr>
            <a:xfrm>
              <a:off x="1856275" y="3995100"/>
              <a:ext cx="91275" cy="90825"/>
            </a:xfrm>
            <a:custGeom>
              <a:avLst/>
              <a:gdLst/>
              <a:ahLst/>
              <a:cxnLst/>
              <a:rect l="l" t="t" r="r" b="b"/>
              <a:pathLst>
                <a:path w="3651" h="3633" extrusionOk="0">
                  <a:moveTo>
                    <a:pt x="1" y="1"/>
                  </a:moveTo>
                  <a:cubicBezTo>
                    <a:pt x="1" y="2"/>
                    <a:pt x="2113" y="2195"/>
                    <a:pt x="3117" y="3191"/>
                  </a:cubicBezTo>
                  <a:cubicBezTo>
                    <a:pt x="3441" y="3522"/>
                    <a:pt x="3585" y="3632"/>
                    <a:pt x="3622" y="3632"/>
                  </a:cubicBezTo>
                  <a:cubicBezTo>
                    <a:pt x="3626" y="3632"/>
                    <a:pt x="3628" y="3632"/>
                    <a:pt x="3630" y="3630"/>
                  </a:cubicBezTo>
                  <a:cubicBezTo>
                    <a:pt x="3650" y="3609"/>
                    <a:pt x="3523" y="3445"/>
                    <a:pt x="3195" y="3117"/>
                  </a:cubicBezTo>
                  <a:cubicBezTo>
                    <a:pt x="2195" y="2109"/>
                    <a:pt x="2" y="1"/>
                    <a:pt x="1"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7" name="Google Shape;517;p12"/>
            <p:cNvSpPr/>
            <p:nvPr/>
          </p:nvSpPr>
          <p:spPr>
            <a:xfrm>
              <a:off x="1857425" y="3996350"/>
              <a:ext cx="90125" cy="89575"/>
            </a:xfrm>
            <a:custGeom>
              <a:avLst/>
              <a:gdLst/>
              <a:ahLst/>
              <a:cxnLst/>
              <a:rect l="l" t="t" r="r" b="b"/>
              <a:pathLst>
                <a:path w="3605" h="3583" extrusionOk="0">
                  <a:moveTo>
                    <a:pt x="0" y="0"/>
                  </a:moveTo>
                  <a:lnTo>
                    <a:pt x="0" y="0"/>
                  </a:lnTo>
                  <a:cubicBezTo>
                    <a:pt x="1" y="1"/>
                    <a:pt x="2087" y="2157"/>
                    <a:pt x="3075" y="3149"/>
                  </a:cubicBezTo>
                  <a:cubicBezTo>
                    <a:pt x="3403" y="3473"/>
                    <a:pt x="3540" y="3582"/>
                    <a:pt x="3577" y="3582"/>
                  </a:cubicBezTo>
                  <a:cubicBezTo>
                    <a:pt x="3580" y="3582"/>
                    <a:pt x="3582" y="3582"/>
                    <a:pt x="3584" y="3580"/>
                  </a:cubicBezTo>
                  <a:cubicBezTo>
                    <a:pt x="3604" y="3559"/>
                    <a:pt x="3481" y="3400"/>
                    <a:pt x="3153" y="3071"/>
                  </a:cubicBezTo>
                  <a:cubicBezTo>
                    <a:pt x="2165" y="2083"/>
                    <a:pt x="1" y="1"/>
                    <a:pt x="0"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8" name="Google Shape;518;p12"/>
            <p:cNvSpPr/>
            <p:nvPr/>
          </p:nvSpPr>
          <p:spPr>
            <a:xfrm>
              <a:off x="1858550" y="3997475"/>
              <a:ext cx="89000" cy="88450"/>
            </a:xfrm>
            <a:custGeom>
              <a:avLst/>
              <a:gdLst/>
              <a:ahLst/>
              <a:cxnLst/>
              <a:rect l="l" t="t" r="r" b="b"/>
              <a:pathLst>
                <a:path w="3560" h="3538" extrusionOk="0">
                  <a:moveTo>
                    <a:pt x="8" y="0"/>
                  </a:moveTo>
                  <a:lnTo>
                    <a:pt x="8" y="0"/>
                  </a:lnTo>
                  <a:cubicBezTo>
                    <a:pt x="0" y="0"/>
                    <a:pt x="2059" y="2133"/>
                    <a:pt x="3039" y="3108"/>
                  </a:cubicBezTo>
                  <a:cubicBezTo>
                    <a:pt x="3358" y="3428"/>
                    <a:pt x="3495" y="3538"/>
                    <a:pt x="3532" y="3538"/>
                  </a:cubicBezTo>
                  <a:cubicBezTo>
                    <a:pt x="3535" y="3538"/>
                    <a:pt x="3537" y="3537"/>
                    <a:pt x="3539" y="3535"/>
                  </a:cubicBezTo>
                  <a:cubicBezTo>
                    <a:pt x="3559" y="3514"/>
                    <a:pt x="3436" y="3355"/>
                    <a:pt x="3112" y="3031"/>
                  </a:cubicBezTo>
                  <a:cubicBezTo>
                    <a:pt x="2141" y="2059"/>
                    <a:pt x="8" y="0"/>
                    <a:pt x="8" y="0"/>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9" name="Google Shape;519;p12"/>
            <p:cNvSpPr/>
            <p:nvPr/>
          </p:nvSpPr>
          <p:spPr>
            <a:xfrm>
              <a:off x="1859875" y="3998700"/>
              <a:ext cx="87675" cy="87225"/>
            </a:xfrm>
            <a:custGeom>
              <a:avLst/>
              <a:gdLst/>
              <a:ahLst/>
              <a:cxnLst/>
              <a:rect l="l" t="t" r="r" b="b"/>
              <a:pathLst>
                <a:path w="3507" h="3489" extrusionOk="0">
                  <a:moveTo>
                    <a:pt x="0" y="0"/>
                  </a:moveTo>
                  <a:lnTo>
                    <a:pt x="0" y="0"/>
                  </a:lnTo>
                  <a:cubicBezTo>
                    <a:pt x="1" y="1"/>
                    <a:pt x="2026" y="2100"/>
                    <a:pt x="2990" y="3064"/>
                  </a:cubicBezTo>
                  <a:cubicBezTo>
                    <a:pt x="3305" y="3383"/>
                    <a:pt x="3442" y="3489"/>
                    <a:pt x="3478" y="3489"/>
                  </a:cubicBezTo>
                  <a:cubicBezTo>
                    <a:pt x="3482" y="3489"/>
                    <a:pt x="3484" y="3488"/>
                    <a:pt x="3486" y="3486"/>
                  </a:cubicBezTo>
                  <a:cubicBezTo>
                    <a:pt x="3506" y="3465"/>
                    <a:pt x="3383" y="3306"/>
                    <a:pt x="3068" y="2986"/>
                  </a:cubicBezTo>
                  <a:cubicBezTo>
                    <a:pt x="2100" y="2022"/>
                    <a:pt x="1" y="1"/>
                    <a:pt x="0"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0" name="Google Shape;520;p12"/>
            <p:cNvSpPr/>
            <p:nvPr/>
          </p:nvSpPr>
          <p:spPr>
            <a:xfrm>
              <a:off x="1861000" y="3999825"/>
              <a:ext cx="86450" cy="85900"/>
            </a:xfrm>
            <a:custGeom>
              <a:avLst/>
              <a:gdLst/>
              <a:ahLst/>
              <a:cxnLst/>
              <a:rect l="l" t="t" r="r" b="b"/>
              <a:pathLst>
                <a:path w="3458" h="3436" extrusionOk="0">
                  <a:moveTo>
                    <a:pt x="1" y="1"/>
                  </a:moveTo>
                  <a:lnTo>
                    <a:pt x="1" y="1"/>
                  </a:lnTo>
                  <a:cubicBezTo>
                    <a:pt x="1" y="1"/>
                    <a:pt x="1998" y="2071"/>
                    <a:pt x="2945" y="3019"/>
                  </a:cubicBezTo>
                  <a:cubicBezTo>
                    <a:pt x="3259" y="3333"/>
                    <a:pt x="3392" y="3435"/>
                    <a:pt x="3429" y="3435"/>
                  </a:cubicBezTo>
                  <a:cubicBezTo>
                    <a:pt x="3432" y="3435"/>
                    <a:pt x="3435" y="3435"/>
                    <a:pt x="3437" y="3433"/>
                  </a:cubicBezTo>
                  <a:cubicBezTo>
                    <a:pt x="3457" y="3412"/>
                    <a:pt x="3338" y="3261"/>
                    <a:pt x="3023" y="2941"/>
                  </a:cubicBezTo>
                  <a:cubicBezTo>
                    <a:pt x="2071" y="1994"/>
                    <a:pt x="1" y="1"/>
                    <a:pt x="1"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1" name="Google Shape;521;p12"/>
            <p:cNvSpPr/>
            <p:nvPr/>
          </p:nvSpPr>
          <p:spPr>
            <a:xfrm>
              <a:off x="1862225" y="4000950"/>
              <a:ext cx="85225" cy="84775"/>
            </a:xfrm>
            <a:custGeom>
              <a:avLst/>
              <a:gdLst/>
              <a:ahLst/>
              <a:cxnLst/>
              <a:rect l="l" t="t" r="r" b="b"/>
              <a:pathLst>
                <a:path w="3409" h="3391" extrusionOk="0">
                  <a:moveTo>
                    <a:pt x="1" y="1"/>
                  </a:moveTo>
                  <a:cubicBezTo>
                    <a:pt x="1" y="5"/>
                    <a:pt x="1969" y="2047"/>
                    <a:pt x="2900" y="2978"/>
                  </a:cubicBezTo>
                  <a:cubicBezTo>
                    <a:pt x="3210" y="3288"/>
                    <a:pt x="3343" y="3390"/>
                    <a:pt x="3380" y="3390"/>
                  </a:cubicBezTo>
                  <a:cubicBezTo>
                    <a:pt x="3383" y="3390"/>
                    <a:pt x="3386" y="3390"/>
                    <a:pt x="3388" y="3388"/>
                  </a:cubicBezTo>
                  <a:cubicBezTo>
                    <a:pt x="3408" y="3367"/>
                    <a:pt x="3289" y="3216"/>
                    <a:pt x="2978" y="2900"/>
                  </a:cubicBezTo>
                  <a:cubicBezTo>
                    <a:pt x="2039" y="1965"/>
                    <a:pt x="1" y="1"/>
                    <a:pt x="1" y="1"/>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2" name="Google Shape;522;p12"/>
            <p:cNvSpPr/>
            <p:nvPr/>
          </p:nvSpPr>
          <p:spPr>
            <a:xfrm>
              <a:off x="1863350" y="4002300"/>
              <a:ext cx="84000" cy="83625"/>
            </a:xfrm>
            <a:custGeom>
              <a:avLst/>
              <a:gdLst/>
              <a:ahLst/>
              <a:cxnLst/>
              <a:rect l="l" t="t" r="r" b="b"/>
              <a:pathLst>
                <a:path w="3360" h="3345" extrusionOk="0">
                  <a:moveTo>
                    <a:pt x="1" y="0"/>
                  </a:moveTo>
                  <a:lnTo>
                    <a:pt x="1" y="0"/>
                  </a:lnTo>
                  <a:cubicBezTo>
                    <a:pt x="1" y="1"/>
                    <a:pt x="1936" y="2009"/>
                    <a:pt x="2855" y="2936"/>
                  </a:cubicBezTo>
                  <a:cubicBezTo>
                    <a:pt x="3166" y="3240"/>
                    <a:pt x="3296" y="3345"/>
                    <a:pt x="3331" y="3345"/>
                  </a:cubicBezTo>
                  <a:cubicBezTo>
                    <a:pt x="3335" y="3345"/>
                    <a:pt x="3337" y="3344"/>
                    <a:pt x="3339" y="3342"/>
                  </a:cubicBezTo>
                  <a:cubicBezTo>
                    <a:pt x="3359" y="3321"/>
                    <a:pt x="3240" y="3166"/>
                    <a:pt x="2933" y="2858"/>
                  </a:cubicBezTo>
                  <a:cubicBezTo>
                    <a:pt x="2010" y="1936"/>
                    <a:pt x="1" y="1"/>
                    <a:pt x="1"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3" name="Google Shape;523;p12"/>
            <p:cNvSpPr/>
            <p:nvPr/>
          </p:nvSpPr>
          <p:spPr>
            <a:xfrm>
              <a:off x="1864500" y="4003425"/>
              <a:ext cx="82950" cy="82300"/>
            </a:xfrm>
            <a:custGeom>
              <a:avLst/>
              <a:gdLst/>
              <a:ahLst/>
              <a:cxnLst/>
              <a:rect l="l" t="t" r="r" b="b"/>
              <a:pathLst>
                <a:path w="3318" h="3292" extrusionOk="0">
                  <a:moveTo>
                    <a:pt x="4" y="0"/>
                  </a:moveTo>
                  <a:lnTo>
                    <a:pt x="4" y="0"/>
                  </a:lnTo>
                  <a:cubicBezTo>
                    <a:pt x="0" y="0"/>
                    <a:pt x="1911" y="1977"/>
                    <a:pt x="2821" y="2891"/>
                  </a:cubicBezTo>
                  <a:cubicBezTo>
                    <a:pt x="3124" y="3190"/>
                    <a:pt x="3253" y="3291"/>
                    <a:pt x="3289" y="3291"/>
                  </a:cubicBezTo>
                  <a:cubicBezTo>
                    <a:pt x="3292" y="3291"/>
                    <a:pt x="3295" y="3291"/>
                    <a:pt x="3297" y="3289"/>
                  </a:cubicBezTo>
                  <a:cubicBezTo>
                    <a:pt x="3317" y="3268"/>
                    <a:pt x="3203" y="3121"/>
                    <a:pt x="2895" y="2813"/>
                  </a:cubicBezTo>
                  <a:cubicBezTo>
                    <a:pt x="1985" y="1907"/>
                    <a:pt x="4" y="0"/>
                    <a:pt x="4" y="0"/>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4" name="Google Shape;524;p12"/>
            <p:cNvSpPr/>
            <p:nvPr/>
          </p:nvSpPr>
          <p:spPr>
            <a:xfrm>
              <a:off x="1865825" y="4004550"/>
              <a:ext cx="81525" cy="81075"/>
            </a:xfrm>
            <a:custGeom>
              <a:avLst/>
              <a:gdLst/>
              <a:ahLst/>
              <a:cxnLst/>
              <a:rect l="l" t="t" r="r" b="b"/>
              <a:pathLst>
                <a:path w="3261" h="3243" extrusionOk="0">
                  <a:moveTo>
                    <a:pt x="0" y="0"/>
                  </a:moveTo>
                  <a:cubicBezTo>
                    <a:pt x="1" y="1"/>
                    <a:pt x="1874" y="1952"/>
                    <a:pt x="2772" y="2846"/>
                  </a:cubicBezTo>
                  <a:cubicBezTo>
                    <a:pt x="3067" y="3144"/>
                    <a:pt x="3195" y="3242"/>
                    <a:pt x="3232" y="3242"/>
                  </a:cubicBezTo>
                  <a:cubicBezTo>
                    <a:pt x="3235" y="3242"/>
                    <a:pt x="3238" y="3241"/>
                    <a:pt x="3240" y="3240"/>
                  </a:cubicBezTo>
                  <a:cubicBezTo>
                    <a:pt x="3260" y="3223"/>
                    <a:pt x="3145" y="3076"/>
                    <a:pt x="2842" y="2772"/>
                  </a:cubicBezTo>
                  <a:cubicBezTo>
                    <a:pt x="1952" y="1878"/>
                    <a:pt x="1" y="1"/>
                    <a:pt x="0" y="0"/>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5" name="Google Shape;525;p12"/>
            <p:cNvSpPr/>
            <p:nvPr/>
          </p:nvSpPr>
          <p:spPr>
            <a:xfrm>
              <a:off x="1866950" y="4005675"/>
              <a:ext cx="80400" cy="79950"/>
            </a:xfrm>
            <a:custGeom>
              <a:avLst/>
              <a:gdLst/>
              <a:ahLst/>
              <a:cxnLst/>
              <a:rect l="l" t="t" r="r" b="b"/>
              <a:pathLst>
                <a:path w="3216" h="3198" extrusionOk="0">
                  <a:moveTo>
                    <a:pt x="0" y="0"/>
                  </a:moveTo>
                  <a:cubicBezTo>
                    <a:pt x="0" y="9"/>
                    <a:pt x="1850" y="1923"/>
                    <a:pt x="2731" y="2805"/>
                  </a:cubicBezTo>
                  <a:cubicBezTo>
                    <a:pt x="3026" y="3100"/>
                    <a:pt x="3148" y="3197"/>
                    <a:pt x="3186" y="3197"/>
                  </a:cubicBezTo>
                  <a:cubicBezTo>
                    <a:pt x="3190" y="3197"/>
                    <a:pt x="3193" y="3196"/>
                    <a:pt x="3195" y="3195"/>
                  </a:cubicBezTo>
                  <a:cubicBezTo>
                    <a:pt x="3215" y="3174"/>
                    <a:pt x="3100" y="3031"/>
                    <a:pt x="2805" y="2735"/>
                  </a:cubicBezTo>
                  <a:cubicBezTo>
                    <a:pt x="1920" y="1854"/>
                    <a:pt x="1" y="0"/>
                    <a:pt x="0" y="0"/>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6" name="Google Shape;526;p12"/>
            <p:cNvSpPr/>
            <p:nvPr/>
          </p:nvSpPr>
          <p:spPr>
            <a:xfrm>
              <a:off x="1868075" y="4007000"/>
              <a:ext cx="79075" cy="78625"/>
            </a:xfrm>
            <a:custGeom>
              <a:avLst/>
              <a:gdLst/>
              <a:ahLst/>
              <a:cxnLst/>
              <a:rect l="l" t="t" r="r" b="b"/>
              <a:pathLst>
                <a:path w="3163" h="3145" extrusionOk="0">
                  <a:moveTo>
                    <a:pt x="1" y="1"/>
                  </a:moveTo>
                  <a:lnTo>
                    <a:pt x="1" y="1"/>
                  </a:lnTo>
                  <a:cubicBezTo>
                    <a:pt x="1" y="1"/>
                    <a:pt x="1821" y="1887"/>
                    <a:pt x="2686" y="2756"/>
                  </a:cubicBezTo>
                  <a:cubicBezTo>
                    <a:pt x="2977" y="3047"/>
                    <a:pt x="3098" y="3144"/>
                    <a:pt x="3134" y="3144"/>
                  </a:cubicBezTo>
                  <a:cubicBezTo>
                    <a:pt x="3137" y="3144"/>
                    <a:pt x="3140" y="3143"/>
                    <a:pt x="3142" y="3142"/>
                  </a:cubicBezTo>
                  <a:cubicBezTo>
                    <a:pt x="3162" y="3121"/>
                    <a:pt x="3055" y="2982"/>
                    <a:pt x="2760" y="2686"/>
                  </a:cubicBezTo>
                  <a:cubicBezTo>
                    <a:pt x="1891" y="1821"/>
                    <a:pt x="1" y="1"/>
                    <a:pt x="1" y="1"/>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7" name="Google Shape;527;p12"/>
            <p:cNvSpPr/>
            <p:nvPr/>
          </p:nvSpPr>
          <p:spPr>
            <a:xfrm>
              <a:off x="1869200" y="4008125"/>
              <a:ext cx="78150" cy="77500"/>
            </a:xfrm>
            <a:custGeom>
              <a:avLst/>
              <a:gdLst/>
              <a:ahLst/>
              <a:cxnLst/>
              <a:rect l="l" t="t" r="r" b="b"/>
              <a:pathLst>
                <a:path w="3126" h="3100" extrusionOk="0">
                  <a:moveTo>
                    <a:pt x="9" y="1"/>
                  </a:moveTo>
                  <a:cubicBezTo>
                    <a:pt x="1" y="1"/>
                    <a:pt x="1797" y="1862"/>
                    <a:pt x="2654" y="2715"/>
                  </a:cubicBezTo>
                  <a:cubicBezTo>
                    <a:pt x="2937" y="3002"/>
                    <a:pt x="3061" y="3099"/>
                    <a:pt x="3097" y="3099"/>
                  </a:cubicBezTo>
                  <a:cubicBezTo>
                    <a:pt x="3100" y="3099"/>
                    <a:pt x="3103" y="3099"/>
                    <a:pt x="3105" y="3097"/>
                  </a:cubicBezTo>
                  <a:cubicBezTo>
                    <a:pt x="3125" y="3076"/>
                    <a:pt x="3015" y="2937"/>
                    <a:pt x="2723" y="2646"/>
                  </a:cubicBezTo>
                  <a:cubicBezTo>
                    <a:pt x="1866" y="1789"/>
                    <a:pt x="9" y="1"/>
                    <a:pt x="9"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8" name="Google Shape;528;p12"/>
            <p:cNvSpPr/>
            <p:nvPr/>
          </p:nvSpPr>
          <p:spPr>
            <a:xfrm>
              <a:off x="1870525" y="4009250"/>
              <a:ext cx="76625" cy="76375"/>
            </a:xfrm>
            <a:custGeom>
              <a:avLst/>
              <a:gdLst/>
              <a:ahLst/>
              <a:cxnLst/>
              <a:rect l="l" t="t" r="r" b="b"/>
              <a:pathLst>
                <a:path w="3065" h="3055" extrusionOk="0">
                  <a:moveTo>
                    <a:pt x="1" y="1"/>
                  </a:moveTo>
                  <a:cubicBezTo>
                    <a:pt x="1" y="1"/>
                    <a:pt x="1760" y="1834"/>
                    <a:pt x="2605" y="2670"/>
                  </a:cubicBezTo>
                  <a:cubicBezTo>
                    <a:pt x="2888" y="2957"/>
                    <a:pt x="3009" y="3054"/>
                    <a:pt x="3044" y="3054"/>
                  </a:cubicBezTo>
                  <a:cubicBezTo>
                    <a:pt x="3047" y="3054"/>
                    <a:pt x="3050" y="3054"/>
                    <a:pt x="3052" y="3052"/>
                  </a:cubicBezTo>
                  <a:cubicBezTo>
                    <a:pt x="3064" y="3031"/>
                    <a:pt x="2957" y="2892"/>
                    <a:pt x="2670" y="2605"/>
                  </a:cubicBezTo>
                  <a:cubicBezTo>
                    <a:pt x="1830" y="1760"/>
                    <a:pt x="1" y="1"/>
                    <a:pt x="1"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9" name="Google Shape;529;p12"/>
            <p:cNvSpPr/>
            <p:nvPr/>
          </p:nvSpPr>
          <p:spPr>
            <a:xfrm>
              <a:off x="1871675" y="4010500"/>
              <a:ext cx="75475" cy="75025"/>
            </a:xfrm>
            <a:custGeom>
              <a:avLst/>
              <a:gdLst/>
              <a:ahLst/>
              <a:cxnLst/>
              <a:rect l="l" t="t" r="r" b="b"/>
              <a:pathLst>
                <a:path w="3019" h="3001" extrusionOk="0">
                  <a:moveTo>
                    <a:pt x="0" y="0"/>
                  </a:moveTo>
                  <a:cubicBezTo>
                    <a:pt x="0" y="4"/>
                    <a:pt x="1730" y="1796"/>
                    <a:pt x="2563" y="2620"/>
                  </a:cubicBezTo>
                  <a:cubicBezTo>
                    <a:pt x="2841" y="2906"/>
                    <a:pt x="2959" y="3000"/>
                    <a:pt x="2996" y="3000"/>
                  </a:cubicBezTo>
                  <a:cubicBezTo>
                    <a:pt x="3000" y="3000"/>
                    <a:pt x="3003" y="2999"/>
                    <a:pt x="3006" y="2998"/>
                  </a:cubicBezTo>
                  <a:cubicBezTo>
                    <a:pt x="3018" y="2977"/>
                    <a:pt x="2916" y="2842"/>
                    <a:pt x="2629" y="2555"/>
                  </a:cubicBezTo>
                  <a:cubicBezTo>
                    <a:pt x="1800" y="1730"/>
                    <a:pt x="0" y="0"/>
                    <a:pt x="0" y="0"/>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0" name="Google Shape;530;p12"/>
            <p:cNvSpPr/>
            <p:nvPr/>
          </p:nvSpPr>
          <p:spPr>
            <a:xfrm>
              <a:off x="1872800" y="4011725"/>
              <a:ext cx="74225" cy="73900"/>
            </a:xfrm>
            <a:custGeom>
              <a:avLst/>
              <a:gdLst/>
              <a:ahLst/>
              <a:cxnLst/>
              <a:rect l="l" t="t" r="r" b="b"/>
              <a:pathLst>
                <a:path w="2969" h="2956" extrusionOk="0">
                  <a:moveTo>
                    <a:pt x="0" y="0"/>
                  </a:moveTo>
                  <a:lnTo>
                    <a:pt x="0" y="0"/>
                  </a:lnTo>
                  <a:cubicBezTo>
                    <a:pt x="1" y="1"/>
                    <a:pt x="1702" y="1768"/>
                    <a:pt x="2518" y="2584"/>
                  </a:cubicBezTo>
                  <a:cubicBezTo>
                    <a:pt x="2796" y="2862"/>
                    <a:pt x="2917" y="2956"/>
                    <a:pt x="2946" y="2956"/>
                  </a:cubicBezTo>
                  <a:cubicBezTo>
                    <a:pt x="2949" y="2956"/>
                    <a:pt x="2951" y="2955"/>
                    <a:pt x="2953" y="2953"/>
                  </a:cubicBezTo>
                  <a:cubicBezTo>
                    <a:pt x="2969" y="2932"/>
                    <a:pt x="2866" y="2801"/>
                    <a:pt x="2584" y="2518"/>
                  </a:cubicBezTo>
                  <a:cubicBezTo>
                    <a:pt x="1772" y="1702"/>
                    <a:pt x="1" y="1"/>
                    <a:pt x="0"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1" name="Google Shape;531;p12"/>
            <p:cNvSpPr/>
            <p:nvPr/>
          </p:nvSpPr>
          <p:spPr>
            <a:xfrm>
              <a:off x="1873925" y="4012850"/>
              <a:ext cx="73225" cy="72775"/>
            </a:xfrm>
            <a:custGeom>
              <a:avLst/>
              <a:gdLst/>
              <a:ahLst/>
              <a:cxnLst/>
              <a:rect l="l" t="t" r="r" b="b"/>
              <a:pathLst>
                <a:path w="2929" h="2911" extrusionOk="0">
                  <a:moveTo>
                    <a:pt x="8" y="0"/>
                  </a:moveTo>
                  <a:cubicBezTo>
                    <a:pt x="0" y="0"/>
                    <a:pt x="1677" y="1739"/>
                    <a:pt x="2481" y="2543"/>
                  </a:cubicBezTo>
                  <a:cubicBezTo>
                    <a:pt x="2756" y="2817"/>
                    <a:pt x="2869" y="2911"/>
                    <a:pt x="2906" y="2911"/>
                  </a:cubicBezTo>
                  <a:cubicBezTo>
                    <a:pt x="2910" y="2911"/>
                    <a:pt x="2913" y="2910"/>
                    <a:pt x="2916" y="2908"/>
                  </a:cubicBezTo>
                  <a:cubicBezTo>
                    <a:pt x="2928" y="2887"/>
                    <a:pt x="2834" y="2760"/>
                    <a:pt x="2551" y="2477"/>
                  </a:cubicBezTo>
                  <a:cubicBezTo>
                    <a:pt x="1747" y="1673"/>
                    <a:pt x="8" y="0"/>
                    <a:pt x="8" y="0"/>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2" name="Google Shape;532;p12"/>
            <p:cNvSpPr/>
            <p:nvPr/>
          </p:nvSpPr>
          <p:spPr>
            <a:xfrm>
              <a:off x="1875150" y="4014075"/>
              <a:ext cx="71875" cy="71450"/>
            </a:xfrm>
            <a:custGeom>
              <a:avLst/>
              <a:gdLst/>
              <a:ahLst/>
              <a:cxnLst/>
              <a:rect l="l" t="t" r="r" b="b"/>
              <a:pathLst>
                <a:path w="2875" h="2858" extrusionOk="0">
                  <a:moveTo>
                    <a:pt x="5" y="1"/>
                  </a:moveTo>
                  <a:lnTo>
                    <a:pt x="5" y="1"/>
                  </a:lnTo>
                  <a:cubicBezTo>
                    <a:pt x="0" y="1"/>
                    <a:pt x="1645" y="1706"/>
                    <a:pt x="2436" y="2494"/>
                  </a:cubicBezTo>
                  <a:cubicBezTo>
                    <a:pt x="2703" y="2765"/>
                    <a:pt x="2816" y="2857"/>
                    <a:pt x="2850" y="2857"/>
                  </a:cubicBezTo>
                  <a:cubicBezTo>
                    <a:pt x="2854" y="2857"/>
                    <a:pt x="2857" y="2856"/>
                    <a:pt x="2859" y="2855"/>
                  </a:cubicBezTo>
                  <a:cubicBezTo>
                    <a:pt x="2875" y="2834"/>
                    <a:pt x="2777" y="2707"/>
                    <a:pt x="2502" y="2428"/>
                  </a:cubicBezTo>
                  <a:cubicBezTo>
                    <a:pt x="1710" y="1641"/>
                    <a:pt x="5" y="1"/>
                    <a:pt x="5" y="1"/>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3" name="Google Shape;533;p12"/>
            <p:cNvSpPr/>
            <p:nvPr/>
          </p:nvSpPr>
          <p:spPr>
            <a:xfrm>
              <a:off x="1876375" y="4015200"/>
              <a:ext cx="70650" cy="70325"/>
            </a:xfrm>
            <a:custGeom>
              <a:avLst/>
              <a:gdLst/>
              <a:ahLst/>
              <a:cxnLst/>
              <a:rect l="l" t="t" r="r" b="b"/>
              <a:pathLst>
                <a:path w="2826" h="2813" extrusionOk="0">
                  <a:moveTo>
                    <a:pt x="1" y="1"/>
                  </a:moveTo>
                  <a:cubicBezTo>
                    <a:pt x="1" y="5"/>
                    <a:pt x="1616" y="1682"/>
                    <a:pt x="2391" y="2453"/>
                  </a:cubicBezTo>
                  <a:cubicBezTo>
                    <a:pt x="2658" y="2720"/>
                    <a:pt x="2775" y="2812"/>
                    <a:pt x="2803" y="2812"/>
                  </a:cubicBezTo>
                  <a:cubicBezTo>
                    <a:pt x="2806" y="2812"/>
                    <a:pt x="2808" y="2811"/>
                    <a:pt x="2810" y="2810"/>
                  </a:cubicBezTo>
                  <a:cubicBezTo>
                    <a:pt x="2826" y="2789"/>
                    <a:pt x="2728" y="2662"/>
                    <a:pt x="2457" y="2387"/>
                  </a:cubicBezTo>
                  <a:cubicBezTo>
                    <a:pt x="1678" y="1612"/>
                    <a:pt x="1" y="1"/>
                    <a:pt x="1"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4" name="Google Shape;534;p12"/>
            <p:cNvSpPr/>
            <p:nvPr/>
          </p:nvSpPr>
          <p:spPr>
            <a:xfrm>
              <a:off x="1877600" y="4016325"/>
              <a:ext cx="69325" cy="69050"/>
            </a:xfrm>
            <a:custGeom>
              <a:avLst/>
              <a:gdLst/>
              <a:ahLst/>
              <a:cxnLst/>
              <a:rect l="l" t="t" r="r" b="b"/>
              <a:pathLst>
                <a:path w="2773" h="2762" extrusionOk="0">
                  <a:moveTo>
                    <a:pt x="1" y="1"/>
                  </a:moveTo>
                  <a:cubicBezTo>
                    <a:pt x="1" y="5"/>
                    <a:pt x="1584" y="1653"/>
                    <a:pt x="2346" y="2412"/>
                  </a:cubicBezTo>
                  <a:cubicBezTo>
                    <a:pt x="2613" y="2682"/>
                    <a:pt x="2724" y="2762"/>
                    <a:pt x="2752" y="2762"/>
                  </a:cubicBezTo>
                  <a:cubicBezTo>
                    <a:pt x="2754" y="2762"/>
                    <a:pt x="2755" y="2761"/>
                    <a:pt x="2756" y="2760"/>
                  </a:cubicBezTo>
                  <a:cubicBezTo>
                    <a:pt x="2773" y="2744"/>
                    <a:pt x="2679" y="2621"/>
                    <a:pt x="2408" y="2350"/>
                  </a:cubicBezTo>
                  <a:cubicBezTo>
                    <a:pt x="1645" y="1584"/>
                    <a:pt x="1" y="1"/>
                    <a:pt x="1"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5" name="Google Shape;535;p12"/>
            <p:cNvSpPr/>
            <p:nvPr/>
          </p:nvSpPr>
          <p:spPr>
            <a:xfrm>
              <a:off x="1878725" y="4017675"/>
              <a:ext cx="68200" cy="67700"/>
            </a:xfrm>
            <a:custGeom>
              <a:avLst/>
              <a:gdLst/>
              <a:ahLst/>
              <a:cxnLst/>
              <a:rect l="l" t="t" r="r" b="b"/>
              <a:pathLst>
                <a:path w="2728" h="2708" extrusionOk="0">
                  <a:moveTo>
                    <a:pt x="1" y="0"/>
                  </a:moveTo>
                  <a:lnTo>
                    <a:pt x="1" y="0"/>
                  </a:lnTo>
                  <a:cubicBezTo>
                    <a:pt x="1" y="1"/>
                    <a:pt x="1559" y="1612"/>
                    <a:pt x="2305" y="2362"/>
                  </a:cubicBezTo>
                  <a:cubicBezTo>
                    <a:pt x="2568" y="2629"/>
                    <a:pt x="2679" y="2708"/>
                    <a:pt x="2707" y="2708"/>
                  </a:cubicBezTo>
                  <a:cubicBezTo>
                    <a:pt x="2709" y="2708"/>
                    <a:pt x="2710" y="2707"/>
                    <a:pt x="2711" y="2706"/>
                  </a:cubicBezTo>
                  <a:cubicBezTo>
                    <a:pt x="2728" y="2690"/>
                    <a:pt x="2634" y="2567"/>
                    <a:pt x="2367" y="2300"/>
                  </a:cubicBezTo>
                  <a:cubicBezTo>
                    <a:pt x="1621" y="1550"/>
                    <a:pt x="1" y="1"/>
                    <a:pt x="1" y="0"/>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6" name="Google Shape;536;p12"/>
            <p:cNvSpPr/>
            <p:nvPr/>
          </p:nvSpPr>
          <p:spPr>
            <a:xfrm>
              <a:off x="1879875" y="4018800"/>
              <a:ext cx="67050" cy="66575"/>
            </a:xfrm>
            <a:custGeom>
              <a:avLst/>
              <a:gdLst/>
              <a:ahLst/>
              <a:cxnLst/>
              <a:rect l="l" t="t" r="r" b="b"/>
              <a:pathLst>
                <a:path w="2682" h="2663" extrusionOk="0">
                  <a:moveTo>
                    <a:pt x="4" y="0"/>
                  </a:moveTo>
                  <a:cubicBezTo>
                    <a:pt x="0" y="0"/>
                    <a:pt x="1530" y="1587"/>
                    <a:pt x="2268" y="2321"/>
                  </a:cubicBezTo>
                  <a:cubicBezTo>
                    <a:pt x="2527" y="2584"/>
                    <a:pt x="2634" y="2663"/>
                    <a:pt x="2661" y="2663"/>
                  </a:cubicBezTo>
                  <a:cubicBezTo>
                    <a:pt x="2663" y="2663"/>
                    <a:pt x="2664" y="2662"/>
                    <a:pt x="2665" y="2661"/>
                  </a:cubicBezTo>
                  <a:cubicBezTo>
                    <a:pt x="2682" y="2645"/>
                    <a:pt x="2588" y="2522"/>
                    <a:pt x="2329" y="2260"/>
                  </a:cubicBezTo>
                  <a:cubicBezTo>
                    <a:pt x="1595" y="1526"/>
                    <a:pt x="4" y="0"/>
                    <a:pt x="4" y="0"/>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7" name="Google Shape;537;p12"/>
            <p:cNvSpPr/>
            <p:nvPr/>
          </p:nvSpPr>
          <p:spPr>
            <a:xfrm>
              <a:off x="1881200" y="4019925"/>
              <a:ext cx="65825" cy="65450"/>
            </a:xfrm>
            <a:custGeom>
              <a:avLst/>
              <a:gdLst/>
              <a:ahLst/>
              <a:cxnLst/>
              <a:rect l="l" t="t" r="r" b="b"/>
              <a:pathLst>
                <a:path w="2633" h="2618" extrusionOk="0">
                  <a:moveTo>
                    <a:pt x="0" y="0"/>
                  </a:moveTo>
                  <a:cubicBezTo>
                    <a:pt x="0" y="4"/>
                    <a:pt x="1497" y="1558"/>
                    <a:pt x="2219" y="2280"/>
                  </a:cubicBezTo>
                  <a:cubicBezTo>
                    <a:pt x="2474" y="2539"/>
                    <a:pt x="2581" y="2618"/>
                    <a:pt x="2608" y="2618"/>
                  </a:cubicBezTo>
                  <a:cubicBezTo>
                    <a:pt x="2610" y="2618"/>
                    <a:pt x="2611" y="2617"/>
                    <a:pt x="2612" y="2616"/>
                  </a:cubicBezTo>
                  <a:cubicBezTo>
                    <a:pt x="2633" y="2600"/>
                    <a:pt x="2543" y="2481"/>
                    <a:pt x="2280" y="2219"/>
                  </a:cubicBezTo>
                  <a:cubicBezTo>
                    <a:pt x="1559" y="1497"/>
                    <a:pt x="1" y="0"/>
                    <a:pt x="0"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8" name="Google Shape;538;p12"/>
            <p:cNvSpPr/>
            <p:nvPr/>
          </p:nvSpPr>
          <p:spPr>
            <a:xfrm>
              <a:off x="1882325" y="4021050"/>
              <a:ext cx="64600" cy="64150"/>
            </a:xfrm>
            <a:custGeom>
              <a:avLst/>
              <a:gdLst/>
              <a:ahLst/>
              <a:cxnLst/>
              <a:rect l="l" t="t" r="r" b="b"/>
              <a:pathLst>
                <a:path w="2584" h="2566" extrusionOk="0">
                  <a:moveTo>
                    <a:pt x="1" y="0"/>
                  </a:moveTo>
                  <a:cubicBezTo>
                    <a:pt x="1" y="9"/>
                    <a:pt x="1464" y="1530"/>
                    <a:pt x="2174" y="2235"/>
                  </a:cubicBezTo>
                  <a:cubicBezTo>
                    <a:pt x="2424" y="2485"/>
                    <a:pt x="2524" y="2565"/>
                    <a:pt x="2556" y="2565"/>
                  </a:cubicBezTo>
                  <a:cubicBezTo>
                    <a:pt x="2559" y="2565"/>
                    <a:pt x="2562" y="2565"/>
                    <a:pt x="2563" y="2563"/>
                  </a:cubicBezTo>
                  <a:cubicBezTo>
                    <a:pt x="2584" y="2551"/>
                    <a:pt x="2490" y="2432"/>
                    <a:pt x="2235" y="2174"/>
                  </a:cubicBezTo>
                  <a:cubicBezTo>
                    <a:pt x="1526" y="1468"/>
                    <a:pt x="1" y="1"/>
                    <a:pt x="1"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9" name="Google Shape;539;p12"/>
            <p:cNvSpPr/>
            <p:nvPr/>
          </p:nvSpPr>
          <p:spPr>
            <a:xfrm>
              <a:off x="1883450" y="4022375"/>
              <a:ext cx="63475" cy="63000"/>
            </a:xfrm>
            <a:custGeom>
              <a:avLst/>
              <a:gdLst/>
              <a:ahLst/>
              <a:cxnLst/>
              <a:rect l="l" t="t" r="r" b="b"/>
              <a:pathLst>
                <a:path w="2539" h="2520" extrusionOk="0">
                  <a:moveTo>
                    <a:pt x="1" y="1"/>
                  </a:moveTo>
                  <a:lnTo>
                    <a:pt x="1" y="1"/>
                  </a:lnTo>
                  <a:cubicBezTo>
                    <a:pt x="1" y="1"/>
                    <a:pt x="1440" y="1497"/>
                    <a:pt x="2133" y="2194"/>
                  </a:cubicBezTo>
                  <a:cubicBezTo>
                    <a:pt x="2383" y="2445"/>
                    <a:pt x="2486" y="2520"/>
                    <a:pt x="2513" y="2520"/>
                  </a:cubicBezTo>
                  <a:cubicBezTo>
                    <a:pt x="2515" y="2520"/>
                    <a:pt x="2517" y="2519"/>
                    <a:pt x="2518" y="2518"/>
                  </a:cubicBezTo>
                  <a:cubicBezTo>
                    <a:pt x="2539" y="2502"/>
                    <a:pt x="2445" y="2383"/>
                    <a:pt x="2194" y="2133"/>
                  </a:cubicBezTo>
                  <a:cubicBezTo>
                    <a:pt x="1497" y="1436"/>
                    <a:pt x="1" y="1"/>
                    <a:pt x="1"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0" name="Google Shape;540;p12"/>
            <p:cNvSpPr/>
            <p:nvPr/>
          </p:nvSpPr>
          <p:spPr>
            <a:xfrm>
              <a:off x="1884575" y="4023500"/>
              <a:ext cx="62350" cy="61875"/>
            </a:xfrm>
            <a:custGeom>
              <a:avLst/>
              <a:gdLst/>
              <a:ahLst/>
              <a:cxnLst/>
              <a:rect l="l" t="t" r="r" b="b"/>
              <a:pathLst>
                <a:path w="2494" h="2475" extrusionOk="0">
                  <a:moveTo>
                    <a:pt x="9" y="1"/>
                  </a:moveTo>
                  <a:lnTo>
                    <a:pt x="9" y="1"/>
                  </a:lnTo>
                  <a:cubicBezTo>
                    <a:pt x="1" y="1"/>
                    <a:pt x="1411" y="1469"/>
                    <a:pt x="2092" y="2154"/>
                  </a:cubicBezTo>
                  <a:cubicBezTo>
                    <a:pt x="2339" y="2400"/>
                    <a:pt x="2441" y="2475"/>
                    <a:pt x="2468" y="2475"/>
                  </a:cubicBezTo>
                  <a:cubicBezTo>
                    <a:pt x="2470" y="2475"/>
                    <a:pt x="2472" y="2474"/>
                    <a:pt x="2473" y="2473"/>
                  </a:cubicBezTo>
                  <a:cubicBezTo>
                    <a:pt x="2494" y="2457"/>
                    <a:pt x="2408" y="2342"/>
                    <a:pt x="2154" y="2092"/>
                  </a:cubicBezTo>
                  <a:cubicBezTo>
                    <a:pt x="1473" y="1411"/>
                    <a:pt x="9" y="1"/>
                    <a:pt x="9"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1" name="Google Shape;541;p12"/>
            <p:cNvSpPr/>
            <p:nvPr/>
          </p:nvSpPr>
          <p:spPr>
            <a:xfrm>
              <a:off x="1885800" y="4024625"/>
              <a:ext cx="61125" cy="60575"/>
            </a:xfrm>
            <a:custGeom>
              <a:avLst/>
              <a:gdLst/>
              <a:ahLst/>
              <a:cxnLst/>
              <a:rect l="l" t="t" r="r" b="b"/>
              <a:pathLst>
                <a:path w="2445" h="2423" extrusionOk="0">
                  <a:moveTo>
                    <a:pt x="5" y="1"/>
                  </a:moveTo>
                  <a:cubicBezTo>
                    <a:pt x="5" y="1"/>
                    <a:pt x="5" y="1"/>
                    <a:pt x="5" y="1"/>
                  </a:cubicBezTo>
                  <a:cubicBezTo>
                    <a:pt x="1" y="5"/>
                    <a:pt x="1383" y="1436"/>
                    <a:pt x="2055" y="2104"/>
                  </a:cubicBezTo>
                  <a:cubicBezTo>
                    <a:pt x="2297" y="2346"/>
                    <a:pt x="2394" y="2423"/>
                    <a:pt x="2422" y="2423"/>
                  </a:cubicBezTo>
                  <a:cubicBezTo>
                    <a:pt x="2425" y="2423"/>
                    <a:pt x="2427" y="2422"/>
                    <a:pt x="2428" y="2420"/>
                  </a:cubicBezTo>
                  <a:cubicBezTo>
                    <a:pt x="2445" y="2408"/>
                    <a:pt x="2359" y="2293"/>
                    <a:pt x="2113" y="2047"/>
                  </a:cubicBezTo>
                  <a:cubicBezTo>
                    <a:pt x="1441" y="1384"/>
                    <a:pt x="13" y="1"/>
                    <a:pt x="5" y="1"/>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2" name="Google Shape;542;p12"/>
            <p:cNvSpPr/>
            <p:nvPr/>
          </p:nvSpPr>
          <p:spPr>
            <a:xfrm>
              <a:off x="1887050" y="4025875"/>
              <a:ext cx="59775" cy="59325"/>
            </a:xfrm>
            <a:custGeom>
              <a:avLst/>
              <a:gdLst/>
              <a:ahLst/>
              <a:cxnLst/>
              <a:rect l="l" t="t" r="r" b="b"/>
              <a:pathLst>
                <a:path w="2391" h="2373" extrusionOk="0">
                  <a:moveTo>
                    <a:pt x="0" y="0"/>
                  </a:moveTo>
                  <a:cubicBezTo>
                    <a:pt x="0" y="0"/>
                    <a:pt x="0" y="0"/>
                    <a:pt x="0" y="0"/>
                  </a:cubicBezTo>
                  <a:cubicBezTo>
                    <a:pt x="0" y="4"/>
                    <a:pt x="1349" y="1407"/>
                    <a:pt x="2005" y="2059"/>
                  </a:cubicBezTo>
                  <a:cubicBezTo>
                    <a:pt x="2243" y="2296"/>
                    <a:pt x="2339" y="2373"/>
                    <a:pt x="2368" y="2373"/>
                  </a:cubicBezTo>
                  <a:cubicBezTo>
                    <a:pt x="2371" y="2373"/>
                    <a:pt x="2373" y="2372"/>
                    <a:pt x="2374" y="2370"/>
                  </a:cubicBezTo>
                  <a:cubicBezTo>
                    <a:pt x="2391" y="2358"/>
                    <a:pt x="2301" y="2243"/>
                    <a:pt x="2063" y="2001"/>
                  </a:cubicBezTo>
                  <a:cubicBezTo>
                    <a:pt x="1409" y="1347"/>
                    <a:pt x="13" y="0"/>
                    <a:pt x="0" y="0"/>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3" name="Google Shape;543;p12"/>
            <p:cNvSpPr/>
            <p:nvPr/>
          </p:nvSpPr>
          <p:spPr>
            <a:xfrm>
              <a:off x="1888175" y="4027100"/>
              <a:ext cx="58650" cy="58275"/>
            </a:xfrm>
            <a:custGeom>
              <a:avLst/>
              <a:gdLst/>
              <a:ahLst/>
              <a:cxnLst/>
              <a:rect l="l" t="t" r="r" b="b"/>
              <a:pathLst>
                <a:path w="2346" h="2331" extrusionOk="0">
                  <a:moveTo>
                    <a:pt x="0" y="0"/>
                  </a:moveTo>
                  <a:cubicBezTo>
                    <a:pt x="0" y="0"/>
                    <a:pt x="0" y="0"/>
                    <a:pt x="0" y="0"/>
                  </a:cubicBezTo>
                  <a:cubicBezTo>
                    <a:pt x="0" y="0"/>
                    <a:pt x="1325" y="1374"/>
                    <a:pt x="1964" y="2022"/>
                  </a:cubicBezTo>
                  <a:cubicBezTo>
                    <a:pt x="2203" y="2257"/>
                    <a:pt x="2298" y="2331"/>
                    <a:pt x="2324" y="2331"/>
                  </a:cubicBezTo>
                  <a:cubicBezTo>
                    <a:pt x="2326" y="2331"/>
                    <a:pt x="2328" y="2330"/>
                    <a:pt x="2329" y="2329"/>
                  </a:cubicBezTo>
                  <a:cubicBezTo>
                    <a:pt x="2346" y="2313"/>
                    <a:pt x="2264" y="2206"/>
                    <a:pt x="2022" y="1964"/>
                  </a:cubicBezTo>
                  <a:cubicBezTo>
                    <a:pt x="1375" y="1318"/>
                    <a:pt x="13" y="0"/>
                    <a:pt x="0"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4" name="Google Shape;544;p12"/>
            <p:cNvSpPr/>
            <p:nvPr/>
          </p:nvSpPr>
          <p:spPr>
            <a:xfrm>
              <a:off x="1889300" y="4028225"/>
              <a:ext cx="57525" cy="56850"/>
            </a:xfrm>
            <a:custGeom>
              <a:avLst/>
              <a:gdLst/>
              <a:ahLst/>
              <a:cxnLst/>
              <a:rect l="l" t="t" r="r" b="b"/>
              <a:pathLst>
                <a:path w="2301" h="2274" extrusionOk="0">
                  <a:moveTo>
                    <a:pt x="9" y="0"/>
                  </a:moveTo>
                  <a:cubicBezTo>
                    <a:pt x="9" y="0"/>
                    <a:pt x="9" y="0"/>
                    <a:pt x="9" y="0"/>
                  </a:cubicBezTo>
                  <a:cubicBezTo>
                    <a:pt x="0" y="0"/>
                    <a:pt x="1296" y="1345"/>
                    <a:pt x="1932" y="1969"/>
                  </a:cubicBezTo>
                  <a:cubicBezTo>
                    <a:pt x="2162" y="2203"/>
                    <a:pt x="2253" y="2274"/>
                    <a:pt x="2279" y="2274"/>
                  </a:cubicBezTo>
                  <a:cubicBezTo>
                    <a:pt x="2281" y="2274"/>
                    <a:pt x="2283" y="2273"/>
                    <a:pt x="2284" y="2272"/>
                  </a:cubicBezTo>
                  <a:cubicBezTo>
                    <a:pt x="2301" y="2264"/>
                    <a:pt x="2219" y="2153"/>
                    <a:pt x="1981" y="1919"/>
                  </a:cubicBezTo>
                  <a:cubicBezTo>
                    <a:pt x="1350" y="1293"/>
                    <a:pt x="17" y="0"/>
                    <a:pt x="9" y="0"/>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5" name="Google Shape;545;p12"/>
            <p:cNvSpPr/>
            <p:nvPr/>
          </p:nvSpPr>
          <p:spPr>
            <a:xfrm>
              <a:off x="1890525" y="4029450"/>
              <a:ext cx="56300" cy="55650"/>
            </a:xfrm>
            <a:custGeom>
              <a:avLst/>
              <a:gdLst/>
              <a:ahLst/>
              <a:cxnLst/>
              <a:rect l="l" t="t" r="r" b="b"/>
              <a:pathLst>
                <a:path w="2252" h="2226" extrusionOk="0">
                  <a:moveTo>
                    <a:pt x="5" y="1"/>
                  </a:moveTo>
                  <a:cubicBezTo>
                    <a:pt x="5" y="1"/>
                    <a:pt x="5" y="1"/>
                    <a:pt x="5" y="1"/>
                  </a:cubicBezTo>
                  <a:cubicBezTo>
                    <a:pt x="1" y="5"/>
                    <a:pt x="1268" y="1317"/>
                    <a:pt x="1887" y="1928"/>
                  </a:cubicBezTo>
                  <a:cubicBezTo>
                    <a:pt x="2109" y="2153"/>
                    <a:pt x="2200" y="2226"/>
                    <a:pt x="2228" y="2226"/>
                  </a:cubicBezTo>
                  <a:cubicBezTo>
                    <a:pt x="2231" y="2226"/>
                    <a:pt x="2234" y="2225"/>
                    <a:pt x="2235" y="2223"/>
                  </a:cubicBezTo>
                  <a:cubicBezTo>
                    <a:pt x="2252" y="2207"/>
                    <a:pt x="2170" y="2104"/>
                    <a:pt x="1936" y="1875"/>
                  </a:cubicBezTo>
                  <a:cubicBezTo>
                    <a:pt x="1323" y="1261"/>
                    <a:pt x="17" y="1"/>
                    <a:pt x="5" y="1"/>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6" name="Google Shape;546;p12"/>
            <p:cNvSpPr/>
            <p:nvPr/>
          </p:nvSpPr>
          <p:spPr>
            <a:xfrm>
              <a:off x="1891650" y="4030575"/>
              <a:ext cx="54975" cy="54525"/>
            </a:xfrm>
            <a:custGeom>
              <a:avLst/>
              <a:gdLst/>
              <a:ahLst/>
              <a:cxnLst/>
              <a:rect l="l" t="t" r="r" b="b"/>
              <a:pathLst>
                <a:path w="2199" h="2181" extrusionOk="0">
                  <a:moveTo>
                    <a:pt x="5" y="1"/>
                  </a:moveTo>
                  <a:cubicBezTo>
                    <a:pt x="5" y="1"/>
                    <a:pt x="5" y="1"/>
                    <a:pt x="5" y="1"/>
                  </a:cubicBezTo>
                  <a:cubicBezTo>
                    <a:pt x="1" y="5"/>
                    <a:pt x="1235" y="1288"/>
                    <a:pt x="1842" y="1887"/>
                  </a:cubicBezTo>
                  <a:cubicBezTo>
                    <a:pt x="2064" y="2109"/>
                    <a:pt x="2152" y="2181"/>
                    <a:pt x="2179" y="2181"/>
                  </a:cubicBezTo>
                  <a:cubicBezTo>
                    <a:pt x="2182" y="2181"/>
                    <a:pt x="2185" y="2180"/>
                    <a:pt x="2186" y="2178"/>
                  </a:cubicBezTo>
                  <a:cubicBezTo>
                    <a:pt x="2199" y="2162"/>
                    <a:pt x="2125" y="2067"/>
                    <a:pt x="1891" y="1834"/>
                  </a:cubicBezTo>
                  <a:cubicBezTo>
                    <a:pt x="1293" y="1232"/>
                    <a:pt x="13" y="1"/>
                    <a:pt x="5" y="1"/>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7" name="Google Shape;547;p12"/>
            <p:cNvSpPr/>
            <p:nvPr/>
          </p:nvSpPr>
          <p:spPr>
            <a:xfrm>
              <a:off x="1892975" y="4031700"/>
              <a:ext cx="53550" cy="53300"/>
            </a:xfrm>
            <a:custGeom>
              <a:avLst/>
              <a:gdLst/>
              <a:ahLst/>
              <a:cxnLst/>
              <a:rect l="l" t="t" r="r" b="b"/>
              <a:pathLst>
                <a:path w="2142" h="2132" extrusionOk="0">
                  <a:moveTo>
                    <a:pt x="1" y="1"/>
                  </a:moveTo>
                  <a:cubicBezTo>
                    <a:pt x="1" y="1"/>
                    <a:pt x="1" y="1"/>
                    <a:pt x="1" y="1"/>
                  </a:cubicBezTo>
                  <a:cubicBezTo>
                    <a:pt x="1" y="5"/>
                    <a:pt x="1202" y="1256"/>
                    <a:pt x="1789" y="1842"/>
                  </a:cubicBezTo>
                  <a:cubicBezTo>
                    <a:pt x="2008" y="2057"/>
                    <a:pt x="2096" y="2131"/>
                    <a:pt x="2120" y="2131"/>
                  </a:cubicBezTo>
                  <a:cubicBezTo>
                    <a:pt x="2122" y="2131"/>
                    <a:pt x="2124" y="2131"/>
                    <a:pt x="2125" y="2129"/>
                  </a:cubicBezTo>
                  <a:cubicBezTo>
                    <a:pt x="2141" y="2113"/>
                    <a:pt x="2064" y="2014"/>
                    <a:pt x="1838" y="1789"/>
                  </a:cubicBezTo>
                  <a:cubicBezTo>
                    <a:pt x="1257" y="1207"/>
                    <a:pt x="9" y="1"/>
                    <a:pt x="1"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8" name="Google Shape;548;p12"/>
            <p:cNvSpPr/>
            <p:nvPr/>
          </p:nvSpPr>
          <p:spPr>
            <a:xfrm>
              <a:off x="1894125" y="4033050"/>
              <a:ext cx="52400" cy="52050"/>
            </a:xfrm>
            <a:custGeom>
              <a:avLst/>
              <a:gdLst/>
              <a:ahLst/>
              <a:cxnLst/>
              <a:rect l="l" t="t" r="r" b="b"/>
              <a:pathLst>
                <a:path w="2096" h="2082" extrusionOk="0">
                  <a:moveTo>
                    <a:pt x="0" y="0"/>
                  </a:moveTo>
                  <a:cubicBezTo>
                    <a:pt x="0" y="0"/>
                    <a:pt x="0" y="0"/>
                    <a:pt x="0" y="0"/>
                  </a:cubicBezTo>
                  <a:cubicBezTo>
                    <a:pt x="0" y="0"/>
                    <a:pt x="1173" y="1222"/>
                    <a:pt x="1747" y="1796"/>
                  </a:cubicBezTo>
                  <a:cubicBezTo>
                    <a:pt x="1957" y="2010"/>
                    <a:pt x="2048" y="2082"/>
                    <a:pt x="2073" y="2082"/>
                  </a:cubicBezTo>
                  <a:cubicBezTo>
                    <a:pt x="2076" y="2082"/>
                    <a:pt x="2078" y="2081"/>
                    <a:pt x="2079" y="2079"/>
                  </a:cubicBezTo>
                  <a:cubicBezTo>
                    <a:pt x="2095" y="2063"/>
                    <a:pt x="2026" y="1973"/>
                    <a:pt x="1800" y="1747"/>
                  </a:cubicBezTo>
                  <a:cubicBezTo>
                    <a:pt x="1228" y="1175"/>
                    <a:pt x="13" y="0"/>
                    <a:pt x="0"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9" name="Google Shape;549;p12"/>
            <p:cNvSpPr/>
            <p:nvPr/>
          </p:nvSpPr>
          <p:spPr>
            <a:xfrm>
              <a:off x="1895250" y="4034175"/>
              <a:ext cx="51275" cy="50925"/>
            </a:xfrm>
            <a:custGeom>
              <a:avLst/>
              <a:gdLst/>
              <a:ahLst/>
              <a:cxnLst/>
              <a:rect l="l" t="t" r="r" b="b"/>
              <a:pathLst>
                <a:path w="2051" h="2037" extrusionOk="0">
                  <a:moveTo>
                    <a:pt x="4" y="0"/>
                  </a:moveTo>
                  <a:cubicBezTo>
                    <a:pt x="4" y="0"/>
                    <a:pt x="4" y="0"/>
                    <a:pt x="4" y="0"/>
                  </a:cubicBezTo>
                  <a:cubicBezTo>
                    <a:pt x="0" y="0"/>
                    <a:pt x="1148" y="1194"/>
                    <a:pt x="1706" y="1759"/>
                  </a:cubicBezTo>
                  <a:cubicBezTo>
                    <a:pt x="1920" y="1966"/>
                    <a:pt x="2005" y="2037"/>
                    <a:pt x="2028" y="2037"/>
                  </a:cubicBezTo>
                  <a:cubicBezTo>
                    <a:pt x="2031" y="2037"/>
                    <a:pt x="2033" y="2036"/>
                    <a:pt x="2034" y="2034"/>
                  </a:cubicBezTo>
                  <a:cubicBezTo>
                    <a:pt x="2050" y="2018"/>
                    <a:pt x="1981" y="1928"/>
                    <a:pt x="1759" y="1706"/>
                  </a:cubicBezTo>
                  <a:cubicBezTo>
                    <a:pt x="1203" y="1145"/>
                    <a:pt x="13" y="0"/>
                    <a:pt x="4"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0" name="Google Shape;550;p12"/>
            <p:cNvSpPr/>
            <p:nvPr/>
          </p:nvSpPr>
          <p:spPr>
            <a:xfrm>
              <a:off x="1896375" y="4035300"/>
              <a:ext cx="50150" cy="49700"/>
            </a:xfrm>
            <a:custGeom>
              <a:avLst/>
              <a:gdLst/>
              <a:ahLst/>
              <a:cxnLst/>
              <a:rect l="l" t="t" r="r" b="b"/>
              <a:pathLst>
                <a:path w="2006" h="1988" extrusionOk="0">
                  <a:moveTo>
                    <a:pt x="9" y="0"/>
                  </a:moveTo>
                  <a:cubicBezTo>
                    <a:pt x="9" y="0"/>
                    <a:pt x="8" y="0"/>
                    <a:pt x="8" y="0"/>
                  </a:cubicBezTo>
                  <a:cubicBezTo>
                    <a:pt x="0" y="4"/>
                    <a:pt x="1120" y="1165"/>
                    <a:pt x="1669" y="1714"/>
                  </a:cubicBezTo>
                  <a:cubicBezTo>
                    <a:pt x="1875" y="1920"/>
                    <a:pt x="1959" y="1988"/>
                    <a:pt x="1983" y="1988"/>
                  </a:cubicBezTo>
                  <a:cubicBezTo>
                    <a:pt x="1986" y="1988"/>
                    <a:pt x="1988" y="1987"/>
                    <a:pt x="1989" y="1985"/>
                  </a:cubicBezTo>
                  <a:cubicBezTo>
                    <a:pt x="2005" y="1969"/>
                    <a:pt x="1936" y="1878"/>
                    <a:pt x="1718" y="1661"/>
                  </a:cubicBezTo>
                  <a:cubicBezTo>
                    <a:pt x="1170" y="1113"/>
                    <a:pt x="17" y="0"/>
                    <a:pt x="9"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1" name="Google Shape;551;p12"/>
            <p:cNvSpPr/>
            <p:nvPr/>
          </p:nvSpPr>
          <p:spPr>
            <a:xfrm>
              <a:off x="1897700" y="4036425"/>
              <a:ext cx="48725" cy="48575"/>
            </a:xfrm>
            <a:custGeom>
              <a:avLst/>
              <a:gdLst/>
              <a:ahLst/>
              <a:cxnLst/>
              <a:rect l="l" t="t" r="r" b="b"/>
              <a:pathLst>
                <a:path w="1949" h="1943" extrusionOk="0">
                  <a:moveTo>
                    <a:pt x="1" y="0"/>
                  </a:moveTo>
                  <a:cubicBezTo>
                    <a:pt x="1" y="0"/>
                    <a:pt x="1" y="0"/>
                    <a:pt x="1" y="0"/>
                  </a:cubicBezTo>
                  <a:cubicBezTo>
                    <a:pt x="1" y="9"/>
                    <a:pt x="1087" y="1136"/>
                    <a:pt x="1616" y="1673"/>
                  </a:cubicBezTo>
                  <a:cubicBezTo>
                    <a:pt x="1818" y="1876"/>
                    <a:pt x="1899" y="1943"/>
                    <a:pt x="1925" y="1943"/>
                  </a:cubicBezTo>
                  <a:cubicBezTo>
                    <a:pt x="1928" y="1943"/>
                    <a:pt x="1930" y="1942"/>
                    <a:pt x="1932" y="1940"/>
                  </a:cubicBezTo>
                  <a:cubicBezTo>
                    <a:pt x="1948" y="1924"/>
                    <a:pt x="1883" y="1838"/>
                    <a:pt x="1665" y="1620"/>
                  </a:cubicBezTo>
                  <a:cubicBezTo>
                    <a:pt x="1133" y="1088"/>
                    <a:pt x="9" y="0"/>
                    <a:pt x="1"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2" name="Google Shape;552;p12"/>
            <p:cNvSpPr/>
            <p:nvPr/>
          </p:nvSpPr>
          <p:spPr>
            <a:xfrm>
              <a:off x="1898825" y="4037750"/>
              <a:ext cx="47600" cy="47350"/>
            </a:xfrm>
            <a:custGeom>
              <a:avLst/>
              <a:gdLst/>
              <a:ahLst/>
              <a:cxnLst/>
              <a:rect l="l" t="t" r="r" b="b"/>
              <a:pathLst>
                <a:path w="1904" h="1894" extrusionOk="0">
                  <a:moveTo>
                    <a:pt x="1" y="1"/>
                  </a:moveTo>
                  <a:cubicBezTo>
                    <a:pt x="1" y="1"/>
                    <a:pt x="1" y="1"/>
                    <a:pt x="1" y="1"/>
                  </a:cubicBezTo>
                  <a:cubicBezTo>
                    <a:pt x="1" y="1"/>
                    <a:pt x="1059" y="1104"/>
                    <a:pt x="1575" y="1629"/>
                  </a:cubicBezTo>
                  <a:cubicBezTo>
                    <a:pt x="1777" y="1827"/>
                    <a:pt x="1854" y="1894"/>
                    <a:pt x="1880" y="1894"/>
                  </a:cubicBezTo>
                  <a:cubicBezTo>
                    <a:pt x="1883" y="1894"/>
                    <a:pt x="1885" y="1893"/>
                    <a:pt x="1887" y="1891"/>
                  </a:cubicBezTo>
                  <a:cubicBezTo>
                    <a:pt x="1903" y="1875"/>
                    <a:pt x="1838" y="1789"/>
                    <a:pt x="1625" y="1579"/>
                  </a:cubicBezTo>
                  <a:cubicBezTo>
                    <a:pt x="1105" y="1056"/>
                    <a:pt x="9" y="1"/>
                    <a:pt x="1" y="1"/>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3" name="Google Shape;553;p12"/>
            <p:cNvSpPr/>
            <p:nvPr/>
          </p:nvSpPr>
          <p:spPr>
            <a:xfrm>
              <a:off x="1899950" y="4038875"/>
              <a:ext cx="46475" cy="46125"/>
            </a:xfrm>
            <a:custGeom>
              <a:avLst/>
              <a:gdLst/>
              <a:ahLst/>
              <a:cxnLst/>
              <a:rect l="l" t="t" r="r" b="b"/>
              <a:pathLst>
                <a:path w="1859" h="1845" extrusionOk="0">
                  <a:moveTo>
                    <a:pt x="9" y="1"/>
                  </a:moveTo>
                  <a:cubicBezTo>
                    <a:pt x="9" y="1"/>
                    <a:pt x="9" y="1"/>
                    <a:pt x="9" y="1"/>
                  </a:cubicBezTo>
                  <a:cubicBezTo>
                    <a:pt x="1" y="1"/>
                    <a:pt x="1034" y="1071"/>
                    <a:pt x="1534" y="1584"/>
                  </a:cubicBezTo>
                  <a:cubicBezTo>
                    <a:pt x="1733" y="1778"/>
                    <a:pt x="1809" y="1845"/>
                    <a:pt x="1835" y="1845"/>
                  </a:cubicBezTo>
                  <a:cubicBezTo>
                    <a:pt x="1838" y="1845"/>
                    <a:pt x="1840" y="1844"/>
                    <a:pt x="1842" y="1842"/>
                  </a:cubicBezTo>
                  <a:cubicBezTo>
                    <a:pt x="1858" y="1826"/>
                    <a:pt x="1793" y="1740"/>
                    <a:pt x="1588" y="1534"/>
                  </a:cubicBezTo>
                  <a:cubicBezTo>
                    <a:pt x="1080" y="1027"/>
                    <a:pt x="17" y="1"/>
                    <a:pt x="9"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4" name="Google Shape;554;p12"/>
            <p:cNvSpPr/>
            <p:nvPr/>
          </p:nvSpPr>
          <p:spPr>
            <a:xfrm>
              <a:off x="1901200" y="4040000"/>
              <a:ext cx="45225" cy="44850"/>
            </a:xfrm>
            <a:custGeom>
              <a:avLst/>
              <a:gdLst/>
              <a:ahLst/>
              <a:cxnLst/>
              <a:rect l="l" t="t" r="r" b="b"/>
              <a:pathLst>
                <a:path w="1809" h="1794" extrusionOk="0">
                  <a:moveTo>
                    <a:pt x="4" y="1"/>
                  </a:moveTo>
                  <a:cubicBezTo>
                    <a:pt x="4" y="1"/>
                    <a:pt x="4" y="1"/>
                    <a:pt x="4" y="1"/>
                  </a:cubicBezTo>
                  <a:cubicBezTo>
                    <a:pt x="0" y="5"/>
                    <a:pt x="996" y="1043"/>
                    <a:pt x="1501" y="1535"/>
                  </a:cubicBezTo>
                  <a:cubicBezTo>
                    <a:pt x="1701" y="1734"/>
                    <a:pt x="1778" y="1794"/>
                    <a:pt x="1794" y="1794"/>
                  </a:cubicBezTo>
                  <a:cubicBezTo>
                    <a:pt x="1795" y="1794"/>
                    <a:pt x="1796" y="1793"/>
                    <a:pt x="1796" y="1793"/>
                  </a:cubicBezTo>
                  <a:cubicBezTo>
                    <a:pt x="1808" y="1781"/>
                    <a:pt x="1747" y="1699"/>
                    <a:pt x="1542" y="1494"/>
                  </a:cubicBezTo>
                  <a:cubicBezTo>
                    <a:pt x="1047" y="1003"/>
                    <a:pt x="12" y="1"/>
                    <a:pt x="4" y="1"/>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5" name="Google Shape;555;p12"/>
            <p:cNvSpPr/>
            <p:nvPr/>
          </p:nvSpPr>
          <p:spPr>
            <a:xfrm>
              <a:off x="1902325" y="4041250"/>
              <a:ext cx="43900" cy="43600"/>
            </a:xfrm>
            <a:custGeom>
              <a:avLst/>
              <a:gdLst/>
              <a:ahLst/>
              <a:cxnLst/>
              <a:rect l="l" t="t" r="r" b="b"/>
              <a:pathLst>
                <a:path w="1756" h="1744" extrusionOk="0">
                  <a:moveTo>
                    <a:pt x="4" y="0"/>
                  </a:moveTo>
                  <a:cubicBezTo>
                    <a:pt x="4" y="0"/>
                    <a:pt x="4" y="0"/>
                    <a:pt x="4" y="0"/>
                  </a:cubicBezTo>
                  <a:cubicBezTo>
                    <a:pt x="0" y="4"/>
                    <a:pt x="972" y="1013"/>
                    <a:pt x="1456" y="1489"/>
                  </a:cubicBezTo>
                  <a:cubicBezTo>
                    <a:pt x="1650" y="1691"/>
                    <a:pt x="1728" y="1744"/>
                    <a:pt x="1744" y="1744"/>
                  </a:cubicBezTo>
                  <a:cubicBezTo>
                    <a:pt x="1745" y="1744"/>
                    <a:pt x="1746" y="1744"/>
                    <a:pt x="1747" y="1743"/>
                  </a:cubicBezTo>
                  <a:cubicBezTo>
                    <a:pt x="1755" y="1731"/>
                    <a:pt x="1698" y="1649"/>
                    <a:pt x="1497" y="1448"/>
                  </a:cubicBezTo>
                  <a:cubicBezTo>
                    <a:pt x="1023" y="970"/>
                    <a:pt x="17" y="0"/>
                    <a:pt x="4" y="0"/>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6" name="Google Shape;556;p12"/>
            <p:cNvSpPr/>
            <p:nvPr/>
          </p:nvSpPr>
          <p:spPr>
            <a:xfrm>
              <a:off x="1903550" y="4042475"/>
              <a:ext cx="42775" cy="42375"/>
            </a:xfrm>
            <a:custGeom>
              <a:avLst/>
              <a:gdLst/>
              <a:ahLst/>
              <a:cxnLst/>
              <a:rect l="l" t="t" r="r" b="b"/>
              <a:pathLst>
                <a:path w="1711" h="1695" extrusionOk="0">
                  <a:moveTo>
                    <a:pt x="0" y="0"/>
                  </a:moveTo>
                  <a:cubicBezTo>
                    <a:pt x="0" y="0"/>
                    <a:pt x="0" y="0"/>
                    <a:pt x="0" y="0"/>
                  </a:cubicBezTo>
                  <a:cubicBezTo>
                    <a:pt x="0" y="0"/>
                    <a:pt x="939" y="980"/>
                    <a:pt x="1411" y="1444"/>
                  </a:cubicBezTo>
                  <a:cubicBezTo>
                    <a:pt x="1601" y="1642"/>
                    <a:pt x="1679" y="1695"/>
                    <a:pt x="1695" y="1695"/>
                  </a:cubicBezTo>
                  <a:cubicBezTo>
                    <a:pt x="1696" y="1695"/>
                    <a:pt x="1697" y="1695"/>
                    <a:pt x="1698" y="1694"/>
                  </a:cubicBezTo>
                  <a:cubicBezTo>
                    <a:pt x="1710" y="1682"/>
                    <a:pt x="1649" y="1600"/>
                    <a:pt x="1452" y="1407"/>
                  </a:cubicBezTo>
                  <a:cubicBezTo>
                    <a:pt x="985" y="940"/>
                    <a:pt x="13" y="0"/>
                    <a:pt x="0" y="0"/>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7" name="Google Shape;557;p12"/>
            <p:cNvSpPr/>
            <p:nvPr/>
          </p:nvSpPr>
          <p:spPr>
            <a:xfrm>
              <a:off x="1904675" y="4043600"/>
              <a:ext cx="41650" cy="41250"/>
            </a:xfrm>
            <a:custGeom>
              <a:avLst/>
              <a:gdLst/>
              <a:ahLst/>
              <a:cxnLst/>
              <a:rect l="l" t="t" r="r" b="b"/>
              <a:pathLst>
                <a:path w="1666" h="1650" extrusionOk="0">
                  <a:moveTo>
                    <a:pt x="9" y="1"/>
                  </a:moveTo>
                  <a:cubicBezTo>
                    <a:pt x="9" y="1"/>
                    <a:pt x="9" y="1"/>
                    <a:pt x="9" y="1"/>
                  </a:cubicBezTo>
                  <a:cubicBezTo>
                    <a:pt x="0" y="1"/>
                    <a:pt x="915" y="952"/>
                    <a:pt x="1370" y="1407"/>
                  </a:cubicBezTo>
                  <a:cubicBezTo>
                    <a:pt x="1560" y="1597"/>
                    <a:pt x="1634" y="1650"/>
                    <a:pt x="1650" y="1650"/>
                  </a:cubicBezTo>
                  <a:cubicBezTo>
                    <a:pt x="1651" y="1650"/>
                    <a:pt x="1652" y="1650"/>
                    <a:pt x="1653" y="1649"/>
                  </a:cubicBezTo>
                  <a:cubicBezTo>
                    <a:pt x="1665" y="1637"/>
                    <a:pt x="1608" y="1559"/>
                    <a:pt x="1411" y="1366"/>
                  </a:cubicBezTo>
                  <a:cubicBezTo>
                    <a:pt x="961" y="912"/>
                    <a:pt x="17" y="1"/>
                    <a:pt x="9" y="1"/>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8" name="Google Shape;558;p12"/>
            <p:cNvSpPr/>
            <p:nvPr/>
          </p:nvSpPr>
          <p:spPr>
            <a:xfrm>
              <a:off x="1905900" y="4044825"/>
              <a:ext cx="40325" cy="40025"/>
            </a:xfrm>
            <a:custGeom>
              <a:avLst/>
              <a:gdLst/>
              <a:ahLst/>
              <a:cxnLst/>
              <a:rect l="l" t="t" r="r" b="b"/>
              <a:pathLst>
                <a:path w="1613" h="1601" extrusionOk="0">
                  <a:moveTo>
                    <a:pt x="5" y="1"/>
                  </a:moveTo>
                  <a:cubicBezTo>
                    <a:pt x="5" y="1"/>
                    <a:pt x="5" y="1"/>
                    <a:pt x="5" y="1"/>
                  </a:cubicBezTo>
                  <a:cubicBezTo>
                    <a:pt x="1" y="5"/>
                    <a:pt x="882" y="923"/>
                    <a:pt x="1325" y="1362"/>
                  </a:cubicBezTo>
                  <a:cubicBezTo>
                    <a:pt x="1512" y="1549"/>
                    <a:pt x="1582" y="1601"/>
                    <a:pt x="1600" y="1601"/>
                  </a:cubicBezTo>
                  <a:cubicBezTo>
                    <a:pt x="1602" y="1601"/>
                    <a:pt x="1603" y="1601"/>
                    <a:pt x="1604" y="1600"/>
                  </a:cubicBezTo>
                  <a:cubicBezTo>
                    <a:pt x="1612" y="1588"/>
                    <a:pt x="1559" y="1510"/>
                    <a:pt x="1366" y="1321"/>
                  </a:cubicBezTo>
                  <a:cubicBezTo>
                    <a:pt x="929" y="884"/>
                    <a:pt x="17" y="1"/>
                    <a:pt x="5" y="1"/>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59" name="Google Shape;559;p12"/>
            <p:cNvSpPr/>
            <p:nvPr/>
          </p:nvSpPr>
          <p:spPr>
            <a:xfrm>
              <a:off x="1907025" y="4045950"/>
              <a:ext cx="39100" cy="38725"/>
            </a:xfrm>
            <a:custGeom>
              <a:avLst/>
              <a:gdLst/>
              <a:ahLst/>
              <a:cxnLst/>
              <a:rect l="l" t="t" r="r" b="b"/>
              <a:pathLst>
                <a:path w="1564" h="1549" extrusionOk="0">
                  <a:moveTo>
                    <a:pt x="5" y="1"/>
                  </a:moveTo>
                  <a:cubicBezTo>
                    <a:pt x="5" y="1"/>
                    <a:pt x="5" y="1"/>
                    <a:pt x="5" y="1"/>
                  </a:cubicBezTo>
                  <a:cubicBezTo>
                    <a:pt x="1" y="5"/>
                    <a:pt x="858" y="891"/>
                    <a:pt x="1284" y="1317"/>
                  </a:cubicBezTo>
                  <a:cubicBezTo>
                    <a:pt x="1458" y="1494"/>
                    <a:pt x="1528" y="1549"/>
                    <a:pt x="1550" y="1549"/>
                  </a:cubicBezTo>
                  <a:cubicBezTo>
                    <a:pt x="1552" y="1549"/>
                    <a:pt x="1554" y="1548"/>
                    <a:pt x="1555" y="1547"/>
                  </a:cubicBezTo>
                  <a:cubicBezTo>
                    <a:pt x="1563" y="1539"/>
                    <a:pt x="1510" y="1461"/>
                    <a:pt x="1325" y="1276"/>
                  </a:cubicBezTo>
                  <a:cubicBezTo>
                    <a:pt x="900" y="851"/>
                    <a:pt x="13" y="1"/>
                    <a:pt x="5"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0" name="Google Shape;560;p12"/>
            <p:cNvSpPr/>
            <p:nvPr/>
          </p:nvSpPr>
          <p:spPr>
            <a:xfrm>
              <a:off x="1908375" y="4047075"/>
              <a:ext cx="37750" cy="37600"/>
            </a:xfrm>
            <a:custGeom>
              <a:avLst/>
              <a:gdLst/>
              <a:ahLst/>
              <a:cxnLst/>
              <a:rect l="l" t="t" r="r" b="b"/>
              <a:pathLst>
                <a:path w="1510" h="1504" extrusionOk="0">
                  <a:moveTo>
                    <a:pt x="0" y="1"/>
                  </a:moveTo>
                  <a:cubicBezTo>
                    <a:pt x="0" y="1"/>
                    <a:pt x="0" y="1"/>
                    <a:pt x="0" y="1"/>
                  </a:cubicBezTo>
                  <a:cubicBezTo>
                    <a:pt x="0" y="5"/>
                    <a:pt x="820" y="862"/>
                    <a:pt x="1234" y="1276"/>
                  </a:cubicBezTo>
                  <a:cubicBezTo>
                    <a:pt x="1407" y="1452"/>
                    <a:pt x="1474" y="1504"/>
                    <a:pt x="1495" y="1504"/>
                  </a:cubicBezTo>
                  <a:cubicBezTo>
                    <a:pt x="1498" y="1504"/>
                    <a:pt x="1500" y="1503"/>
                    <a:pt x="1501" y="1502"/>
                  </a:cubicBezTo>
                  <a:cubicBezTo>
                    <a:pt x="1509" y="1494"/>
                    <a:pt x="1460" y="1420"/>
                    <a:pt x="1275" y="1235"/>
                  </a:cubicBezTo>
                  <a:cubicBezTo>
                    <a:pt x="862" y="822"/>
                    <a:pt x="8" y="1"/>
                    <a:pt x="0"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1" name="Google Shape;561;p12"/>
            <p:cNvSpPr/>
            <p:nvPr/>
          </p:nvSpPr>
          <p:spPr>
            <a:xfrm>
              <a:off x="1909500" y="4048425"/>
              <a:ext cx="36500" cy="36425"/>
            </a:xfrm>
            <a:custGeom>
              <a:avLst/>
              <a:gdLst/>
              <a:ahLst/>
              <a:cxnLst/>
              <a:rect l="l" t="t" r="r" b="b"/>
              <a:pathLst>
                <a:path w="1460" h="1457" extrusionOk="0">
                  <a:moveTo>
                    <a:pt x="0" y="0"/>
                  </a:moveTo>
                  <a:cubicBezTo>
                    <a:pt x="0" y="0"/>
                    <a:pt x="0" y="0"/>
                    <a:pt x="0" y="0"/>
                  </a:cubicBezTo>
                  <a:cubicBezTo>
                    <a:pt x="0" y="0"/>
                    <a:pt x="796" y="829"/>
                    <a:pt x="1189" y="1234"/>
                  </a:cubicBezTo>
                  <a:cubicBezTo>
                    <a:pt x="1363" y="1409"/>
                    <a:pt x="1429" y="1457"/>
                    <a:pt x="1448" y="1457"/>
                  </a:cubicBezTo>
                  <a:cubicBezTo>
                    <a:pt x="1450" y="1457"/>
                    <a:pt x="1451" y="1457"/>
                    <a:pt x="1452" y="1456"/>
                  </a:cubicBezTo>
                  <a:cubicBezTo>
                    <a:pt x="1460" y="1444"/>
                    <a:pt x="1411" y="1374"/>
                    <a:pt x="1230" y="1193"/>
                  </a:cubicBezTo>
                  <a:cubicBezTo>
                    <a:pt x="831" y="790"/>
                    <a:pt x="13" y="0"/>
                    <a:pt x="0"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2" name="Google Shape;562;p12"/>
            <p:cNvSpPr/>
            <p:nvPr/>
          </p:nvSpPr>
          <p:spPr>
            <a:xfrm>
              <a:off x="1910625" y="4049550"/>
              <a:ext cx="35500" cy="35125"/>
            </a:xfrm>
            <a:custGeom>
              <a:avLst/>
              <a:gdLst/>
              <a:ahLst/>
              <a:cxnLst/>
              <a:rect l="l" t="t" r="r" b="b"/>
              <a:pathLst>
                <a:path w="1420" h="1405" extrusionOk="0">
                  <a:moveTo>
                    <a:pt x="4" y="0"/>
                  </a:moveTo>
                  <a:cubicBezTo>
                    <a:pt x="4" y="0"/>
                    <a:pt x="4" y="0"/>
                    <a:pt x="4" y="0"/>
                  </a:cubicBezTo>
                  <a:cubicBezTo>
                    <a:pt x="0" y="4"/>
                    <a:pt x="763" y="800"/>
                    <a:pt x="1153" y="1189"/>
                  </a:cubicBezTo>
                  <a:cubicBezTo>
                    <a:pt x="1325" y="1354"/>
                    <a:pt x="1386" y="1405"/>
                    <a:pt x="1405" y="1405"/>
                  </a:cubicBezTo>
                  <a:cubicBezTo>
                    <a:pt x="1408" y="1405"/>
                    <a:pt x="1410" y="1404"/>
                    <a:pt x="1411" y="1403"/>
                  </a:cubicBezTo>
                  <a:cubicBezTo>
                    <a:pt x="1419" y="1395"/>
                    <a:pt x="1374" y="1329"/>
                    <a:pt x="1194" y="1148"/>
                  </a:cubicBezTo>
                  <a:cubicBezTo>
                    <a:pt x="805" y="764"/>
                    <a:pt x="13" y="0"/>
                    <a:pt x="4" y="0"/>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3" name="Google Shape;563;p12"/>
            <p:cNvSpPr/>
            <p:nvPr/>
          </p:nvSpPr>
          <p:spPr>
            <a:xfrm>
              <a:off x="1911750" y="4050675"/>
              <a:ext cx="34250" cy="34000"/>
            </a:xfrm>
            <a:custGeom>
              <a:avLst/>
              <a:gdLst/>
              <a:ahLst/>
              <a:cxnLst/>
              <a:rect l="l" t="t" r="r" b="b"/>
              <a:pathLst>
                <a:path w="1370" h="1360" extrusionOk="0">
                  <a:moveTo>
                    <a:pt x="9" y="0"/>
                  </a:moveTo>
                  <a:cubicBezTo>
                    <a:pt x="9" y="0"/>
                    <a:pt x="9" y="0"/>
                    <a:pt x="9" y="0"/>
                  </a:cubicBezTo>
                  <a:cubicBezTo>
                    <a:pt x="0" y="5"/>
                    <a:pt x="738" y="771"/>
                    <a:pt x="1108" y="1149"/>
                  </a:cubicBezTo>
                  <a:cubicBezTo>
                    <a:pt x="1272" y="1310"/>
                    <a:pt x="1336" y="1360"/>
                    <a:pt x="1356" y="1360"/>
                  </a:cubicBezTo>
                  <a:cubicBezTo>
                    <a:pt x="1359" y="1360"/>
                    <a:pt x="1360" y="1359"/>
                    <a:pt x="1362" y="1358"/>
                  </a:cubicBezTo>
                  <a:cubicBezTo>
                    <a:pt x="1370" y="1350"/>
                    <a:pt x="1325" y="1284"/>
                    <a:pt x="1149" y="1108"/>
                  </a:cubicBezTo>
                  <a:cubicBezTo>
                    <a:pt x="776" y="735"/>
                    <a:pt x="17" y="0"/>
                    <a:pt x="9" y="0"/>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4" name="Google Shape;564;p12"/>
            <p:cNvSpPr/>
            <p:nvPr/>
          </p:nvSpPr>
          <p:spPr>
            <a:xfrm>
              <a:off x="1912975" y="4051800"/>
              <a:ext cx="33025" cy="32875"/>
            </a:xfrm>
            <a:custGeom>
              <a:avLst/>
              <a:gdLst/>
              <a:ahLst/>
              <a:cxnLst/>
              <a:rect l="l" t="t" r="r" b="b"/>
              <a:pathLst>
                <a:path w="1321" h="1315" extrusionOk="0">
                  <a:moveTo>
                    <a:pt x="5" y="1"/>
                  </a:moveTo>
                  <a:cubicBezTo>
                    <a:pt x="5" y="1"/>
                    <a:pt x="5" y="1"/>
                    <a:pt x="5" y="1"/>
                  </a:cubicBezTo>
                  <a:cubicBezTo>
                    <a:pt x="1" y="9"/>
                    <a:pt x="706" y="747"/>
                    <a:pt x="1067" y="1108"/>
                  </a:cubicBezTo>
                  <a:cubicBezTo>
                    <a:pt x="1224" y="1265"/>
                    <a:pt x="1287" y="1315"/>
                    <a:pt x="1307" y="1315"/>
                  </a:cubicBezTo>
                  <a:cubicBezTo>
                    <a:pt x="1310" y="1315"/>
                    <a:pt x="1311" y="1314"/>
                    <a:pt x="1313" y="1313"/>
                  </a:cubicBezTo>
                  <a:cubicBezTo>
                    <a:pt x="1321" y="1305"/>
                    <a:pt x="1276" y="1239"/>
                    <a:pt x="1108" y="1067"/>
                  </a:cubicBezTo>
                  <a:cubicBezTo>
                    <a:pt x="744" y="707"/>
                    <a:pt x="13"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5" name="Google Shape;565;p12"/>
            <p:cNvSpPr/>
            <p:nvPr/>
          </p:nvSpPr>
          <p:spPr>
            <a:xfrm>
              <a:off x="1914200" y="4053125"/>
              <a:ext cx="31700" cy="31450"/>
            </a:xfrm>
            <a:custGeom>
              <a:avLst/>
              <a:gdLst/>
              <a:ahLst/>
              <a:cxnLst/>
              <a:rect l="l" t="t" r="r" b="b"/>
              <a:pathLst>
                <a:path w="1268" h="1258" extrusionOk="0">
                  <a:moveTo>
                    <a:pt x="1" y="1"/>
                  </a:moveTo>
                  <a:cubicBezTo>
                    <a:pt x="1" y="1"/>
                    <a:pt x="1" y="1"/>
                    <a:pt x="1" y="1"/>
                  </a:cubicBezTo>
                  <a:cubicBezTo>
                    <a:pt x="1" y="1"/>
                    <a:pt x="677" y="706"/>
                    <a:pt x="1022" y="1055"/>
                  </a:cubicBezTo>
                  <a:cubicBezTo>
                    <a:pt x="1175" y="1211"/>
                    <a:pt x="1234" y="1258"/>
                    <a:pt x="1251" y="1258"/>
                  </a:cubicBezTo>
                  <a:cubicBezTo>
                    <a:pt x="1253" y="1258"/>
                    <a:pt x="1255" y="1257"/>
                    <a:pt x="1256" y="1256"/>
                  </a:cubicBezTo>
                  <a:cubicBezTo>
                    <a:pt x="1268" y="1247"/>
                    <a:pt x="1227" y="1190"/>
                    <a:pt x="1059" y="1022"/>
                  </a:cubicBezTo>
                  <a:cubicBezTo>
                    <a:pt x="715" y="678"/>
                    <a:pt x="9" y="1"/>
                    <a:pt x="1" y="1"/>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6" name="Google Shape;566;p12"/>
            <p:cNvSpPr/>
            <p:nvPr/>
          </p:nvSpPr>
          <p:spPr>
            <a:xfrm>
              <a:off x="1915325" y="4054250"/>
              <a:ext cx="30675" cy="30300"/>
            </a:xfrm>
            <a:custGeom>
              <a:avLst/>
              <a:gdLst/>
              <a:ahLst/>
              <a:cxnLst/>
              <a:rect l="l" t="t" r="r" b="b"/>
              <a:pathLst>
                <a:path w="1227" h="1212" extrusionOk="0">
                  <a:moveTo>
                    <a:pt x="9" y="1"/>
                  </a:moveTo>
                  <a:cubicBezTo>
                    <a:pt x="9" y="1"/>
                    <a:pt x="9" y="1"/>
                    <a:pt x="9" y="1"/>
                  </a:cubicBezTo>
                  <a:cubicBezTo>
                    <a:pt x="1" y="5"/>
                    <a:pt x="649" y="678"/>
                    <a:pt x="993" y="1010"/>
                  </a:cubicBezTo>
                  <a:cubicBezTo>
                    <a:pt x="1146" y="1170"/>
                    <a:pt x="1201" y="1212"/>
                    <a:pt x="1219" y="1212"/>
                  </a:cubicBezTo>
                  <a:cubicBezTo>
                    <a:pt x="1220" y="1212"/>
                    <a:pt x="1222" y="1211"/>
                    <a:pt x="1223" y="1211"/>
                  </a:cubicBezTo>
                  <a:cubicBezTo>
                    <a:pt x="1227" y="1202"/>
                    <a:pt x="1186" y="1145"/>
                    <a:pt x="1022" y="981"/>
                  </a:cubicBezTo>
                  <a:cubicBezTo>
                    <a:pt x="691" y="646"/>
                    <a:pt x="17" y="1"/>
                    <a:pt x="9"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7" name="Google Shape;567;p12"/>
            <p:cNvSpPr/>
            <p:nvPr/>
          </p:nvSpPr>
          <p:spPr>
            <a:xfrm>
              <a:off x="1916575" y="4055400"/>
              <a:ext cx="29325" cy="29175"/>
            </a:xfrm>
            <a:custGeom>
              <a:avLst/>
              <a:gdLst/>
              <a:ahLst/>
              <a:cxnLst/>
              <a:rect l="l" t="t" r="r" b="b"/>
              <a:pathLst>
                <a:path w="1173" h="1167" extrusionOk="0">
                  <a:moveTo>
                    <a:pt x="4" y="0"/>
                  </a:moveTo>
                  <a:cubicBezTo>
                    <a:pt x="4" y="0"/>
                    <a:pt x="4" y="0"/>
                    <a:pt x="4" y="0"/>
                  </a:cubicBezTo>
                  <a:cubicBezTo>
                    <a:pt x="0" y="4"/>
                    <a:pt x="619" y="652"/>
                    <a:pt x="943" y="972"/>
                  </a:cubicBezTo>
                  <a:cubicBezTo>
                    <a:pt x="1089" y="1121"/>
                    <a:pt x="1144" y="1167"/>
                    <a:pt x="1163" y="1167"/>
                  </a:cubicBezTo>
                  <a:cubicBezTo>
                    <a:pt x="1165" y="1167"/>
                    <a:pt x="1167" y="1166"/>
                    <a:pt x="1169" y="1165"/>
                  </a:cubicBezTo>
                  <a:cubicBezTo>
                    <a:pt x="1173" y="1156"/>
                    <a:pt x="1132" y="1099"/>
                    <a:pt x="972" y="939"/>
                  </a:cubicBezTo>
                  <a:cubicBezTo>
                    <a:pt x="657" y="616"/>
                    <a:pt x="13" y="0"/>
                    <a:pt x="4" y="0"/>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8" name="Google Shape;568;p12"/>
            <p:cNvSpPr/>
            <p:nvPr/>
          </p:nvSpPr>
          <p:spPr>
            <a:xfrm>
              <a:off x="1917700" y="4056625"/>
              <a:ext cx="28200" cy="27825"/>
            </a:xfrm>
            <a:custGeom>
              <a:avLst/>
              <a:gdLst/>
              <a:ahLst/>
              <a:cxnLst/>
              <a:rect l="l" t="t" r="r" b="b"/>
              <a:pathLst>
                <a:path w="1128" h="1113" extrusionOk="0">
                  <a:moveTo>
                    <a:pt x="4" y="0"/>
                  </a:moveTo>
                  <a:cubicBezTo>
                    <a:pt x="4" y="0"/>
                    <a:pt x="4" y="0"/>
                    <a:pt x="4" y="0"/>
                  </a:cubicBezTo>
                  <a:cubicBezTo>
                    <a:pt x="0" y="4"/>
                    <a:pt x="591" y="619"/>
                    <a:pt x="902" y="923"/>
                  </a:cubicBezTo>
                  <a:cubicBezTo>
                    <a:pt x="1051" y="1072"/>
                    <a:pt x="1102" y="1113"/>
                    <a:pt x="1120" y="1113"/>
                  </a:cubicBezTo>
                  <a:cubicBezTo>
                    <a:pt x="1121" y="1113"/>
                    <a:pt x="1123" y="1112"/>
                    <a:pt x="1124" y="1112"/>
                  </a:cubicBezTo>
                  <a:cubicBezTo>
                    <a:pt x="1128" y="1099"/>
                    <a:pt x="1091" y="1050"/>
                    <a:pt x="931" y="890"/>
                  </a:cubicBezTo>
                  <a:cubicBezTo>
                    <a:pt x="626" y="585"/>
                    <a:pt x="17" y="0"/>
                    <a:pt x="4" y="0"/>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9" name="Google Shape;569;p12"/>
            <p:cNvSpPr/>
            <p:nvPr/>
          </p:nvSpPr>
          <p:spPr>
            <a:xfrm>
              <a:off x="1918825" y="4057750"/>
              <a:ext cx="26975" cy="26700"/>
            </a:xfrm>
            <a:custGeom>
              <a:avLst/>
              <a:gdLst/>
              <a:ahLst/>
              <a:cxnLst/>
              <a:rect l="l" t="t" r="r" b="b"/>
              <a:pathLst>
                <a:path w="1079" h="1068" extrusionOk="0">
                  <a:moveTo>
                    <a:pt x="5" y="0"/>
                  </a:moveTo>
                  <a:cubicBezTo>
                    <a:pt x="4" y="0"/>
                    <a:pt x="4" y="0"/>
                    <a:pt x="4" y="0"/>
                  </a:cubicBezTo>
                  <a:cubicBezTo>
                    <a:pt x="0" y="4"/>
                    <a:pt x="566" y="591"/>
                    <a:pt x="857" y="882"/>
                  </a:cubicBezTo>
                  <a:cubicBezTo>
                    <a:pt x="1004" y="1025"/>
                    <a:pt x="1054" y="1068"/>
                    <a:pt x="1068" y="1068"/>
                  </a:cubicBezTo>
                  <a:cubicBezTo>
                    <a:pt x="1069" y="1068"/>
                    <a:pt x="1070" y="1067"/>
                    <a:pt x="1071" y="1067"/>
                  </a:cubicBezTo>
                  <a:cubicBezTo>
                    <a:pt x="1079" y="1054"/>
                    <a:pt x="1042" y="1005"/>
                    <a:pt x="886" y="849"/>
                  </a:cubicBezTo>
                  <a:cubicBezTo>
                    <a:pt x="596" y="559"/>
                    <a:pt x="17" y="0"/>
                    <a:pt x="5"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0" name="Google Shape;570;p12"/>
            <p:cNvSpPr/>
            <p:nvPr/>
          </p:nvSpPr>
          <p:spPr>
            <a:xfrm>
              <a:off x="1920150" y="4058975"/>
              <a:ext cx="25850" cy="25600"/>
            </a:xfrm>
            <a:custGeom>
              <a:avLst/>
              <a:gdLst/>
              <a:ahLst/>
              <a:cxnLst/>
              <a:rect l="l" t="t" r="r" b="b"/>
              <a:pathLst>
                <a:path w="1034" h="1024" extrusionOk="0">
                  <a:moveTo>
                    <a:pt x="5" y="1"/>
                  </a:moveTo>
                  <a:cubicBezTo>
                    <a:pt x="5" y="1"/>
                    <a:pt x="5" y="1"/>
                    <a:pt x="5" y="1"/>
                  </a:cubicBezTo>
                  <a:cubicBezTo>
                    <a:pt x="1" y="9"/>
                    <a:pt x="525" y="562"/>
                    <a:pt x="813" y="841"/>
                  </a:cubicBezTo>
                  <a:cubicBezTo>
                    <a:pt x="953" y="982"/>
                    <a:pt x="1002" y="1024"/>
                    <a:pt x="1020" y="1024"/>
                  </a:cubicBezTo>
                  <a:cubicBezTo>
                    <a:pt x="1022" y="1024"/>
                    <a:pt x="1024" y="1023"/>
                    <a:pt x="1026" y="1022"/>
                  </a:cubicBezTo>
                  <a:cubicBezTo>
                    <a:pt x="1034" y="1013"/>
                    <a:pt x="993" y="960"/>
                    <a:pt x="845" y="812"/>
                  </a:cubicBezTo>
                  <a:cubicBezTo>
                    <a:pt x="563" y="531"/>
                    <a:pt x="13"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1" name="Google Shape;571;p12"/>
            <p:cNvSpPr/>
            <p:nvPr/>
          </p:nvSpPr>
          <p:spPr>
            <a:xfrm>
              <a:off x="1921275" y="4060200"/>
              <a:ext cx="24625" cy="24250"/>
            </a:xfrm>
            <a:custGeom>
              <a:avLst/>
              <a:gdLst/>
              <a:ahLst/>
              <a:cxnLst/>
              <a:rect l="l" t="t" r="r" b="b"/>
              <a:pathLst>
                <a:path w="985" h="970" extrusionOk="0">
                  <a:moveTo>
                    <a:pt x="5" y="1"/>
                  </a:moveTo>
                  <a:cubicBezTo>
                    <a:pt x="5" y="1"/>
                    <a:pt x="5" y="1"/>
                    <a:pt x="5" y="1"/>
                  </a:cubicBezTo>
                  <a:cubicBezTo>
                    <a:pt x="1" y="5"/>
                    <a:pt x="501" y="526"/>
                    <a:pt x="768" y="792"/>
                  </a:cubicBezTo>
                  <a:cubicBezTo>
                    <a:pt x="908" y="933"/>
                    <a:pt x="955" y="970"/>
                    <a:pt x="969" y="970"/>
                  </a:cubicBezTo>
                  <a:cubicBezTo>
                    <a:pt x="971" y="970"/>
                    <a:pt x="972" y="969"/>
                    <a:pt x="973" y="969"/>
                  </a:cubicBezTo>
                  <a:cubicBezTo>
                    <a:pt x="985" y="956"/>
                    <a:pt x="948" y="911"/>
                    <a:pt x="800" y="763"/>
                  </a:cubicBezTo>
                  <a:cubicBezTo>
                    <a:pt x="536" y="499"/>
                    <a:pt x="17" y="1"/>
                    <a:pt x="5" y="1"/>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2" name="Google Shape;572;p12"/>
            <p:cNvSpPr/>
            <p:nvPr/>
          </p:nvSpPr>
          <p:spPr>
            <a:xfrm>
              <a:off x="1922400" y="4061325"/>
              <a:ext cx="23500" cy="23125"/>
            </a:xfrm>
            <a:custGeom>
              <a:avLst/>
              <a:gdLst/>
              <a:ahLst/>
              <a:cxnLst/>
              <a:rect l="l" t="t" r="r" b="b"/>
              <a:pathLst>
                <a:path w="940" h="925" extrusionOk="0">
                  <a:moveTo>
                    <a:pt x="5" y="1"/>
                  </a:moveTo>
                  <a:cubicBezTo>
                    <a:pt x="5" y="1"/>
                    <a:pt x="5" y="1"/>
                    <a:pt x="5" y="1"/>
                  </a:cubicBezTo>
                  <a:cubicBezTo>
                    <a:pt x="1" y="5"/>
                    <a:pt x="472" y="497"/>
                    <a:pt x="731" y="751"/>
                  </a:cubicBezTo>
                  <a:cubicBezTo>
                    <a:pt x="864" y="888"/>
                    <a:pt x="910" y="925"/>
                    <a:pt x="924" y="925"/>
                  </a:cubicBezTo>
                  <a:cubicBezTo>
                    <a:pt x="926" y="925"/>
                    <a:pt x="927" y="924"/>
                    <a:pt x="928" y="924"/>
                  </a:cubicBezTo>
                  <a:cubicBezTo>
                    <a:pt x="940" y="911"/>
                    <a:pt x="903" y="866"/>
                    <a:pt x="759" y="723"/>
                  </a:cubicBezTo>
                  <a:cubicBezTo>
                    <a:pt x="506" y="465"/>
                    <a:pt x="17" y="1"/>
                    <a:pt x="5"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3" name="Google Shape;573;p12"/>
            <p:cNvSpPr/>
            <p:nvPr/>
          </p:nvSpPr>
          <p:spPr>
            <a:xfrm>
              <a:off x="1923525" y="4062450"/>
              <a:ext cx="22275" cy="22000"/>
            </a:xfrm>
            <a:custGeom>
              <a:avLst/>
              <a:gdLst/>
              <a:ahLst/>
              <a:cxnLst/>
              <a:rect l="l" t="t" r="r" b="b"/>
              <a:pathLst>
                <a:path w="891" h="880" extrusionOk="0">
                  <a:moveTo>
                    <a:pt x="9" y="1"/>
                  </a:moveTo>
                  <a:cubicBezTo>
                    <a:pt x="9" y="1"/>
                    <a:pt x="9" y="1"/>
                    <a:pt x="9" y="1"/>
                  </a:cubicBezTo>
                  <a:cubicBezTo>
                    <a:pt x="1" y="5"/>
                    <a:pt x="448" y="473"/>
                    <a:pt x="686" y="715"/>
                  </a:cubicBezTo>
                  <a:cubicBezTo>
                    <a:pt x="819" y="844"/>
                    <a:pt x="862" y="880"/>
                    <a:pt x="875" y="880"/>
                  </a:cubicBezTo>
                  <a:cubicBezTo>
                    <a:pt x="877" y="880"/>
                    <a:pt x="878" y="879"/>
                    <a:pt x="878" y="879"/>
                  </a:cubicBezTo>
                  <a:cubicBezTo>
                    <a:pt x="891" y="866"/>
                    <a:pt x="854" y="821"/>
                    <a:pt x="714" y="682"/>
                  </a:cubicBezTo>
                  <a:cubicBezTo>
                    <a:pt x="474" y="441"/>
                    <a:pt x="17" y="1"/>
                    <a:pt x="9"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4" name="Google Shape;574;p12"/>
            <p:cNvSpPr/>
            <p:nvPr/>
          </p:nvSpPr>
          <p:spPr>
            <a:xfrm>
              <a:off x="1924875" y="4063800"/>
              <a:ext cx="20925" cy="20625"/>
            </a:xfrm>
            <a:custGeom>
              <a:avLst/>
              <a:gdLst/>
              <a:ahLst/>
              <a:cxnLst/>
              <a:rect l="l" t="t" r="r" b="b"/>
              <a:pathLst>
                <a:path w="837" h="825" extrusionOk="0">
                  <a:moveTo>
                    <a:pt x="0" y="0"/>
                  </a:moveTo>
                  <a:cubicBezTo>
                    <a:pt x="0" y="0"/>
                    <a:pt x="0" y="0"/>
                    <a:pt x="0" y="0"/>
                  </a:cubicBezTo>
                  <a:cubicBezTo>
                    <a:pt x="0" y="4"/>
                    <a:pt x="410" y="435"/>
                    <a:pt x="636" y="665"/>
                  </a:cubicBezTo>
                  <a:cubicBezTo>
                    <a:pt x="770" y="795"/>
                    <a:pt x="815" y="825"/>
                    <a:pt x="823" y="825"/>
                  </a:cubicBezTo>
                  <a:cubicBezTo>
                    <a:pt x="824" y="825"/>
                    <a:pt x="824" y="825"/>
                    <a:pt x="824" y="825"/>
                  </a:cubicBezTo>
                  <a:cubicBezTo>
                    <a:pt x="837" y="812"/>
                    <a:pt x="804" y="771"/>
                    <a:pt x="665" y="636"/>
                  </a:cubicBezTo>
                  <a:cubicBezTo>
                    <a:pt x="437" y="413"/>
                    <a:pt x="13" y="0"/>
                    <a:pt x="0"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5" name="Google Shape;575;p12"/>
            <p:cNvSpPr/>
            <p:nvPr/>
          </p:nvSpPr>
          <p:spPr>
            <a:xfrm>
              <a:off x="1926000" y="4064925"/>
              <a:ext cx="19800" cy="19400"/>
            </a:xfrm>
            <a:custGeom>
              <a:avLst/>
              <a:gdLst/>
              <a:ahLst/>
              <a:cxnLst/>
              <a:rect l="l" t="t" r="r" b="b"/>
              <a:pathLst>
                <a:path w="792" h="776" extrusionOk="0">
                  <a:moveTo>
                    <a:pt x="5" y="0"/>
                  </a:moveTo>
                  <a:cubicBezTo>
                    <a:pt x="5" y="0"/>
                    <a:pt x="4" y="0"/>
                    <a:pt x="4" y="0"/>
                  </a:cubicBezTo>
                  <a:cubicBezTo>
                    <a:pt x="0" y="5"/>
                    <a:pt x="386" y="406"/>
                    <a:pt x="599" y="620"/>
                  </a:cubicBezTo>
                  <a:cubicBezTo>
                    <a:pt x="724" y="749"/>
                    <a:pt x="769" y="776"/>
                    <a:pt x="778" y="776"/>
                  </a:cubicBezTo>
                  <a:cubicBezTo>
                    <a:pt x="779" y="776"/>
                    <a:pt x="779" y="776"/>
                    <a:pt x="779" y="775"/>
                  </a:cubicBezTo>
                  <a:cubicBezTo>
                    <a:pt x="792" y="767"/>
                    <a:pt x="759" y="726"/>
                    <a:pt x="628" y="595"/>
                  </a:cubicBezTo>
                  <a:cubicBezTo>
                    <a:pt x="412" y="379"/>
                    <a:pt x="17" y="0"/>
                    <a:pt x="5" y="0"/>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6" name="Google Shape;576;p12"/>
            <p:cNvSpPr/>
            <p:nvPr/>
          </p:nvSpPr>
          <p:spPr>
            <a:xfrm>
              <a:off x="1927125" y="4066050"/>
              <a:ext cx="18675" cy="18275"/>
            </a:xfrm>
            <a:custGeom>
              <a:avLst/>
              <a:gdLst/>
              <a:ahLst/>
              <a:cxnLst/>
              <a:rect l="l" t="t" r="r" b="b"/>
              <a:pathLst>
                <a:path w="747" h="731" extrusionOk="0">
                  <a:moveTo>
                    <a:pt x="9" y="0"/>
                  </a:moveTo>
                  <a:cubicBezTo>
                    <a:pt x="9" y="0"/>
                    <a:pt x="9" y="1"/>
                    <a:pt x="9" y="1"/>
                  </a:cubicBezTo>
                  <a:cubicBezTo>
                    <a:pt x="0" y="5"/>
                    <a:pt x="357" y="382"/>
                    <a:pt x="562" y="579"/>
                  </a:cubicBezTo>
                  <a:cubicBezTo>
                    <a:pt x="684" y="704"/>
                    <a:pt x="724" y="731"/>
                    <a:pt x="733" y="731"/>
                  </a:cubicBezTo>
                  <a:cubicBezTo>
                    <a:pt x="734" y="731"/>
                    <a:pt x="734" y="731"/>
                    <a:pt x="734" y="730"/>
                  </a:cubicBezTo>
                  <a:cubicBezTo>
                    <a:pt x="747" y="722"/>
                    <a:pt x="718" y="689"/>
                    <a:pt x="587" y="554"/>
                  </a:cubicBezTo>
                  <a:cubicBezTo>
                    <a:pt x="387" y="354"/>
                    <a:pt x="17"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7" name="Google Shape;577;p12"/>
            <p:cNvSpPr/>
            <p:nvPr/>
          </p:nvSpPr>
          <p:spPr>
            <a:xfrm>
              <a:off x="1928350" y="4067175"/>
              <a:ext cx="17250" cy="16975"/>
            </a:xfrm>
            <a:custGeom>
              <a:avLst/>
              <a:gdLst/>
              <a:ahLst/>
              <a:cxnLst/>
              <a:rect l="l" t="t" r="r" b="b"/>
              <a:pathLst>
                <a:path w="690" h="679" extrusionOk="0">
                  <a:moveTo>
                    <a:pt x="5" y="1"/>
                  </a:moveTo>
                  <a:cubicBezTo>
                    <a:pt x="5" y="1"/>
                    <a:pt x="5" y="1"/>
                    <a:pt x="5" y="1"/>
                  </a:cubicBezTo>
                  <a:cubicBezTo>
                    <a:pt x="1" y="9"/>
                    <a:pt x="329" y="349"/>
                    <a:pt x="513" y="534"/>
                  </a:cubicBezTo>
                  <a:cubicBezTo>
                    <a:pt x="625" y="649"/>
                    <a:pt x="667" y="679"/>
                    <a:pt x="678" y="679"/>
                  </a:cubicBezTo>
                  <a:cubicBezTo>
                    <a:pt x="680" y="679"/>
                    <a:pt x="681" y="678"/>
                    <a:pt x="681" y="677"/>
                  </a:cubicBezTo>
                  <a:cubicBezTo>
                    <a:pt x="690" y="673"/>
                    <a:pt x="665" y="636"/>
                    <a:pt x="538" y="509"/>
                  </a:cubicBezTo>
                  <a:cubicBezTo>
                    <a:pt x="354" y="326"/>
                    <a:pt x="13" y="1"/>
                    <a:pt x="5" y="1"/>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8" name="Google Shape;578;p12"/>
            <p:cNvSpPr/>
            <p:nvPr/>
          </p:nvSpPr>
          <p:spPr>
            <a:xfrm>
              <a:off x="1929475" y="4068500"/>
              <a:ext cx="16125" cy="15825"/>
            </a:xfrm>
            <a:custGeom>
              <a:avLst/>
              <a:gdLst/>
              <a:ahLst/>
              <a:cxnLst/>
              <a:rect l="l" t="t" r="r" b="b"/>
              <a:pathLst>
                <a:path w="645" h="633" extrusionOk="0">
                  <a:moveTo>
                    <a:pt x="5" y="1"/>
                  </a:moveTo>
                  <a:cubicBezTo>
                    <a:pt x="5" y="1"/>
                    <a:pt x="5" y="1"/>
                    <a:pt x="5" y="1"/>
                  </a:cubicBezTo>
                  <a:cubicBezTo>
                    <a:pt x="1" y="5"/>
                    <a:pt x="296" y="313"/>
                    <a:pt x="472" y="493"/>
                  </a:cubicBezTo>
                  <a:cubicBezTo>
                    <a:pt x="590" y="607"/>
                    <a:pt x="620" y="633"/>
                    <a:pt x="633" y="633"/>
                  </a:cubicBezTo>
                  <a:cubicBezTo>
                    <a:pt x="634" y="633"/>
                    <a:pt x="635" y="633"/>
                    <a:pt x="636" y="632"/>
                  </a:cubicBezTo>
                  <a:cubicBezTo>
                    <a:pt x="645" y="624"/>
                    <a:pt x="620" y="591"/>
                    <a:pt x="497" y="468"/>
                  </a:cubicBezTo>
                  <a:cubicBezTo>
                    <a:pt x="326" y="293"/>
                    <a:pt x="13" y="1"/>
                    <a:pt x="5" y="1"/>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9" name="Google Shape;579;p12"/>
            <p:cNvSpPr/>
            <p:nvPr/>
          </p:nvSpPr>
          <p:spPr>
            <a:xfrm>
              <a:off x="1930700" y="4069650"/>
              <a:ext cx="14900" cy="14675"/>
            </a:xfrm>
            <a:custGeom>
              <a:avLst/>
              <a:gdLst/>
              <a:ahLst/>
              <a:cxnLst/>
              <a:rect l="l" t="t" r="r" b="b"/>
              <a:pathLst>
                <a:path w="596" h="587" extrusionOk="0">
                  <a:moveTo>
                    <a:pt x="9" y="0"/>
                  </a:moveTo>
                  <a:cubicBezTo>
                    <a:pt x="9" y="0"/>
                    <a:pt x="9" y="0"/>
                    <a:pt x="9" y="0"/>
                  </a:cubicBezTo>
                  <a:cubicBezTo>
                    <a:pt x="1" y="4"/>
                    <a:pt x="268" y="287"/>
                    <a:pt x="432" y="447"/>
                  </a:cubicBezTo>
                  <a:cubicBezTo>
                    <a:pt x="545" y="561"/>
                    <a:pt x="582" y="587"/>
                    <a:pt x="590" y="587"/>
                  </a:cubicBezTo>
                  <a:cubicBezTo>
                    <a:pt x="591" y="587"/>
                    <a:pt x="591" y="587"/>
                    <a:pt x="591" y="586"/>
                  </a:cubicBezTo>
                  <a:cubicBezTo>
                    <a:pt x="596" y="578"/>
                    <a:pt x="575" y="550"/>
                    <a:pt x="452" y="427"/>
                  </a:cubicBezTo>
                  <a:cubicBezTo>
                    <a:pt x="297" y="264"/>
                    <a:pt x="18" y="0"/>
                    <a:pt x="9" y="0"/>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0" name="Google Shape;580;p12"/>
            <p:cNvSpPr/>
            <p:nvPr/>
          </p:nvSpPr>
          <p:spPr>
            <a:xfrm>
              <a:off x="1931950" y="4070775"/>
              <a:ext cx="13650" cy="13375"/>
            </a:xfrm>
            <a:custGeom>
              <a:avLst/>
              <a:gdLst/>
              <a:ahLst/>
              <a:cxnLst/>
              <a:rect l="l" t="t" r="r" b="b"/>
              <a:pathLst>
                <a:path w="546" h="535" extrusionOk="0">
                  <a:moveTo>
                    <a:pt x="4" y="0"/>
                  </a:moveTo>
                  <a:cubicBezTo>
                    <a:pt x="4" y="0"/>
                    <a:pt x="4" y="0"/>
                    <a:pt x="4" y="0"/>
                  </a:cubicBezTo>
                  <a:cubicBezTo>
                    <a:pt x="0" y="4"/>
                    <a:pt x="238" y="258"/>
                    <a:pt x="390" y="402"/>
                  </a:cubicBezTo>
                  <a:cubicBezTo>
                    <a:pt x="489" y="508"/>
                    <a:pt x="527" y="535"/>
                    <a:pt x="538" y="535"/>
                  </a:cubicBezTo>
                  <a:cubicBezTo>
                    <a:pt x="540" y="535"/>
                    <a:pt x="541" y="534"/>
                    <a:pt x="541" y="533"/>
                  </a:cubicBezTo>
                  <a:cubicBezTo>
                    <a:pt x="546" y="529"/>
                    <a:pt x="525" y="500"/>
                    <a:pt x="410" y="382"/>
                  </a:cubicBezTo>
                  <a:cubicBezTo>
                    <a:pt x="260" y="239"/>
                    <a:pt x="13" y="0"/>
                    <a:pt x="4"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1" name="Google Shape;581;p12"/>
            <p:cNvSpPr/>
            <p:nvPr/>
          </p:nvSpPr>
          <p:spPr>
            <a:xfrm>
              <a:off x="1933075" y="4072000"/>
              <a:ext cx="12425" cy="12150"/>
            </a:xfrm>
            <a:custGeom>
              <a:avLst/>
              <a:gdLst/>
              <a:ahLst/>
              <a:cxnLst/>
              <a:rect l="l" t="t" r="r" b="b"/>
              <a:pathLst>
                <a:path w="497" h="486" extrusionOk="0">
                  <a:moveTo>
                    <a:pt x="5" y="0"/>
                  </a:moveTo>
                  <a:cubicBezTo>
                    <a:pt x="5" y="0"/>
                    <a:pt x="4" y="0"/>
                    <a:pt x="4" y="0"/>
                  </a:cubicBezTo>
                  <a:cubicBezTo>
                    <a:pt x="0" y="4"/>
                    <a:pt x="209" y="226"/>
                    <a:pt x="345" y="357"/>
                  </a:cubicBezTo>
                  <a:cubicBezTo>
                    <a:pt x="444" y="460"/>
                    <a:pt x="479" y="486"/>
                    <a:pt x="489" y="486"/>
                  </a:cubicBezTo>
                  <a:cubicBezTo>
                    <a:pt x="491" y="486"/>
                    <a:pt x="492" y="485"/>
                    <a:pt x="492" y="484"/>
                  </a:cubicBezTo>
                  <a:cubicBezTo>
                    <a:pt x="496" y="480"/>
                    <a:pt x="476" y="447"/>
                    <a:pt x="365" y="337"/>
                  </a:cubicBezTo>
                  <a:cubicBezTo>
                    <a:pt x="232" y="208"/>
                    <a:pt x="17" y="0"/>
                    <a:pt x="5" y="0"/>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2" name="Google Shape;582;p12"/>
            <p:cNvSpPr/>
            <p:nvPr/>
          </p:nvSpPr>
          <p:spPr>
            <a:xfrm>
              <a:off x="1934200" y="4073125"/>
              <a:ext cx="11300" cy="11050"/>
            </a:xfrm>
            <a:custGeom>
              <a:avLst/>
              <a:gdLst/>
              <a:ahLst/>
              <a:cxnLst/>
              <a:rect l="l" t="t" r="r" b="b"/>
              <a:pathLst>
                <a:path w="452" h="442" extrusionOk="0">
                  <a:moveTo>
                    <a:pt x="5" y="0"/>
                  </a:moveTo>
                  <a:cubicBezTo>
                    <a:pt x="5" y="0"/>
                    <a:pt x="5" y="0"/>
                    <a:pt x="4" y="0"/>
                  </a:cubicBezTo>
                  <a:cubicBezTo>
                    <a:pt x="0" y="9"/>
                    <a:pt x="185" y="201"/>
                    <a:pt x="304" y="316"/>
                  </a:cubicBezTo>
                  <a:cubicBezTo>
                    <a:pt x="399" y="415"/>
                    <a:pt x="434" y="441"/>
                    <a:pt x="444" y="441"/>
                  </a:cubicBezTo>
                  <a:cubicBezTo>
                    <a:pt x="446" y="441"/>
                    <a:pt x="447" y="440"/>
                    <a:pt x="447" y="439"/>
                  </a:cubicBezTo>
                  <a:cubicBezTo>
                    <a:pt x="451" y="435"/>
                    <a:pt x="435" y="411"/>
                    <a:pt x="324" y="296"/>
                  </a:cubicBezTo>
                  <a:cubicBezTo>
                    <a:pt x="203" y="174"/>
                    <a:pt x="17"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3" name="Google Shape;583;p12"/>
            <p:cNvSpPr/>
            <p:nvPr/>
          </p:nvSpPr>
          <p:spPr>
            <a:xfrm>
              <a:off x="1935525" y="4074350"/>
              <a:ext cx="9975" cy="9975"/>
            </a:xfrm>
            <a:custGeom>
              <a:avLst/>
              <a:gdLst/>
              <a:ahLst/>
              <a:cxnLst/>
              <a:rect l="l" t="t" r="r" b="b"/>
              <a:pathLst>
                <a:path w="399" h="399" extrusionOk="0">
                  <a:moveTo>
                    <a:pt x="5" y="1"/>
                  </a:moveTo>
                  <a:cubicBezTo>
                    <a:pt x="5" y="1"/>
                    <a:pt x="5" y="1"/>
                    <a:pt x="5" y="1"/>
                  </a:cubicBezTo>
                  <a:cubicBezTo>
                    <a:pt x="1" y="9"/>
                    <a:pt x="148" y="165"/>
                    <a:pt x="255" y="280"/>
                  </a:cubicBezTo>
                  <a:cubicBezTo>
                    <a:pt x="352" y="377"/>
                    <a:pt x="385" y="399"/>
                    <a:pt x="393" y="399"/>
                  </a:cubicBezTo>
                  <a:cubicBezTo>
                    <a:pt x="393" y="399"/>
                    <a:pt x="394" y="399"/>
                    <a:pt x="394" y="398"/>
                  </a:cubicBezTo>
                  <a:cubicBezTo>
                    <a:pt x="398" y="390"/>
                    <a:pt x="382" y="366"/>
                    <a:pt x="275" y="259"/>
                  </a:cubicBezTo>
                  <a:cubicBezTo>
                    <a:pt x="170" y="146"/>
                    <a:pt x="13" y="1"/>
                    <a:pt x="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4" name="Google Shape;584;p12"/>
            <p:cNvSpPr/>
            <p:nvPr/>
          </p:nvSpPr>
          <p:spPr>
            <a:xfrm>
              <a:off x="2231800" y="4090250"/>
              <a:ext cx="108175" cy="107750"/>
            </a:xfrm>
            <a:custGeom>
              <a:avLst/>
              <a:gdLst/>
              <a:ahLst/>
              <a:cxnLst/>
              <a:rect l="l" t="t" r="r" b="b"/>
              <a:pathLst>
                <a:path w="4327" h="4310" extrusionOk="0">
                  <a:moveTo>
                    <a:pt x="0" y="0"/>
                  </a:moveTo>
                  <a:cubicBezTo>
                    <a:pt x="1" y="1"/>
                    <a:pt x="2522" y="2621"/>
                    <a:pt x="3703" y="3810"/>
                  </a:cubicBezTo>
                  <a:cubicBezTo>
                    <a:pt x="4075" y="4178"/>
                    <a:pt x="4241" y="4310"/>
                    <a:pt x="4287" y="4310"/>
                  </a:cubicBezTo>
                  <a:cubicBezTo>
                    <a:pt x="4292" y="4310"/>
                    <a:pt x="4295" y="4308"/>
                    <a:pt x="4298" y="4306"/>
                  </a:cubicBezTo>
                  <a:cubicBezTo>
                    <a:pt x="4326" y="4281"/>
                    <a:pt x="4175" y="4088"/>
                    <a:pt x="3801" y="3711"/>
                  </a:cubicBezTo>
                  <a:cubicBezTo>
                    <a:pt x="2612" y="2522"/>
                    <a:pt x="1" y="1"/>
                    <a:pt x="0"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5" name="Google Shape;585;p12"/>
            <p:cNvSpPr/>
            <p:nvPr/>
          </p:nvSpPr>
          <p:spPr>
            <a:xfrm>
              <a:off x="2232925" y="4091375"/>
              <a:ext cx="107150" cy="106625"/>
            </a:xfrm>
            <a:custGeom>
              <a:avLst/>
              <a:gdLst/>
              <a:ahLst/>
              <a:cxnLst/>
              <a:rect l="l" t="t" r="r" b="b"/>
              <a:pathLst>
                <a:path w="4286" h="4265" extrusionOk="0">
                  <a:moveTo>
                    <a:pt x="0" y="0"/>
                  </a:moveTo>
                  <a:cubicBezTo>
                    <a:pt x="1" y="1"/>
                    <a:pt x="2498" y="2592"/>
                    <a:pt x="3670" y="3765"/>
                  </a:cubicBezTo>
                  <a:cubicBezTo>
                    <a:pt x="4038" y="4133"/>
                    <a:pt x="4201" y="4265"/>
                    <a:pt x="4249" y="4265"/>
                  </a:cubicBezTo>
                  <a:cubicBezTo>
                    <a:pt x="4254" y="4265"/>
                    <a:pt x="4258" y="4263"/>
                    <a:pt x="4261" y="4261"/>
                  </a:cubicBezTo>
                  <a:cubicBezTo>
                    <a:pt x="4285" y="4236"/>
                    <a:pt x="4138" y="4048"/>
                    <a:pt x="3761" y="3674"/>
                  </a:cubicBezTo>
                  <a:cubicBezTo>
                    <a:pt x="2584" y="2494"/>
                    <a:pt x="1" y="1"/>
                    <a:pt x="0" y="0"/>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6" name="Google Shape;586;p12"/>
            <p:cNvSpPr/>
            <p:nvPr/>
          </p:nvSpPr>
          <p:spPr>
            <a:xfrm>
              <a:off x="2234050" y="4092700"/>
              <a:ext cx="105825" cy="105175"/>
            </a:xfrm>
            <a:custGeom>
              <a:avLst/>
              <a:gdLst/>
              <a:ahLst/>
              <a:cxnLst/>
              <a:rect l="l" t="t" r="r" b="b"/>
              <a:pathLst>
                <a:path w="4233" h="4207" extrusionOk="0">
                  <a:moveTo>
                    <a:pt x="0" y="1"/>
                  </a:moveTo>
                  <a:lnTo>
                    <a:pt x="0" y="1"/>
                  </a:lnTo>
                  <a:cubicBezTo>
                    <a:pt x="1" y="1"/>
                    <a:pt x="2465" y="2555"/>
                    <a:pt x="3629" y="3712"/>
                  </a:cubicBezTo>
                  <a:cubicBezTo>
                    <a:pt x="3997" y="4086"/>
                    <a:pt x="4158" y="4206"/>
                    <a:pt x="4200" y="4206"/>
                  </a:cubicBezTo>
                  <a:cubicBezTo>
                    <a:pt x="4203" y="4206"/>
                    <a:pt x="4206" y="4205"/>
                    <a:pt x="4208" y="4204"/>
                  </a:cubicBezTo>
                  <a:cubicBezTo>
                    <a:pt x="4232" y="4183"/>
                    <a:pt x="4085" y="3995"/>
                    <a:pt x="3716" y="3626"/>
                  </a:cubicBezTo>
                  <a:cubicBezTo>
                    <a:pt x="2559" y="2465"/>
                    <a:pt x="1" y="1"/>
                    <a:pt x="0"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7" name="Google Shape;587;p12"/>
            <p:cNvSpPr/>
            <p:nvPr/>
          </p:nvSpPr>
          <p:spPr>
            <a:xfrm>
              <a:off x="2235375" y="4093825"/>
              <a:ext cx="104700" cy="104050"/>
            </a:xfrm>
            <a:custGeom>
              <a:avLst/>
              <a:gdLst/>
              <a:ahLst/>
              <a:cxnLst/>
              <a:rect l="l" t="t" r="r" b="b"/>
              <a:pathLst>
                <a:path w="4188" h="4162" extrusionOk="0">
                  <a:moveTo>
                    <a:pt x="1" y="1"/>
                  </a:moveTo>
                  <a:cubicBezTo>
                    <a:pt x="1" y="1"/>
                    <a:pt x="2433" y="2531"/>
                    <a:pt x="3589" y="3671"/>
                  </a:cubicBezTo>
                  <a:cubicBezTo>
                    <a:pt x="3948" y="4038"/>
                    <a:pt x="4106" y="4162"/>
                    <a:pt x="4153" y="4162"/>
                  </a:cubicBezTo>
                  <a:cubicBezTo>
                    <a:pt x="4157" y="4162"/>
                    <a:pt x="4160" y="4161"/>
                    <a:pt x="4163" y="4159"/>
                  </a:cubicBezTo>
                  <a:cubicBezTo>
                    <a:pt x="4187" y="4134"/>
                    <a:pt x="4040" y="3950"/>
                    <a:pt x="3675" y="3585"/>
                  </a:cubicBezTo>
                  <a:cubicBezTo>
                    <a:pt x="2527" y="2437"/>
                    <a:pt x="1" y="1"/>
                    <a:pt x="1"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8" name="Google Shape;588;p12"/>
            <p:cNvSpPr/>
            <p:nvPr/>
          </p:nvSpPr>
          <p:spPr>
            <a:xfrm>
              <a:off x="2236500" y="4095050"/>
              <a:ext cx="103475" cy="102825"/>
            </a:xfrm>
            <a:custGeom>
              <a:avLst/>
              <a:gdLst/>
              <a:ahLst/>
              <a:cxnLst/>
              <a:rect l="l" t="t" r="r" b="b"/>
              <a:pathLst>
                <a:path w="4139" h="4113" extrusionOk="0">
                  <a:moveTo>
                    <a:pt x="1" y="1"/>
                  </a:moveTo>
                  <a:cubicBezTo>
                    <a:pt x="1" y="2"/>
                    <a:pt x="2404" y="2494"/>
                    <a:pt x="3544" y="3630"/>
                  </a:cubicBezTo>
                  <a:cubicBezTo>
                    <a:pt x="3903" y="3989"/>
                    <a:pt x="4058" y="4113"/>
                    <a:pt x="4100" y="4113"/>
                  </a:cubicBezTo>
                  <a:cubicBezTo>
                    <a:pt x="4104" y="4113"/>
                    <a:pt x="4107" y="4112"/>
                    <a:pt x="4110" y="4110"/>
                  </a:cubicBezTo>
                  <a:cubicBezTo>
                    <a:pt x="4138" y="4085"/>
                    <a:pt x="3995" y="3905"/>
                    <a:pt x="3630" y="3540"/>
                  </a:cubicBezTo>
                  <a:cubicBezTo>
                    <a:pt x="2498" y="2404"/>
                    <a:pt x="2" y="2"/>
                    <a:pt x="1"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9" name="Google Shape;589;p12"/>
            <p:cNvSpPr/>
            <p:nvPr/>
          </p:nvSpPr>
          <p:spPr>
            <a:xfrm>
              <a:off x="2237625" y="4096200"/>
              <a:ext cx="102350" cy="101575"/>
            </a:xfrm>
            <a:custGeom>
              <a:avLst/>
              <a:gdLst/>
              <a:ahLst/>
              <a:cxnLst/>
              <a:rect l="l" t="t" r="r" b="b"/>
              <a:pathLst>
                <a:path w="4094" h="4063" extrusionOk="0">
                  <a:moveTo>
                    <a:pt x="1" y="0"/>
                  </a:moveTo>
                  <a:cubicBezTo>
                    <a:pt x="2" y="1"/>
                    <a:pt x="2379" y="2465"/>
                    <a:pt x="3503" y="3584"/>
                  </a:cubicBezTo>
                  <a:cubicBezTo>
                    <a:pt x="3859" y="3940"/>
                    <a:pt x="4013" y="4063"/>
                    <a:pt x="4055" y="4063"/>
                  </a:cubicBezTo>
                  <a:cubicBezTo>
                    <a:pt x="4059" y="4063"/>
                    <a:pt x="4062" y="4062"/>
                    <a:pt x="4065" y="4060"/>
                  </a:cubicBezTo>
                  <a:cubicBezTo>
                    <a:pt x="4093" y="4035"/>
                    <a:pt x="3950" y="3855"/>
                    <a:pt x="3589" y="3494"/>
                  </a:cubicBezTo>
                  <a:cubicBezTo>
                    <a:pt x="2466" y="2379"/>
                    <a:pt x="2" y="1"/>
                    <a:pt x="1" y="0"/>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0" name="Google Shape;590;p12"/>
            <p:cNvSpPr/>
            <p:nvPr/>
          </p:nvSpPr>
          <p:spPr>
            <a:xfrm>
              <a:off x="2238775" y="4097425"/>
              <a:ext cx="101000" cy="100450"/>
            </a:xfrm>
            <a:custGeom>
              <a:avLst/>
              <a:gdLst/>
              <a:ahLst/>
              <a:cxnLst/>
              <a:rect l="l" t="t" r="r" b="b"/>
              <a:pathLst>
                <a:path w="4040" h="4018" extrusionOk="0">
                  <a:moveTo>
                    <a:pt x="0" y="0"/>
                  </a:moveTo>
                  <a:lnTo>
                    <a:pt x="0" y="0"/>
                  </a:lnTo>
                  <a:cubicBezTo>
                    <a:pt x="1" y="1"/>
                    <a:pt x="2350" y="2436"/>
                    <a:pt x="3457" y="3543"/>
                  </a:cubicBezTo>
                  <a:cubicBezTo>
                    <a:pt x="3805" y="3895"/>
                    <a:pt x="3962" y="4018"/>
                    <a:pt x="4005" y="4018"/>
                  </a:cubicBezTo>
                  <a:cubicBezTo>
                    <a:pt x="4009" y="4018"/>
                    <a:pt x="4012" y="4017"/>
                    <a:pt x="4015" y="4015"/>
                  </a:cubicBezTo>
                  <a:cubicBezTo>
                    <a:pt x="4039" y="3990"/>
                    <a:pt x="3896" y="3810"/>
                    <a:pt x="3543" y="3457"/>
                  </a:cubicBezTo>
                  <a:cubicBezTo>
                    <a:pt x="2436" y="2350"/>
                    <a:pt x="1" y="1"/>
                    <a:pt x="0" y="0"/>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1" name="Google Shape;591;p12"/>
            <p:cNvSpPr/>
            <p:nvPr/>
          </p:nvSpPr>
          <p:spPr>
            <a:xfrm>
              <a:off x="2240000" y="4098650"/>
              <a:ext cx="99875" cy="99250"/>
            </a:xfrm>
            <a:custGeom>
              <a:avLst/>
              <a:gdLst/>
              <a:ahLst/>
              <a:cxnLst/>
              <a:rect l="l" t="t" r="r" b="b"/>
              <a:pathLst>
                <a:path w="3995" h="3970" extrusionOk="0">
                  <a:moveTo>
                    <a:pt x="4" y="0"/>
                  </a:moveTo>
                  <a:lnTo>
                    <a:pt x="4" y="0"/>
                  </a:lnTo>
                  <a:cubicBezTo>
                    <a:pt x="0" y="0"/>
                    <a:pt x="2321" y="2403"/>
                    <a:pt x="3416" y="3498"/>
                  </a:cubicBezTo>
                  <a:cubicBezTo>
                    <a:pt x="3767" y="3849"/>
                    <a:pt x="3917" y="3969"/>
                    <a:pt x="3960" y="3969"/>
                  </a:cubicBezTo>
                  <a:cubicBezTo>
                    <a:pt x="3964" y="3969"/>
                    <a:pt x="3967" y="3968"/>
                    <a:pt x="3970" y="3966"/>
                  </a:cubicBezTo>
                  <a:cubicBezTo>
                    <a:pt x="3994" y="3941"/>
                    <a:pt x="3859" y="3765"/>
                    <a:pt x="3506" y="3412"/>
                  </a:cubicBezTo>
                  <a:cubicBezTo>
                    <a:pt x="2407" y="2317"/>
                    <a:pt x="4" y="0"/>
                    <a:pt x="4" y="0"/>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2" name="Google Shape;592;p12"/>
            <p:cNvSpPr/>
            <p:nvPr/>
          </p:nvSpPr>
          <p:spPr>
            <a:xfrm>
              <a:off x="2241225" y="4099775"/>
              <a:ext cx="98550" cy="98000"/>
            </a:xfrm>
            <a:custGeom>
              <a:avLst/>
              <a:gdLst/>
              <a:ahLst/>
              <a:cxnLst/>
              <a:rect l="l" t="t" r="r" b="b"/>
              <a:pathLst>
                <a:path w="3942" h="3920" extrusionOk="0">
                  <a:moveTo>
                    <a:pt x="0" y="1"/>
                  </a:moveTo>
                  <a:lnTo>
                    <a:pt x="0" y="1"/>
                  </a:lnTo>
                  <a:cubicBezTo>
                    <a:pt x="1" y="1"/>
                    <a:pt x="2289" y="2375"/>
                    <a:pt x="3367" y="3453"/>
                  </a:cubicBezTo>
                  <a:cubicBezTo>
                    <a:pt x="3714" y="3800"/>
                    <a:pt x="3864" y="3920"/>
                    <a:pt x="3907" y="3920"/>
                  </a:cubicBezTo>
                  <a:cubicBezTo>
                    <a:pt x="3911" y="3920"/>
                    <a:pt x="3914" y="3919"/>
                    <a:pt x="3917" y="3917"/>
                  </a:cubicBezTo>
                  <a:cubicBezTo>
                    <a:pt x="3941" y="3888"/>
                    <a:pt x="3806" y="3716"/>
                    <a:pt x="3457" y="3367"/>
                  </a:cubicBezTo>
                  <a:cubicBezTo>
                    <a:pt x="2375" y="2285"/>
                    <a:pt x="1" y="1"/>
                    <a:pt x="0" y="1"/>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3" name="Google Shape;593;p12"/>
            <p:cNvSpPr/>
            <p:nvPr/>
          </p:nvSpPr>
          <p:spPr>
            <a:xfrm>
              <a:off x="2242350" y="4100900"/>
              <a:ext cx="97425" cy="96875"/>
            </a:xfrm>
            <a:custGeom>
              <a:avLst/>
              <a:gdLst/>
              <a:ahLst/>
              <a:cxnLst/>
              <a:rect l="l" t="t" r="r" b="b"/>
              <a:pathLst>
                <a:path w="3897" h="3875" extrusionOk="0">
                  <a:moveTo>
                    <a:pt x="1" y="1"/>
                  </a:moveTo>
                  <a:cubicBezTo>
                    <a:pt x="1" y="1"/>
                    <a:pt x="2264" y="2350"/>
                    <a:pt x="3330" y="3416"/>
                  </a:cubicBezTo>
                  <a:cubicBezTo>
                    <a:pt x="3670" y="3756"/>
                    <a:pt x="3819" y="3875"/>
                    <a:pt x="3862" y="3875"/>
                  </a:cubicBezTo>
                  <a:cubicBezTo>
                    <a:pt x="3866" y="3875"/>
                    <a:pt x="3869" y="3874"/>
                    <a:pt x="3872" y="3872"/>
                  </a:cubicBezTo>
                  <a:cubicBezTo>
                    <a:pt x="3896" y="3847"/>
                    <a:pt x="3761" y="3671"/>
                    <a:pt x="3416" y="3326"/>
                  </a:cubicBezTo>
                  <a:cubicBezTo>
                    <a:pt x="2346" y="2260"/>
                    <a:pt x="1" y="1"/>
                    <a:pt x="1" y="1"/>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4" name="Google Shape;594;p12"/>
            <p:cNvSpPr/>
            <p:nvPr/>
          </p:nvSpPr>
          <p:spPr>
            <a:xfrm>
              <a:off x="2243575" y="4102025"/>
              <a:ext cx="96075" cy="95750"/>
            </a:xfrm>
            <a:custGeom>
              <a:avLst/>
              <a:gdLst/>
              <a:ahLst/>
              <a:cxnLst/>
              <a:rect l="l" t="t" r="r" b="b"/>
              <a:pathLst>
                <a:path w="3843" h="3830" extrusionOk="0">
                  <a:moveTo>
                    <a:pt x="1" y="1"/>
                  </a:moveTo>
                  <a:cubicBezTo>
                    <a:pt x="1" y="9"/>
                    <a:pt x="2227" y="2318"/>
                    <a:pt x="3281" y="3376"/>
                  </a:cubicBezTo>
                  <a:cubicBezTo>
                    <a:pt x="3621" y="3711"/>
                    <a:pt x="3767" y="3830"/>
                    <a:pt x="3809" y="3830"/>
                  </a:cubicBezTo>
                  <a:cubicBezTo>
                    <a:pt x="3813" y="3830"/>
                    <a:pt x="3816" y="3829"/>
                    <a:pt x="3818" y="3827"/>
                  </a:cubicBezTo>
                  <a:cubicBezTo>
                    <a:pt x="3843" y="3802"/>
                    <a:pt x="3712" y="3630"/>
                    <a:pt x="3367" y="3289"/>
                  </a:cubicBezTo>
                  <a:cubicBezTo>
                    <a:pt x="2309" y="2232"/>
                    <a:pt x="1" y="1"/>
                    <a:pt x="1"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5" name="Google Shape;595;p12"/>
            <p:cNvSpPr/>
            <p:nvPr/>
          </p:nvSpPr>
          <p:spPr>
            <a:xfrm>
              <a:off x="2244700" y="4103375"/>
              <a:ext cx="94950" cy="94400"/>
            </a:xfrm>
            <a:custGeom>
              <a:avLst/>
              <a:gdLst/>
              <a:ahLst/>
              <a:cxnLst/>
              <a:rect l="l" t="t" r="r" b="b"/>
              <a:pathLst>
                <a:path w="3798" h="3776" extrusionOk="0">
                  <a:moveTo>
                    <a:pt x="1" y="0"/>
                  </a:moveTo>
                  <a:cubicBezTo>
                    <a:pt x="2" y="1"/>
                    <a:pt x="2203" y="2280"/>
                    <a:pt x="3240" y="3326"/>
                  </a:cubicBezTo>
                  <a:cubicBezTo>
                    <a:pt x="3576" y="3658"/>
                    <a:pt x="3722" y="3776"/>
                    <a:pt x="3764" y="3776"/>
                  </a:cubicBezTo>
                  <a:cubicBezTo>
                    <a:pt x="3768" y="3776"/>
                    <a:pt x="3771" y="3775"/>
                    <a:pt x="3773" y="3773"/>
                  </a:cubicBezTo>
                  <a:cubicBezTo>
                    <a:pt x="3798" y="3748"/>
                    <a:pt x="3667" y="3576"/>
                    <a:pt x="3326" y="3240"/>
                  </a:cubicBezTo>
                  <a:cubicBezTo>
                    <a:pt x="2281" y="2198"/>
                    <a:pt x="2" y="1"/>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6" name="Google Shape;596;p12"/>
            <p:cNvSpPr/>
            <p:nvPr/>
          </p:nvSpPr>
          <p:spPr>
            <a:xfrm>
              <a:off x="2245950" y="4104500"/>
              <a:ext cx="93700" cy="93175"/>
            </a:xfrm>
            <a:custGeom>
              <a:avLst/>
              <a:gdLst/>
              <a:ahLst/>
              <a:cxnLst/>
              <a:rect l="l" t="t" r="r" b="b"/>
              <a:pathLst>
                <a:path w="3748" h="3727" extrusionOk="0">
                  <a:moveTo>
                    <a:pt x="0" y="0"/>
                  </a:moveTo>
                  <a:cubicBezTo>
                    <a:pt x="1" y="1"/>
                    <a:pt x="2169" y="2252"/>
                    <a:pt x="3199" y="3281"/>
                  </a:cubicBezTo>
                  <a:cubicBezTo>
                    <a:pt x="3534" y="3616"/>
                    <a:pt x="3679" y="3726"/>
                    <a:pt x="3716" y="3726"/>
                  </a:cubicBezTo>
                  <a:cubicBezTo>
                    <a:pt x="3719" y="3726"/>
                    <a:pt x="3722" y="3725"/>
                    <a:pt x="3723" y="3723"/>
                  </a:cubicBezTo>
                  <a:cubicBezTo>
                    <a:pt x="3748" y="3703"/>
                    <a:pt x="3617" y="3531"/>
                    <a:pt x="3281" y="3199"/>
                  </a:cubicBezTo>
                  <a:cubicBezTo>
                    <a:pt x="2256" y="2174"/>
                    <a:pt x="1" y="1"/>
                    <a:pt x="0" y="0"/>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7" name="Google Shape;597;p12"/>
            <p:cNvSpPr/>
            <p:nvPr/>
          </p:nvSpPr>
          <p:spPr>
            <a:xfrm>
              <a:off x="2247175" y="4105625"/>
              <a:ext cx="92475" cy="92050"/>
            </a:xfrm>
            <a:custGeom>
              <a:avLst/>
              <a:gdLst/>
              <a:ahLst/>
              <a:cxnLst/>
              <a:rect l="l" t="t" r="r" b="b"/>
              <a:pathLst>
                <a:path w="3699" h="3682" extrusionOk="0">
                  <a:moveTo>
                    <a:pt x="0" y="0"/>
                  </a:moveTo>
                  <a:cubicBezTo>
                    <a:pt x="1" y="1"/>
                    <a:pt x="2141" y="2227"/>
                    <a:pt x="3158" y="3240"/>
                  </a:cubicBezTo>
                  <a:cubicBezTo>
                    <a:pt x="3485" y="3571"/>
                    <a:pt x="3630" y="3681"/>
                    <a:pt x="3667" y="3681"/>
                  </a:cubicBezTo>
                  <a:cubicBezTo>
                    <a:pt x="3670" y="3681"/>
                    <a:pt x="3673" y="3680"/>
                    <a:pt x="3674" y="3678"/>
                  </a:cubicBezTo>
                  <a:cubicBezTo>
                    <a:pt x="3699" y="3658"/>
                    <a:pt x="3572" y="3494"/>
                    <a:pt x="3240" y="3158"/>
                  </a:cubicBezTo>
                  <a:cubicBezTo>
                    <a:pt x="2223" y="2145"/>
                    <a:pt x="1" y="1"/>
                    <a:pt x="0" y="0"/>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8" name="Google Shape;598;p12"/>
            <p:cNvSpPr/>
            <p:nvPr/>
          </p:nvSpPr>
          <p:spPr>
            <a:xfrm>
              <a:off x="2248300" y="4106750"/>
              <a:ext cx="91250" cy="90925"/>
            </a:xfrm>
            <a:custGeom>
              <a:avLst/>
              <a:gdLst/>
              <a:ahLst/>
              <a:cxnLst/>
              <a:rect l="l" t="t" r="r" b="b"/>
              <a:pathLst>
                <a:path w="3650" h="3637" extrusionOk="0">
                  <a:moveTo>
                    <a:pt x="0" y="0"/>
                  </a:moveTo>
                  <a:cubicBezTo>
                    <a:pt x="0" y="9"/>
                    <a:pt x="2112" y="2198"/>
                    <a:pt x="3117" y="3195"/>
                  </a:cubicBezTo>
                  <a:cubicBezTo>
                    <a:pt x="3441" y="3526"/>
                    <a:pt x="3585" y="3636"/>
                    <a:pt x="3622" y="3636"/>
                  </a:cubicBezTo>
                  <a:cubicBezTo>
                    <a:pt x="3625" y="3636"/>
                    <a:pt x="3628" y="3635"/>
                    <a:pt x="3629" y="3633"/>
                  </a:cubicBezTo>
                  <a:cubicBezTo>
                    <a:pt x="3650" y="3613"/>
                    <a:pt x="3523" y="3449"/>
                    <a:pt x="3195" y="3121"/>
                  </a:cubicBezTo>
                  <a:cubicBezTo>
                    <a:pt x="2194" y="2112"/>
                    <a:pt x="1" y="1"/>
                    <a:pt x="0" y="0"/>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99" name="Google Shape;599;p12"/>
            <p:cNvSpPr/>
            <p:nvPr/>
          </p:nvSpPr>
          <p:spPr>
            <a:xfrm>
              <a:off x="2249425" y="4108075"/>
              <a:ext cx="90125" cy="89600"/>
            </a:xfrm>
            <a:custGeom>
              <a:avLst/>
              <a:gdLst/>
              <a:ahLst/>
              <a:cxnLst/>
              <a:rect l="l" t="t" r="r" b="b"/>
              <a:pathLst>
                <a:path w="3605" h="3584" extrusionOk="0">
                  <a:moveTo>
                    <a:pt x="1" y="1"/>
                  </a:moveTo>
                  <a:cubicBezTo>
                    <a:pt x="1" y="1"/>
                    <a:pt x="2088" y="2158"/>
                    <a:pt x="3076" y="3150"/>
                  </a:cubicBezTo>
                  <a:cubicBezTo>
                    <a:pt x="3400" y="3474"/>
                    <a:pt x="3540" y="3583"/>
                    <a:pt x="3577" y="3583"/>
                  </a:cubicBezTo>
                  <a:cubicBezTo>
                    <a:pt x="3580" y="3583"/>
                    <a:pt x="3583" y="3582"/>
                    <a:pt x="3584" y="3580"/>
                  </a:cubicBezTo>
                  <a:cubicBezTo>
                    <a:pt x="3605" y="3560"/>
                    <a:pt x="3482" y="3400"/>
                    <a:pt x="3154" y="3072"/>
                  </a:cubicBezTo>
                  <a:cubicBezTo>
                    <a:pt x="2166" y="2084"/>
                    <a:pt x="1" y="1"/>
                    <a:pt x="1" y="1"/>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0" name="Google Shape;600;p12"/>
            <p:cNvSpPr/>
            <p:nvPr/>
          </p:nvSpPr>
          <p:spPr>
            <a:xfrm>
              <a:off x="2250550" y="4109200"/>
              <a:ext cx="89000" cy="88475"/>
            </a:xfrm>
            <a:custGeom>
              <a:avLst/>
              <a:gdLst/>
              <a:ahLst/>
              <a:cxnLst/>
              <a:rect l="l" t="t" r="r" b="b"/>
              <a:pathLst>
                <a:path w="3560" h="3539" extrusionOk="0">
                  <a:moveTo>
                    <a:pt x="9" y="1"/>
                  </a:moveTo>
                  <a:cubicBezTo>
                    <a:pt x="1" y="1"/>
                    <a:pt x="2059" y="2133"/>
                    <a:pt x="3035" y="3109"/>
                  </a:cubicBezTo>
                  <a:cubicBezTo>
                    <a:pt x="3355" y="3429"/>
                    <a:pt x="3495" y="3538"/>
                    <a:pt x="3532" y="3538"/>
                  </a:cubicBezTo>
                  <a:cubicBezTo>
                    <a:pt x="3535" y="3538"/>
                    <a:pt x="3538" y="3537"/>
                    <a:pt x="3539" y="3535"/>
                  </a:cubicBezTo>
                  <a:cubicBezTo>
                    <a:pt x="3560" y="3515"/>
                    <a:pt x="3437" y="3355"/>
                    <a:pt x="3113" y="3031"/>
                  </a:cubicBezTo>
                  <a:cubicBezTo>
                    <a:pt x="2137" y="2059"/>
                    <a:pt x="9" y="1"/>
                    <a:pt x="9"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1" name="Google Shape;601;p12"/>
            <p:cNvSpPr/>
            <p:nvPr/>
          </p:nvSpPr>
          <p:spPr>
            <a:xfrm>
              <a:off x="2251875" y="4110450"/>
              <a:ext cx="87675" cy="87225"/>
            </a:xfrm>
            <a:custGeom>
              <a:avLst/>
              <a:gdLst/>
              <a:ahLst/>
              <a:cxnLst/>
              <a:rect l="l" t="t" r="r" b="b"/>
              <a:pathLst>
                <a:path w="3507" h="3489" extrusionOk="0">
                  <a:moveTo>
                    <a:pt x="1" y="0"/>
                  </a:moveTo>
                  <a:lnTo>
                    <a:pt x="1" y="0"/>
                  </a:lnTo>
                  <a:cubicBezTo>
                    <a:pt x="2" y="1"/>
                    <a:pt x="2027" y="2100"/>
                    <a:pt x="2990" y="3063"/>
                  </a:cubicBezTo>
                  <a:cubicBezTo>
                    <a:pt x="3302" y="3382"/>
                    <a:pt x="3441" y="3488"/>
                    <a:pt x="3479" y="3488"/>
                  </a:cubicBezTo>
                  <a:cubicBezTo>
                    <a:pt x="3482" y="3488"/>
                    <a:pt x="3485" y="3487"/>
                    <a:pt x="3486" y="3485"/>
                  </a:cubicBezTo>
                  <a:cubicBezTo>
                    <a:pt x="3507" y="3465"/>
                    <a:pt x="3384" y="3305"/>
                    <a:pt x="3064" y="2985"/>
                  </a:cubicBezTo>
                  <a:cubicBezTo>
                    <a:pt x="2101" y="2022"/>
                    <a:pt x="2" y="1"/>
                    <a:pt x="1"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2" name="Google Shape;602;p12"/>
            <p:cNvSpPr/>
            <p:nvPr/>
          </p:nvSpPr>
          <p:spPr>
            <a:xfrm>
              <a:off x="2253025" y="4111575"/>
              <a:ext cx="86425" cy="85900"/>
            </a:xfrm>
            <a:custGeom>
              <a:avLst/>
              <a:gdLst/>
              <a:ahLst/>
              <a:cxnLst/>
              <a:rect l="l" t="t" r="r" b="b"/>
              <a:pathLst>
                <a:path w="3457" h="3436" extrusionOk="0">
                  <a:moveTo>
                    <a:pt x="0" y="0"/>
                  </a:moveTo>
                  <a:cubicBezTo>
                    <a:pt x="0" y="4"/>
                    <a:pt x="1993" y="2071"/>
                    <a:pt x="2944" y="3018"/>
                  </a:cubicBezTo>
                  <a:cubicBezTo>
                    <a:pt x="3255" y="3332"/>
                    <a:pt x="3391" y="3435"/>
                    <a:pt x="3428" y="3435"/>
                  </a:cubicBezTo>
                  <a:cubicBezTo>
                    <a:pt x="3432" y="3435"/>
                    <a:pt x="3435" y="3434"/>
                    <a:pt x="3436" y="3432"/>
                  </a:cubicBezTo>
                  <a:cubicBezTo>
                    <a:pt x="3457" y="3412"/>
                    <a:pt x="3338" y="3260"/>
                    <a:pt x="3018" y="2940"/>
                  </a:cubicBezTo>
                  <a:cubicBezTo>
                    <a:pt x="2071" y="1993"/>
                    <a:pt x="0" y="0"/>
                    <a:pt x="0" y="0"/>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3" name="Google Shape;603;p12"/>
            <p:cNvSpPr/>
            <p:nvPr/>
          </p:nvSpPr>
          <p:spPr>
            <a:xfrm>
              <a:off x="2254150" y="4112800"/>
              <a:ext cx="85300" cy="84875"/>
            </a:xfrm>
            <a:custGeom>
              <a:avLst/>
              <a:gdLst/>
              <a:ahLst/>
              <a:cxnLst/>
              <a:rect l="l" t="t" r="r" b="b"/>
              <a:pathLst>
                <a:path w="3412" h="3395" extrusionOk="0">
                  <a:moveTo>
                    <a:pt x="0" y="0"/>
                  </a:moveTo>
                  <a:cubicBezTo>
                    <a:pt x="1" y="1"/>
                    <a:pt x="1969" y="2043"/>
                    <a:pt x="2903" y="2981"/>
                  </a:cubicBezTo>
                  <a:cubicBezTo>
                    <a:pt x="3211" y="3289"/>
                    <a:pt x="3344" y="3394"/>
                    <a:pt x="3383" y="3394"/>
                  </a:cubicBezTo>
                  <a:cubicBezTo>
                    <a:pt x="3386" y="3394"/>
                    <a:pt x="3389" y="3393"/>
                    <a:pt x="3391" y="3391"/>
                  </a:cubicBezTo>
                  <a:cubicBezTo>
                    <a:pt x="3412" y="3371"/>
                    <a:pt x="3293" y="3215"/>
                    <a:pt x="2981" y="2904"/>
                  </a:cubicBezTo>
                  <a:cubicBezTo>
                    <a:pt x="2042" y="1965"/>
                    <a:pt x="1" y="1"/>
                    <a:pt x="0"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4" name="Google Shape;604;p12"/>
            <p:cNvSpPr/>
            <p:nvPr/>
          </p:nvSpPr>
          <p:spPr>
            <a:xfrm>
              <a:off x="2255375" y="4114025"/>
              <a:ext cx="84075" cy="83650"/>
            </a:xfrm>
            <a:custGeom>
              <a:avLst/>
              <a:gdLst/>
              <a:ahLst/>
              <a:cxnLst/>
              <a:rect l="l" t="t" r="r" b="b"/>
              <a:pathLst>
                <a:path w="3363" h="3346" extrusionOk="0">
                  <a:moveTo>
                    <a:pt x="4" y="1"/>
                  </a:moveTo>
                  <a:cubicBezTo>
                    <a:pt x="0" y="1"/>
                    <a:pt x="1936" y="2010"/>
                    <a:pt x="2858" y="2937"/>
                  </a:cubicBezTo>
                  <a:cubicBezTo>
                    <a:pt x="3170" y="3240"/>
                    <a:pt x="3299" y="3345"/>
                    <a:pt x="3335" y="3345"/>
                  </a:cubicBezTo>
                  <a:cubicBezTo>
                    <a:pt x="3338" y="3345"/>
                    <a:pt x="3341" y="3344"/>
                    <a:pt x="3342" y="3342"/>
                  </a:cubicBezTo>
                  <a:cubicBezTo>
                    <a:pt x="3363" y="3322"/>
                    <a:pt x="3244" y="3166"/>
                    <a:pt x="2936" y="2859"/>
                  </a:cubicBezTo>
                  <a:cubicBezTo>
                    <a:pt x="2014" y="1936"/>
                    <a:pt x="4" y="1"/>
                    <a:pt x="4" y="1"/>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5" name="Google Shape;605;p12"/>
            <p:cNvSpPr/>
            <p:nvPr/>
          </p:nvSpPr>
          <p:spPr>
            <a:xfrm>
              <a:off x="2256600" y="4115150"/>
              <a:ext cx="82850" cy="82325"/>
            </a:xfrm>
            <a:custGeom>
              <a:avLst/>
              <a:gdLst/>
              <a:ahLst/>
              <a:cxnLst/>
              <a:rect l="l" t="t" r="r" b="b"/>
              <a:pathLst>
                <a:path w="3314" h="3293" extrusionOk="0">
                  <a:moveTo>
                    <a:pt x="1" y="1"/>
                  </a:moveTo>
                  <a:lnTo>
                    <a:pt x="1" y="1"/>
                  </a:lnTo>
                  <a:cubicBezTo>
                    <a:pt x="1" y="1"/>
                    <a:pt x="1907" y="1977"/>
                    <a:pt x="2814" y="2892"/>
                  </a:cubicBezTo>
                  <a:cubicBezTo>
                    <a:pt x="3120" y="3191"/>
                    <a:pt x="3249" y="3292"/>
                    <a:pt x="3285" y="3292"/>
                  </a:cubicBezTo>
                  <a:cubicBezTo>
                    <a:pt x="3289" y="3292"/>
                    <a:pt x="3291" y="3291"/>
                    <a:pt x="3293" y="3289"/>
                  </a:cubicBezTo>
                  <a:cubicBezTo>
                    <a:pt x="3314" y="3269"/>
                    <a:pt x="3199" y="3121"/>
                    <a:pt x="2891" y="2814"/>
                  </a:cubicBezTo>
                  <a:cubicBezTo>
                    <a:pt x="1981" y="1908"/>
                    <a:pt x="1" y="1"/>
                    <a:pt x="1"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6" name="Google Shape;606;p12"/>
            <p:cNvSpPr/>
            <p:nvPr/>
          </p:nvSpPr>
          <p:spPr>
            <a:xfrm>
              <a:off x="2257725" y="4116275"/>
              <a:ext cx="81525" cy="81100"/>
            </a:xfrm>
            <a:custGeom>
              <a:avLst/>
              <a:gdLst/>
              <a:ahLst/>
              <a:cxnLst/>
              <a:rect l="l" t="t" r="r" b="b"/>
              <a:pathLst>
                <a:path w="3261" h="3244" extrusionOk="0">
                  <a:moveTo>
                    <a:pt x="1" y="1"/>
                  </a:moveTo>
                  <a:cubicBezTo>
                    <a:pt x="1" y="5"/>
                    <a:pt x="1879" y="1953"/>
                    <a:pt x="2777" y="2847"/>
                  </a:cubicBezTo>
                  <a:cubicBezTo>
                    <a:pt x="3068" y="3145"/>
                    <a:pt x="3196" y="3243"/>
                    <a:pt x="3232" y="3243"/>
                  </a:cubicBezTo>
                  <a:cubicBezTo>
                    <a:pt x="3236" y="3243"/>
                    <a:pt x="3238" y="3242"/>
                    <a:pt x="3240" y="3240"/>
                  </a:cubicBezTo>
                  <a:cubicBezTo>
                    <a:pt x="3261" y="3224"/>
                    <a:pt x="3150" y="3076"/>
                    <a:pt x="2846" y="2773"/>
                  </a:cubicBezTo>
                  <a:cubicBezTo>
                    <a:pt x="1953" y="1879"/>
                    <a:pt x="1" y="1"/>
                    <a:pt x="1"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7" name="Google Shape;607;p12"/>
            <p:cNvSpPr/>
            <p:nvPr/>
          </p:nvSpPr>
          <p:spPr>
            <a:xfrm>
              <a:off x="2258950" y="4117400"/>
              <a:ext cx="80300" cy="79975"/>
            </a:xfrm>
            <a:custGeom>
              <a:avLst/>
              <a:gdLst/>
              <a:ahLst/>
              <a:cxnLst/>
              <a:rect l="l" t="t" r="r" b="b"/>
              <a:pathLst>
                <a:path w="3212" h="3199" extrusionOk="0">
                  <a:moveTo>
                    <a:pt x="1" y="1"/>
                  </a:moveTo>
                  <a:cubicBezTo>
                    <a:pt x="1" y="9"/>
                    <a:pt x="1850" y="1924"/>
                    <a:pt x="2732" y="2806"/>
                  </a:cubicBezTo>
                  <a:cubicBezTo>
                    <a:pt x="3026" y="3100"/>
                    <a:pt x="3148" y="3198"/>
                    <a:pt x="3183" y="3198"/>
                  </a:cubicBezTo>
                  <a:cubicBezTo>
                    <a:pt x="3187" y="3198"/>
                    <a:pt x="3189" y="3197"/>
                    <a:pt x="3191" y="3195"/>
                  </a:cubicBezTo>
                  <a:cubicBezTo>
                    <a:pt x="3212" y="3175"/>
                    <a:pt x="3101" y="3031"/>
                    <a:pt x="2802" y="2736"/>
                  </a:cubicBezTo>
                  <a:cubicBezTo>
                    <a:pt x="1920" y="1854"/>
                    <a:pt x="1" y="1"/>
                    <a:pt x="1"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8" name="Google Shape;608;p12"/>
            <p:cNvSpPr/>
            <p:nvPr/>
          </p:nvSpPr>
          <p:spPr>
            <a:xfrm>
              <a:off x="2260075" y="4118750"/>
              <a:ext cx="79075" cy="78625"/>
            </a:xfrm>
            <a:custGeom>
              <a:avLst/>
              <a:gdLst/>
              <a:ahLst/>
              <a:cxnLst/>
              <a:rect l="l" t="t" r="r" b="b"/>
              <a:pathLst>
                <a:path w="3163" h="3145" extrusionOk="0">
                  <a:moveTo>
                    <a:pt x="1" y="0"/>
                  </a:moveTo>
                  <a:cubicBezTo>
                    <a:pt x="2" y="1"/>
                    <a:pt x="1822" y="1887"/>
                    <a:pt x="2687" y="2756"/>
                  </a:cubicBezTo>
                  <a:cubicBezTo>
                    <a:pt x="2974" y="3046"/>
                    <a:pt x="3098" y="3144"/>
                    <a:pt x="3134" y="3144"/>
                  </a:cubicBezTo>
                  <a:cubicBezTo>
                    <a:pt x="3137" y="3144"/>
                    <a:pt x="3140" y="3143"/>
                    <a:pt x="3142" y="3141"/>
                  </a:cubicBezTo>
                  <a:cubicBezTo>
                    <a:pt x="3163" y="3121"/>
                    <a:pt x="3056" y="2981"/>
                    <a:pt x="2757" y="2686"/>
                  </a:cubicBezTo>
                  <a:cubicBezTo>
                    <a:pt x="1891" y="1821"/>
                    <a:pt x="2" y="1"/>
                    <a:pt x="1"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9" name="Google Shape;609;p12"/>
            <p:cNvSpPr/>
            <p:nvPr/>
          </p:nvSpPr>
          <p:spPr>
            <a:xfrm>
              <a:off x="2261225" y="4119875"/>
              <a:ext cx="78025" cy="77500"/>
            </a:xfrm>
            <a:custGeom>
              <a:avLst/>
              <a:gdLst/>
              <a:ahLst/>
              <a:cxnLst/>
              <a:rect l="l" t="t" r="r" b="b"/>
              <a:pathLst>
                <a:path w="3121" h="3100" extrusionOk="0">
                  <a:moveTo>
                    <a:pt x="4" y="0"/>
                  </a:moveTo>
                  <a:cubicBezTo>
                    <a:pt x="0" y="0"/>
                    <a:pt x="1796" y="1862"/>
                    <a:pt x="2649" y="2719"/>
                  </a:cubicBezTo>
                  <a:cubicBezTo>
                    <a:pt x="2936" y="3002"/>
                    <a:pt x="3057" y="3099"/>
                    <a:pt x="3092" y="3099"/>
                  </a:cubicBezTo>
                  <a:cubicBezTo>
                    <a:pt x="3096" y="3099"/>
                    <a:pt x="3098" y="3098"/>
                    <a:pt x="3100" y="3096"/>
                  </a:cubicBezTo>
                  <a:cubicBezTo>
                    <a:pt x="3121" y="3076"/>
                    <a:pt x="3014" y="2936"/>
                    <a:pt x="2723" y="2645"/>
                  </a:cubicBezTo>
                  <a:cubicBezTo>
                    <a:pt x="1866" y="1788"/>
                    <a:pt x="4" y="0"/>
                    <a:pt x="4" y="0"/>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0" name="Google Shape;610;p12"/>
            <p:cNvSpPr/>
            <p:nvPr/>
          </p:nvSpPr>
          <p:spPr>
            <a:xfrm>
              <a:off x="2262550" y="4121000"/>
              <a:ext cx="76600" cy="76375"/>
            </a:xfrm>
            <a:custGeom>
              <a:avLst/>
              <a:gdLst/>
              <a:ahLst/>
              <a:cxnLst/>
              <a:rect l="l" t="t" r="r" b="b"/>
              <a:pathLst>
                <a:path w="3064" h="3055" extrusionOk="0">
                  <a:moveTo>
                    <a:pt x="0" y="0"/>
                  </a:moveTo>
                  <a:cubicBezTo>
                    <a:pt x="1" y="1"/>
                    <a:pt x="1756" y="1833"/>
                    <a:pt x="2604" y="2674"/>
                  </a:cubicBezTo>
                  <a:cubicBezTo>
                    <a:pt x="2887" y="2957"/>
                    <a:pt x="3005" y="3054"/>
                    <a:pt x="3039" y="3054"/>
                  </a:cubicBezTo>
                  <a:cubicBezTo>
                    <a:pt x="3043" y="3054"/>
                    <a:pt x="3045" y="3053"/>
                    <a:pt x="3047" y="3051"/>
                  </a:cubicBezTo>
                  <a:cubicBezTo>
                    <a:pt x="3064" y="3031"/>
                    <a:pt x="2957" y="2891"/>
                    <a:pt x="2670" y="2604"/>
                  </a:cubicBezTo>
                  <a:cubicBezTo>
                    <a:pt x="1829" y="1760"/>
                    <a:pt x="1" y="1"/>
                    <a:pt x="0" y="0"/>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1" name="Google Shape;611;p12"/>
            <p:cNvSpPr/>
            <p:nvPr/>
          </p:nvSpPr>
          <p:spPr>
            <a:xfrm>
              <a:off x="2263675" y="4122125"/>
              <a:ext cx="75475" cy="75150"/>
            </a:xfrm>
            <a:custGeom>
              <a:avLst/>
              <a:gdLst/>
              <a:ahLst/>
              <a:cxnLst/>
              <a:rect l="l" t="t" r="r" b="b"/>
              <a:pathLst>
                <a:path w="3019" h="3006" extrusionOk="0">
                  <a:moveTo>
                    <a:pt x="1" y="1"/>
                  </a:moveTo>
                  <a:cubicBezTo>
                    <a:pt x="1" y="9"/>
                    <a:pt x="1731" y="1801"/>
                    <a:pt x="2563" y="2625"/>
                  </a:cubicBezTo>
                  <a:cubicBezTo>
                    <a:pt x="2842" y="2911"/>
                    <a:pt x="2959" y="3005"/>
                    <a:pt x="2994" y="3005"/>
                  </a:cubicBezTo>
                  <a:cubicBezTo>
                    <a:pt x="2997" y="3005"/>
                    <a:pt x="3000" y="3004"/>
                    <a:pt x="3002" y="3002"/>
                  </a:cubicBezTo>
                  <a:cubicBezTo>
                    <a:pt x="3019" y="2982"/>
                    <a:pt x="2916" y="2846"/>
                    <a:pt x="2629" y="2559"/>
                  </a:cubicBezTo>
                  <a:cubicBezTo>
                    <a:pt x="1801" y="1735"/>
                    <a:pt x="1" y="1"/>
                    <a:pt x="1"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2" name="Google Shape;612;p12"/>
            <p:cNvSpPr/>
            <p:nvPr/>
          </p:nvSpPr>
          <p:spPr>
            <a:xfrm>
              <a:off x="2264800" y="4123450"/>
              <a:ext cx="74250" cy="73925"/>
            </a:xfrm>
            <a:custGeom>
              <a:avLst/>
              <a:gdLst/>
              <a:ahLst/>
              <a:cxnLst/>
              <a:rect l="l" t="t" r="r" b="b"/>
              <a:pathLst>
                <a:path w="2970" h="2957" extrusionOk="0">
                  <a:moveTo>
                    <a:pt x="1" y="1"/>
                  </a:moveTo>
                  <a:lnTo>
                    <a:pt x="1" y="1"/>
                  </a:lnTo>
                  <a:cubicBezTo>
                    <a:pt x="1" y="1"/>
                    <a:pt x="1702" y="1768"/>
                    <a:pt x="2518" y="2584"/>
                  </a:cubicBezTo>
                  <a:cubicBezTo>
                    <a:pt x="2797" y="2863"/>
                    <a:pt x="2911" y="2956"/>
                    <a:pt x="2945" y="2956"/>
                  </a:cubicBezTo>
                  <a:cubicBezTo>
                    <a:pt x="2948" y="2956"/>
                    <a:pt x="2951" y="2955"/>
                    <a:pt x="2953" y="2953"/>
                  </a:cubicBezTo>
                  <a:cubicBezTo>
                    <a:pt x="2969" y="2933"/>
                    <a:pt x="2867" y="2801"/>
                    <a:pt x="2584" y="2519"/>
                  </a:cubicBezTo>
                  <a:cubicBezTo>
                    <a:pt x="1768" y="1703"/>
                    <a:pt x="1" y="1"/>
                    <a:pt x="1" y="1"/>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3" name="Google Shape;613;p12"/>
            <p:cNvSpPr/>
            <p:nvPr/>
          </p:nvSpPr>
          <p:spPr>
            <a:xfrm>
              <a:off x="2265925" y="4124575"/>
              <a:ext cx="73225" cy="72800"/>
            </a:xfrm>
            <a:custGeom>
              <a:avLst/>
              <a:gdLst/>
              <a:ahLst/>
              <a:cxnLst/>
              <a:rect l="l" t="t" r="r" b="b"/>
              <a:pathLst>
                <a:path w="2929" h="2912" extrusionOk="0">
                  <a:moveTo>
                    <a:pt x="9" y="1"/>
                  </a:moveTo>
                  <a:lnTo>
                    <a:pt x="9" y="1"/>
                  </a:lnTo>
                  <a:cubicBezTo>
                    <a:pt x="1" y="1"/>
                    <a:pt x="1678" y="1740"/>
                    <a:pt x="2482" y="2543"/>
                  </a:cubicBezTo>
                  <a:cubicBezTo>
                    <a:pt x="2756" y="2818"/>
                    <a:pt x="2873" y="2911"/>
                    <a:pt x="2905" y="2911"/>
                  </a:cubicBezTo>
                  <a:cubicBezTo>
                    <a:pt x="2908" y="2911"/>
                    <a:pt x="2911" y="2910"/>
                    <a:pt x="2912" y="2908"/>
                  </a:cubicBezTo>
                  <a:cubicBezTo>
                    <a:pt x="2929" y="2888"/>
                    <a:pt x="2830" y="2761"/>
                    <a:pt x="2547" y="2478"/>
                  </a:cubicBezTo>
                  <a:cubicBezTo>
                    <a:pt x="1743" y="1674"/>
                    <a:pt x="9" y="1"/>
                    <a:pt x="9"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4" name="Google Shape;614;p12"/>
            <p:cNvSpPr/>
            <p:nvPr/>
          </p:nvSpPr>
          <p:spPr>
            <a:xfrm>
              <a:off x="2267150" y="4125825"/>
              <a:ext cx="71900" cy="71450"/>
            </a:xfrm>
            <a:custGeom>
              <a:avLst/>
              <a:gdLst/>
              <a:ahLst/>
              <a:cxnLst/>
              <a:rect l="l" t="t" r="r" b="b"/>
              <a:pathLst>
                <a:path w="2876" h="2858" extrusionOk="0">
                  <a:moveTo>
                    <a:pt x="5" y="0"/>
                  </a:moveTo>
                  <a:cubicBezTo>
                    <a:pt x="1" y="0"/>
                    <a:pt x="1645" y="1706"/>
                    <a:pt x="2433" y="2493"/>
                  </a:cubicBezTo>
                  <a:cubicBezTo>
                    <a:pt x="2703" y="2764"/>
                    <a:pt x="2817" y="2857"/>
                    <a:pt x="2851" y="2857"/>
                  </a:cubicBezTo>
                  <a:cubicBezTo>
                    <a:pt x="2854" y="2857"/>
                    <a:pt x="2857" y="2856"/>
                    <a:pt x="2859" y="2854"/>
                  </a:cubicBezTo>
                  <a:cubicBezTo>
                    <a:pt x="2875" y="2834"/>
                    <a:pt x="2777" y="2706"/>
                    <a:pt x="2502" y="2428"/>
                  </a:cubicBezTo>
                  <a:cubicBezTo>
                    <a:pt x="1711" y="1640"/>
                    <a:pt x="5" y="0"/>
                    <a:pt x="5"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5" name="Google Shape;615;p12"/>
            <p:cNvSpPr/>
            <p:nvPr/>
          </p:nvSpPr>
          <p:spPr>
            <a:xfrm>
              <a:off x="2268400" y="4126950"/>
              <a:ext cx="70650" cy="70300"/>
            </a:xfrm>
            <a:custGeom>
              <a:avLst/>
              <a:gdLst/>
              <a:ahLst/>
              <a:cxnLst/>
              <a:rect l="l" t="t" r="r" b="b"/>
              <a:pathLst>
                <a:path w="2826" h="2812" extrusionOk="0">
                  <a:moveTo>
                    <a:pt x="0" y="0"/>
                  </a:moveTo>
                  <a:cubicBezTo>
                    <a:pt x="0" y="4"/>
                    <a:pt x="1616" y="1681"/>
                    <a:pt x="2391" y="2456"/>
                  </a:cubicBezTo>
                  <a:cubicBezTo>
                    <a:pt x="2662" y="2724"/>
                    <a:pt x="2774" y="2811"/>
                    <a:pt x="2803" y="2811"/>
                  </a:cubicBezTo>
                  <a:cubicBezTo>
                    <a:pt x="2806" y="2811"/>
                    <a:pt x="2808" y="2810"/>
                    <a:pt x="2809" y="2809"/>
                  </a:cubicBezTo>
                  <a:cubicBezTo>
                    <a:pt x="2825" y="2789"/>
                    <a:pt x="2727" y="2661"/>
                    <a:pt x="2456" y="2387"/>
                  </a:cubicBezTo>
                  <a:cubicBezTo>
                    <a:pt x="1677" y="1616"/>
                    <a:pt x="0" y="0"/>
                    <a:pt x="0" y="0"/>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6" name="Google Shape;616;p12"/>
            <p:cNvSpPr/>
            <p:nvPr/>
          </p:nvSpPr>
          <p:spPr>
            <a:xfrm>
              <a:off x="2269525" y="4128175"/>
              <a:ext cx="69425" cy="69075"/>
            </a:xfrm>
            <a:custGeom>
              <a:avLst/>
              <a:gdLst/>
              <a:ahLst/>
              <a:cxnLst/>
              <a:rect l="l" t="t" r="r" b="b"/>
              <a:pathLst>
                <a:path w="2777" h="2763" extrusionOk="0">
                  <a:moveTo>
                    <a:pt x="0" y="0"/>
                  </a:moveTo>
                  <a:lnTo>
                    <a:pt x="0" y="0"/>
                  </a:lnTo>
                  <a:cubicBezTo>
                    <a:pt x="1" y="1"/>
                    <a:pt x="1587" y="1649"/>
                    <a:pt x="2350" y="2412"/>
                  </a:cubicBezTo>
                  <a:cubicBezTo>
                    <a:pt x="2612" y="2678"/>
                    <a:pt x="2724" y="2762"/>
                    <a:pt x="2754" y="2762"/>
                  </a:cubicBezTo>
                  <a:cubicBezTo>
                    <a:pt x="2756" y="2762"/>
                    <a:pt x="2758" y="2761"/>
                    <a:pt x="2760" y="2760"/>
                  </a:cubicBezTo>
                  <a:cubicBezTo>
                    <a:pt x="2776" y="2744"/>
                    <a:pt x="2682" y="2621"/>
                    <a:pt x="2411" y="2350"/>
                  </a:cubicBezTo>
                  <a:cubicBezTo>
                    <a:pt x="1649" y="1587"/>
                    <a:pt x="1" y="1"/>
                    <a:pt x="0" y="0"/>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7" name="Google Shape;617;p12"/>
            <p:cNvSpPr/>
            <p:nvPr/>
          </p:nvSpPr>
          <p:spPr>
            <a:xfrm>
              <a:off x="2270750" y="4129400"/>
              <a:ext cx="68300" cy="67725"/>
            </a:xfrm>
            <a:custGeom>
              <a:avLst/>
              <a:gdLst/>
              <a:ahLst/>
              <a:cxnLst/>
              <a:rect l="l" t="t" r="r" b="b"/>
              <a:pathLst>
                <a:path w="2732" h="2709" extrusionOk="0">
                  <a:moveTo>
                    <a:pt x="5" y="1"/>
                  </a:moveTo>
                  <a:lnTo>
                    <a:pt x="5" y="1"/>
                  </a:lnTo>
                  <a:cubicBezTo>
                    <a:pt x="0" y="1"/>
                    <a:pt x="1559" y="1612"/>
                    <a:pt x="2309" y="2363"/>
                  </a:cubicBezTo>
                  <a:cubicBezTo>
                    <a:pt x="2572" y="2629"/>
                    <a:pt x="2683" y="2708"/>
                    <a:pt x="2710" y="2708"/>
                  </a:cubicBezTo>
                  <a:cubicBezTo>
                    <a:pt x="2712" y="2708"/>
                    <a:pt x="2714" y="2708"/>
                    <a:pt x="2715" y="2707"/>
                  </a:cubicBezTo>
                  <a:cubicBezTo>
                    <a:pt x="2731" y="2691"/>
                    <a:pt x="2637" y="2568"/>
                    <a:pt x="2371" y="2301"/>
                  </a:cubicBezTo>
                  <a:cubicBezTo>
                    <a:pt x="1624" y="1551"/>
                    <a:pt x="5" y="1"/>
                    <a:pt x="5"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8" name="Google Shape;618;p12"/>
            <p:cNvSpPr/>
            <p:nvPr/>
          </p:nvSpPr>
          <p:spPr>
            <a:xfrm>
              <a:off x="2271875" y="4130525"/>
              <a:ext cx="67075" cy="66600"/>
            </a:xfrm>
            <a:custGeom>
              <a:avLst/>
              <a:gdLst/>
              <a:ahLst/>
              <a:cxnLst/>
              <a:rect l="l" t="t" r="r" b="b"/>
              <a:pathLst>
                <a:path w="2683" h="2664" extrusionOk="0">
                  <a:moveTo>
                    <a:pt x="5" y="1"/>
                  </a:moveTo>
                  <a:cubicBezTo>
                    <a:pt x="1" y="1"/>
                    <a:pt x="1526" y="1588"/>
                    <a:pt x="2264" y="2322"/>
                  </a:cubicBezTo>
                  <a:cubicBezTo>
                    <a:pt x="2527" y="2585"/>
                    <a:pt x="2634" y="2663"/>
                    <a:pt x="2661" y="2663"/>
                  </a:cubicBezTo>
                  <a:cubicBezTo>
                    <a:pt x="2663" y="2663"/>
                    <a:pt x="2665" y="2663"/>
                    <a:pt x="2666" y="2662"/>
                  </a:cubicBezTo>
                  <a:cubicBezTo>
                    <a:pt x="2682" y="2646"/>
                    <a:pt x="2588" y="2523"/>
                    <a:pt x="2326" y="2260"/>
                  </a:cubicBezTo>
                  <a:cubicBezTo>
                    <a:pt x="1596" y="1526"/>
                    <a:pt x="5" y="1"/>
                    <a:pt x="5"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9" name="Google Shape;619;p12"/>
            <p:cNvSpPr/>
            <p:nvPr/>
          </p:nvSpPr>
          <p:spPr>
            <a:xfrm>
              <a:off x="2273100" y="4131650"/>
              <a:ext cx="65950" cy="65475"/>
            </a:xfrm>
            <a:custGeom>
              <a:avLst/>
              <a:gdLst/>
              <a:ahLst/>
              <a:cxnLst/>
              <a:rect l="l" t="t" r="r" b="b"/>
              <a:pathLst>
                <a:path w="2638" h="2619" extrusionOk="0">
                  <a:moveTo>
                    <a:pt x="1" y="1"/>
                  </a:moveTo>
                  <a:cubicBezTo>
                    <a:pt x="1" y="5"/>
                    <a:pt x="1497" y="1559"/>
                    <a:pt x="2223" y="2281"/>
                  </a:cubicBezTo>
                  <a:cubicBezTo>
                    <a:pt x="2478" y="2540"/>
                    <a:pt x="2582" y="2618"/>
                    <a:pt x="2611" y="2618"/>
                  </a:cubicBezTo>
                  <a:cubicBezTo>
                    <a:pt x="2614" y="2618"/>
                    <a:pt x="2615" y="2618"/>
                    <a:pt x="2617" y="2617"/>
                  </a:cubicBezTo>
                  <a:cubicBezTo>
                    <a:pt x="2637" y="2601"/>
                    <a:pt x="2543" y="2482"/>
                    <a:pt x="2285" y="2219"/>
                  </a:cubicBezTo>
                  <a:cubicBezTo>
                    <a:pt x="1559" y="1498"/>
                    <a:pt x="1" y="1"/>
                    <a:pt x="1" y="1"/>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0" name="Google Shape;620;p12"/>
            <p:cNvSpPr/>
            <p:nvPr/>
          </p:nvSpPr>
          <p:spPr>
            <a:xfrm>
              <a:off x="2274325" y="4132775"/>
              <a:ext cx="64625" cy="64175"/>
            </a:xfrm>
            <a:custGeom>
              <a:avLst/>
              <a:gdLst/>
              <a:ahLst/>
              <a:cxnLst/>
              <a:rect l="l" t="t" r="r" b="b"/>
              <a:pathLst>
                <a:path w="2585" h="2567" extrusionOk="0">
                  <a:moveTo>
                    <a:pt x="1" y="1"/>
                  </a:moveTo>
                  <a:cubicBezTo>
                    <a:pt x="1" y="9"/>
                    <a:pt x="1465" y="1530"/>
                    <a:pt x="2174" y="2236"/>
                  </a:cubicBezTo>
                  <a:cubicBezTo>
                    <a:pt x="2424" y="2486"/>
                    <a:pt x="2528" y="2566"/>
                    <a:pt x="2557" y="2566"/>
                  </a:cubicBezTo>
                  <a:cubicBezTo>
                    <a:pt x="2560" y="2566"/>
                    <a:pt x="2562" y="2565"/>
                    <a:pt x="2564" y="2564"/>
                  </a:cubicBezTo>
                  <a:cubicBezTo>
                    <a:pt x="2584" y="2551"/>
                    <a:pt x="2490" y="2433"/>
                    <a:pt x="2236" y="2174"/>
                  </a:cubicBezTo>
                  <a:cubicBezTo>
                    <a:pt x="1526" y="1469"/>
                    <a:pt x="1" y="1"/>
                    <a:pt x="1" y="1"/>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1" name="Google Shape;621;p12"/>
            <p:cNvSpPr/>
            <p:nvPr/>
          </p:nvSpPr>
          <p:spPr>
            <a:xfrm>
              <a:off x="2275475" y="4134125"/>
              <a:ext cx="63475" cy="63000"/>
            </a:xfrm>
            <a:custGeom>
              <a:avLst/>
              <a:gdLst/>
              <a:ahLst/>
              <a:cxnLst/>
              <a:rect l="l" t="t" r="r" b="b"/>
              <a:pathLst>
                <a:path w="2539" h="2520" extrusionOk="0">
                  <a:moveTo>
                    <a:pt x="0" y="0"/>
                  </a:moveTo>
                  <a:lnTo>
                    <a:pt x="0" y="0"/>
                  </a:lnTo>
                  <a:cubicBezTo>
                    <a:pt x="1" y="1"/>
                    <a:pt x="1439" y="1497"/>
                    <a:pt x="2132" y="2194"/>
                  </a:cubicBezTo>
                  <a:cubicBezTo>
                    <a:pt x="2383" y="2445"/>
                    <a:pt x="2486" y="2519"/>
                    <a:pt x="2513" y="2519"/>
                  </a:cubicBezTo>
                  <a:cubicBezTo>
                    <a:pt x="2515" y="2519"/>
                    <a:pt x="2517" y="2519"/>
                    <a:pt x="2518" y="2518"/>
                  </a:cubicBezTo>
                  <a:cubicBezTo>
                    <a:pt x="2538" y="2502"/>
                    <a:pt x="2444" y="2383"/>
                    <a:pt x="2194" y="2133"/>
                  </a:cubicBezTo>
                  <a:cubicBezTo>
                    <a:pt x="1497" y="1436"/>
                    <a:pt x="1" y="1"/>
                    <a:pt x="0" y="0"/>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2" name="Google Shape;622;p12"/>
            <p:cNvSpPr/>
            <p:nvPr/>
          </p:nvSpPr>
          <p:spPr>
            <a:xfrm>
              <a:off x="2276600" y="4135250"/>
              <a:ext cx="62350" cy="61875"/>
            </a:xfrm>
            <a:custGeom>
              <a:avLst/>
              <a:gdLst/>
              <a:ahLst/>
              <a:cxnLst/>
              <a:rect l="l" t="t" r="r" b="b"/>
              <a:pathLst>
                <a:path w="2494" h="2475" extrusionOk="0">
                  <a:moveTo>
                    <a:pt x="4" y="0"/>
                  </a:moveTo>
                  <a:cubicBezTo>
                    <a:pt x="0" y="0"/>
                    <a:pt x="1411" y="1468"/>
                    <a:pt x="2091" y="2153"/>
                  </a:cubicBezTo>
                  <a:cubicBezTo>
                    <a:pt x="2338" y="2400"/>
                    <a:pt x="2441" y="2474"/>
                    <a:pt x="2468" y="2474"/>
                  </a:cubicBezTo>
                  <a:cubicBezTo>
                    <a:pt x="2470" y="2474"/>
                    <a:pt x="2472" y="2474"/>
                    <a:pt x="2473" y="2473"/>
                  </a:cubicBezTo>
                  <a:cubicBezTo>
                    <a:pt x="2493" y="2457"/>
                    <a:pt x="2403" y="2342"/>
                    <a:pt x="2153" y="2092"/>
                  </a:cubicBezTo>
                  <a:cubicBezTo>
                    <a:pt x="1472" y="1411"/>
                    <a:pt x="4" y="0"/>
                    <a:pt x="4" y="0"/>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3" name="Google Shape;623;p12"/>
            <p:cNvSpPr/>
            <p:nvPr/>
          </p:nvSpPr>
          <p:spPr>
            <a:xfrm>
              <a:off x="2277725" y="4136375"/>
              <a:ext cx="61225" cy="60575"/>
            </a:xfrm>
            <a:custGeom>
              <a:avLst/>
              <a:gdLst/>
              <a:ahLst/>
              <a:cxnLst/>
              <a:rect l="l" t="t" r="r" b="b"/>
              <a:pathLst>
                <a:path w="2449" h="2423" extrusionOk="0">
                  <a:moveTo>
                    <a:pt x="8" y="0"/>
                  </a:moveTo>
                  <a:lnTo>
                    <a:pt x="8" y="0"/>
                  </a:lnTo>
                  <a:cubicBezTo>
                    <a:pt x="0" y="9"/>
                    <a:pt x="1386" y="1436"/>
                    <a:pt x="2059" y="2104"/>
                  </a:cubicBezTo>
                  <a:cubicBezTo>
                    <a:pt x="2300" y="2346"/>
                    <a:pt x="2397" y="2422"/>
                    <a:pt x="2425" y="2422"/>
                  </a:cubicBezTo>
                  <a:cubicBezTo>
                    <a:pt x="2428" y="2422"/>
                    <a:pt x="2430" y="2421"/>
                    <a:pt x="2432" y="2420"/>
                  </a:cubicBezTo>
                  <a:cubicBezTo>
                    <a:pt x="2448" y="2407"/>
                    <a:pt x="2358" y="2293"/>
                    <a:pt x="2112" y="2047"/>
                  </a:cubicBezTo>
                  <a:cubicBezTo>
                    <a:pt x="1444" y="1382"/>
                    <a:pt x="9" y="1"/>
                    <a:pt x="8"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4" name="Google Shape;624;p12"/>
            <p:cNvSpPr/>
            <p:nvPr/>
          </p:nvSpPr>
          <p:spPr>
            <a:xfrm>
              <a:off x="2279050" y="4137600"/>
              <a:ext cx="59700" cy="59350"/>
            </a:xfrm>
            <a:custGeom>
              <a:avLst/>
              <a:gdLst/>
              <a:ahLst/>
              <a:cxnLst/>
              <a:rect l="l" t="t" r="r" b="b"/>
              <a:pathLst>
                <a:path w="2388" h="2374" extrusionOk="0">
                  <a:moveTo>
                    <a:pt x="1" y="1"/>
                  </a:moveTo>
                  <a:cubicBezTo>
                    <a:pt x="1" y="1"/>
                    <a:pt x="1" y="1"/>
                    <a:pt x="1" y="1"/>
                  </a:cubicBezTo>
                  <a:cubicBezTo>
                    <a:pt x="1" y="5"/>
                    <a:pt x="1350" y="1407"/>
                    <a:pt x="2006" y="2059"/>
                  </a:cubicBezTo>
                  <a:cubicBezTo>
                    <a:pt x="2240" y="2297"/>
                    <a:pt x="2339" y="2373"/>
                    <a:pt x="2368" y="2373"/>
                  </a:cubicBezTo>
                  <a:cubicBezTo>
                    <a:pt x="2371" y="2373"/>
                    <a:pt x="2373" y="2372"/>
                    <a:pt x="2375" y="2371"/>
                  </a:cubicBezTo>
                  <a:cubicBezTo>
                    <a:pt x="2387" y="2358"/>
                    <a:pt x="2301" y="2244"/>
                    <a:pt x="2059" y="2002"/>
                  </a:cubicBezTo>
                  <a:cubicBezTo>
                    <a:pt x="1405" y="1348"/>
                    <a:pt x="13" y="1"/>
                    <a:pt x="1"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5" name="Google Shape;625;p12"/>
            <p:cNvSpPr/>
            <p:nvPr/>
          </p:nvSpPr>
          <p:spPr>
            <a:xfrm>
              <a:off x="2280175" y="4138825"/>
              <a:ext cx="58575" cy="58300"/>
            </a:xfrm>
            <a:custGeom>
              <a:avLst/>
              <a:gdLst/>
              <a:ahLst/>
              <a:cxnLst/>
              <a:rect l="l" t="t" r="r" b="b"/>
              <a:pathLst>
                <a:path w="2343" h="2332" extrusionOk="0">
                  <a:moveTo>
                    <a:pt x="1" y="1"/>
                  </a:moveTo>
                  <a:cubicBezTo>
                    <a:pt x="1" y="1"/>
                    <a:pt x="1" y="1"/>
                    <a:pt x="1" y="1"/>
                  </a:cubicBezTo>
                  <a:cubicBezTo>
                    <a:pt x="1" y="1"/>
                    <a:pt x="1325" y="1375"/>
                    <a:pt x="1965" y="2022"/>
                  </a:cubicBezTo>
                  <a:cubicBezTo>
                    <a:pt x="2200" y="2258"/>
                    <a:pt x="2298" y="2331"/>
                    <a:pt x="2325" y="2331"/>
                  </a:cubicBezTo>
                  <a:cubicBezTo>
                    <a:pt x="2327" y="2331"/>
                    <a:pt x="2329" y="2331"/>
                    <a:pt x="2330" y="2330"/>
                  </a:cubicBezTo>
                  <a:cubicBezTo>
                    <a:pt x="2342" y="2314"/>
                    <a:pt x="2260" y="2207"/>
                    <a:pt x="2022" y="1965"/>
                  </a:cubicBezTo>
                  <a:cubicBezTo>
                    <a:pt x="1375" y="1318"/>
                    <a:pt x="9" y="1"/>
                    <a:pt x="1" y="1"/>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6" name="Google Shape;626;p12"/>
            <p:cNvSpPr/>
            <p:nvPr/>
          </p:nvSpPr>
          <p:spPr>
            <a:xfrm>
              <a:off x="2281300" y="4139950"/>
              <a:ext cx="57450" cy="56900"/>
            </a:xfrm>
            <a:custGeom>
              <a:avLst/>
              <a:gdLst/>
              <a:ahLst/>
              <a:cxnLst/>
              <a:rect l="l" t="t" r="r" b="b"/>
              <a:pathLst>
                <a:path w="2298" h="2276" extrusionOk="0">
                  <a:moveTo>
                    <a:pt x="9" y="1"/>
                  </a:moveTo>
                  <a:cubicBezTo>
                    <a:pt x="9" y="1"/>
                    <a:pt x="9" y="1"/>
                    <a:pt x="9" y="1"/>
                  </a:cubicBezTo>
                  <a:cubicBezTo>
                    <a:pt x="1" y="1"/>
                    <a:pt x="1292" y="1346"/>
                    <a:pt x="1928" y="1969"/>
                  </a:cubicBezTo>
                  <a:cubicBezTo>
                    <a:pt x="2158" y="2200"/>
                    <a:pt x="2251" y="2275"/>
                    <a:pt x="2278" y="2275"/>
                  </a:cubicBezTo>
                  <a:cubicBezTo>
                    <a:pt x="2281" y="2275"/>
                    <a:pt x="2283" y="2274"/>
                    <a:pt x="2285" y="2273"/>
                  </a:cubicBezTo>
                  <a:cubicBezTo>
                    <a:pt x="2297" y="2264"/>
                    <a:pt x="2215" y="2154"/>
                    <a:pt x="1981" y="1920"/>
                  </a:cubicBezTo>
                  <a:cubicBezTo>
                    <a:pt x="1351" y="1294"/>
                    <a:pt x="17" y="1"/>
                    <a:pt x="9"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7" name="Google Shape;627;p12"/>
            <p:cNvSpPr/>
            <p:nvPr/>
          </p:nvSpPr>
          <p:spPr>
            <a:xfrm>
              <a:off x="2282550" y="4141200"/>
              <a:ext cx="56200" cy="55650"/>
            </a:xfrm>
            <a:custGeom>
              <a:avLst/>
              <a:gdLst/>
              <a:ahLst/>
              <a:cxnLst/>
              <a:rect l="l" t="t" r="r" b="b"/>
              <a:pathLst>
                <a:path w="2248" h="2226" extrusionOk="0">
                  <a:moveTo>
                    <a:pt x="4" y="0"/>
                  </a:moveTo>
                  <a:cubicBezTo>
                    <a:pt x="4" y="0"/>
                    <a:pt x="4" y="0"/>
                    <a:pt x="4" y="0"/>
                  </a:cubicBezTo>
                  <a:cubicBezTo>
                    <a:pt x="0" y="4"/>
                    <a:pt x="1263" y="1316"/>
                    <a:pt x="1886" y="1927"/>
                  </a:cubicBezTo>
                  <a:cubicBezTo>
                    <a:pt x="2108" y="2153"/>
                    <a:pt x="2200" y="2225"/>
                    <a:pt x="2228" y="2225"/>
                  </a:cubicBezTo>
                  <a:cubicBezTo>
                    <a:pt x="2231" y="2225"/>
                    <a:pt x="2233" y="2224"/>
                    <a:pt x="2235" y="2223"/>
                  </a:cubicBezTo>
                  <a:cubicBezTo>
                    <a:pt x="2247" y="2206"/>
                    <a:pt x="2165" y="2104"/>
                    <a:pt x="1935" y="1874"/>
                  </a:cubicBezTo>
                  <a:cubicBezTo>
                    <a:pt x="1322" y="1261"/>
                    <a:pt x="17" y="0"/>
                    <a:pt x="4"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8" name="Google Shape;628;p12"/>
            <p:cNvSpPr/>
            <p:nvPr/>
          </p:nvSpPr>
          <p:spPr>
            <a:xfrm>
              <a:off x="2283775" y="4142325"/>
              <a:ext cx="54850" cy="54525"/>
            </a:xfrm>
            <a:custGeom>
              <a:avLst/>
              <a:gdLst/>
              <a:ahLst/>
              <a:cxnLst/>
              <a:rect l="l" t="t" r="r" b="b"/>
              <a:pathLst>
                <a:path w="2194" h="2181" extrusionOk="0">
                  <a:moveTo>
                    <a:pt x="0" y="0"/>
                  </a:moveTo>
                  <a:cubicBezTo>
                    <a:pt x="0" y="0"/>
                    <a:pt x="0" y="0"/>
                    <a:pt x="0" y="0"/>
                  </a:cubicBezTo>
                  <a:cubicBezTo>
                    <a:pt x="0" y="4"/>
                    <a:pt x="1230" y="1288"/>
                    <a:pt x="1837" y="1887"/>
                  </a:cubicBezTo>
                  <a:cubicBezTo>
                    <a:pt x="2059" y="2108"/>
                    <a:pt x="2148" y="2180"/>
                    <a:pt x="2172" y="2180"/>
                  </a:cubicBezTo>
                  <a:cubicBezTo>
                    <a:pt x="2174" y="2180"/>
                    <a:pt x="2176" y="2179"/>
                    <a:pt x="2178" y="2178"/>
                  </a:cubicBezTo>
                  <a:cubicBezTo>
                    <a:pt x="2194" y="2161"/>
                    <a:pt x="2116" y="2067"/>
                    <a:pt x="1886" y="1833"/>
                  </a:cubicBezTo>
                  <a:cubicBezTo>
                    <a:pt x="1289" y="1231"/>
                    <a:pt x="9" y="0"/>
                    <a:pt x="0"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9" name="Google Shape;629;p12"/>
            <p:cNvSpPr/>
            <p:nvPr/>
          </p:nvSpPr>
          <p:spPr>
            <a:xfrm>
              <a:off x="2284900" y="4143550"/>
              <a:ext cx="53625" cy="53300"/>
            </a:xfrm>
            <a:custGeom>
              <a:avLst/>
              <a:gdLst/>
              <a:ahLst/>
              <a:cxnLst/>
              <a:rect l="l" t="t" r="r" b="b"/>
              <a:pathLst>
                <a:path w="2145" h="2132" extrusionOk="0">
                  <a:moveTo>
                    <a:pt x="0" y="1"/>
                  </a:moveTo>
                  <a:cubicBezTo>
                    <a:pt x="0" y="1"/>
                    <a:pt x="0" y="1"/>
                    <a:pt x="0" y="1"/>
                  </a:cubicBezTo>
                  <a:cubicBezTo>
                    <a:pt x="0" y="1"/>
                    <a:pt x="1206" y="1251"/>
                    <a:pt x="1792" y="1842"/>
                  </a:cubicBezTo>
                  <a:cubicBezTo>
                    <a:pt x="2007" y="2060"/>
                    <a:pt x="2094" y="2131"/>
                    <a:pt x="2122" y="2131"/>
                  </a:cubicBezTo>
                  <a:cubicBezTo>
                    <a:pt x="2125" y="2131"/>
                    <a:pt x="2127" y="2130"/>
                    <a:pt x="2128" y="2129"/>
                  </a:cubicBezTo>
                  <a:cubicBezTo>
                    <a:pt x="2145" y="2112"/>
                    <a:pt x="2067" y="2018"/>
                    <a:pt x="1841" y="1792"/>
                  </a:cubicBezTo>
                  <a:cubicBezTo>
                    <a:pt x="1260" y="1207"/>
                    <a:pt x="13"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0" name="Google Shape;630;p12"/>
            <p:cNvSpPr/>
            <p:nvPr/>
          </p:nvSpPr>
          <p:spPr>
            <a:xfrm>
              <a:off x="2286125" y="4144775"/>
              <a:ext cx="52500" cy="52075"/>
            </a:xfrm>
            <a:custGeom>
              <a:avLst/>
              <a:gdLst/>
              <a:ahLst/>
              <a:cxnLst/>
              <a:rect l="l" t="t" r="r" b="b"/>
              <a:pathLst>
                <a:path w="2100" h="2083" extrusionOk="0">
                  <a:moveTo>
                    <a:pt x="5" y="1"/>
                  </a:moveTo>
                  <a:cubicBezTo>
                    <a:pt x="5" y="1"/>
                    <a:pt x="5" y="1"/>
                    <a:pt x="5" y="1"/>
                  </a:cubicBezTo>
                  <a:cubicBezTo>
                    <a:pt x="1" y="1"/>
                    <a:pt x="1173" y="1223"/>
                    <a:pt x="1751" y="1797"/>
                  </a:cubicBezTo>
                  <a:cubicBezTo>
                    <a:pt x="1962" y="2011"/>
                    <a:pt x="2053" y="2082"/>
                    <a:pt x="2078" y="2082"/>
                  </a:cubicBezTo>
                  <a:cubicBezTo>
                    <a:pt x="2080" y="2082"/>
                    <a:pt x="2082" y="2081"/>
                    <a:pt x="2084" y="2080"/>
                  </a:cubicBezTo>
                  <a:cubicBezTo>
                    <a:pt x="2100" y="2063"/>
                    <a:pt x="2030" y="1973"/>
                    <a:pt x="1805" y="1748"/>
                  </a:cubicBezTo>
                  <a:cubicBezTo>
                    <a:pt x="1233" y="1175"/>
                    <a:pt x="17" y="1"/>
                    <a:pt x="5" y="1"/>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1" name="Google Shape;631;p12"/>
            <p:cNvSpPr/>
            <p:nvPr/>
          </p:nvSpPr>
          <p:spPr>
            <a:xfrm>
              <a:off x="2287250" y="4145900"/>
              <a:ext cx="51275" cy="50950"/>
            </a:xfrm>
            <a:custGeom>
              <a:avLst/>
              <a:gdLst/>
              <a:ahLst/>
              <a:cxnLst/>
              <a:rect l="l" t="t" r="r" b="b"/>
              <a:pathLst>
                <a:path w="2051" h="2038" extrusionOk="0">
                  <a:moveTo>
                    <a:pt x="5" y="1"/>
                  </a:moveTo>
                  <a:cubicBezTo>
                    <a:pt x="5" y="1"/>
                    <a:pt x="5" y="1"/>
                    <a:pt x="5" y="1"/>
                  </a:cubicBezTo>
                  <a:cubicBezTo>
                    <a:pt x="1" y="5"/>
                    <a:pt x="1149" y="1194"/>
                    <a:pt x="1706" y="1760"/>
                  </a:cubicBezTo>
                  <a:cubicBezTo>
                    <a:pt x="1921" y="1967"/>
                    <a:pt x="2002" y="2037"/>
                    <a:pt x="2028" y="2037"/>
                  </a:cubicBezTo>
                  <a:cubicBezTo>
                    <a:pt x="2031" y="2037"/>
                    <a:pt x="2033" y="2036"/>
                    <a:pt x="2034" y="2035"/>
                  </a:cubicBezTo>
                  <a:cubicBezTo>
                    <a:pt x="2051" y="2018"/>
                    <a:pt x="1977" y="1928"/>
                    <a:pt x="1760" y="1707"/>
                  </a:cubicBezTo>
                  <a:cubicBezTo>
                    <a:pt x="1199" y="1146"/>
                    <a:pt x="13" y="1"/>
                    <a:pt x="5" y="1"/>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2" name="Google Shape;632;p12"/>
            <p:cNvSpPr/>
            <p:nvPr/>
          </p:nvSpPr>
          <p:spPr>
            <a:xfrm>
              <a:off x="2288375" y="4147025"/>
              <a:ext cx="50150" cy="49725"/>
            </a:xfrm>
            <a:custGeom>
              <a:avLst/>
              <a:gdLst/>
              <a:ahLst/>
              <a:cxnLst/>
              <a:rect l="l" t="t" r="r" b="b"/>
              <a:pathLst>
                <a:path w="2006" h="1989" extrusionOk="0">
                  <a:moveTo>
                    <a:pt x="5" y="1"/>
                  </a:moveTo>
                  <a:cubicBezTo>
                    <a:pt x="5" y="1"/>
                    <a:pt x="5" y="1"/>
                    <a:pt x="5" y="1"/>
                  </a:cubicBezTo>
                  <a:cubicBezTo>
                    <a:pt x="1" y="5"/>
                    <a:pt x="1120" y="1165"/>
                    <a:pt x="1666" y="1715"/>
                  </a:cubicBezTo>
                  <a:cubicBezTo>
                    <a:pt x="1875" y="1921"/>
                    <a:pt x="1956" y="1988"/>
                    <a:pt x="1982" y="1988"/>
                  </a:cubicBezTo>
                  <a:cubicBezTo>
                    <a:pt x="1985" y="1988"/>
                    <a:pt x="1988" y="1987"/>
                    <a:pt x="1989" y="1986"/>
                  </a:cubicBezTo>
                  <a:cubicBezTo>
                    <a:pt x="2006" y="1969"/>
                    <a:pt x="1932" y="1879"/>
                    <a:pt x="1719" y="1662"/>
                  </a:cubicBezTo>
                  <a:cubicBezTo>
                    <a:pt x="1170" y="1113"/>
                    <a:pt x="13" y="1"/>
                    <a:pt x="5" y="1"/>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3" name="Google Shape;633;p12"/>
            <p:cNvSpPr/>
            <p:nvPr/>
          </p:nvSpPr>
          <p:spPr>
            <a:xfrm>
              <a:off x="2289725" y="4148175"/>
              <a:ext cx="48700" cy="48550"/>
            </a:xfrm>
            <a:custGeom>
              <a:avLst/>
              <a:gdLst/>
              <a:ahLst/>
              <a:cxnLst/>
              <a:rect l="l" t="t" r="r" b="b"/>
              <a:pathLst>
                <a:path w="1948" h="1942" extrusionOk="0">
                  <a:moveTo>
                    <a:pt x="0" y="0"/>
                  </a:moveTo>
                  <a:cubicBezTo>
                    <a:pt x="0" y="0"/>
                    <a:pt x="0" y="0"/>
                    <a:pt x="0" y="0"/>
                  </a:cubicBezTo>
                  <a:cubicBezTo>
                    <a:pt x="0" y="8"/>
                    <a:pt x="1087" y="1140"/>
                    <a:pt x="1612" y="1673"/>
                  </a:cubicBezTo>
                  <a:cubicBezTo>
                    <a:pt x="1817" y="1879"/>
                    <a:pt x="1900" y="1941"/>
                    <a:pt x="1926" y="1941"/>
                  </a:cubicBezTo>
                  <a:cubicBezTo>
                    <a:pt x="1928" y="1941"/>
                    <a:pt x="1930" y="1941"/>
                    <a:pt x="1931" y="1940"/>
                  </a:cubicBezTo>
                  <a:cubicBezTo>
                    <a:pt x="1948" y="1923"/>
                    <a:pt x="1878" y="1837"/>
                    <a:pt x="1665" y="1620"/>
                  </a:cubicBezTo>
                  <a:cubicBezTo>
                    <a:pt x="1133" y="1088"/>
                    <a:pt x="8" y="0"/>
                    <a:pt x="0"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4" name="Google Shape;634;p12"/>
            <p:cNvSpPr/>
            <p:nvPr/>
          </p:nvSpPr>
          <p:spPr>
            <a:xfrm>
              <a:off x="2290850" y="4149500"/>
              <a:ext cx="47575" cy="47350"/>
            </a:xfrm>
            <a:custGeom>
              <a:avLst/>
              <a:gdLst/>
              <a:ahLst/>
              <a:cxnLst/>
              <a:rect l="l" t="t" r="r" b="b"/>
              <a:pathLst>
                <a:path w="1903" h="1894" extrusionOk="0">
                  <a:moveTo>
                    <a:pt x="0" y="0"/>
                  </a:moveTo>
                  <a:cubicBezTo>
                    <a:pt x="0" y="0"/>
                    <a:pt x="0" y="0"/>
                    <a:pt x="0" y="0"/>
                  </a:cubicBezTo>
                  <a:cubicBezTo>
                    <a:pt x="0" y="0"/>
                    <a:pt x="1054" y="1103"/>
                    <a:pt x="1575" y="1628"/>
                  </a:cubicBezTo>
                  <a:cubicBezTo>
                    <a:pt x="1777" y="1827"/>
                    <a:pt x="1854" y="1893"/>
                    <a:pt x="1879" y="1893"/>
                  </a:cubicBezTo>
                  <a:cubicBezTo>
                    <a:pt x="1882" y="1893"/>
                    <a:pt x="1885" y="1892"/>
                    <a:pt x="1886" y="1891"/>
                  </a:cubicBezTo>
                  <a:cubicBezTo>
                    <a:pt x="1903" y="1874"/>
                    <a:pt x="1833" y="1788"/>
                    <a:pt x="1624" y="1579"/>
                  </a:cubicBezTo>
                  <a:cubicBezTo>
                    <a:pt x="1104" y="1055"/>
                    <a:pt x="8" y="0"/>
                    <a:pt x="0"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5" name="Google Shape;635;p12"/>
            <p:cNvSpPr/>
            <p:nvPr/>
          </p:nvSpPr>
          <p:spPr>
            <a:xfrm>
              <a:off x="2291975" y="4150625"/>
              <a:ext cx="46450" cy="46125"/>
            </a:xfrm>
            <a:custGeom>
              <a:avLst/>
              <a:gdLst/>
              <a:ahLst/>
              <a:cxnLst/>
              <a:rect l="l" t="t" r="r" b="b"/>
              <a:pathLst>
                <a:path w="1858" h="1845" extrusionOk="0">
                  <a:moveTo>
                    <a:pt x="4" y="0"/>
                  </a:moveTo>
                  <a:cubicBezTo>
                    <a:pt x="4" y="0"/>
                    <a:pt x="4" y="0"/>
                    <a:pt x="4" y="0"/>
                  </a:cubicBezTo>
                  <a:cubicBezTo>
                    <a:pt x="0" y="5"/>
                    <a:pt x="1029" y="1071"/>
                    <a:pt x="1534" y="1583"/>
                  </a:cubicBezTo>
                  <a:cubicBezTo>
                    <a:pt x="1732" y="1778"/>
                    <a:pt x="1809" y="1844"/>
                    <a:pt x="1834" y="1844"/>
                  </a:cubicBezTo>
                  <a:cubicBezTo>
                    <a:pt x="1837" y="1844"/>
                    <a:pt x="1840" y="1843"/>
                    <a:pt x="1841" y="1842"/>
                  </a:cubicBezTo>
                  <a:cubicBezTo>
                    <a:pt x="1858" y="1825"/>
                    <a:pt x="1788" y="1739"/>
                    <a:pt x="1583" y="1534"/>
                  </a:cubicBezTo>
                  <a:cubicBezTo>
                    <a:pt x="1080" y="1027"/>
                    <a:pt x="17" y="0"/>
                    <a:pt x="4" y="0"/>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6" name="Google Shape;636;p12"/>
            <p:cNvSpPr/>
            <p:nvPr/>
          </p:nvSpPr>
          <p:spPr>
            <a:xfrm>
              <a:off x="2293100" y="4151750"/>
              <a:ext cx="45325" cy="44850"/>
            </a:xfrm>
            <a:custGeom>
              <a:avLst/>
              <a:gdLst/>
              <a:ahLst/>
              <a:cxnLst/>
              <a:rect l="l" t="t" r="r" b="b"/>
              <a:pathLst>
                <a:path w="1813" h="1794" extrusionOk="0">
                  <a:moveTo>
                    <a:pt x="9" y="1"/>
                  </a:moveTo>
                  <a:cubicBezTo>
                    <a:pt x="9" y="1"/>
                    <a:pt x="9" y="1"/>
                    <a:pt x="9" y="1"/>
                  </a:cubicBezTo>
                  <a:cubicBezTo>
                    <a:pt x="0" y="9"/>
                    <a:pt x="1001" y="1046"/>
                    <a:pt x="1505" y="1534"/>
                  </a:cubicBezTo>
                  <a:cubicBezTo>
                    <a:pt x="1704" y="1737"/>
                    <a:pt x="1782" y="1793"/>
                    <a:pt x="1798" y="1793"/>
                  </a:cubicBezTo>
                  <a:cubicBezTo>
                    <a:pt x="1799" y="1793"/>
                    <a:pt x="1800" y="1793"/>
                    <a:pt x="1800" y="1792"/>
                  </a:cubicBezTo>
                  <a:cubicBezTo>
                    <a:pt x="1813" y="1780"/>
                    <a:pt x="1751" y="1698"/>
                    <a:pt x="1546" y="1493"/>
                  </a:cubicBezTo>
                  <a:cubicBezTo>
                    <a:pt x="1047" y="1002"/>
                    <a:pt x="17" y="1"/>
                    <a:pt x="9" y="1"/>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7" name="Google Shape;637;p12"/>
            <p:cNvSpPr/>
            <p:nvPr/>
          </p:nvSpPr>
          <p:spPr>
            <a:xfrm>
              <a:off x="2294325" y="4152975"/>
              <a:ext cx="43900" cy="43625"/>
            </a:xfrm>
            <a:custGeom>
              <a:avLst/>
              <a:gdLst/>
              <a:ahLst/>
              <a:cxnLst/>
              <a:rect l="l" t="t" r="r" b="b"/>
              <a:pathLst>
                <a:path w="1756" h="1745" extrusionOk="0">
                  <a:moveTo>
                    <a:pt x="5" y="1"/>
                  </a:moveTo>
                  <a:cubicBezTo>
                    <a:pt x="5" y="1"/>
                    <a:pt x="5" y="1"/>
                    <a:pt x="5" y="1"/>
                  </a:cubicBezTo>
                  <a:cubicBezTo>
                    <a:pt x="1" y="5"/>
                    <a:pt x="972" y="1014"/>
                    <a:pt x="1456" y="1489"/>
                  </a:cubicBezTo>
                  <a:cubicBezTo>
                    <a:pt x="1650" y="1691"/>
                    <a:pt x="1724" y="1744"/>
                    <a:pt x="1744" y="1744"/>
                  </a:cubicBezTo>
                  <a:cubicBezTo>
                    <a:pt x="1745" y="1744"/>
                    <a:pt x="1747" y="1744"/>
                    <a:pt x="1747" y="1743"/>
                  </a:cubicBezTo>
                  <a:cubicBezTo>
                    <a:pt x="1756" y="1731"/>
                    <a:pt x="1694" y="1649"/>
                    <a:pt x="1497" y="1448"/>
                  </a:cubicBezTo>
                  <a:cubicBezTo>
                    <a:pt x="1020" y="970"/>
                    <a:pt x="17" y="1"/>
                    <a:pt x="5"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8" name="Google Shape;638;p12"/>
            <p:cNvSpPr/>
            <p:nvPr/>
          </p:nvSpPr>
          <p:spPr>
            <a:xfrm>
              <a:off x="2295550" y="4154200"/>
              <a:ext cx="42675" cy="42400"/>
            </a:xfrm>
            <a:custGeom>
              <a:avLst/>
              <a:gdLst/>
              <a:ahLst/>
              <a:cxnLst/>
              <a:rect l="l" t="t" r="r" b="b"/>
              <a:pathLst>
                <a:path w="1707" h="1696" extrusionOk="0">
                  <a:moveTo>
                    <a:pt x="1" y="1"/>
                  </a:moveTo>
                  <a:cubicBezTo>
                    <a:pt x="1" y="1"/>
                    <a:pt x="1" y="1"/>
                    <a:pt x="1" y="1"/>
                  </a:cubicBezTo>
                  <a:cubicBezTo>
                    <a:pt x="1" y="1"/>
                    <a:pt x="940" y="981"/>
                    <a:pt x="1411" y="1444"/>
                  </a:cubicBezTo>
                  <a:cubicBezTo>
                    <a:pt x="1602" y="1642"/>
                    <a:pt x="1675" y="1695"/>
                    <a:pt x="1695" y="1695"/>
                  </a:cubicBezTo>
                  <a:cubicBezTo>
                    <a:pt x="1696" y="1695"/>
                    <a:pt x="1698" y="1695"/>
                    <a:pt x="1698" y="1694"/>
                  </a:cubicBezTo>
                  <a:cubicBezTo>
                    <a:pt x="1707" y="1682"/>
                    <a:pt x="1645" y="1600"/>
                    <a:pt x="1452" y="1407"/>
                  </a:cubicBezTo>
                  <a:cubicBezTo>
                    <a:pt x="986" y="941"/>
                    <a:pt x="9" y="1"/>
                    <a:pt x="1"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9" name="Google Shape;639;p12"/>
            <p:cNvSpPr/>
            <p:nvPr/>
          </p:nvSpPr>
          <p:spPr>
            <a:xfrm>
              <a:off x="2296675" y="4155350"/>
              <a:ext cx="41550" cy="41250"/>
            </a:xfrm>
            <a:custGeom>
              <a:avLst/>
              <a:gdLst/>
              <a:ahLst/>
              <a:cxnLst/>
              <a:rect l="l" t="t" r="r" b="b"/>
              <a:pathLst>
                <a:path w="1662" h="1650" extrusionOk="0">
                  <a:moveTo>
                    <a:pt x="9" y="0"/>
                  </a:moveTo>
                  <a:cubicBezTo>
                    <a:pt x="9" y="0"/>
                    <a:pt x="9" y="0"/>
                    <a:pt x="9" y="0"/>
                  </a:cubicBezTo>
                  <a:cubicBezTo>
                    <a:pt x="1" y="8"/>
                    <a:pt x="915" y="955"/>
                    <a:pt x="1370" y="1407"/>
                  </a:cubicBezTo>
                  <a:cubicBezTo>
                    <a:pt x="1561" y="1597"/>
                    <a:pt x="1631" y="1649"/>
                    <a:pt x="1650" y="1649"/>
                  </a:cubicBezTo>
                  <a:cubicBezTo>
                    <a:pt x="1651" y="1649"/>
                    <a:pt x="1653" y="1649"/>
                    <a:pt x="1653" y="1648"/>
                  </a:cubicBezTo>
                  <a:cubicBezTo>
                    <a:pt x="1662" y="1636"/>
                    <a:pt x="1608" y="1558"/>
                    <a:pt x="1411" y="1366"/>
                  </a:cubicBezTo>
                  <a:cubicBezTo>
                    <a:pt x="961" y="911"/>
                    <a:pt x="17" y="0"/>
                    <a:pt x="9"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0" name="Google Shape;640;p12"/>
            <p:cNvSpPr/>
            <p:nvPr/>
          </p:nvSpPr>
          <p:spPr>
            <a:xfrm>
              <a:off x="2297925" y="4156575"/>
              <a:ext cx="40300" cy="40025"/>
            </a:xfrm>
            <a:custGeom>
              <a:avLst/>
              <a:gdLst/>
              <a:ahLst/>
              <a:cxnLst/>
              <a:rect l="l" t="t" r="r" b="b"/>
              <a:pathLst>
                <a:path w="1612" h="1601" extrusionOk="0">
                  <a:moveTo>
                    <a:pt x="4" y="0"/>
                  </a:moveTo>
                  <a:cubicBezTo>
                    <a:pt x="4" y="0"/>
                    <a:pt x="4" y="0"/>
                    <a:pt x="4" y="0"/>
                  </a:cubicBezTo>
                  <a:cubicBezTo>
                    <a:pt x="0" y="4"/>
                    <a:pt x="882" y="923"/>
                    <a:pt x="1325" y="1362"/>
                  </a:cubicBezTo>
                  <a:cubicBezTo>
                    <a:pt x="1511" y="1548"/>
                    <a:pt x="1581" y="1600"/>
                    <a:pt x="1600" y="1600"/>
                  </a:cubicBezTo>
                  <a:cubicBezTo>
                    <a:pt x="1601" y="1600"/>
                    <a:pt x="1603" y="1600"/>
                    <a:pt x="1603" y="1599"/>
                  </a:cubicBezTo>
                  <a:cubicBezTo>
                    <a:pt x="1612" y="1587"/>
                    <a:pt x="1558" y="1509"/>
                    <a:pt x="1366" y="1321"/>
                  </a:cubicBezTo>
                  <a:cubicBezTo>
                    <a:pt x="929" y="884"/>
                    <a:pt x="17" y="0"/>
                    <a:pt x="4"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1" name="Google Shape;641;p12"/>
            <p:cNvSpPr/>
            <p:nvPr/>
          </p:nvSpPr>
          <p:spPr>
            <a:xfrm>
              <a:off x="2299050" y="4157700"/>
              <a:ext cx="39075" cy="38725"/>
            </a:xfrm>
            <a:custGeom>
              <a:avLst/>
              <a:gdLst/>
              <a:ahLst/>
              <a:cxnLst/>
              <a:rect l="l" t="t" r="r" b="b"/>
              <a:pathLst>
                <a:path w="1563" h="1549" extrusionOk="0">
                  <a:moveTo>
                    <a:pt x="4" y="0"/>
                  </a:moveTo>
                  <a:cubicBezTo>
                    <a:pt x="4" y="0"/>
                    <a:pt x="4" y="0"/>
                    <a:pt x="4" y="0"/>
                  </a:cubicBezTo>
                  <a:cubicBezTo>
                    <a:pt x="0" y="4"/>
                    <a:pt x="857" y="890"/>
                    <a:pt x="1280" y="1317"/>
                  </a:cubicBezTo>
                  <a:cubicBezTo>
                    <a:pt x="1457" y="1494"/>
                    <a:pt x="1528" y="1548"/>
                    <a:pt x="1549" y="1548"/>
                  </a:cubicBezTo>
                  <a:cubicBezTo>
                    <a:pt x="1551" y="1548"/>
                    <a:pt x="1553" y="1548"/>
                    <a:pt x="1554" y="1546"/>
                  </a:cubicBezTo>
                  <a:cubicBezTo>
                    <a:pt x="1562" y="1538"/>
                    <a:pt x="1505" y="1460"/>
                    <a:pt x="1321" y="1276"/>
                  </a:cubicBezTo>
                  <a:cubicBezTo>
                    <a:pt x="899" y="850"/>
                    <a:pt x="13" y="0"/>
                    <a:pt x="4" y="0"/>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2" name="Google Shape;642;p12"/>
            <p:cNvSpPr/>
            <p:nvPr/>
          </p:nvSpPr>
          <p:spPr>
            <a:xfrm>
              <a:off x="2300275" y="4158925"/>
              <a:ext cx="37850" cy="37675"/>
            </a:xfrm>
            <a:custGeom>
              <a:avLst/>
              <a:gdLst/>
              <a:ahLst/>
              <a:cxnLst/>
              <a:rect l="l" t="t" r="r" b="b"/>
              <a:pathLst>
                <a:path w="1514" h="1507" extrusionOk="0">
                  <a:moveTo>
                    <a:pt x="0" y="1"/>
                  </a:moveTo>
                  <a:cubicBezTo>
                    <a:pt x="0" y="1"/>
                    <a:pt x="0" y="1"/>
                    <a:pt x="0" y="1"/>
                  </a:cubicBezTo>
                  <a:cubicBezTo>
                    <a:pt x="0" y="1"/>
                    <a:pt x="821" y="862"/>
                    <a:pt x="1239" y="1280"/>
                  </a:cubicBezTo>
                  <a:cubicBezTo>
                    <a:pt x="1417" y="1458"/>
                    <a:pt x="1483" y="1506"/>
                    <a:pt x="1502" y="1506"/>
                  </a:cubicBezTo>
                  <a:cubicBezTo>
                    <a:pt x="1503" y="1506"/>
                    <a:pt x="1504" y="1506"/>
                    <a:pt x="1505" y="1505"/>
                  </a:cubicBezTo>
                  <a:cubicBezTo>
                    <a:pt x="1513" y="1493"/>
                    <a:pt x="1464" y="1423"/>
                    <a:pt x="1280" y="1239"/>
                  </a:cubicBezTo>
                  <a:cubicBezTo>
                    <a:pt x="863" y="822"/>
                    <a:pt x="13" y="1"/>
                    <a:pt x="0"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3" name="Google Shape;643;p12"/>
            <p:cNvSpPr/>
            <p:nvPr/>
          </p:nvSpPr>
          <p:spPr>
            <a:xfrm>
              <a:off x="2301500" y="4160150"/>
              <a:ext cx="36625" cy="36450"/>
            </a:xfrm>
            <a:custGeom>
              <a:avLst/>
              <a:gdLst/>
              <a:ahLst/>
              <a:cxnLst/>
              <a:rect l="l" t="t" r="r" b="b"/>
              <a:pathLst>
                <a:path w="1465" h="1458" extrusionOk="0">
                  <a:moveTo>
                    <a:pt x="5" y="1"/>
                  </a:moveTo>
                  <a:cubicBezTo>
                    <a:pt x="5" y="1"/>
                    <a:pt x="5" y="1"/>
                    <a:pt x="5" y="1"/>
                  </a:cubicBezTo>
                  <a:cubicBezTo>
                    <a:pt x="1" y="5"/>
                    <a:pt x="792" y="829"/>
                    <a:pt x="1194" y="1235"/>
                  </a:cubicBezTo>
                  <a:cubicBezTo>
                    <a:pt x="1368" y="1409"/>
                    <a:pt x="1434" y="1457"/>
                    <a:pt x="1453" y="1457"/>
                  </a:cubicBezTo>
                  <a:cubicBezTo>
                    <a:pt x="1454" y="1457"/>
                    <a:pt x="1455" y="1457"/>
                    <a:pt x="1456" y="1456"/>
                  </a:cubicBezTo>
                  <a:cubicBezTo>
                    <a:pt x="1464" y="1444"/>
                    <a:pt x="1415" y="1374"/>
                    <a:pt x="1235" y="1194"/>
                  </a:cubicBezTo>
                  <a:cubicBezTo>
                    <a:pt x="835" y="790"/>
                    <a:pt x="17" y="1"/>
                    <a:pt x="5" y="1"/>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4" name="Google Shape;644;p12"/>
            <p:cNvSpPr/>
            <p:nvPr/>
          </p:nvSpPr>
          <p:spPr>
            <a:xfrm>
              <a:off x="2302625" y="4161275"/>
              <a:ext cx="35500" cy="35150"/>
            </a:xfrm>
            <a:custGeom>
              <a:avLst/>
              <a:gdLst/>
              <a:ahLst/>
              <a:cxnLst/>
              <a:rect l="l" t="t" r="r" b="b"/>
              <a:pathLst>
                <a:path w="1420" h="1406" extrusionOk="0">
                  <a:moveTo>
                    <a:pt x="5" y="1"/>
                  </a:moveTo>
                  <a:cubicBezTo>
                    <a:pt x="5" y="1"/>
                    <a:pt x="5" y="1"/>
                    <a:pt x="5" y="1"/>
                  </a:cubicBezTo>
                  <a:cubicBezTo>
                    <a:pt x="1" y="5"/>
                    <a:pt x="763" y="801"/>
                    <a:pt x="1153" y="1190"/>
                  </a:cubicBezTo>
                  <a:cubicBezTo>
                    <a:pt x="1322" y="1355"/>
                    <a:pt x="1385" y="1405"/>
                    <a:pt x="1406" y="1405"/>
                  </a:cubicBezTo>
                  <a:cubicBezTo>
                    <a:pt x="1408" y="1405"/>
                    <a:pt x="1410" y="1405"/>
                    <a:pt x="1411" y="1403"/>
                  </a:cubicBezTo>
                  <a:cubicBezTo>
                    <a:pt x="1419" y="1395"/>
                    <a:pt x="1374" y="1329"/>
                    <a:pt x="1194" y="1149"/>
                  </a:cubicBezTo>
                  <a:cubicBezTo>
                    <a:pt x="805" y="765"/>
                    <a:pt x="13" y="1"/>
                    <a:pt x="5"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5" name="Google Shape;645;p12"/>
            <p:cNvSpPr/>
            <p:nvPr/>
          </p:nvSpPr>
          <p:spPr>
            <a:xfrm>
              <a:off x="2303750" y="4162400"/>
              <a:ext cx="34275" cy="34025"/>
            </a:xfrm>
            <a:custGeom>
              <a:avLst/>
              <a:gdLst/>
              <a:ahLst/>
              <a:cxnLst/>
              <a:rect l="l" t="t" r="r" b="b"/>
              <a:pathLst>
                <a:path w="1371" h="1361" extrusionOk="0">
                  <a:moveTo>
                    <a:pt x="5" y="1"/>
                  </a:moveTo>
                  <a:cubicBezTo>
                    <a:pt x="5" y="1"/>
                    <a:pt x="5" y="1"/>
                    <a:pt x="5" y="1"/>
                  </a:cubicBezTo>
                  <a:cubicBezTo>
                    <a:pt x="1" y="5"/>
                    <a:pt x="739" y="776"/>
                    <a:pt x="1108" y="1149"/>
                  </a:cubicBezTo>
                  <a:cubicBezTo>
                    <a:pt x="1273" y="1310"/>
                    <a:pt x="1336" y="1360"/>
                    <a:pt x="1354" y="1360"/>
                  </a:cubicBezTo>
                  <a:cubicBezTo>
                    <a:pt x="1356" y="1360"/>
                    <a:pt x="1357" y="1360"/>
                    <a:pt x="1358" y="1358"/>
                  </a:cubicBezTo>
                  <a:cubicBezTo>
                    <a:pt x="1370" y="1350"/>
                    <a:pt x="1325" y="1284"/>
                    <a:pt x="1149" y="1108"/>
                  </a:cubicBezTo>
                  <a:cubicBezTo>
                    <a:pt x="777" y="736"/>
                    <a:pt x="13" y="1"/>
                    <a:pt x="5"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6" name="Google Shape;646;p12"/>
            <p:cNvSpPr/>
            <p:nvPr/>
          </p:nvSpPr>
          <p:spPr>
            <a:xfrm>
              <a:off x="2304875" y="4163550"/>
              <a:ext cx="33150" cy="32875"/>
            </a:xfrm>
            <a:custGeom>
              <a:avLst/>
              <a:gdLst/>
              <a:ahLst/>
              <a:cxnLst/>
              <a:rect l="l" t="t" r="r" b="b"/>
              <a:pathLst>
                <a:path w="1326" h="1315" extrusionOk="0">
                  <a:moveTo>
                    <a:pt x="9" y="0"/>
                  </a:moveTo>
                  <a:cubicBezTo>
                    <a:pt x="9" y="0"/>
                    <a:pt x="9" y="0"/>
                    <a:pt x="9" y="0"/>
                  </a:cubicBezTo>
                  <a:cubicBezTo>
                    <a:pt x="1" y="8"/>
                    <a:pt x="710" y="746"/>
                    <a:pt x="1067" y="1107"/>
                  </a:cubicBezTo>
                  <a:cubicBezTo>
                    <a:pt x="1228" y="1265"/>
                    <a:pt x="1291" y="1314"/>
                    <a:pt x="1309" y="1314"/>
                  </a:cubicBezTo>
                  <a:cubicBezTo>
                    <a:pt x="1311" y="1314"/>
                    <a:pt x="1312" y="1314"/>
                    <a:pt x="1313" y="1312"/>
                  </a:cubicBezTo>
                  <a:cubicBezTo>
                    <a:pt x="1325" y="1304"/>
                    <a:pt x="1280" y="1238"/>
                    <a:pt x="1108" y="1066"/>
                  </a:cubicBezTo>
                  <a:cubicBezTo>
                    <a:pt x="748" y="706"/>
                    <a:pt x="17" y="0"/>
                    <a:pt x="9" y="0"/>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7" name="Google Shape;647;p12"/>
            <p:cNvSpPr/>
            <p:nvPr/>
          </p:nvSpPr>
          <p:spPr>
            <a:xfrm>
              <a:off x="2306225" y="4164875"/>
              <a:ext cx="31700" cy="31450"/>
            </a:xfrm>
            <a:custGeom>
              <a:avLst/>
              <a:gdLst/>
              <a:ahLst/>
              <a:cxnLst/>
              <a:rect l="l" t="t" r="r" b="b"/>
              <a:pathLst>
                <a:path w="1268" h="1258" extrusionOk="0">
                  <a:moveTo>
                    <a:pt x="0" y="0"/>
                  </a:moveTo>
                  <a:cubicBezTo>
                    <a:pt x="0" y="0"/>
                    <a:pt x="0" y="0"/>
                    <a:pt x="0" y="0"/>
                  </a:cubicBezTo>
                  <a:cubicBezTo>
                    <a:pt x="0" y="0"/>
                    <a:pt x="677" y="706"/>
                    <a:pt x="1021" y="1054"/>
                  </a:cubicBezTo>
                  <a:cubicBezTo>
                    <a:pt x="1174" y="1211"/>
                    <a:pt x="1233" y="1257"/>
                    <a:pt x="1250" y="1257"/>
                  </a:cubicBezTo>
                  <a:cubicBezTo>
                    <a:pt x="1253" y="1257"/>
                    <a:pt x="1254" y="1257"/>
                    <a:pt x="1255" y="1255"/>
                  </a:cubicBezTo>
                  <a:cubicBezTo>
                    <a:pt x="1267" y="1247"/>
                    <a:pt x="1226" y="1190"/>
                    <a:pt x="1054" y="1021"/>
                  </a:cubicBezTo>
                  <a:cubicBezTo>
                    <a:pt x="715" y="678"/>
                    <a:pt x="9" y="0"/>
                    <a:pt x="0"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8" name="Google Shape;648;p12"/>
            <p:cNvSpPr/>
            <p:nvPr/>
          </p:nvSpPr>
          <p:spPr>
            <a:xfrm>
              <a:off x="2307350" y="4166000"/>
              <a:ext cx="30675" cy="30325"/>
            </a:xfrm>
            <a:custGeom>
              <a:avLst/>
              <a:gdLst/>
              <a:ahLst/>
              <a:cxnLst/>
              <a:rect l="l" t="t" r="r" b="b"/>
              <a:pathLst>
                <a:path w="1227" h="1213" extrusionOk="0">
                  <a:moveTo>
                    <a:pt x="5" y="1"/>
                  </a:moveTo>
                  <a:cubicBezTo>
                    <a:pt x="4" y="1"/>
                    <a:pt x="4" y="1"/>
                    <a:pt x="4" y="1"/>
                  </a:cubicBezTo>
                  <a:cubicBezTo>
                    <a:pt x="0" y="5"/>
                    <a:pt x="652" y="681"/>
                    <a:pt x="989" y="1009"/>
                  </a:cubicBezTo>
                  <a:cubicBezTo>
                    <a:pt x="1141" y="1166"/>
                    <a:pt x="1197" y="1212"/>
                    <a:pt x="1217" y="1212"/>
                  </a:cubicBezTo>
                  <a:cubicBezTo>
                    <a:pt x="1219" y="1212"/>
                    <a:pt x="1221" y="1212"/>
                    <a:pt x="1222" y="1210"/>
                  </a:cubicBezTo>
                  <a:cubicBezTo>
                    <a:pt x="1226" y="1202"/>
                    <a:pt x="1185" y="1145"/>
                    <a:pt x="1021" y="981"/>
                  </a:cubicBezTo>
                  <a:cubicBezTo>
                    <a:pt x="690" y="649"/>
                    <a:pt x="17" y="1"/>
                    <a:pt x="5"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9" name="Google Shape;649;p12"/>
            <p:cNvSpPr/>
            <p:nvPr/>
          </p:nvSpPr>
          <p:spPr>
            <a:xfrm>
              <a:off x="2308475" y="4167125"/>
              <a:ext cx="29450" cy="29200"/>
            </a:xfrm>
            <a:custGeom>
              <a:avLst/>
              <a:gdLst/>
              <a:ahLst/>
              <a:cxnLst/>
              <a:rect l="l" t="t" r="r" b="b"/>
              <a:pathLst>
                <a:path w="1178" h="1168" extrusionOk="0">
                  <a:moveTo>
                    <a:pt x="9" y="1"/>
                  </a:moveTo>
                  <a:cubicBezTo>
                    <a:pt x="9" y="1"/>
                    <a:pt x="9" y="1"/>
                    <a:pt x="9" y="1"/>
                  </a:cubicBezTo>
                  <a:cubicBezTo>
                    <a:pt x="0" y="9"/>
                    <a:pt x="624" y="653"/>
                    <a:pt x="944" y="972"/>
                  </a:cubicBezTo>
                  <a:cubicBezTo>
                    <a:pt x="1089" y="1121"/>
                    <a:pt x="1147" y="1167"/>
                    <a:pt x="1164" y="1167"/>
                  </a:cubicBezTo>
                  <a:cubicBezTo>
                    <a:pt x="1167" y="1167"/>
                    <a:pt x="1168" y="1167"/>
                    <a:pt x="1169" y="1165"/>
                  </a:cubicBezTo>
                  <a:cubicBezTo>
                    <a:pt x="1177" y="1157"/>
                    <a:pt x="1136" y="1100"/>
                    <a:pt x="976" y="940"/>
                  </a:cubicBezTo>
                  <a:cubicBezTo>
                    <a:pt x="658" y="617"/>
                    <a:pt x="17" y="1"/>
                    <a:pt x="9"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0" name="Google Shape;650;p12"/>
            <p:cNvSpPr/>
            <p:nvPr/>
          </p:nvSpPr>
          <p:spPr>
            <a:xfrm>
              <a:off x="2309700" y="4168350"/>
              <a:ext cx="28225" cy="27850"/>
            </a:xfrm>
            <a:custGeom>
              <a:avLst/>
              <a:gdLst/>
              <a:ahLst/>
              <a:cxnLst/>
              <a:rect l="l" t="t" r="r" b="b"/>
              <a:pathLst>
                <a:path w="1129" h="1114" extrusionOk="0">
                  <a:moveTo>
                    <a:pt x="5" y="1"/>
                  </a:moveTo>
                  <a:cubicBezTo>
                    <a:pt x="5" y="1"/>
                    <a:pt x="5" y="1"/>
                    <a:pt x="5" y="1"/>
                  </a:cubicBezTo>
                  <a:cubicBezTo>
                    <a:pt x="1" y="5"/>
                    <a:pt x="595" y="620"/>
                    <a:pt x="903" y="923"/>
                  </a:cubicBezTo>
                  <a:cubicBezTo>
                    <a:pt x="1052" y="1073"/>
                    <a:pt x="1106" y="1113"/>
                    <a:pt x="1118" y="1113"/>
                  </a:cubicBezTo>
                  <a:cubicBezTo>
                    <a:pt x="1119" y="1113"/>
                    <a:pt x="1120" y="1113"/>
                    <a:pt x="1120" y="1112"/>
                  </a:cubicBezTo>
                  <a:cubicBezTo>
                    <a:pt x="1128" y="1100"/>
                    <a:pt x="1091" y="1051"/>
                    <a:pt x="931" y="891"/>
                  </a:cubicBezTo>
                  <a:cubicBezTo>
                    <a:pt x="626" y="585"/>
                    <a:pt x="17" y="1"/>
                    <a:pt x="5"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1" name="Google Shape;651;p12"/>
            <p:cNvSpPr/>
            <p:nvPr/>
          </p:nvSpPr>
          <p:spPr>
            <a:xfrm>
              <a:off x="2310925" y="4169600"/>
              <a:ext cx="26800" cy="26700"/>
            </a:xfrm>
            <a:custGeom>
              <a:avLst/>
              <a:gdLst/>
              <a:ahLst/>
              <a:cxnLst/>
              <a:rect l="l" t="t" r="r" b="b"/>
              <a:pathLst>
                <a:path w="1072" h="1068" extrusionOk="0">
                  <a:moveTo>
                    <a:pt x="1" y="0"/>
                  </a:moveTo>
                  <a:cubicBezTo>
                    <a:pt x="1" y="0"/>
                    <a:pt x="1" y="0"/>
                    <a:pt x="1" y="0"/>
                  </a:cubicBezTo>
                  <a:cubicBezTo>
                    <a:pt x="1" y="0"/>
                    <a:pt x="559" y="586"/>
                    <a:pt x="850" y="882"/>
                  </a:cubicBezTo>
                  <a:cubicBezTo>
                    <a:pt x="995" y="1027"/>
                    <a:pt x="1046" y="1067"/>
                    <a:pt x="1063" y="1067"/>
                  </a:cubicBezTo>
                  <a:cubicBezTo>
                    <a:pt x="1064" y="1067"/>
                    <a:pt x="1066" y="1067"/>
                    <a:pt x="1067" y="1066"/>
                  </a:cubicBezTo>
                  <a:cubicBezTo>
                    <a:pt x="1071" y="1058"/>
                    <a:pt x="1038" y="1005"/>
                    <a:pt x="882" y="853"/>
                  </a:cubicBezTo>
                  <a:cubicBezTo>
                    <a:pt x="592" y="559"/>
                    <a:pt x="9" y="0"/>
                    <a:pt x="1"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2" name="Google Shape;652;p12"/>
            <p:cNvSpPr/>
            <p:nvPr/>
          </p:nvSpPr>
          <p:spPr>
            <a:xfrm>
              <a:off x="2312050" y="4170725"/>
              <a:ext cx="25975" cy="25600"/>
            </a:xfrm>
            <a:custGeom>
              <a:avLst/>
              <a:gdLst/>
              <a:ahLst/>
              <a:cxnLst/>
              <a:rect l="l" t="t" r="r" b="b"/>
              <a:pathLst>
                <a:path w="1039" h="1024" extrusionOk="0">
                  <a:moveTo>
                    <a:pt x="9" y="0"/>
                  </a:moveTo>
                  <a:cubicBezTo>
                    <a:pt x="9" y="0"/>
                    <a:pt x="9" y="0"/>
                    <a:pt x="9" y="0"/>
                  </a:cubicBezTo>
                  <a:cubicBezTo>
                    <a:pt x="1" y="8"/>
                    <a:pt x="534" y="562"/>
                    <a:pt x="817" y="841"/>
                  </a:cubicBezTo>
                  <a:cubicBezTo>
                    <a:pt x="957" y="981"/>
                    <a:pt x="1006" y="1024"/>
                    <a:pt x="1021" y="1024"/>
                  </a:cubicBezTo>
                  <a:cubicBezTo>
                    <a:pt x="1024" y="1024"/>
                    <a:pt x="1025" y="1023"/>
                    <a:pt x="1026" y="1021"/>
                  </a:cubicBezTo>
                  <a:cubicBezTo>
                    <a:pt x="1038" y="1013"/>
                    <a:pt x="997" y="960"/>
                    <a:pt x="850" y="812"/>
                  </a:cubicBezTo>
                  <a:cubicBezTo>
                    <a:pt x="568" y="530"/>
                    <a:pt x="17" y="0"/>
                    <a:pt x="9" y="0"/>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3" name="Google Shape;653;p12"/>
            <p:cNvSpPr/>
            <p:nvPr/>
          </p:nvSpPr>
          <p:spPr>
            <a:xfrm>
              <a:off x="2313300" y="4171950"/>
              <a:ext cx="24625" cy="24250"/>
            </a:xfrm>
            <a:custGeom>
              <a:avLst/>
              <a:gdLst/>
              <a:ahLst/>
              <a:cxnLst/>
              <a:rect l="l" t="t" r="r" b="b"/>
              <a:pathLst>
                <a:path w="985" h="970" extrusionOk="0">
                  <a:moveTo>
                    <a:pt x="4" y="0"/>
                  </a:moveTo>
                  <a:cubicBezTo>
                    <a:pt x="4" y="0"/>
                    <a:pt x="4" y="0"/>
                    <a:pt x="4" y="0"/>
                  </a:cubicBezTo>
                  <a:cubicBezTo>
                    <a:pt x="0" y="4"/>
                    <a:pt x="500" y="525"/>
                    <a:pt x="767" y="792"/>
                  </a:cubicBezTo>
                  <a:cubicBezTo>
                    <a:pt x="907" y="932"/>
                    <a:pt x="955" y="969"/>
                    <a:pt x="969" y="969"/>
                  </a:cubicBezTo>
                  <a:cubicBezTo>
                    <a:pt x="970" y="969"/>
                    <a:pt x="971" y="969"/>
                    <a:pt x="972" y="968"/>
                  </a:cubicBezTo>
                  <a:cubicBezTo>
                    <a:pt x="984" y="956"/>
                    <a:pt x="947" y="911"/>
                    <a:pt x="800" y="763"/>
                  </a:cubicBezTo>
                  <a:cubicBezTo>
                    <a:pt x="535" y="499"/>
                    <a:pt x="17" y="0"/>
                    <a:pt x="4"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4" name="Google Shape;654;p12"/>
            <p:cNvSpPr/>
            <p:nvPr/>
          </p:nvSpPr>
          <p:spPr>
            <a:xfrm>
              <a:off x="2314425" y="4173075"/>
              <a:ext cx="23500" cy="23125"/>
            </a:xfrm>
            <a:custGeom>
              <a:avLst/>
              <a:gdLst/>
              <a:ahLst/>
              <a:cxnLst/>
              <a:rect l="l" t="t" r="r" b="b"/>
              <a:pathLst>
                <a:path w="940" h="925" extrusionOk="0">
                  <a:moveTo>
                    <a:pt x="4" y="0"/>
                  </a:moveTo>
                  <a:cubicBezTo>
                    <a:pt x="4" y="0"/>
                    <a:pt x="4" y="0"/>
                    <a:pt x="4" y="0"/>
                  </a:cubicBezTo>
                  <a:cubicBezTo>
                    <a:pt x="0" y="5"/>
                    <a:pt x="476" y="497"/>
                    <a:pt x="726" y="755"/>
                  </a:cubicBezTo>
                  <a:cubicBezTo>
                    <a:pt x="863" y="888"/>
                    <a:pt x="909" y="924"/>
                    <a:pt x="923" y="924"/>
                  </a:cubicBezTo>
                  <a:cubicBezTo>
                    <a:pt x="925" y="924"/>
                    <a:pt x="926" y="924"/>
                    <a:pt x="927" y="923"/>
                  </a:cubicBezTo>
                  <a:cubicBezTo>
                    <a:pt x="939" y="911"/>
                    <a:pt x="902" y="866"/>
                    <a:pt x="759" y="722"/>
                  </a:cubicBezTo>
                  <a:cubicBezTo>
                    <a:pt x="502" y="469"/>
                    <a:pt x="13" y="0"/>
                    <a:pt x="4" y="0"/>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5" name="Google Shape;655;p12"/>
            <p:cNvSpPr/>
            <p:nvPr/>
          </p:nvSpPr>
          <p:spPr>
            <a:xfrm>
              <a:off x="2315550" y="4174300"/>
              <a:ext cx="22175" cy="22025"/>
            </a:xfrm>
            <a:custGeom>
              <a:avLst/>
              <a:gdLst/>
              <a:ahLst/>
              <a:cxnLst/>
              <a:rect l="l" t="t" r="r" b="b"/>
              <a:pathLst>
                <a:path w="887" h="881" extrusionOk="0">
                  <a:moveTo>
                    <a:pt x="5" y="1"/>
                  </a:moveTo>
                  <a:cubicBezTo>
                    <a:pt x="5" y="1"/>
                    <a:pt x="5" y="1"/>
                    <a:pt x="4" y="1"/>
                  </a:cubicBezTo>
                  <a:cubicBezTo>
                    <a:pt x="0" y="1"/>
                    <a:pt x="447" y="468"/>
                    <a:pt x="681" y="714"/>
                  </a:cubicBezTo>
                  <a:cubicBezTo>
                    <a:pt x="814" y="840"/>
                    <a:pt x="856" y="881"/>
                    <a:pt x="872" y="881"/>
                  </a:cubicBezTo>
                  <a:cubicBezTo>
                    <a:pt x="874" y="881"/>
                    <a:pt x="876" y="880"/>
                    <a:pt x="878" y="878"/>
                  </a:cubicBezTo>
                  <a:cubicBezTo>
                    <a:pt x="886" y="870"/>
                    <a:pt x="853" y="821"/>
                    <a:pt x="714" y="685"/>
                  </a:cubicBezTo>
                  <a:cubicBezTo>
                    <a:pt x="473" y="445"/>
                    <a:pt x="17" y="1"/>
                    <a:pt x="5"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6" name="Google Shape;656;p12"/>
            <p:cNvSpPr/>
            <p:nvPr/>
          </p:nvSpPr>
          <p:spPr>
            <a:xfrm>
              <a:off x="2316875" y="4175525"/>
              <a:ext cx="21050" cy="20650"/>
            </a:xfrm>
            <a:custGeom>
              <a:avLst/>
              <a:gdLst/>
              <a:ahLst/>
              <a:cxnLst/>
              <a:rect l="l" t="t" r="r" b="b"/>
              <a:pathLst>
                <a:path w="842" h="826" extrusionOk="0">
                  <a:moveTo>
                    <a:pt x="5" y="1"/>
                  </a:moveTo>
                  <a:cubicBezTo>
                    <a:pt x="5" y="1"/>
                    <a:pt x="5" y="1"/>
                    <a:pt x="5" y="1"/>
                  </a:cubicBezTo>
                  <a:cubicBezTo>
                    <a:pt x="1" y="5"/>
                    <a:pt x="415" y="436"/>
                    <a:pt x="640" y="665"/>
                  </a:cubicBezTo>
                  <a:cubicBezTo>
                    <a:pt x="775" y="796"/>
                    <a:pt x="819" y="825"/>
                    <a:pt x="828" y="825"/>
                  </a:cubicBezTo>
                  <a:cubicBezTo>
                    <a:pt x="828" y="825"/>
                    <a:pt x="829" y="825"/>
                    <a:pt x="829" y="825"/>
                  </a:cubicBezTo>
                  <a:cubicBezTo>
                    <a:pt x="841" y="813"/>
                    <a:pt x="808" y="772"/>
                    <a:pt x="669" y="636"/>
                  </a:cubicBezTo>
                  <a:cubicBezTo>
                    <a:pt x="442" y="413"/>
                    <a:pt x="17" y="1"/>
                    <a:pt x="5" y="1"/>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7" name="Google Shape;657;p12"/>
            <p:cNvSpPr/>
            <p:nvPr/>
          </p:nvSpPr>
          <p:spPr>
            <a:xfrm>
              <a:off x="2318000" y="4176650"/>
              <a:ext cx="19725" cy="19425"/>
            </a:xfrm>
            <a:custGeom>
              <a:avLst/>
              <a:gdLst/>
              <a:ahLst/>
              <a:cxnLst/>
              <a:rect l="l" t="t" r="r" b="b"/>
              <a:pathLst>
                <a:path w="789" h="777" extrusionOk="0">
                  <a:moveTo>
                    <a:pt x="5" y="1"/>
                  </a:moveTo>
                  <a:cubicBezTo>
                    <a:pt x="5" y="1"/>
                    <a:pt x="5" y="1"/>
                    <a:pt x="5" y="1"/>
                  </a:cubicBezTo>
                  <a:cubicBezTo>
                    <a:pt x="1" y="5"/>
                    <a:pt x="386" y="407"/>
                    <a:pt x="599" y="620"/>
                  </a:cubicBezTo>
                  <a:cubicBezTo>
                    <a:pt x="725" y="749"/>
                    <a:pt x="769" y="776"/>
                    <a:pt x="778" y="776"/>
                  </a:cubicBezTo>
                  <a:cubicBezTo>
                    <a:pt x="779" y="776"/>
                    <a:pt x="780" y="776"/>
                    <a:pt x="780" y="776"/>
                  </a:cubicBezTo>
                  <a:cubicBezTo>
                    <a:pt x="788" y="768"/>
                    <a:pt x="759" y="727"/>
                    <a:pt x="624" y="596"/>
                  </a:cubicBezTo>
                  <a:cubicBezTo>
                    <a:pt x="412" y="379"/>
                    <a:pt x="13" y="1"/>
                    <a:pt x="5"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8" name="Google Shape;658;p12"/>
            <p:cNvSpPr/>
            <p:nvPr/>
          </p:nvSpPr>
          <p:spPr>
            <a:xfrm>
              <a:off x="2319125" y="4177800"/>
              <a:ext cx="18600" cy="18275"/>
            </a:xfrm>
            <a:custGeom>
              <a:avLst/>
              <a:gdLst/>
              <a:ahLst/>
              <a:cxnLst/>
              <a:rect l="l" t="t" r="r" b="b"/>
              <a:pathLst>
                <a:path w="744" h="731" extrusionOk="0">
                  <a:moveTo>
                    <a:pt x="5" y="0"/>
                  </a:moveTo>
                  <a:cubicBezTo>
                    <a:pt x="5" y="0"/>
                    <a:pt x="5" y="0"/>
                    <a:pt x="5" y="0"/>
                  </a:cubicBezTo>
                  <a:cubicBezTo>
                    <a:pt x="1" y="4"/>
                    <a:pt x="362" y="381"/>
                    <a:pt x="559" y="578"/>
                  </a:cubicBezTo>
                  <a:cubicBezTo>
                    <a:pt x="684" y="704"/>
                    <a:pt x="718" y="730"/>
                    <a:pt x="732" y="730"/>
                  </a:cubicBezTo>
                  <a:cubicBezTo>
                    <a:pt x="733" y="730"/>
                    <a:pt x="734" y="730"/>
                    <a:pt x="735" y="730"/>
                  </a:cubicBezTo>
                  <a:cubicBezTo>
                    <a:pt x="743" y="722"/>
                    <a:pt x="718" y="689"/>
                    <a:pt x="587" y="554"/>
                  </a:cubicBezTo>
                  <a:cubicBezTo>
                    <a:pt x="387" y="354"/>
                    <a:pt x="13" y="0"/>
                    <a:pt x="5"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59" name="Google Shape;659;p12"/>
            <p:cNvSpPr/>
            <p:nvPr/>
          </p:nvSpPr>
          <p:spPr>
            <a:xfrm>
              <a:off x="2320275" y="4178925"/>
              <a:ext cx="17325" cy="16975"/>
            </a:xfrm>
            <a:custGeom>
              <a:avLst/>
              <a:gdLst/>
              <a:ahLst/>
              <a:cxnLst/>
              <a:rect l="l" t="t" r="r" b="b"/>
              <a:pathLst>
                <a:path w="693" h="679" extrusionOk="0">
                  <a:moveTo>
                    <a:pt x="8" y="0"/>
                  </a:moveTo>
                  <a:cubicBezTo>
                    <a:pt x="8" y="0"/>
                    <a:pt x="8" y="0"/>
                    <a:pt x="8" y="0"/>
                  </a:cubicBezTo>
                  <a:cubicBezTo>
                    <a:pt x="0" y="8"/>
                    <a:pt x="328" y="349"/>
                    <a:pt x="513" y="533"/>
                  </a:cubicBezTo>
                  <a:cubicBezTo>
                    <a:pt x="628" y="649"/>
                    <a:pt x="667" y="678"/>
                    <a:pt x="681" y="678"/>
                  </a:cubicBezTo>
                  <a:cubicBezTo>
                    <a:pt x="682" y="678"/>
                    <a:pt x="684" y="678"/>
                    <a:pt x="685" y="677"/>
                  </a:cubicBezTo>
                  <a:cubicBezTo>
                    <a:pt x="693" y="673"/>
                    <a:pt x="668" y="636"/>
                    <a:pt x="541" y="509"/>
                  </a:cubicBezTo>
                  <a:cubicBezTo>
                    <a:pt x="358" y="325"/>
                    <a:pt x="17" y="0"/>
                    <a:pt x="8"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0" name="Google Shape;660;p12"/>
            <p:cNvSpPr/>
            <p:nvPr/>
          </p:nvSpPr>
          <p:spPr>
            <a:xfrm>
              <a:off x="2321500" y="4180250"/>
              <a:ext cx="16100" cy="15825"/>
            </a:xfrm>
            <a:custGeom>
              <a:avLst/>
              <a:gdLst/>
              <a:ahLst/>
              <a:cxnLst/>
              <a:rect l="l" t="t" r="r" b="b"/>
              <a:pathLst>
                <a:path w="644" h="633" extrusionOk="0">
                  <a:moveTo>
                    <a:pt x="4" y="0"/>
                  </a:moveTo>
                  <a:cubicBezTo>
                    <a:pt x="4" y="0"/>
                    <a:pt x="4" y="0"/>
                    <a:pt x="4" y="1"/>
                  </a:cubicBezTo>
                  <a:cubicBezTo>
                    <a:pt x="0" y="5"/>
                    <a:pt x="300" y="312"/>
                    <a:pt x="472" y="493"/>
                  </a:cubicBezTo>
                  <a:cubicBezTo>
                    <a:pt x="589" y="606"/>
                    <a:pt x="619" y="632"/>
                    <a:pt x="633" y="632"/>
                  </a:cubicBezTo>
                  <a:cubicBezTo>
                    <a:pt x="634" y="632"/>
                    <a:pt x="635" y="632"/>
                    <a:pt x="636" y="632"/>
                  </a:cubicBezTo>
                  <a:cubicBezTo>
                    <a:pt x="644" y="624"/>
                    <a:pt x="619" y="591"/>
                    <a:pt x="496" y="468"/>
                  </a:cubicBezTo>
                  <a:cubicBezTo>
                    <a:pt x="321" y="293"/>
                    <a:pt x="13" y="0"/>
                    <a:pt x="4"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1" name="Google Shape;661;p12"/>
            <p:cNvSpPr/>
            <p:nvPr/>
          </p:nvSpPr>
          <p:spPr>
            <a:xfrm>
              <a:off x="2322725" y="4181375"/>
              <a:ext cx="14875" cy="14700"/>
            </a:xfrm>
            <a:custGeom>
              <a:avLst/>
              <a:gdLst/>
              <a:ahLst/>
              <a:cxnLst/>
              <a:rect l="l" t="t" r="r" b="b"/>
              <a:pathLst>
                <a:path w="595" h="588" extrusionOk="0">
                  <a:moveTo>
                    <a:pt x="5" y="1"/>
                  </a:moveTo>
                  <a:cubicBezTo>
                    <a:pt x="5" y="1"/>
                    <a:pt x="5" y="1"/>
                    <a:pt x="5" y="1"/>
                  </a:cubicBezTo>
                  <a:cubicBezTo>
                    <a:pt x="0" y="5"/>
                    <a:pt x="267" y="288"/>
                    <a:pt x="431" y="448"/>
                  </a:cubicBezTo>
                  <a:cubicBezTo>
                    <a:pt x="545" y="561"/>
                    <a:pt x="581" y="587"/>
                    <a:pt x="589" y="587"/>
                  </a:cubicBezTo>
                  <a:cubicBezTo>
                    <a:pt x="590" y="587"/>
                    <a:pt x="591" y="587"/>
                    <a:pt x="591" y="587"/>
                  </a:cubicBezTo>
                  <a:cubicBezTo>
                    <a:pt x="595" y="579"/>
                    <a:pt x="574" y="550"/>
                    <a:pt x="451" y="427"/>
                  </a:cubicBezTo>
                  <a:cubicBezTo>
                    <a:pt x="293" y="264"/>
                    <a:pt x="17" y="1"/>
                    <a:pt x="5"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2" name="Google Shape;662;p12"/>
            <p:cNvSpPr/>
            <p:nvPr/>
          </p:nvSpPr>
          <p:spPr>
            <a:xfrm>
              <a:off x="2323850" y="4182500"/>
              <a:ext cx="13750" cy="13400"/>
            </a:xfrm>
            <a:custGeom>
              <a:avLst/>
              <a:gdLst/>
              <a:ahLst/>
              <a:cxnLst/>
              <a:rect l="l" t="t" r="r" b="b"/>
              <a:pathLst>
                <a:path w="550" h="536" extrusionOk="0">
                  <a:moveTo>
                    <a:pt x="9" y="1"/>
                  </a:moveTo>
                  <a:cubicBezTo>
                    <a:pt x="9" y="1"/>
                    <a:pt x="9" y="1"/>
                    <a:pt x="9" y="1"/>
                  </a:cubicBezTo>
                  <a:cubicBezTo>
                    <a:pt x="1" y="9"/>
                    <a:pt x="242" y="259"/>
                    <a:pt x="390" y="403"/>
                  </a:cubicBezTo>
                  <a:cubicBezTo>
                    <a:pt x="493" y="509"/>
                    <a:pt x="531" y="536"/>
                    <a:pt x="542" y="536"/>
                  </a:cubicBezTo>
                  <a:cubicBezTo>
                    <a:pt x="544" y="536"/>
                    <a:pt x="545" y="535"/>
                    <a:pt x="546" y="534"/>
                  </a:cubicBezTo>
                  <a:cubicBezTo>
                    <a:pt x="550" y="530"/>
                    <a:pt x="529" y="501"/>
                    <a:pt x="411" y="382"/>
                  </a:cubicBezTo>
                  <a:cubicBezTo>
                    <a:pt x="264" y="240"/>
                    <a:pt x="17" y="1"/>
                    <a:pt x="9" y="1"/>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3" name="Google Shape;663;p12"/>
            <p:cNvSpPr/>
            <p:nvPr/>
          </p:nvSpPr>
          <p:spPr>
            <a:xfrm>
              <a:off x="2325075" y="4183725"/>
              <a:ext cx="12425" cy="12175"/>
            </a:xfrm>
            <a:custGeom>
              <a:avLst/>
              <a:gdLst/>
              <a:ahLst/>
              <a:cxnLst/>
              <a:rect l="l" t="t" r="r" b="b"/>
              <a:pathLst>
                <a:path w="497" h="487" extrusionOk="0">
                  <a:moveTo>
                    <a:pt x="5" y="1"/>
                  </a:moveTo>
                  <a:cubicBezTo>
                    <a:pt x="5" y="1"/>
                    <a:pt x="5" y="1"/>
                    <a:pt x="5" y="1"/>
                  </a:cubicBezTo>
                  <a:cubicBezTo>
                    <a:pt x="1" y="5"/>
                    <a:pt x="210" y="226"/>
                    <a:pt x="341" y="358"/>
                  </a:cubicBezTo>
                  <a:cubicBezTo>
                    <a:pt x="444" y="460"/>
                    <a:pt x="476" y="487"/>
                    <a:pt x="488" y="487"/>
                  </a:cubicBezTo>
                  <a:cubicBezTo>
                    <a:pt x="490" y="487"/>
                    <a:pt x="492" y="486"/>
                    <a:pt x="493" y="485"/>
                  </a:cubicBezTo>
                  <a:cubicBezTo>
                    <a:pt x="497" y="481"/>
                    <a:pt x="476" y="448"/>
                    <a:pt x="362" y="337"/>
                  </a:cubicBezTo>
                  <a:cubicBezTo>
                    <a:pt x="233" y="208"/>
                    <a:pt x="17" y="1"/>
                    <a:pt x="5"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4" name="Google Shape;664;p12"/>
            <p:cNvSpPr/>
            <p:nvPr/>
          </p:nvSpPr>
          <p:spPr>
            <a:xfrm>
              <a:off x="2326200" y="4184975"/>
              <a:ext cx="11300" cy="11100"/>
            </a:xfrm>
            <a:custGeom>
              <a:avLst/>
              <a:gdLst/>
              <a:ahLst/>
              <a:cxnLst/>
              <a:rect l="l" t="t" r="r" b="b"/>
              <a:pathLst>
                <a:path w="452" h="444" extrusionOk="0">
                  <a:moveTo>
                    <a:pt x="5" y="0"/>
                  </a:moveTo>
                  <a:cubicBezTo>
                    <a:pt x="5" y="0"/>
                    <a:pt x="5" y="0"/>
                    <a:pt x="5" y="0"/>
                  </a:cubicBezTo>
                  <a:cubicBezTo>
                    <a:pt x="1" y="4"/>
                    <a:pt x="185" y="197"/>
                    <a:pt x="304" y="320"/>
                  </a:cubicBezTo>
                  <a:cubicBezTo>
                    <a:pt x="405" y="421"/>
                    <a:pt x="435" y="444"/>
                    <a:pt x="445" y="444"/>
                  </a:cubicBezTo>
                  <a:cubicBezTo>
                    <a:pt x="446" y="444"/>
                    <a:pt x="447" y="443"/>
                    <a:pt x="448" y="443"/>
                  </a:cubicBezTo>
                  <a:cubicBezTo>
                    <a:pt x="452" y="435"/>
                    <a:pt x="435" y="410"/>
                    <a:pt x="325" y="299"/>
                  </a:cubicBezTo>
                  <a:cubicBezTo>
                    <a:pt x="203" y="178"/>
                    <a:pt x="13"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5" name="Google Shape;665;p12"/>
            <p:cNvSpPr/>
            <p:nvPr/>
          </p:nvSpPr>
          <p:spPr>
            <a:xfrm>
              <a:off x="2327450" y="4186100"/>
              <a:ext cx="10050" cy="9975"/>
            </a:xfrm>
            <a:custGeom>
              <a:avLst/>
              <a:gdLst/>
              <a:ahLst/>
              <a:cxnLst/>
              <a:rect l="l" t="t" r="r" b="b"/>
              <a:pathLst>
                <a:path w="402" h="399" extrusionOk="0">
                  <a:moveTo>
                    <a:pt x="8" y="0"/>
                  </a:moveTo>
                  <a:cubicBezTo>
                    <a:pt x="8" y="0"/>
                    <a:pt x="8" y="0"/>
                    <a:pt x="8" y="0"/>
                  </a:cubicBezTo>
                  <a:cubicBezTo>
                    <a:pt x="0" y="8"/>
                    <a:pt x="152" y="164"/>
                    <a:pt x="258" y="279"/>
                  </a:cubicBezTo>
                  <a:cubicBezTo>
                    <a:pt x="356" y="376"/>
                    <a:pt x="385" y="399"/>
                    <a:pt x="392" y="399"/>
                  </a:cubicBezTo>
                  <a:cubicBezTo>
                    <a:pt x="393" y="399"/>
                    <a:pt x="393" y="398"/>
                    <a:pt x="394" y="398"/>
                  </a:cubicBezTo>
                  <a:cubicBezTo>
                    <a:pt x="402" y="390"/>
                    <a:pt x="385" y="369"/>
                    <a:pt x="279" y="259"/>
                  </a:cubicBezTo>
                  <a:cubicBezTo>
                    <a:pt x="174" y="145"/>
                    <a:pt x="17" y="0"/>
                    <a:pt x="8" y="0"/>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6" name="Google Shape;666;p12"/>
            <p:cNvSpPr/>
            <p:nvPr/>
          </p:nvSpPr>
          <p:spPr>
            <a:xfrm>
              <a:off x="2526200" y="3979025"/>
              <a:ext cx="84200" cy="83675"/>
            </a:xfrm>
            <a:custGeom>
              <a:avLst/>
              <a:gdLst/>
              <a:ahLst/>
              <a:cxnLst/>
              <a:rect l="l" t="t" r="r" b="b"/>
              <a:pathLst>
                <a:path w="3368" h="3347" extrusionOk="0">
                  <a:moveTo>
                    <a:pt x="1" y="0"/>
                  </a:moveTo>
                  <a:cubicBezTo>
                    <a:pt x="1" y="1"/>
                    <a:pt x="1928" y="2051"/>
                    <a:pt x="2847" y="2981"/>
                  </a:cubicBezTo>
                  <a:cubicBezTo>
                    <a:pt x="3117" y="3248"/>
                    <a:pt x="3255" y="3346"/>
                    <a:pt x="3312" y="3346"/>
                  </a:cubicBezTo>
                  <a:cubicBezTo>
                    <a:pt x="3322" y="3346"/>
                    <a:pt x="3329" y="3343"/>
                    <a:pt x="3335" y="3338"/>
                  </a:cubicBezTo>
                  <a:cubicBezTo>
                    <a:pt x="3368" y="3301"/>
                    <a:pt x="3265" y="3141"/>
                    <a:pt x="2974" y="2850"/>
                  </a:cubicBezTo>
                  <a:cubicBezTo>
                    <a:pt x="2051" y="1928"/>
                    <a:pt x="1" y="1"/>
                    <a:pt x="1"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7" name="Google Shape;667;p12"/>
            <p:cNvSpPr/>
            <p:nvPr/>
          </p:nvSpPr>
          <p:spPr>
            <a:xfrm>
              <a:off x="2527125" y="3979950"/>
              <a:ext cx="83175" cy="82600"/>
            </a:xfrm>
            <a:custGeom>
              <a:avLst/>
              <a:gdLst/>
              <a:ahLst/>
              <a:cxnLst/>
              <a:rect l="l" t="t" r="r" b="b"/>
              <a:pathLst>
                <a:path w="3327" h="3304" extrusionOk="0">
                  <a:moveTo>
                    <a:pt x="1" y="0"/>
                  </a:moveTo>
                  <a:lnTo>
                    <a:pt x="1" y="0"/>
                  </a:lnTo>
                  <a:cubicBezTo>
                    <a:pt x="1" y="1"/>
                    <a:pt x="1904" y="2026"/>
                    <a:pt x="2814" y="2936"/>
                  </a:cubicBezTo>
                  <a:cubicBezTo>
                    <a:pt x="3083" y="3208"/>
                    <a:pt x="3220" y="3304"/>
                    <a:pt x="3277" y="3304"/>
                  </a:cubicBezTo>
                  <a:cubicBezTo>
                    <a:pt x="3286" y="3304"/>
                    <a:pt x="3293" y="3301"/>
                    <a:pt x="3298" y="3297"/>
                  </a:cubicBezTo>
                  <a:cubicBezTo>
                    <a:pt x="3326" y="3260"/>
                    <a:pt x="3224" y="3100"/>
                    <a:pt x="2937" y="2813"/>
                  </a:cubicBezTo>
                  <a:cubicBezTo>
                    <a:pt x="2031" y="1907"/>
                    <a:pt x="1" y="1"/>
                    <a:pt x="1" y="0"/>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8" name="Google Shape;668;p12"/>
            <p:cNvSpPr/>
            <p:nvPr/>
          </p:nvSpPr>
          <p:spPr>
            <a:xfrm>
              <a:off x="2528050" y="3980875"/>
              <a:ext cx="82350" cy="81725"/>
            </a:xfrm>
            <a:custGeom>
              <a:avLst/>
              <a:gdLst/>
              <a:ahLst/>
              <a:cxnLst/>
              <a:rect l="l" t="t" r="r" b="b"/>
              <a:pathLst>
                <a:path w="3294" h="3269" extrusionOk="0">
                  <a:moveTo>
                    <a:pt x="1" y="0"/>
                  </a:moveTo>
                  <a:cubicBezTo>
                    <a:pt x="1" y="0"/>
                    <a:pt x="1879" y="2005"/>
                    <a:pt x="2781" y="2907"/>
                  </a:cubicBezTo>
                  <a:cubicBezTo>
                    <a:pt x="3050" y="3172"/>
                    <a:pt x="3182" y="3268"/>
                    <a:pt x="3238" y="3268"/>
                  </a:cubicBezTo>
                  <a:cubicBezTo>
                    <a:pt x="3248" y="3268"/>
                    <a:pt x="3255" y="3265"/>
                    <a:pt x="3261" y="3260"/>
                  </a:cubicBezTo>
                  <a:cubicBezTo>
                    <a:pt x="3294" y="3223"/>
                    <a:pt x="3191" y="3071"/>
                    <a:pt x="2904" y="2784"/>
                  </a:cubicBezTo>
                  <a:cubicBezTo>
                    <a:pt x="2002" y="1882"/>
                    <a:pt x="1" y="0"/>
                    <a:pt x="1" y="0"/>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9" name="Google Shape;669;p12"/>
            <p:cNvSpPr/>
            <p:nvPr/>
          </p:nvSpPr>
          <p:spPr>
            <a:xfrm>
              <a:off x="2528875" y="3981775"/>
              <a:ext cx="81425" cy="80575"/>
            </a:xfrm>
            <a:custGeom>
              <a:avLst/>
              <a:gdLst/>
              <a:ahLst/>
              <a:cxnLst/>
              <a:rect l="l" t="t" r="r" b="b"/>
              <a:pathLst>
                <a:path w="3257" h="3223" extrusionOk="0">
                  <a:moveTo>
                    <a:pt x="1" y="1"/>
                  </a:moveTo>
                  <a:lnTo>
                    <a:pt x="1" y="1"/>
                  </a:lnTo>
                  <a:cubicBezTo>
                    <a:pt x="1" y="1"/>
                    <a:pt x="1862" y="1977"/>
                    <a:pt x="2748" y="2867"/>
                  </a:cubicBezTo>
                  <a:cubicBezTo>
                    <a:pt x="3012" y="3131"/>
                    <a:pt x="3146" y="3223"/>
                    <a:pt x="3199" y="3223"/>
                  </a:cubicBezTo>
                  <a:cubicBezTo>
                    <a:pt x="3208" y="3223"/>
                    <a:pt x="3215" y="3220"/>
                    <a:pt x="3220" y="3216"/>
                  </a:cubicBezTo>
                  <a:cubicBezTo>
                    <a:pt x="3256" y="3183"/>
                    <a:pt x="3154" y="3027"/>
                    <a:pt x="2871" y="2744"/>
                  </a:cubicBezTo>
                  <a:cubicBezTo>
                    <a:pt x="1981" y="1859"/>
                    <a:pt x="1" y="1"/>
                    <a:pt x="1"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0" name="Google Shape;670;p12"/>
            <p:cNvSpPr/>
            <p:nvPr/>
          </p:nvSpPr>
          <p:spPr>
            <a:xfrm>
              <a:off x="2529800" y="3982600"/>
              <a:ext cx="80400" cy="79825"/>
            </a:xfrm>
            <a:custGeom>
              <a:avLst/>
              <a:gdLst/>
              <a:ahLst/>
              <a:cxnLst/>
              <a:rect l="l" t="t" r="r" b="b"/>
              <a:pathLst>
                <a:path w="3216" h="3193" extrusionOk="0">
                  <a:moveTo>
                    <a:pt x="1" y="1"/>
                  </a:moveTo>
                  <a:lnTo>
                    <a:pt x="1" y="1"/>
                  </a:lnTo>
                  <a:cubicBezTo>
                    <a:pt x="1" y="1"/>
                    <a:pt x="1842" y="1961"/>
                    <a:pt x="2719" y="2838"/>
                  </a:cubicBezTo>
                  <a:cubicBezTo>
                    <a:pt x="2979" y="3105"/>
                    <a:pt x="3115" y="3193"/>
                    <a:pt x="3165" y="3193"/>
                  </a:cubicBezTo>
                  <a:cubicBezTo>
                    <a:pt x="3173" y="3193"/>
                    <a:pt x="3179" y="3191"/>
                    <a:pt x="3183" y="3187"/>
                  </a:cubicBezTo>
                  <a:cubicBezTo>
                    <a:pt x="3215" y="3154"/>
                    <a:pt x="3117" y="3002"/>
                    <a:pt x="2834" y="2719"/>
                  </a:cubicBezTo>
                  <a:cubicBezTo>
                    <a:pt x="1961" y="1842"/>
                    <a:pt x="1" y="1"/>
                    <a:pt x="1"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1" name="Google Shape;671;p12"/>
            <p:cNvSpPr/>
            <p:nvPr/>
          </p:nvSpPr>
          <p:spPr>
            <a:xfrm>
              <a:off x="2530725" y="3983525"/>
              <a:ext cx="79475" cy="78900"/>
            </a:xfrm>
            <a:custGeom>
              <a:avLst/>
              <a:gdLst/>
              <a:ahLst/>
              <a:cxnLst/>
              <a:rect l="l" t="t" r="r" b="b"/>
              <a:pathLst>
                <a:path w="3179" h="3156" extrusionOk="0">
                  <a:moveTo>
                    <a:pt x="0" y="1"/>
                  </a:moveTo>
                  <a:lnTo>
                    <a:pt x="0" y="1"/>
                  </a:lnTo>
                  <a:cubicBezTo>
                    <a:pt x="1" y="1"/>
                    <a:pt x="1821" y="1932"/>
                    <a:pt x="2686" y="2805"/>
                  </a:cubicBezTo>
                  <a:cubicBezTo>
                    <a:pt x="2949" y="3068"/>
                    <a:pt x="3080" y="3156"/>
                    <a:pt x="3129" y="3156"/>
                  </a:cubicBezTo>
                  <a:cubicBezTo>
                    <a:pt x="3136" y="3156"/>
                    <a:pt x="3142" y="3154"/>
                    <a:pt x="3146" y="3150"/>
                  </a:cubicBezTo>
                  <a:cubicBezTo>
                    <a:pt x="3178" y="3117"/>
                    <a:pt x="3080" y="2965"/>
                    <a:pt x="2805" y="2686"/>
                  </a:cubicBezTo>
                  <a:cubicBezTo>
                    <a:pt x="1932" y="1817"/>
                    <a:pt x="1" y="1"/>
                    <a:pt x="0"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2" name="Google Shape;672;p12"/>
            <p:cNvSpPr/>
            <p:nvPr/>
          </p:nvSpPr>
          <p:spPr>
            <a:xfrm>
              <a:off x="2531650" y="3984450"/>
              <a:ext cx="78650" cy="77800"/>
            </a:xfrm>
            <a:custGeom>
              <a:avLst/>
              <a:gdLst/>
              <a:ahLst/>
              <a:cxnLst/>
              <a:rect l="l" t="t" r="r" b="b"/>
              <a:pathLst>
                <a:path w="3146" h="3112" extrusionOk="0">
                  <a:moveTo>
                    <a:pt x="4" y="1"/>
                  </a:moveTo>
                  <a:cubicBezTo>
                    <a:pt x="0" y="5"/>
                    <a:pt x="1792" y="1911"/>
                    <a:pt x="2653" y="2768"/>
                  </a:cubicBezTo>
                  <a:cubicBezTo>
                    <a:pt x="2910" y="3021"/>
                    <a:pt x="3040" y="3112"/>
                    <a:pt x="3090" y="3112"/>
                  </a:cubicBezTo>
                  <a:cubicBezTo>
                    <a:pt x="3098" y="3112"/>
                    <a:pt x="3104" y="3109"/>
                    <a:pt x="3109" y="3105"/>
                  </a:cubicBezTo>
                  <a:cubicBezTo>
                    <a:pt x="3145" y="3076"/>
                    <a:pt x="3047" y="2924"/>
                    <a:pt x="2772" y="2649"/>
                  </a:cubicBezTo>
                  <a:cubicBezTo>
                    <a:pt x="1915" y="1792"/>
                    <a:pt x="5" y="1"/>
                    <a:pt x="4"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3" name="Google Shape;673;p12"/>
            <p:cNvSpPr/>
            <p:nvPr/>
          </p:nvSpPr>
          <p:spPr>
            <a:xfrm>
              <a:off x="2532675" y="3985475"/>
              <a:ext cx="77525" cy="76950"/>
            </a:xfrm>
            <a:custGeom>
              <a:avLst/>
              <a:gdLst/>
              <a:ahLst/>
              <a:cxnLst/>
              <a:rect l="l" t="t" r="r" b="b"/>
              <a:pathLst>
                <a:path w="3101" h="3078" extrusionOk="0">
                  <a:moveTo>
                    <a:pt x="0" y="1"/>
                  </a:moveTo>
                  <a:cubicBezTo>
                    <a:pt x="1" y="1"/>
                    <a:pt x="1768" y="1887"/>
                    <a:pt x="2616" y="2731"/>
                  </a:cubicBezTo>
                  <a:cubicBezTo>
                    <a:pt x="2872" y="2991"/>
                    <a:pt x="3002" y="3078"/>
                    <a:pt x="3051" y="3078"/>
                  </a:cubicBezTo>
                  <a:cubicBezTo>
                    <a:pt x="3058" y="3078"/>
                    <a:pt x="3064" y="3076"/>
                    <a:pt x="3068" y="3072"/>
                  </a:cubicBezTo>
                  <a:cubicBezTo>
                    <a:pt x="3100" y="3039"/>
                    <a:pt x="3002" y="2891"/>
                    <a:pt x="2731" y="2621"/>
                  </a:cubicBezTo>
                  <a:cubicBezTo>
                    <a:pt x="1887" y="1768"/>
                    <a:pt x="1" y="1"/>
                    <a:pt x="0"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4" name="Google Shape;674;p12"/>
            <p:cNvSpPr/>
            <p:nvPr/>
          </p:nvSpPr>
          <p:spPr>
            <a:xfrm>
              <a:off x="2533500" y="3986300"/>
              <a:ext cx="76700" cy="75950"/>
            </a:xfrm>
            <a:custGeom>
              <a:avLst/>
              <a:gdLst/>
              <a:ahLst/>
              <a:cxnLst/>
              <a:rect l="l" t="t" r="r" b="b"/>
              <a:pathLst>
                <a:path w="3068" h="3038" extrusionOk="0">
                  <a:moveTo>
                    <a:pt x="0" y="0"/>
                  </a:moveTo>
                  <a:cubicBezTo>
                    <a:pt x="1" y="1"/>
                    <a:pt x="1751" y="1862"/>
                    <a:pt x="2592" y="2698"/>
                  </a:cubicBezTo>
                  <a:cubicBezTo>
                    <a:pt x="2841" y="2948"/>
                    <a:pt x="2967" y="3038"/>
                    <a:pt x="3016" y="3038"/>
                  </a:cubicBezTo>
                  <a:cubicBezTo>
                    <a:pt x="3024" y="3038"/>
                    <a:pt x="3030" y="3035"/>
                    <a:pt x="3035" y="3031"/>
                  </a:cubicBezTo>
                  <a:cubicBezTo>
                    <a:pt x="3067" y="3002"/>
                    <a:pt x="2973" y="2858"/>
                    <a:pt x="2702" y="2588"/>
                  </a:cubicBezTo>
                  <a:cubicBezTo>
                    <a:pt x="1862" y="1751"/>
                    <a:pt x="1" y="1"/>
                    <a:pt x="0"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5" name="Google Shape;675;p12"/>
            <p:cNvSpPr/>
            <p:nvPr/>
          </p:nvSpPr>
          <p:spPr>
            <a:xfrm>
              <a:off x="2534425" y="3987225"/>
              <a:ext cx="75775" cy="75200"/>
            </a:xfrm>
            <a:custGeom>
              <a:avLst/>
              <a:gdLst/>
              <a:ahLst/>
              <a:cxnLst/>
              <a:rect l="l" t="t" r="r" b="b"/>
              <a:pathLst>
                <a:path w="3031" h="3008" extrusionOk="0">
                  <a:moveTo>
                    <a:pt x="0" y="0"/>
                  </a:moveTo>
                  <a:cubicBezTo>
                    <a:pt x="0" y="1"/>
                    <a:pt x="1726" y="1841"/>
                    <a:pt x="2546" y="2674"/>
                  </a:cubicBezTo>
                  <a:cubicBezTo>
                    <a:pt x="2802" y="2922"/>
                    <a:pt x="2928" y="3008"/>
                    <a:pt x="2976" y="3008"/>
                  </a:cubicBezTo>
                  <a:cubicBezTo>
                    <a:pt x="2984" y="3008"/>
                    <a:pt x="2990" y="3006"/>
                    <a:pt x="2993" y="3002"/>
                  </a:cubicBezTo>
                  <a:cubicBezTo>
                    <a:pt x="3030" y="2965"/>
                    <a:pt x="2932" y="2821"/>
                    <a:pt x="2665" y="2555"/>
                  </a:cubicBezTo>
                  <a:cubicBezTo>
                    <a:pt x="1841" y="1731"/>
                    <a:pt x="0" y="1"/>
                    <a:pt x="0"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6" name="Google Shape;676;p12"/>
            <p:cNvSpPr/>
            <p:nvPr/>
          </p:nvSpPr>
          <p:spPr>
            <a:xfrm>
              <a:off x="2535325" y="3988150"/>
              <a:ext cx="74775" cy="74200"/>
            </a:xfrm>
            <a:custGeom>
              <a:avLst/>
              <a:gdLst/>
              <a:ahLst/>
              <a:cxnLst/>
              <a:rect l="l" t="t" r="r" b="b"/>
              <a:pathLst>
                <a:path w="2991" h="2968" extrusionOk="0">
                  <a:moveTo>
                    <a:pt x="1" y="0"/>
                  </a:moveTo>
                  <a:cubicBezTo>
                    <a:pt x="1" y="1"/>
                    <a:pt x="1703" y="1817"/>
                    <a:pt x="2519" y="2633"/>
                  </a:cubicBezTo>
                  <a:cubicBezTo>
                    <a:pt x="2764" y="2879"/>
                    <a:pt x="2890" y="2968"/>
                    <a:pt x="2939" y="2968"/>
                  </a:cubicBezTo>
                  <a:cubicBezTo>
                    <a:pt x="2947" y="2968"/>
                    <a:pt x="2953" y="2965"/>
                    <a:pt x="2957" y="2961"/>
                  </a:cubicBezTo>
                  <a:cubicBezTo>
                    <a:pt x="2990" y="2932"/>
                    <a:pt x="2896" y="2788"/>
                    <a:pt x="2629" y="2522"/>
                  </a:cubicBezTo>
                  <a:cubicBezTo>
                    <a:pt x="1813" y="1702"/>
                    <a:pt x="1" y="1"/>
                    <a:pt x="1" y="0"/>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7" name="Google Shape;677;p12"/>
            <p:cNvSpPr/>
            <p:nvPr/>
          </p:nvSpPr>
          <p:spPr>
            <a:xfrm>
              <a:off x="2536250" y="3989075"/>
              <a:ext cx="73850" cy="73175"/>
            </a:xfrm>
            <a:custGeom>
              <a:avLst/>
              <a:gdLst/>
              <a:ahLst/>
              <a:cxnLst/>
              <a:rect l="l" t="t" r="r" b="b"/>
              <a:pathLst>
                <a:path w="2954" h="2927" extrusionOk="0">
                  <a:moveTo>
                    <a:pt x="1" y="0"/>
                  </a:moveTo>
                  <a:lnTo>
                    <a:pt x="1" y="0"/>
                  </a:lnTo>
                  <a:cubicBezTo>
                    <a:pt x="1" y="0"/>
                    <a:pt x="1682" y="1792"/>
                    <a:pt x="2486" y="2600"/>
                  </a:cubicBezTo>
                  <a:cubicBezTo>
                    <a:pt x="2731" y="2838"/>
                    <a:pt x="2854" y="2927"/>
                    <a:pt x="2902" y="2927"/>
                  </a:cubicBezTo>
                  <a:cubicBezTo>
                    <a:pt x="2910" y="2927"/>
                    <a:pt x="2916" y="2924"/>
                    <a:pt x="2920" y="2920"/>
                  </a:cubicBezTo>
                  <a:cubicBezTo>
                    <a:pt x="2953" y="2891"/>
                    <a:pt x="2859" y="2747"/>
                    <a:pt x="2596" y="2485"/>
                  </a:cubicBezTo>
                  <a:cubicBezTo>
                    <a:pt x="1789" y="1681"/>
                    <a:pt x="1" y="0"/>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8" name="Google Shape;678;p12"/>
            <p:cNvSpPr/>
            <p:nvPr/>
          </p:nvSpPr>
          <p:spPr>
            <a:xfrm>
              <a:off x="2537075" y="3989975"/>
              <a:ext cx="72825" cy="72300"/>
            </a:xfrm>
            <a:custGeom>
              <a:avLst/>
              <a:gdLst/>
              <a:ahLst/>
              <a:cxnLst/>
              <a:rect l="l" t="t" r="r" b="b"/>
              <a:pathLst>
                <a:path w="2913" h="2892" extrusionOk="0">
                  <a:moveTo>
                    <a:pt x="1" y="1"/>
                  </a:moveTo>
                  <a:cubicBezTo>
                    <a:pt x="1" y="5"/>
                    <a:pt x="1661" y="1768"/>
                    <a:pt x="2453" y="2568"/>
                  </a:cubicBezTo>
                  <a:cubicBezTo>
                    <a:pt x="2693" y="2808"/>
                    <a:pt x="2812" y="2891"/>
                    <a:pt x="2862" y="2891"/>
                  </a:cubicBezTo>
                  <a:cubicBezTo>
                    <a:pt x="2871" y="2891"/>
                    <a:pt x="2878" y="2889"/>
                    <a:pt x="2883" y="2884"/>
                  </a:cubicBezTo>
                  <a:cubicBezTo>
                    <a:pt x="2912" y="2855"/>
                    <a:pt x="2826" y="2715"/>
                    <a:pt x="2563" y="2453"/>
                  </a:cubicBezTo>
                  <a:cubicBezTo>
                    <a:pt x="1772" y="1653"/>
                    <a:pt x="1" y="1"/>
                    <a:pt x="1"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79" name="Google Shape;679;p12"/>
            <p:cNvSpPr/>
            <p:nvPr/>
          </p:nvSpPr>
          <p:spPr>
            <a:xfrm>
              <a:off x="2538000" y="3990800"/>
              <a:ext cx="72200" cy="71325"/>
            </a:xfrm>
            <a:custGeom>
              <a:avLst/>
              <a:gdLst/>
              <a:ahLst/>
              <a:cxnLst/>
              <a:rect l="l" t="t" r="r" b="b"/>
              <a:pathLst>
                <a:path w="2888" h="2853" extrusionOk="0">
                  <a:moveTo>
                    <a:pt x="5" y="1"/>
                  </a:moveTo>
                  <a:cubicBezTo>
                    <a:pt x="1" y="9"/>
                    <a:pt x="1641" y="1752"/>
                    <a:pt x="2432" y="2531"/>
                  </a:cubicBezTo>
                  <a:cubicBezTo>
                    <a:pt x="2668" y="2771"/>
                    <a:pt x="2790" y="2853"/>
                    <a:pt x="2837" y="2853"/>
                  </a:cubicBezTo>
                  <a:cubicBezTo>
                    <a:pt x="2845" y="2853"/>
                    <a:pt x="2851" y="2851"/>
                    <a:pt x="2855" y="2847"/>
                  </a:cubicBezTo>
                  <a:cubicBezTo>
                    <a:pt x="2887" y="2814"/>
                    <a:pt x="2793" y="2678"/>
                    <a:pt x="2539" y="2420"/>
                  </a:cubicBezTo>
                  <a:cubicBezTo>
                    <a:pt x="1747" y="1637"/>
                    <a:pt x="5" y="1"/>
                    <a:pt x="5"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0" name="Google Shape;680;p12"/>
            <p:cNvSpPr/>
            <p:nvPr/>
          </p:nvSpPr>
          <p:spPr>
            <a:xfrm>
              <a:off x="2538925" y="3991825"/>
              <a:ext cx="71175" cy="70450"/>
            </a:xfrm>
            <a:custGeom>
              <a:avLst/>
              <a:gdLst/>
              <a:ahLst/>
              <a:cxnLst/>
              <a:rect l="l" t="t" r="r" b="b"/>
              <a:pathLst>
                <a:path w="2847" h="2818" extrusionOk="0">
                  <a:moveTo>
                    <a:pt x="5" y="1"/>
                  </a:moveTo>
                  <a:cubicBezTo>
                    <a:pt x="0" y="1"/>
                    <a:pt x="1616" y="1719"/>
                    <a:pt x="2391" y="2498"/>
                  </a:cubicBezTo>
                  <a:cubicBezTo>
                    <a:pt x="2627" y="2734"/>
                    <a:pt x="2746" y="2817"/>
                    <a:pt x="2794" y="2817"/>
                  </a:cubicBezTo>
                  <a:cubicBezTo>
                    <a:pt x="2803" y="2817"/>
                    <a:pt x="2809" y="2815"/>
                    <a:pt x="2813" y="2810"/>
                  </a:cubicBezTo>
                  <a:cubicBezTo>
                    <a:pt x="2846" y="2781"/>
                    <a:pt x="2756" y="2646"/>
                    <a:pt x="2502" y="2391"/>
                  </a:cubicBezTo>
                  <a:cubicBezTo>
                    <a:pt x="1727" y="1616"/>
                    <a:pt x="5" y="1"/>
                    <a:pt x="5"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1" name="Google Shape;681;p12"/>
            <p:cNvSpPr/>
            <p:nvPr/>
          </p:nvSpPr>
          <p:spPr>
            <a:xfrm>
              <a:off x="2539950" y="3992750"/>
              <a:ext cx="69950" cy="69525"/>
            </a:xfrm>
            <a:custGeom>
              <a:avLst/>
              <a:gdLst/>
              <a:ahLst/>
              <a:cxnLst/>
              <a:rect l="l" t="t" r="r" b="b"/>
              <a:pathLst>
                <a:path w="2798" h="2781" extrusionOk="0">
                  <a:moveTo>
                    <a:pt x="0" y="1"/>
                  </a:moveTo>
                  <a:lnTo>
                    <a:pt x="0" y="1"/>
                  </a:lnTo>
                  <a:cubicBezTo>
                    <a:pt x="1" y="1"/>
                    <a:pt x="1587" y="1698"/>
                    <a:pt x="2354" y="2465"/>
                  </a:cubicBezTo>
                  <a:cubicBezTo>
                    <a:pt x="2583" y="2698"/>
                    <a:pt x="2698" y="2780"/>
                    <a:pt x="2747" y="2780"/>
                  </a:cubicBezTo>
                  <a:cubicBezTo>
                    <a:pt x="2756" y="2780"/>
                    <a:pt x="2763" y="2778"/>
                    <a:pt x="2768" y="2773"/>
                  </a:cubicBezTo>
                  <a:cubicBezTo>
                    <a:pt x="2797" y="2744"/>
                    <a:pt x="2711" y="2609"/>
                    <a:pt x="2461" y="2358"/>
                  </a:cubicBezTo>
                  <a:cubicBezTo>
                    <a:pt x="1698" y="1588"/>
                    <a:pt x="1" y="1"/>
                    <a:pt x="0" y="1"/>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2" name="Google Shape;682;p12"/>
            <p:cNvSpPr/>
            <p:nvPr/>
          </p:nvSpPr>
          <p:spPr>
            <a:xfrm>
              <a:off x="2540875" y="3993675"/>
              <a:ext cx="69025" cy="68500"/>
            </a:xfrm>
            <a:custGeom>
              <a:avLst/>
              <a:gdLst/>
              <a:ahLst/>
              <a:cxnLst/>
              <a:rect l="l" t="t" r="r" b="b"/>
              <a:pathLst>
                <a:path w="2761" h="2740" extrusionOk="0">
                  <a:moveTo>
                    <a:pt x="0" y="1"/>
                  </a:moveTo>
                  <a:cubicBezTo>
                    <a:pt x="1" y="1"/>
                    <a:pt x="1567" y="1670"/>
                    <a:pt x="2325" y="2424"/>
                  </a:cubicBezTo>
                  <a:cubicBezTo>
                    <a:pt x="2556" y="2654"/>
                    <a:pt x="2670" y="2739"/>
                    <a:pt x="2717" y="2739"/>
                  </a:cubicBezTo>
                  <a:cubicBezTo>
                    <a:pt x="2725" y="2739"/>
                    <a:pt x="2731" y="2736"/>
                    <a:pt x="2735" y="2732"/>
                  </a:cubicBezTo>
                  <a:cubicBezTo>
                    <a:pt x="2760" y="2707"/>
                    <a:pt x="2678" y="2572"/>
                    <a:pt x="2428" y="2321"/>
                  </a:cubicBezTo>
                  <a:cubicBezTo>
                    <a:pt x="1669" y="1567"/>
                    <a:pt x="1" y="1"/>
                    <a:pt x="0"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3" name="Google Shape;683;p12"/>
            <p:cNvSpPr/>
            <p:nvPr/>
          </p:nvSpPr>
          <p:spPr>
            <a:xfrm>
              <a:off x="2541700" y="3994600"/>
              <a:ext cx="68200" cy="67525"/>
            </a:xfrm>
            <a:custGeom>
              <a:avLst/>
              <a:gdLst/>
              <a:ahLst/>
              <a:cxnLst/>
              <a:rect l="l" t="t" r="r" b="b"/>
              <a:pathLst>
                <a:path w="2728" h="2701" extrusionOk="0">
                  <a:moveTo>
                    <a:pt x="0" y="0"/>
                  </a:moveTo>
                  <a:cubicBezTo>
                    <a:pt x="1" y="1"/>
                    <a:pt x="1550" y="1649"/>
                    <a:pt x="2292" y="2391"/>
                  </a:cubicBezTo>
                  <a:cubicBezTo>
                    <a:pt x="2521" y="2620"/>
                    <a:pt x="2632" y="2701"/>
                    <a:pt x="2680" y="2701"/>
                  </a:cubicBezTo>
                  <a:cubicBezTo>
                    <a:pt x="2688" y="2701"/>
                    <a:pt x="2694" y="2699"/>
                    <a:pt x="2698" y="2695"/>
                  </a:cubicBezTo>
                  <a:cubicBezTo>
                    <a:pt x="2727" y="2670"/>
                    <a:pt x="2641" y="2535"/>
                    <a:pt x="2395" y="2289"/>
                  </a:cubicBezTo>
                  <a:cubicBezTo>
                    <a:pt x="1653" y="1546"/>
                    <a:pt x="1" y="1"/>
                    <a:pt x="0"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4" name="Google Shape;684;p12"/>
            <p:cNvSpPr/>
            <p:nvPr/>
          </p:nvSpPr>
          <p:spPr>
            <a:xfrm>
              <a:off x="2542625" y="3995425"/>
              <a:ext cx="67150" cy="66600"/>
            </a:xfrm>
            <a:custGeom>
              <a:avLst/>
              <a:gdLst/>
              <a:ahLst/>
              <a:cxnLst/>
              <a:rect l="l" t="t" r="r" b="b"/>
              <a:pathLst>
                <a:path w="2686" h="2664" extrusionOk="0">
                  <a:moveTo>
                    <a:pt x="0" y="0"/>
                  </a:moveTo>
                  <a:lnTo>
                    <a:pt x="0" y="0"/>
                  </a:lnTo>
                  <a:cubicBezTo>
                    <a:pt x="0" y="8"/>
                    <a:pt x="1521" y="1628"/>
                    <a:pt x="2255" y="2358"/>
                  </a:cubicBezTo>
                  <a:cubicBezTo>
                    <a:pt x="2481" y="2583"/>
                    <a:pt x="2591" y="2664"/>
                    <a:pt x="2639" y="2664"/>
                  </a:cubicBezTo>
                  <a:cubicBezTo>
                    <a:pt x="2646" y="2664"/>
                    <a:pt x="2653" y="2661"/>
                    <a:pt x="2657" y="2657"/>
                  </a:cubicBezTo>
                  <a:cubicBezTo>
                    <a:pt x="2686" y="2633"/>
                    <a:pt x="2604" y="2502"/>
                    <a:pt x="2358" y="2256"/>
                  </a:cubicBezTo>
                  <a:cubicBezTo>
                    <a:pt x="1624" y="1526"/>
                    <a:pt x="0" y="0"/>
                    <a:pt x="0" y="0"/>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5" name="Google Shape;685;p12"/>
            <p:cNvSpPr/>
            <p:nvPr/>
          </p:nvSpPr>
          <p:spPr>
            <a:xfrm>
              <a:off x="2543525" y="3996350"/>
              <a:ext cx="66250" cy="65750"/>
            </a:xfrm>
            <a:custGeom>
              <a:avLst/>
              <a:gdLst/>
              <a:ahLst/>
              <a:cxnLst/>
              <a:rect l="l" t="t" r="r" b="b"/>
              <a:pathLst>
                <a:path w="2650" h="2630" extrusionOk="0">
                  <a:moveTo>
                    <a:pt x="1" y="0"/>
                  </a:moveTo>
                  <a:lnTo>
                    <a:pt x="1" y="0"/>
                  </a:lnTo>
                  <a:cubicBezTo>
                    <a:pt x="1" y="4"/>
                    <a:pt x="1502" y="1603"/>
                    <a:pt x="2223" y="2329"/>
                  </a:cubicBezTo>
                  <a:cubicBezTo>
                    <a:pt x="2455" y="2554"/>
                    <a:pt x="2569" y="2629"/>
                    <a:pt x="2611" y="2629"/>
                  </a:cubicBezTo>
                  <a:cubicBezTo>
                    <a:pt x="2617" y="2629"/>
                    <a:pt x="2622" y="2628"/>
                    <a:pt x="2625" y="2625"/>
                  </a:cubicBezTo>
                  <a:cubicBezTo>
                    <a:pt x="2650" y="2596"/>
                    <a:pt x="2568" y="2465"/>
                    <a:pt x="2326" y="2227"/>
                  </a:cubicBezTo>
                  <a:cubicBezTo>
                    <a:pt x="1604" y="1501"/>
                    <a:pt x="1" y="0"/>
                    <a:pt x="1"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6" name="Google Shape;686;p12"/>
            <p:cNvSpPr/>
            <p:nvPr/>
          </p:nvSpPr>
          <p:spPr>
            <a:xfrm>
              <a:off x="2544450" y="3997275"/>
              <a:ext cx="65450" cy="64825"/>
            </a:xfrm>
            <a:custGeom>
              <a:avLst/>
              <a:gdLst/>
              <a:ahLst/>
              <a:cxnLst/>
              <a:rect l="l" t="t" r="r" b="b"/>
              <a:pathLst>
                <a:path w="2618" h="2593" extrusionOk="0">
                  <a:moveTo>
                    <a:pt x="5" y="0"/>
                  </a:moveTo>
                  <a:cubicBezTo>
                    <a:pt x="1" y="4"/>
                    <a:pt x="1481" y="1579"/>
                    <a:pt x="2195" y="2296"/>
                  </a:cubicBezTo>
                  <a:cubicBezTo>
                    <a:pt x="2419" y="2517"/>
                    <a:pt x="2532" y="2593"/>
                    <a:pt x="2574" y="2593"/>
                  </a:cubicBezTo>
                  <a:cubicBezTo>
                    <a:pt x="2580" y="2593"/>
                    <a:pt x="2585" y="2591"/>
                    <a:pt x="2588" y="2588"/>
                  </a:cubicBezTo>
                  <a:cubicBezTo>
                    <a:pt x="2617" y="2559"/>
                    <a:pt x="2535" y="2432"/>
                    <a:pt x="2297" y="2194"/>
                  </a:cubicBezTo>
                  <a:cubicBezTo>
                    <a:pt x="1584" y="1476"/>
                    <a:pt x="5" y="0"/>
                    <a:pt x="5"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7" name="Google Shape;687;p12"/>
            <p:cNvSpPr/>
            <p:nvPr/>
          </p:nvSpPr>
          <p:spPr>
            <a:xfrm>
              <a:off x="2545275" y="3998300"/>
              <a:ext cx="64500" cy="63800"/>
            </a:xfrm>
            <a:custGeom>
              <a:avLst/>
              <a:gdLst/>
              <a:ahLst/>
              <a:cxnLst/>
              <a:rect l="l" t="t" r="r" b="b"/>
              <a:pathLst>
                <a:path w="2580" h="2552" extrusionOk="0">
                  <a:moveTo>
                    <a:pt x="9" y="0"/>
                  </a:moveTo>
                  <a:lnTo>
                    <a:pt x="9" y="0"/>
                  </a:lnTo>
                  <a:cubicBezTo>
                    <a:pt x="1" y="0"/>
                    <a:pt x="1465" y="1554"/>
                    <a:pt x="2162" y="2259"/>
                  </a:cubicBezTo>
                  <a:cubicBezTo>
                    <a:pt x="2382" y="2476"/>
                    <a:pt x="2492" y="2552"/>
                    <a:pt x="2533" y="2552"/>
                  </a:cubicBezTo>
                  <a:cubicBezTo>
                    <a:pt x="2539" y="2552"/>
                    <a:pt x="2544" y="2550"/>
                    <a:pt x="2547" y="2547"/>
                  </a:cubicBezTo>
                  <a:cubicBezTo>
                    <a:pt x="2580" y="2518"/>
                    <a:pt x="2498" y="2391"/>
                    <a:pt x="2264" y="2157"/>
                  </a:cubicBezTo>
                  <a:cubicBezTo>
                    <a:pt x="1559" y="1456"/>
                    <a:pt x="9" y="0"/>
                    <a:pt x="9" y="0"/>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8" name="Google Shape;688;p12"/>
            <p:cNvSpPr/>
            <p:nvPr/>
          </p:nvSpPr>
          <p:spPr>
            <a:xfrm>
              <a:off x="2546300" y="3999100"/>
              <a:ext cx="63475" cy="63000"/>
            </a:xfrm>
            <a:custGeom>
              <a:avLst/>
              <a:gdLst/>
              <a:ahLst/>
              <a:cxnLst/>
              <a:rect l="l" t="t" r="r" b="b"/>
              <a:pathLst>
                <a:path w="2539" h="2520" extrusionOk="0">
                  <a:moveTo>
                    <a:pt x="1" y="1"/>
                  </a:moveTo>
                  <a:cubicBezTo>
                    <a:pt x="1" y="1"/>
                    <a:pt x="1436" y="1530"/>
                    <a:pt x="2129" y="2227"/>
                  </a:cubicBezTo>
                  <a:cubicBezTo>
                    <a:pt x="2351" y="2449"/>
                    <a:pt x="2458" y="2520"/>
                    <a:pt x="2499" y="2520"/>
                  </a:cubicBezTo>
                  <a:cubicBezTo>
                    <a:pt x="2506" y="2520"/>
                    <a:pt x="2511" y="2518"/>
                    <a:pt x="2514" y="2515"/>
                  </a:cubicBezTo>
                  <a:cubicBezTo>
                    <a:pt x="2539" y="2490"/>
                    <a:pt x="2461" y="2367"/>
                    <a:pt x="2227" y="2129"/>
                  </a:cubicBezTo>
                  <a:cubicBezTo>
                    <a:pt x="1534" y="1436"/>
                    <a:pt x="1" y="1"/>
                    <a:pt x="1"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9" name="Google Shape;689;p12"/>
            <p:cNvSpPr/>
            <p:nvPr/>
          </p:nvSpPr>
          <p:spPr>
            <a:xfrm>
              <a:off x="2547225" y="4000025"/>
              <a:ext cx="62450" cy="61975"/>
            </a:xfrm>
            <a:custGeom>
              <a:avLst/>
              <a:gdLst/>
              <a:ahLst/>
              <a:cxnLst/>
              <a:rect l="l" t="t" r="r" b="b"/>
              <a:pathLst>
                <a:path w="2498" h="2479" extrusionOk="0">
                  <a:moveTo>
                    <a:pt x="1" y="1"/>
                  </a:moveTo>
                  <a:lnTo>
                    <a:pt x="1" y="1"/>
                  </a:lnTo>
                  <a:cubicBezTo>
                    <a:pt x="1" y="1"/>
                    <a:pt x="1411" y="1510"/>
                    <a:pt x="2092" y="2190"/>
                  </a:cubicBezTo>
                  <a:cubicBezTo>
                    <a:pt x="2308" y="2406"/>
                    <a:pt x="2414" y="2479"/>
                    <a:pt x="2457" y="2479"/>
                  </a:cubicBezTo>
                  <a:cubicBezTo>
                    <a:pt x="2464" y="2479"/>
                    <a:pt x="2469" y="2477"/>
                    <a:pt x="2473" y="2473"/>
                  </a:cubicBezTo>
                  <a:cubicBezTo>
                    <a:pt x="2498" y="2449"/>
                    <a:pt x="2420" y="2326"/>
                    <a:pt x="2190" y="2092"/>
                  </a:cubicBezTo>
                  <a:cubicBezTo>
                    <a:pt x="1510" y="1411"/>
                    <a:pt x="1" y="1"/>
                    <a:pt x="1"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0" name="Google Shape;690;p12"/>
            <p:cNvSpPr/>
            <p:nvPr/>
          </p:nvSpPr>
          <p:spPr>
            <a:xfrm>
              <a:off x="2548150" y="4000950"/>
              <a:ext cx="61625" cy="61050"/>
            </a:xfrm>
            <a:custGeom>
              <a:avLst/>
              <a:gdLst/>
              <a:ahLst/>
              <a:cxnLst/>
              <a:rect l="l" t="t" r="r" b="b"/>
              <a:pathLst>
                <a:path w="2465" h="2442" extrusionOk="0">
                  <a:moveTo>
                    <a:pt x="0" y="1"/>
                  </a:moveTo>
                  <a:lnTo>
                    <a:pt x="0" y="1"/>
                  </a:lnTo>
                  <a:cubicBezTo>
                    <a:pt x="1" y="1"/>
                    <a:pt x="1391" y="1481"/>
                    <a:pt x="2059" y="2158"/>
                  </a:cubicBezTo>
                  <a:cubicBezTo>
                    <a:pt x="2271" y="2370"/>
                    <a:pt x="2377" y="2442"/>
                    <a:pt x="2420" y="2442"/>
                  </a:cubicBezTo>
                  <a:cubicBezTo>
                    <a:pt x="2427" y="2442"/>
                    <a:pt x="2432" y="2440"/>
                    <a:pt x="2436" y="2436"/>
                  </a:cubicBezTo>
                  <a:cubicBezTo>
                    <a:pt x="2465" y="2412"/>
                    <a:pt x="2387" y="2293"/>
                    <a:pt x="2157" y="2059"/>
                  </a:cubicBezTo>
                  <a:cubicBezTo>
                    <a:pt x="1481" y="1391"/>
                    <a:pt x="1" y="1"/>
                    <a:pt x="0" y="1"/>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1" name="Google Shape;691;p12"/>
            <p:cNvSpPr/>
            <p:nvPr/>
          </p:nvSpPr>
          <p:spPr>
            <a:xfrm>
              <a:off x="2549075" y="4001875"/>
              <a:ext cx="60600" cy="60125"/>
            </a:xfrm>
            <a:custGeom>
              <a:avLst/>
              <a:gdLst/>
              <a:ahLst/>
              <a:cxnLst/>
              <a:rect l="l" t="t" r="r" b="b"/>
              <a:pathLst>
                <a:path w="2424" h="2405" extrusionOk="0">
                  <a:moveTo>
                    <a:pt x="0" y="1"/>
                  </a:moveTo>
                  <a:cubicBezTo>
                    <a:pt x="0" y="5"/>
                    <a:pt x="1366" y="1460"/>
                    <a:pt x="2030" y="2121"/>
                  </a:cubicBezTo>
                  <a:cubicBezTo>
                    <a:pt x="2242" y="2333"/>
                    <a:pt x="2342" y="2405"/>
                    <a:pt x="2383" y="2405"/>
                  </a:cubicBezTo>
                  <a:cubicBezTo>
                    <a:pt x="2390" y="2405"/>
                    <a:pt x="2395" y="2403"/>
                    <a:pt x="2399" y="2399"/>
                  </a:cubicBezTo>
                  <a:cubicBezTo>
                    <a:pt x="2424" y="2375"/>
                    <a:pt x="2346" y="2256"/>
                    <a:pt x="2120" y="2030"/>
                  </a:cubicBezTo>
                  <a:cubicBezTo>
                    <a:pt x="1460" y="1362"/>
                    <a:pt x="1" y="1"/>
                    <a:pt x="0"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2" name="Google Shape;692;p12"/>
            <p:cNvSpPr/>
            <p:nvPr/>
          </p:nvSpPr>
          <p:spPr>
            <a:xfrm>
              <a:off x="2549900" y="4002800"/>
              <a:ext cx="59675" cy="59100"/>
            </a:xfrm>
            <a:custGeom>
              <a:avLst/>
              <a:gdLst/>
              <a:ahLst/>
              <a:cxnLst/>
              <a:rect l="l" t="t" r="r" b="b"/>
              <a:pathLst>
                <a:path w="2387" h="2364" extrusionOk="0">
                  <a:moveTo>
                    <a:pt x="0" y="1"/>
                  </a:moveTo>
                  <a:cubicBezTo>
                    <a:pt x="0" y="5"/>
                    <a:pt x="1349" y="1440"/>
                    <a:pt x="1997" y="2084"/>
                  </a:cubicBezTo>
                  <a:cubicBezTo>
                    <a:pt x="2202" y="2292"/>
                    <a:pt x="2304" y="2364"/>
                    <a:pt x="2343" y="2364"/>
                  </a:cubicBezTo>
                  <a:cubicBezTo>
                    <a:pt x="2350" y="2364"/>
                    <a:pt x="2355" y="2362"/>
                    <a:pt x="2358" y="2358"/>
                  </a:cubicBezTo>
                  <a:cubicBezTo>
                    <a:pt x="2387" y="2330"/>
                    <a:pt x="2313" y="2219"/>
                    <a:pt x="2087" y="1993"/>
                  </a:cubicBezTo>
                  <a:cubicBezTo>
                    <a:pt x="1435" y="1341"/>
                    <a:pt x="0" y="1"/>
                    <a:pt x="0"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3" name="Google Shape;693;p12"/>
            <p:cNvSpPr/>
            <p:nvPr/>
          </p:nvSpPr>
          <p:spPr>
            <a:xfrm>
              <a:off x="2550825" y="4003825"/>
              <a:ext cx="58850" cy="58175"/>
            </a:xfrm>
            <a:custGeom>
              <a:avLst/>
              <a:gdLst/>
              <a:ahLst/>
              <a:cxnLst/>
              <a:rect l="l" t="t" r="r" b="b"/>
              <a:pathLst>
                <a:path w="2354" h="2327" extrusionOk="0">
                  <a:moveTo>
                    <a:pt x="4" y="1"/>
                  </a:moveTo>
                  <a:cubicBezTo>
                    <a:pt x="0" y="1"/>
                    <a:pt x="1325" y="1407"/>
                    <a:pt x="1968" y="2055"/>
                  </a:cubicBezTo>
                  <a:cubicBezTo>
                    <a:pt x="2173" y="2256"/>
                    <a:pt x="2272" y="2327"/>
                    <a:pt x="2313" y="2327"/>
                  </a:cubicBezTo>
                  <a:cubicBezTo>
                    <a:pt x="2320" y="2327"/>
                    <a:pt x="2325" y="2325"/>
                    <a:pt x="2329" y="2321"/>
                  </a:cubicBezTo>
                  <a:cubicBezTo>
                    <a:pt x="2354" y="2297"/>
                    <a:pt x="2280" y="2182"/>
                    <a:pt x="2063" y="1961"/>
                  </a:cubicBezTo>
                  <a:cubicBezTo>
                    <a:pt x="1419" y="1321"/>
                    <a:pt x="4" y="1"/>
                    <a:pt x="4"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4" name="Google Shape;694;p12"/>
            <p:cNvSpPr/>
            <p:nvPr/>
          </p:nvSpPr>
          <p:spPr>
            <a:xfrm>
              <a:off x="2551750" y="4004650"/>
              <a:ext cx="57925" cy="57250"/>
            </a:xfrm>
            <a:custGeom>
              <a:avLst/>
              <a:gdLst/>
              <a:ahLst/>
              <a:cxnLst/>
              <a:rect l="l" t="t" r="r" b="b"/>
              <a:pathLst>
                <a:path w="2317" h="2290" extrusionOk="0">
                  <a:moveTo>
                    <a:pt x="4" y="0"/>
                  </a:moveTo>
                  <a:cubicBezTo>
                    <a:pt x="0" y="0"/>
                    <a:pt x="1300" y="1390"/>
                    <a:pt x="1935" y="2018"/>
                  </a:cubicBezTo>
                  <a:cubicBezTo>
                    <a:pt x="2140" y="2219"/>
                    <a:pt x="2236" y="2290"/>
                    <a:pt x="2276" y="2290"/>
                  </a:cubicBezTo>
                  <a:cubicBezTo>
                    <a:pt x="2283" y="2290"/>
                    <a:pt x="2288" y="2288"/>
                    <a:pt x="2292" y="2284"/>
                  </a:cubicBezTo>
                  <a:cubicBezTo>
                    <a:pt x="2317" y="2264"/>
                    <a:pt x="2243" y="2149"/>
                    <a:pt x="2026" y="1928"/>
                  </a:cubicBezTo>
                  <a:cubicBezTo>
                    <a:pt x="1394" y="1300"/>
                    <a:pt x="4" y="0"/>
                    <a:pt x="4"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5" name="Google Shape;695;p12"/>
            <p:cNvSpPr/>
            <p:nvPr/>
          </p:nvSpPr>
          <p:spPr>
            <a:xfrm>
              <a:off x="2552650" y="4005575"/>
              <a:ext cx="56925" cy="56425"/>
            </a:xfrm>
            <a:custGeom>
              <a:avLst/>
              <a:gdLst/>
              <a:ahLst/>
              <a:cxnLst/>
              <a:rect l="l" t="t" r="r" b="b"/>
              <a:pathLst>
                <a:path w="2277" h="2257" extrusionOk="0">
                  <a:moveTo>
                    <a:pt x="5" y="0"/>
                  </a:moveTo>
                  <a:lnTo>
                    <a:pt x="5" y="0"/>
                  </a:lnTo>
                  <a:cubicBezTo>
                    <a:pt x="1" y="0"/>
                    <a:pt x="1280" y="1366"/>
                    <a:pt x="1895" y="1989"/>
                  </a:cubicBezTo>
                  <a:cubicBezTo>
                    <a:pt x="2100" y="2187"/>
                    <a:pt x="2195" y="2257"/>
                    <a:pt x="2234" y="2257"/>
                  </a:cubicBezTo>
                  <a:cubicBezTo>
                    <a:pt x="2240" y="2257"/>
                    <a:pt x="2245" y="2255"/>
                    <a:pt x="2248" y="2251"/>
                  </a:cubicBezTo>
                  <a:cubicBezTo>
                    <a:pt x="2277" y="2227"/>
                    <a:pt x="2203" y="2112"/>
                    <a:pt x="1990" y="1895"/>
                  </a:cubicBezTo>
                  <a:cubicBezTo>
                    <a:pt x="1366" y="1275"/>
                    <a:pt x="5" y="0"/>
                    <a:pt x="5" y="0"/>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6" name="Google Shape;696;p12"/>
            <p:cNvSpPr/>
            <p:nvPr/>
          </p:nvSpPr>
          <p:spPr>
            <a:xfrm>
              <a:off x="2553675" y="4006500"/>
              <a:ext cx="55900" cy="55500"/>
            </a:xfrm>
            <a:custGeom>
              <a:avLst/>
              <a:gdLst/>
              <a:ahLst/>
              <a:cxnLst/>
              <a:rect l="l" t="t" r="r" b="b"/>
              <a:pathLst>
                <a:path w="2236" h="2220" extrusionOk="0">
                  <a:moveTo>
                    <a:pt x="1" y="0"/>
                  </a:moveTo>
                  <a:cubicBezTo>
                    <a:pt x="1" y="0"/>
                    <a:pt x="1" y="0"/>
                    <a:pt x="1" y="0"/>
                  </a:cubicBezTo>
                  <a:cubicBezTo>
                    <a:pt x="1" y="0"/>
                    <a:pt x="1256" y="1341"/>
                    <a:pt x="1858" y="1956"/>
                  </a:cubicBezTo>
                  <a:cubicBezTo>
                    <a:pt x="2060" y="2150"/>
                    <a:pt x="2154" y="2220"/>
                    <a:pt x="2193" y="2220"/>
                  </a:cubicBezTo>
                  <a:cubicBezTo>
                    <a:pt x="2199" y="2220"/>
                    <a:pt x="2204" y="2218"/>
                    <a:pt x="2207" y="2214"/>
                  </a:cubicBezTo>
                  <a:cubicBezTo>
                    <a:pt x="2236" y="2190"/>
                    <a:pt x="2166" y="2079"/>
                    <a:pt x="1953" y="1866"/>
                  </a:cubicBezTo>
                  <a:cubicBezTo>
                    <a:pt x="1343" y="1256"/>
                    <a:pt x="9" y="0"/>
                    <a:pt x="1"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7" name="Google Shape;697;p12"/>
            <p:cNvSpPr/>
            <p:nvPr/>
          </p:nvSpPr>
          <p:spPr>
            <a:xfrm>
              <a:off x="2554500" y="4007400"/>
              <a:ext cx="54875" cy="54450"/>
            </a:xfrm>
            <a:custGeom>
              <a:avLst/>
              <a:gdLst/>
              <a:ahLst/>
              <a:cxnLst/>
              <a:rect l="l" t="t" r="r" b="b"/>
              <a:pathLst>
                <a:path w="2195" h="2178" extrusionOk="0">
                  <a:moveTo>
                    <a:pt x="1" y="1"/>
                  </a:moveTo>
                  <a:cubicBezTo>
                    <a:pt x="1" y="1"/>
                    <a:pt x="1" y="1"/>
                    <a:pt x="1" y="1"/>
                  </a:cubicBezTo>
                  <a:cubicBezTo>
                    <a:pt x="1" y="5"/>
                    <a:pt x="1231" y="1317"/>
                    <a:pt x="1834" y="1916"/>
                  </a:cubicBezTo>
                  <a:cubicBezTo>
                    <a:pt x="2027" y="2109"/>
                    <a:pt x="2118" y="2177"/>
                    <a:pt x="2157" y="2177"/>
                  </a:cubicBezTo>
                  <a:cubicBezTo>
                    <a:pt x="2165" y="2177"/>
                    <a:pt x="2170" y="2175"/>
                    <a:pt x="2174" y="2170"/>
                  </a:cubicBezTo>
                  <a:cubicBezTo>
                    <a:pt x="2195" y="2146"/>
                    <a:pt x="2129" y="2039"/>
                    <a:pt x="1920" y="1830"/>
                  </a:cubicBezTo>
                  <a:cubicBezTo>
                    <a:pt x="1323" y="1233"/>
                    <a:pt x="18" y="1"/>
                    <a:pt x="1"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8" name="Google Shape;698;p12"/>
            <p:cNvSpPr/>
            <p:nvPr/>
          </p:nvSpPr>
          <p:spPr>
            <a:xfrm>
              <a:off x="2555425" y="4008225"/>
              <a:ext cx="53950" cy="53675"/>
            </a:xfrm>
            <a:custGeom>
              <a:avLst/>
              <a:gdLst/>
              <a:ahLst/>
              <a:cxnLst/>
              <a:rect l="l" t="t" r="r" b="b"/>
              <a:pathLst>
                <a:path w="2158" h="2147" extrusionOk="0">
                  <a:moveTo>
                    <a:pt x="1" y="1"/>
                  </a:moveTo>
                  <a:cubicBezTo>
                    <a:pt x="1" y="1"/>
                    <a:pt x="1" y="1"/>
                    <a:pt x="1" y="1"/>
                  </a:cubicBezTo>
                  <a:cubicBezTo>
                    <a:pt x="1" y="9"/>
                    <a:pt x="1210" y="1301"/>
                    <a:pt x="1797" y="1887"/>
                  </a:cubicBezTo>
                  <a:cubicBezTo>
                    <a:pt x="1989" y="2080"/>
                    <a:pt x="2080" y="2147"/>
                    <a:pt x="2118" y="2147"/>
                  </a:cubicBezTo>
                  <a:cubicBezTo>
                    <a:pt x="2124" y="2147"/>
                    <a:pt x="2129" y="2145"/>
                    <a:pt x="2133" y="2141"/>
                  </a:cubicBezTo>
                  <a:cubicBezTo>
                    <a:pt x="2158" y="2113"/>
                    <a:pt x="2092" y="2010"/>
                    <a:pt x="1883" y="1801"/>
                  </a:cubicBezTo>
                  <a:cubicBezTo>
                    <a:pt x="1293" y="1211"/>
                    <a:pt x="9" y="1"/>
                    <a:pt x="1"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99" name="Google Shape;699;p12"/>
            <p:cNvSpPr/>
            <p:nvPr/>
          </p:nvSpPr>
          <p:spPr>
            <a:xfrm>
              <a:off x="2556350" y="4009150"/>
              <a:ext cx="53225" cy="52600"/>
            </a:xfrm>
            <a:custGeom>
              <a:avLst/>
              <a:gdLst/>
              <a:ahLst/>
              <a:cxnLst/>
              <a:rect l="l" t="t" r="r" b="b"/>
              <a:pathLst>
                <a:path w="2129" h="2104" extrusionOk="0">
                  <a:moveTo>
                    <a:pt x="5" y="1"/>
                  </a:moveTo>
                  <a:cubicBezTo>
                    <a:pt x="5" y="1"/>
                    <a:pt x="5" y="1"/>
                    <a:pt x="5" y="1"/>
                  </a:cubicBezTo>
                  <a:cubicBezTo>
                    <a:pt x="1" y="5"/>
                    <a:pt x="1190" y="1272"/>
                    <a:pt x="1768" y="1850"/>
                  </a:cubicBezTo>
                  <a:cubicBezTo>
                    <a:pt x="1954" y="2036"/>
                    <a:pt x="2044" y="2103"/>
                    <a:pt x="2083" y="2103"/>
                  </a:cubicBezTo>
                  <a:cubicBezTo>
                    <a:pt x="2090" y="2103"/>
                    <a:pt x="2096" y="2101"/>
                    <a:pt x="2100" y="2096"/>
                  </a:cubicBezTo>
                  <a:cubicBezTo>
                    <a:pt x="2129" y="2072"/>
                    <a:pt x="2059" y="1969"/>
                    <a:pt x="1854" y="1764"/>
                  </a:cubicBezTo>
                  <a:cubicBezTo>
                    <a:pt x="1277" y="1187"/>
                    <a:pt x="13" y="1"/>
                    <a:pt x="5"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0" name="Google Shape;700;p12"/>
            <p:cNvSpPr/>
            <p:nvPr/>
          </p:nvSpPr>
          <p:spPr>
            <a:xfrm>
              <a:off x="2557275" y="4010175"/>
              <a:ext cx="52100" cy="51700"/>
            </a:xfrm>
            <a:custGeom>
              <a:avLst/>
              <a:gdLst/>
              <a:ahLst/>
              <a:cxnLst/>
              <a:rect l="l" t="t" r="r" b="b"/>
              <a:pathLst>
                <a:path w="2084" h="2068" extrusionOk="0">
                  <a:moveTo>
                    <a:pt x="5" y="1"/>
                  </a:moveTo>
                  <a:cubicBezTo>
                    <a:pt x="5" y="1"/>
                    <a:pt x="5" y="1"/>
                    <a:pt x="5" y="1"/>
                  </a:cubicBezTo>
                  <a:cubicBezTo>
                    <a:pt x="0" y="1"/>
                    <a:pt x="1169" y="1247"/>
                    <a:pt x="1735" y="1817"/>
                  </a:cubicBezTo>
                  <a:cubicBezTo>
                    <a:pt x="1927" y="2005"/>
                    <a:pt x="2017" y="2068"/>
                    <a:pt x="2051" y="2068"/>
                  </a:cubicBezTo>
                  <a:cubicBezTo>
                    <a:pt x="2056" y="2068"/>
                    <a:pt x="2060" y="2066"/>
                    <a:pt x="2063" y="2063"/>
                  </a:cubicBezTo>
                  <a:cubicBezTo>
                    <a:pt x="2084" y="2043"/>
                    <a:pt x="2022" y="1940"/>
                    <a:pt x="1817" y="1735"/>
                  </a:cubicBezTo>
                  <a:cubicBezTo>
                    <a:pt x="1252" y="1166"/>
                    <a:pt x="13" y="1"/>
                    <a:pt x="5"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1" name="Google Shape;701;p12"/>
            <p:cNvSpPr/>
            <p:nvPr/>
          </p:nvSpPr>
          <p:spPr>
            <a:xfrm>
              <a:off x="2558100" y="4011100"/>
              <a:ext cx="51475" cy="50775"/>
            </a:xfrm>
            <a:custGeom>
              <a:avLst/>
              <a:gdLst/>
              <a:ahLst/>
              <a:cxnLst/>
              <a:rect l="l" t="t" r="r" b="b"/>
              <a:pathLst>
                <a:path w="2059" h="2031" extrusionOk="0">
                  <a:moveTo>
                    <a:pt x="8" y="1"/>
                  </a:moveTo>
                  <a:cubicBezTo>
                    <a:pt x="8" y="1"/>
                    <a:pt x="8" y="1"/>
                    <a:pt x="8" y="1"/>
                  </a:cubicBezTo>
                  <a:cubicBezTo>
                    <a:pt x="0" y="1"/>
                    <a:pt x="1144" y="1219"/>
                    <a:pt x="1710" y="1784"/>
                  </a:cubicBezTo>
                  <a:cubicBezTo>
                    <a:pt x="1895" y="1969"/>
                    <a:pt x="1984" y="2031"/>
                    <a:pt x="2018" y="2031"/>
                  </a:cubicBezTo>
                  <a:cubicBezTo>
                    <a:pt x="2023" y="2031"/>
                    <a:pt x="2027" y="2029"/>
                    <a:pt x="2030" y="2026"/>
                  </a:cubicBezTo>
                  <a:cubicBezTo>
                    <a:pt x="2059" y="2006"/>
                    <a:pt x="1989" y="1903"/>
                    <a:pt x="1792" y="1702"/>
                  </a:cubicBezTo>
                  <a:cubicBezTo>
                    <a:pt x="1231" y="1146"/>
                    <a:pt x="17" y="1"/>
                    <a:pt x="8" y="1"/>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2" name="Google Shape;702;p12"/>
            <p:cNvSpPr/>
            <p:nvPr/>
          </p:nvSpPr>
          <p:spPr>
            <a:xfrm>
              <a:off x="2559025" y="4011925"/>
              <a:ext cx="50350" cy="49750"/>
            </a:xfrm>
            <a:custGeom>
              <a:avLst/>
              <a:gdLst/>
              <a:ahLst/>
              <a:cxnLst/>
              <a:rect l="l" t="t" r="r" b="b"/>
              <a:pathLst>
                <a:path w="2014" h="1990" extrusionOk="0">
                  <a:moveTo>
                    <a:pt x="4" y="0"/>
                  </a:moveTo>
                  <a:cubicBezTo>
                    <a:pt x="4" y="0"/>
                    <a:pt x="4" y="0"/>
                    <a:pt x="4" y="0"/>
                  </a:cubicBezTo>
                  <a:cubicBezTo>
                    <a:pt x="0" y="0"/>
                    <a:pt x="1124" y="1202"/>
                    <a:pt x="1677" y="1743"/>
                  </a:cubicBezTo>
                  <a:cubicBezTo>
                    <a:pt x="1857" y="1930"/>
                    <a:pt x="1946" y="1990"/>
                    <a:pt x="1980" y="1990"/>
                  </a:cubicBezTo>
                  <a:cubicBezTo>
                    <a:pt x="1986" y="1990"/>
                    <a:pt x="1990" y="1988"/>
                    <a:pt x="1993" y="1985"/>
                  </a:cubicBezTo>
                  <a:cubicBezTo>
                    <a:pt x="2014" y="1965"/>
                    <a:pt x="1952" y="1870"/>
                    <a:pt x="1755" y="1669"/>
                  </a:cubicBezTo>
                  <a:cubicBezTo>
                    <a:pt x="1207" y="1121"/>
                    <a:pt x="17" y="0"/>
                    <a:pt x="4"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3" name="Google Shape;703;p12"/>
            <p:cNvSpPr/>
            <p:nvPr/>
          </p:nvSpPr>
          <p:spPr>
            <a:xfrm>
              <a:off x="2559950" y="4012850"/>
              <a:ext cx="49325" cy="48825"/>
            </a:xfrm>
            <a:custGeom>
              <a:avLst/>
              <a:gdLst/>
              <a:ahLst/>
              <a:cxnLst/>
              <a:rect l="l" t="t" r="r" b="b"/>
              <a:pathLst>
                <a:path w="1973" h="1953" extrusionOk="0">
                  <a:moveTo>
                    <a:pt x="4" y="0"/>
                  </a:moveTo>
                  <a:cubicBezTo>
                    <a:pt x="4" y="0"/>
                    <a:pt x="4" y="0"/>
                    <a:pt x="4" y="0"/>
                  </a:cubicBezTo>
                  <a:cubicBezTo>
                    <a:pt x="0" y="9"/>
                    <a:pt x="1103" y="1177"/>
                    <a:pt x="1640" y="1714"/>
                  </a:cubicBezTo>
                  <a:cubicBezTo>
                    <a:pt x="1820" y="1894"/>
                    <a:pt x="1906" y="1953"/>
                    <a:pt x="1939" y="1953"/>
                  </a:cubicBezTo>
                  <a:cubicBezTo>
                    <a:pt x="1945" y="1953"/>
                    <a:pt x="1949" y="1951"/>
                    <a:pt x="1952" y="1948"/>
                  </a:cubicBezTo>
                  <a:cubicBezTo>
                    <a:pt x="1972" y="1928"/>
                    <a:pt x="1911" y="1833"/>
                    <a:pt x="1718" y="1636"/>
                  </a:cubicBezTo>
                  <a:cubicBezTo>
                    <a:pt x="1178" y="1100"/>
                    <a:pt x="13" y="0"/>
                    <a:pt x="4" y="0"/>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4" name="Google Shape;704;p12"/>
            <p:cNvSpPr/>
            <p:nvPr/>
          </p:nvSpPr>
          <p:spPr>
            <a:xfrm>
              <a:off x="2560975" y="4013775"/>
              <a:ext cx="48300" cy="47800"/>
            </a:xfrm>
            <a:custGeom>
              <a:avLst/>
              <a:gdLst/>
              <a:ahLst/>
              <a:cxnLst/>
              <a:rect l="l" t="t" r="r" b="b"/>
              <a:pathLst>
                <a:path w="1932" h="1912" extrusionOk="0">
                  <a:moveTo>
                    <a:pt x="0" y="0"/>
                  </a:moveTo>
                  <a:cubicBezTo>
                    <a:pt x="0" y="0"/>
                    <a:pt x="0" y="0"/>
                    <a:pt x="0" y="0"/>
                  </a:cubicBezTo>
                  <a:cubicBezTo>
                    <a:pt x="0" y="4"/>
                    <a:pt x="1074" y="1153"/>
                    <a:pt x="1603" y="1677"/>
                  </a:cubicBezTo>
                  <a:cubicBezTo>
                    <a:pt x="1779" y="1853"/>
                    <a:pt x="1865" y="1912"/>
                    <a:pt x="1898" y="1912"/>
                  </a:cubicBezTo>
                  <a:cubicBezTo>
                    <a:pt x="1904" y="1912"/>
                    <a:pt x="1908" y="1910"/>
                    <a:pt x="1911" y="1907"/>
                  </a:cubicBezTo>
                  <a:cubicBezTo>
                    <a:pt x="1931" y="1887"/>
                    <a:pt x="1874" y="1796"/>
                    <a:pt x="1681" y="1599"/>
                  </a:cubicBezTo>
                  <a:cubicBezTo>
                    <a:pt x="1153" y="1072"/>
                    <a:pt x="9" y="0"/>
                    <a:pt x="0" y="0"/>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5" name="Google Shape;705;p12"/>
            <p:cNvSpPr/>
            <p:nvPr/>
          </p:nvSpPr>
          <p:spPr>
            <a:xfrm>
              <a:off x="2561875" y="4014700"/>
              <a:ext cx="47400" cy="46975"/>
            </a:xfrm>
            <a:custGeom>
              <a:avLst/>
              <a:gdLst/>
              <a:ahLst/>
              <a:cxnLst/>
              <a:rect l="l" t="t" r="r" b="b"/>
              <a:pathLst>
                <a:path w="1896" h="1879" extrusionOk="0">
                  <a:moveTo>
                    <a:pt x="1" y="0"/>
                  </a:moveTo>
                  <a:cubicBezTo>
                    <a:pt x="1" y="0"/>
                    <a:pt x="1" y="0"/>
                    <a:pt x="1" y="0"/>
                  </a:cubicBezTo>
                  <a:cubicBezTo>
                    <a:pt x="1" y="4"/>
                    <a:pt x="1055" y="1128"/>
                    <a:pt x="1567" y="1644"/>
                  </a:cubicBezTo>
                  <a:cubicBezTo>
                    <a:pt x="1743" y="1820"/>
                    <a:pt x="1829" y="1879"/>
                    <a:pt x="1862" y="1879"/>
                  </a:cubicBezTo>
                  <a:cubicBezTo>
                    <a:pt x="1868" y="1879"/>
                    <a:pt x="1872" y="1877"/>
                    <a:pt x="1875" y="1874"/>
                  </a:cubicBezTo>
                  <a:cubicBezTo>
                    <a:pt x="1895" y="1850"/>
                    <a:pt x="1834" y="1759"/>
                    <a:pt x="1645" y="1567"/>
                  </a:cubicBezTo>
                  <a:cubicBezTo>
                    <a:pt x="1130" y="1051"/>
                    <a:pt x="9" y="0"/>
                    <a:pt x="1"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6" name="Google Shape;706;p12"/>
            <p:cNvSpPr/>
            <p:nvPr/>
          </p:nvSpPr>
          <p:spPr>
            <a:xfrm>
              <a:off x="2562700" y="4015625"/>
              <a:ext cx="46575" cy="46050"/>
            </a:xfrm>
            <a:custGeom>
              <a:avLst/>
              <a:gdLst/>
              <a:ahLst/>
              <a:cxnLst/>
              <a:rect l="l" t="t" r="r" b="b"/>
              <a:pathLst>
                <a:path w="1863" h="1842" extrusionOk="0">
                  <a:moveTo>
                    <a:pt x="9" y="0"/>
                  </a:moveTo>
                  <a:cubicBezTo>
                    <a:pt x="9" y="0"/>
                    <a:pt x="9" y="0"/>
                    <a:pt x="9" y="0"/>
                  </a:cubicBezTo>
                  <a:cubicBezTo>
                    <a:pt x="1" y="4"/>
                    <a:pt x="1034" y="1107"/>
                    <a:pt x="1538" y="1612"/>
                  </a:cubicBezTo>
                  <a:cubicBezTo>
                    <a:pt x="1714" y="1784"/>
                    <a:pt x="1797" y="1842"/>
                    <a:pt x="1829" y="1842"/>
                  </a:cubicBezTo>
                  <a:cubicBezTo>
                    <a:pt x="1835" y="1842"/>
                    <a:pt x="1839" y="1840"/>
                    <a:pt x="1842" y="1837"/>
                  </a:cubicBezTo>
                  <a:cubicBezTo>
                    <a:pt x="1862" y="1817"/>
                    <a:pt x="1805" y="1726"/>
                    <a:pt x="1616" y="1538"/>
                  </a:cubicBezTo>
                  <a:cubicBezTo>
                    <a:pt x="1110" y="1031"/>
                    <a:pt x="22" y="0"/>
                    <a:pt x="9" y="0"/>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7" name="Google Shape;707;p12"/>
            <p:cNvSpPr/>
            <p:nvPr/>
          </p:nvSpPr>
          <p:spPr>
            <a:xfrm>
              <a:off x="2563625" y="4016650"/>
              <a:ext cx="45650" cy="45025"/>
            </a:xfrm>
            <a:custGeom>
              <a:avLst/>
              <a:gdLst/>
              <a:ahLst/>
              <a:cxnLst/>
              <a:rect l="l" t="t" r="r" b="b"/>
              <a:pathLst>
                <a:path w="1826" h="1801" extrusionOk="0">
                  <a:moveTo>
                    <a:pt x="5" y="0"/>
                  </a:moveTo>
                  <a:cubicBezTo>
                    <a:pt x="5" y="0"/>
                    <a:pt x="5" y="0"/>
                    <a:pt x="5" y="0"/>
                  </a:cubicBezTo>
                  <a:cubicBezTo>
                    <a:pt x="1" y="0"/>
                    <a:pt x="1009" y="1074"/>
                    <a:pt x="1510" y="1579"/>
                  </a:cubicBezTo>
                  <a:cubicBezTo>
                    <a:pt x="1677" y="1746"/>
                    <a:pt x="1758" y="1801"/>
                    <a:pt x="1792" y="1801"/>
                  </a:cubicBezTo>
                  <a:cubicBezTo>
                    <a:pt x="1798" y="1801"/>
                    <a:pt x="1802" y="1799"/>
                    <a:pt x="1805" y="1796"/>
                  </a:cubicBezTo>
                  <a:cubicBezTo>
                    <a:pt x="1825" y="1776"/>
                    <a:pt x="1768" y="1685"/>
                    <a:pt x="1583" y="1501"/>
                  </a:cubicBezTo>
                  <a:cubicBezTo>
                    <a:pt x="1089" y="1007"/>
                    <a:pt x="22" y="0"/>
                    <a:pt x="5"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8" name="Google Shape;708;p12"/>
            <p:cNvSpPr/>
            <p:nvPr/>
          </p:nvSpPr>
          <p:spPr>
            <a:xfrm>
              <a:off x="2564550" y="4017450"/>
              <a:ext cx="44625" cy="44225"/>
            </a:xfrm>
            <a:custGeom>
              <a:avLst/>
              <a:gdLst/>
              <a:ahLst/>
              <a:cxnLst/>
              <a:rect l="l" t="t" r="r" b="b"/>
              <a:pathLst>
                <a:path w="1785" h="1769" extrusionOk="0">
                  <a:moveTo>
                    <a:pt x="5" y="1"/>
                  </a:moveTo>
                  <a:cubicBezTo>
                    <a:pt x="5" y="1"/>
                    <a:pt x="5" y="1"/>
                    <a:pt x="5" y="1"/>
                  </a:cubicBezTo>
                  <a:cubicBezTo>
                    <a:pt x="1" y="1"/>
                    <a:pt x="989" y="1059"/>
                    <a:pt x="1477" y="1543"/>
                  </a:cubicBezTo>
                  <a:cubicBezTo>
                    <a:pt x="1641" y="1714"/>
                    <a:pt x="1722" y="1769"/>
                    <a:pt x="1755" y="1769"/>
                  </a:cubicBezTo>
                  <a:cubicBezTo>
                    <a:pt x="1761" y="1769"/>
                    <a:pt x="1765" y="1767"/>
                    <a:pt x="1768" y="1764"/>
                  </a:cubicBezTo>
                  <a:cubicBezTo>
                    <a:pt x="1784" y="1744"/>
                    <a:pt x="1731" y="1657"/>
                    <a:pt x="1546" y="1473"/>
                  </a:cubicBezTo>
                  <a:cubicBezTo>
                    <a:pt x="1060" y="986"/>
                    <a:pt x="13" y="1"/>
                    <a:pt x="5"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09" name="Google Shape;709;p12"/>
            <p:cNvSpPr/>
            <p:nvPr/>
          </p:nvSpPr>
          <p:spPr>
            <a:xfrm>
              <a:off x="2565475" y="4018375"/>
              <a:ext cx="43700" cy="43200"/>
            </a:xfrm>
            <a:custGeom>
              <a:avLst/>
              <a:gdLst/>
              <a:ahLst/>
              <a:cxnLst/>
              <a:rect l="l" t="t" r="r" b="b"/>
              <a:pathLst>
                <a:path w="1748" h="1728" extrusionOk="0">
                  <a:moveTo>
                    <a:pt x="5" y="1"/>
                  </a:moveTo>
                  <a:cubicBezTo>
                    <a:pt x="5" y="1"/>
                    <a:pt x="5" y="1"/>
                    <a:pt x="5" y="1"/>
                  </a:cubicBezTo>
                  <a:cubicBezTo>
                    <a:pt x="0" y="5"/>
                    <a:pt x="968" y="1030"/>
                    <a:pt x="1440" y="1510"/>
                  </a:cubicBezTo>
                  <a:cubicBezTo>
                    <a:pt x="1604" y="1674"/>
                    <a:pt x="1681" y="1728"/>
                    <a:pt x="1714" y="1728"/>
                  </a:cubicBezTo>
                  <a:cubicBezTo>
                    <a:pt x="1719" y="1728"/>
                    <a:pt x="1724" y="1726"/>
                    <a:pt x="1727" y="1723"/>
                  </a:cubicBezTo>
                  <a:cubicBezTo>
                    <a:pt x="1747" y="1703"/>
                    <a:pt x="1690" y="1616"/>
                    <a:pt x="1509" y="1436"/>
                  </a:cubicBezTo>
                  <a:cubicBezTo>
                    <a:pt x="1039" y="965"/>
                    <a:pt x="13" y="1"/>
                    <a:pt x="5" y="1"/>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0" name="Google Shape;710;p12"/>
            <p:cNvSpPr/>
            <p:nvPr/>
          </p:nvSpPr>
          <p:spPr>
            <a:xfrm>
              <a:off x="2566300" y="4019300"/>
              <a:ext cx="42875" cy="42275"/>
            </a:xfrm>
            <a:custGeom>
              <a:avLst/>
              <a:gdLst/>
              <a:ahLst/>
              <a:cxnLst/>
              <a:rect l="l" t="t" r="r" b="b"/>
              <a:pathLst>
                <a:path w="1715" h="1691" extrusionOk="0">
                  <a:moveTo>
                    <a:pt x="9" y="1"/>
                  </a:moveTo>
                  <a:cubicBezTo>
                    <a:pt x="9" y="1"/>
                    <a:pt x="9" y="1"/>
                    <a:pt x="8" y="1"/>
                  </a:cubicBezTo>
                  <a:cubicBezTo>
                    <a:pt x="0" y="5"/>
                    <a:pt x="943" y="1009"/>
                    <a:pt x="1411" y="1477"/>
                  </a:cubicBezTo>
                  <a:cubicBezTo>
                    <a:pt x="1571" y="1637"/>
                    <a:pt x="1648" y="1691"/>
                    <a:pt x="1681" y="1691"/>
                  </a:cubicBezTo>
                  <a:cubicBezTo>
                    <a:pt x="1686" y="1691"/>
                    <a:pt x="1691" y="1689"/>
                    <a:pt x="1694" y="1686"/>
                  </a:cubicBezTo>
                  <a:cubicBezTo>
                    <a:pt x="1714" y="1666"/>
                    <a:pt x="1661" y="1583"/>
                    <a:pt x="1485" y="1403"/>
                  </a:cubicBezTo>
                  <a:cubicBezTo>
                    <a:pt x="1018" y="941"/>
                    <a:pt x="17" y="1"/>
                    <a:pt x="9" y="1"/>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1" name="Google Shape;711;p12"/>
            <p:cNvSpPr/>
            <p:nvPr/>
          </p:nvSpPr>
          <p:spPr>
            <a:xfrm>
              <a:off x="2567325" y="4020225"/>
              <a:ext cx="41750" cy="41350"/>
            </a:xfrm>
            <a:custGeom>
              <a:avLst/>
              <a:gdLst/>
              <a:ahLst/>
              <a:cxnLst/>
              <a:rect l="l" t="t" r="r" b="b"/>
              <a:pathLst>
                <a:path w="1670" h="1654" extrusionOk="0">
                  <a:moveTo>
                    <a:pt x="0" y="1"/>
                  </a:moveTo>
                  <a:cubicBezTo>
                    <a:pt x="0" y="1"/>
                    <a:pt x="0" y="1"/>
                    <a:pt x="0" y="1"/>
                  </a:cubicBezTo>
                  <a:cubicBezTo>
                    <a:pt x="0" y="5"/>
                    <a:pt x="919" y="989"/>
                    <a:pt x="1374" y="1440"/>
                  </a:cubicBezTo>
                  <a:cubicBezTo>
                    <a:pt x="1531" y="1600"/>
                    <a:pt x="1610" y="1654"/>
                    <a:pt x="1641" y="1654"/>
                  </a:cubicBezTo>
                  <a:cubicBezTo>
                    <a:pt x="1646" y="1654"/>
                    <a:pt x="1650" y="1652"/>
                    <a:pt x="1653" y="1649"/>
                  </a:cubicBezTo>
                  <a:cubicBezTo>
                    <a:pt x="1669" y="1629"/>
                    <a:pt x="1616" y="1546"/>
                    <a:pt x="1444" y="1374"/>
                  </a:cubicBezTo>
                  <a:cubicBezTo>
                    <a:pt x="986" y="917"/>
                    <a:pt x="17"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2" name="Google Shape;712;p12"/>
            <p:cNvSpPr/>
            <p:nvPr/>
          </p:nvSpPr>
          <p:spPr>
            <a:xfrm>
              <a:off x="2568250" y="4021050"/>
              <a:ext cx="40925" cy="40425"/>
            </a:xfrm>
            <a:custGeom>
              <a:avLst/>
              <a:gdLst/>
              <a:ahLst/>
              <a:cxnLst/>
              <a:rect l="l" t="t" r="r" b="b"/>
              <a:pathLst>
                <a:path w="1637" h="1617" extrusionOk="0">
                  <a:moveTo>
                    <a:pt x="0" y="0"/>
                  </a:moveTo>
                  <a:cubicBezTo>
                    <a:pt x="0" y="0"/>
                    <a:pt x="0" y="0"/>
                    <a:pt x="0" y="0"/>
                  </a:cubicBezTo>
                  <a:cubicBezTo>
                    <a:pt x="0" y="9"/>
                    <a:pt x="898" y="964"/>
                    <a:pt x="1345" y="1407"/>
                  </a:cubicBezTo>
                  <a:cubicBezTo>
                    <a:pt x="1502" y="1563"/>
                    <a:pt x="1573" y="1617"/>
                    <a:pt x="1603" y="1617"/>
                  </a:cubicBezTo>
                  <a:cubicBezTo>
                    <a:pt x="1609" y="1617"/>
                    <a:pt x="1613" y="1615"/>
                    <a:pt x="1616" y="1612"/>
                  </a:cubicBezTo>
                  <a:cubicBezTo>
                    <a:pt x="1636" y="1596"/>
                    <a:pt x="1583" y="1513"/>
                    <a:pt x="1411" y="1341"/>
                  </a:cubicBezTo>
                  <a:cubicBezTo>
                    <a:pt x="965" y="895"/>
                    <a:pt x="9" y="0"/>
                    <a:pt x="0"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3" name="Google Shape;713;p12"/>
            <p:cNvSpPr/>
            <p:nvPr/>
          </p:nvSpPr>
          <p:spPr>
            <a:xfrm>
              <a:off x="2569175" y="4021975"/>
              <a:ext cx="40000" cy="39500"/>
            </a:xfrm>
            <a:custGeom>
              <a:avLst/>
              <a:gdLst/>
              <a:ahLst/>
              <a:cxnLst/>
              <a:rect l="l" t="t" r="r" b="b"/>
              <a:pathLst>
                <a:path w="1600" h="1580" extrusionOk="0">
                  <a:moveTo>
                    <a:pt x="4" y="0"/>
                  </a:moveTo>
                  <a:cubicBezTo>
                    <a:pt x="4" y="0"/>
                    <a:pt x="4" y="0"/>
                    <a:pt x="4" y="0"/>
                  </a:cubicBezTo>
                  <a:cubicBezTo>
                    <a:pt x="0" y="4"/>
                    <a:pt x="878" y="943"/>
                    <a:pt x="1312" y="1374"/>
                  </a:cubicBezTo>
                  <a:cubicBezTo>
                    <a:pt x="1465" y="1527"/>
                    <a:pt x="1536" y="1580"/>
                    <a:pt x="1566" y="1580"/>
                  </a:cubicBezTo>
                  <a:cubicBezTo>
                    <a:pt x="1572" y="1580"/>
                    <a:pt x="1576" y="1578"/>
                    <a:pt x="1579" y="1575"/>
                  </a:cubicBezTo>
                  <a:cubicBezTo>
                    <a:pt x="1599" y="1559"/>
                    <a:pt x="1546" y="1476"/>
                    <a:pt x="1378" y="1308"/>
                  </a:cubicBezTo>
                  <a:cubicBezTo>
                    <a:pt x="944" y="875"/>
                    <a:pt x="13" y="0"/>
                    <a:pt x="4"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4" name="Google Shape;714;p12"/>
            <p:cNvSpPr/>
            <p:nvPr/>
          </p:nvSpPr>
          <p:spPr>
            <a:xfrm>
              <a:off x="2570100" y="4023000"/>
              <a:ext cx="38975" cy="38475"/>
            </a:xfrm>
            <a:custGeom>
              <a:avLst/>
              <a:gdLst/>
              <a:ahLst/>
              <a:cxnLst/>
              <a:rect l="l" t="t" r="r" b="b"/>
              <a:pathLst>
                <a:path w="1559" h="1539" extrusionOk="0">
                  <a:moveTo>
                    <a:pt x="4" y="0"/>
                  </a:moveTo>
                  <a:cubicBezTo>
                    <a:pt x="4" y="0"/>
                    <a:pt x="4" y="0"/>
                    <a:pt x="4" y="0"/>
                  </a:cubicBezTo>
                  <a:cubicBezTo>
                    <a:pt x="0" y="0"/>
                    <a:pt x="849" y="915"/>
                    <a:pt x="1279" y="1333"/>
                  </a:cubicBezTo>
                  <a:cubicBezTo>
                    <a:pt x="1429" y="1486"/>
                    <a:pt x="1499" y="1539"/>
                    <a:pt x="1529" y="1539"/>
                  </a:cubicBezTo>
                  <a:cubicBezTo>
                    <a:pt x="1535" y="1539"/>
                    <a:pt x="1539" y="1537"/>
                    <a:pt x="1542" y="1534"/>
                  </a:cubicBezTo>
                  <a:cubicBezTo>
                    <a:pt x="1558" y="1518"/>
                    <a:pt x="1509" y="1440"/>
                    <a:pt x="1341" y="1271"/>
                  </a:cubicBezTo>
                  <a:cubicBezTo>
                    <a:pt x="924" y="854"/>
                    <a:pt x="13" y="0"/>
                    <a:pt x="4"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5" name="Google Shape;715;p12"/>
            <p:cNvSpPr/>
            <p:nvPr/>
          </p:nvSpPr>
          <p:spPr>
            <a:xfrm>
              <a:off x="2570900" y="4023925"/>
              <a:ext cx="38075" cy="37525"/>
            </a:xfrm>
            <a:custGeom>
              <a:avLst/>
              <a:gdLst/>
              <a:ahLst/>
              <a:cxnLst/>
              <a:rect l="l" t="t" r="r" b="b"/>
              <a:pathLst>
                <a:path w="1523" h="1501" extrusionOk="0">
                  <a:moveTo>
                    <a:pt x="9" y="0"/>
                  </a:moveTo>
                  <a:cubicBezTo>
                    <a:pt x="9" y="0"/>
                    <a:pt x="9" y="0"/>
                    <a:pt x="9" y="0"/>
                  </a:cubicBezTo>
                  <a:cubicBezTo>
                    <a:pt x="1" y="4"/>
                    <a:pt x="833" y="890"/>
                    <a:pt x="1251" y="1300"/>
                  </a:cubicBezTo>
                  <a:cubicBezTo>
                    <a:pt x="1403" y="1452"/>
                    <a:pt x="1473" y="1500"/>
                    <a:pt x="1500" y="1500"/>
                  </a:cubicBezTo>
                  <a:cubicBezTo>
                    <a:pt x="1504" y="1500"/>
                    <a:pt x="1508" y="1499"/>
                    <a:pt x="1510" y="1497"/>
                  </a:cubicBezTo>
                  <a:cubicBezTo>
                    <a:pt x="1522" y="1481"/>
                    <a:pt x="1477" y="1403"/>
                    <a:pt x="1313" y="1239"/>
                  </a:cubicBezTo>
                  <a:cubicBezTo>
                    <a:pt x="900" y="825"/>
                    <a:pt x="17" y="0"/>
                    <a:pt x="9"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6" name="Google Shape;716;p12"/>
            <p:cNvSpPr/>
            <p:nvPr/>
          </p:nvSpPr>
          <p:spPr>
            <a:xfrm>
              <a:off x="2571825" y="4024750"/>
              <a:ext cx="37150" cy="36825"/>
            </a:xfrm>
            <a:custGeom>
              <a:avLst/>
              <a:gdLst/>
              <a:ahLst/>
              <a:cxnLst/>
              <a:rect l="l" t="t" r="r" b="b"/>
              <a:pathLst>
                <a:path w="1486" h="1473" extrusionOk="0">
                  <a:moveTo>
                    <a:pt x="5" y="0"/>
                  </a:moveTo>
                  <a:cubicBezTo>
                    <a:pt x="5" y="0"/>
                    <a:pt x="5" y="0"/>
                    <a:pt x="5" y="0"/>
                  </a:cubicBezTo>
                  <a:cubicBezTo>
                    <a:pt x="1" y="8"/>
                    <a:pt x="813" y="869"/>
                    <a:pt x="1210" y="1279"/>
                  </a:cubicBezTo>
                  <a:cubicBezTo>
                    <a:pt x="1360" y="1422"/>
                    <a:pt x="1427" y="1473"/>
                    <a:pt x="1456" y="1473"/>
                  </a:cubicBezTo>
                  <a:cubicBezTo>
                    <a:pt x="1461" y="1473"/>
                    <a:pt x="1466" y="1471"/>
                    <a:pt x="1469" y="1468"/>
                  </a:cubicBezTo>
                  <a:cubicBezTo>
                    <a:pt x="1485" y="1448"/>
                    <a:pt x="1440" y="1374"/>
                    <a:pt x="1276" y="1210"/>
                  </a:cubicBezTo>
                  <a:cubicBezTo>
                    <a:pt x="875" y="809"/>
                    <a:pt x="17" y="0"/>
                    <a:pt x="5"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7" name="Google Shape;717;p12"/>
            <p:cNvSpPr/>
            <p:nvPr/>
          </p:nvSpPr>
          <p:spPr>
            <a:xfrm>
              <a:off x="2572750" y="4025650"/>
              <a:ext cx="36125" cy="35850"/>
            </a:xfrm>
            <a:custGeom>
              <a:avLst/>
              <a:gdLst/>
              <a:ahLst/>
              <a:cxnLst/>
              <a:rect l="l" t="t" r="r" b="b"/>
              <a:pathLst>
                <a:path w="1445" h="1434" extrusionOk="0">
                  <a:moveTo>
                    <a:pt x="5" y="1"/>
                  </a:moveTo>
                  <a:cubicBezTo>
                    <a:pt x="5" y="1"/>
                    <a:pt x="5" y="1"/>
                    <a:pt x="5" y="1"/>
                  </a:cubicBezTo>
                  <a:cubicBezTo>
                    <a:pt x="1" y="9"/>
                    <a:pt x="788" y="850"/>
                    <a:pt x="1177" y="1239"/>
                  </a:cubicBezTo>
                  <a:cubicBezTo>
                    <a:pt x="1322" y="1384"/>
                    <a:pt x="1391" y="1433"/>
                    <a:pt x="1420" y="1433"/>
                  </a:cubicBezTo>
                  <a:cubicBezTo>
                    <a:pt x="1425" y="1433"/>
                    <a:pt x="1429" y="1431"/>
                    <a:pt x="1432" y="1428"/>
                  </a:cubicBezTo>
                  <a:cubicBezTo>
                    <a:pt x="1444" y="1407"/>
                    <a:pt x="1399" y="1334"/>
                    <a:pt x="1239" y="1178"/>
                  </a:cubicBezTo>
                  <a:cubicBezTo>
                    <a:pt x="850" y="789"/>
                    <a:pt x="13" y="1"/>
                    <a:pt x="5"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8" name="Google Shape;718;p12"/>
            <p:cNvSpPr/>
            <p:nvPr/>
          </p:nvSpPr>
          <p:spPr>
            <a:xfrm>
              <a:off x="2573675" y="4026575"/>
              <a:ext cx="35200" cy="34875"/>
            </a:xfrm>
            <a:custGeom>
              <a:avLst/>
              <a:gdLst/>
              <a:ahLst/>
              <a:cxnLst/>
              <a:rect l="l" t="t" r="r" b="b"/>
              <a:pathLst>
                <a:path w="1408" h="1395" extrusionOk="0">
                  <a:moveTo>
                    <a:pt x="5" y="1"/>
                  </a:moveTo>
                  <a:cubicBezTo>
                    <a:pt x="5" y="1"/>
                    <a:pt x="5" y="1"/>
                    <a:pt x="5" y="1"/>
                  </a:cubicBezTo>
                  <a:cubicBezTo>
                    <a:pt x="1" y="5"/>
                    <a:pt x="763" y="821"/>
                    <a:pt x="1149" y="1206"/>
                  </a:cubicBezTo>
                  <a:cubicBezTo>
                    <a:pt x="1292" y="1350"/>
                    <a:pt x="1358" y="1395"/>
                    <a:pt x="1384" y="1395"/>
                  </a:cubicBezTo>
                  <a:cubicBezTo>
                    <a:pt x="1389" y="1395"/>
                    <a:pt x="1392" y="1393"/>
                    <a:pt x="1395" y="1391"/>
                  </a:cubicBezTo>
                  <a:cubicBezTo>
                    <a:pt x="1407" y="1375"/>
                    <a:pt x="1366" y="1305"/>
                    <a:pt x="1210" y="1145"/>
                  </a:cubicBezTo>
                  <a:cubicBezTo>
                    <a:pt x="826" y="760"/>
                    <a:pt x="13" y="1"/>
                    <a:pt x="5" y="1"/>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9" name="Google Shape;719;p12"/>
            <p:cNvSpPr/>
            <p:nvPr/>
          </p:nvSpPr>
          <p:spPr>
            <a:xfrm>
              <a:off x="2574700" y="4027500"/>
              <a:ext cx="34050" cy="33825"/>
            </a:xfrm>
            <a:custGeom>
              <a:avLst/>
              <a:gdLst/>
              <a:ahLst/>
              <a:cxnLst/>
              <a:rect l="l" t="t" r="r" b="b"/>
              <a:pathLst>
                <a:path w="1362" h="1353" extrusionOk="0">
                  <a:moveTo>
                    <a:pt x="1" y="1"/>
                  </a:moveTo>
                  <a:cubicBezTo>
                    <a:pt x="1" y="1"/>
                    <a:pt x="1" y="1"/>
                    <a:pt x="1" y="1"/>
                  </a:cubicBezTo>
                  <a:cubicBezTo>
                    <a:pt x="1" y="5"/>
                    <a:pt x="739" y="800"/>
                    <a:pt x="1108" y="1169"/>
                  </a:cubicBezTo>
                  <a:cubicBezTo>
                    <a:pt x="1250" y="1312"/>
                    <a:pt x="1315" y="1352"/>
                    <a:pt x="1338" y="1352"/>
                  </a:cubicBezTo>
                  <a:cubicBezTo>
                    <a:pt x="1341" y="1352"/>
                    <a:pt x="1344" y="1351"/>
                    <a:pt x="1346" y="1350"/>
                  </a:cubicBezTo>
                  <a:cubicBezTo>
                    <a:pt x="1362" y="1333"/>
                    <a:pt x="1321" y="1260"/>
                    <a:pt x="1169" y="1108"/>
                  </a:cubicBezTo>
                  <a:cubicBezTo>
                    <a:pt x="793" y="740"/>
                    <a:pt x="9" y="1"/>
                    <a:pt x="1"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0" name="Google Shape;720;p12"/>
            <p:cNvSpPr/>
            <p:nvPr/>
          </p:nvSpPr>
          <p:spPr>
            <a:xfrm>
              <a:off x="2575525" y="4028525"/>
              <a:ext cx="33350" cy="32925"/>
            </a:xfrm>
            <a:custGeom>
              <a:avLst/>
              <a:gdLst/>
              <a:ahLst/>
              <a:cxnLst/>
              <a:rect l="l" t="t" r="r" b="b"/>
              <a:pathLst>
                <a:path w="1334" h="1317" extrusionOk="0">
                  <a:moveTo>
                    <a:pt x="9" y="1"/>
                  </a:moveTo>
                  <a:cubicBezTo>
                    <a:pt x="9" y="1"/>
                    <a:pt x="9" y="1"/>
                    <a:pt x="9" y="1"/>
                  </a:cubicBezTo>
                  <a:cubicBezTo>
                    <a:pt x="0" y="1"/>
                    <a:pt x="718" y="768"/>
                    <a:pt x="1083" y="1132"/>
                  </a:cubicBezTo>
                  <a:cubicBezTo>
                    <a:pt x="1219" y="1272"/>
                    <a:pt x="1284" y="1317"/>
                    <a:pt x="1310" y="1317"/>
                  </a:cubicBezTo>
                  <a:cubicBezTo>
                    <a:pt x="1315" y="1317"/>
                    <a:pt x="1318" y="1315"/>
                    <a:pt x="1321" y="1313"/>
                  </a:cubicBezTo>
                  <a:cubicBezTo>
                    <a:pt x="1333" y="1297"/>
                    <a:pt x="1292" y="1231"/>
                    <a:pt x="1140" y="1075"/>
                  </a:cubicBezTo>
                  <a:cubicBezTo>
                    <a:pt x="780" y="715"/>
                    <a:pt x="17" y="1"/>
                    <a:pt x="9"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1" name="Google Shape;721;p12"/>
            <p:cNvSpPr/>
            <p:nvPr/>
          </p:nvSpPr>
          <p:spPr>
            <a:xfrm>
              <a:off x="2576450" y="4029450"/>
              <a:ext cx="32425" cy="32000"/>
            </a:xfrm>
            <a:custGeom>
              <a:avLst/>
              <a:gdLst/>
              <a:ahLst/>
              <a:cxnLst/>
              <a:rect l="l" t="t" r="r" b="b"/>
              <a:pathLst>
                <a:path w="1297" h="1280" extrusionOk="0">
                  <a:moveTo>
                    <a:pt x="5" y="1"/>
                  </a:moveTo>
                  <a:cubicBezTo>
                    <a:pt x="4" y="1"/>
                    <a:pt x="4" y="1"/>
                    <a:pt x="4" y="1"/>
                  </a:cubicBezTo>
                  <a:cubicBezTo>
                    <a:pt x="0" y="5"/>
                    <a:pt x="697" y="747"/>
                    <a:pt x="1050" y="1100"/>
                  </a:cubicBezTo>
                  <a:cubicBezTo>
                    <a:pt x="1186" y="1236"/>
                    <a:pt x="1248" y="1280"/>
                    <a:pt x="1273" y="1280"/>
                  </a:cubicBezTo>
                  <a:cubicBezTo>
                    <a:pt x="1278" y="1280"/>
                    <a:pt x="1281" y="1278"/>
                    <a:pt x="1284" y="1276"/>
                  </a:cubicBezTo>
                  <a:cubicBezTo>
                    <a:pt x="1296" y="1260"/>
                    <a:pt x="1255" y="1194"/>
                    <a:pt x="1107" y="1046"/>
                  </a:cubicBezTo>
                  <a:cubicBezTo>
                    <a:pt x="757" y="692"/>
                    <a:pt x="21" y="1"/>
                    <a:pt x="5" y="1"/>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2" name="Google Shape;722;p12"/>
            <p:cNvSpPr/>
            <p:nvPr/>
          </p:nvSpPr>
          <p:spPr>
            <a:xfrm>
              <a:off x="2577375" y="4030275"/>
              <a:ext cx="31375" cy="31050"/>
            </a:xfrm>
            <a:custGeom>
              <a:avLst/>
              <a:gdLst/>
              <a:ahLst/>
              <a:cxnLst/>
              <a:rect l="l" t="t" r="r" b="b"/>
              <a:pathLst>
                <a:path w="1255" h="1242" extrusionOk="0">
                  <a:moveTo>
                    <a:pt x="4" y="0"/>
                  </a:moveTo>
                  <a:cubicBezTo>
                    <a:pt x="4" y="0"/>
                    <a:pt x="4" y="0"/>
                    <a:pt x="4" y="0"/>
                  </a:cubicBezTo>
                  <a:cubicBezTo>
                    <a:pt x="0" y="9"/>
                    <a:pt x="673" y="726"/>
                    <a:pt x="1013" y="1067"/>
                  </a:cubicBezTo>
                  <a:cubicBezTo>
                    <a:pt x="1148" y="1202"/>
                    <a:pt x="1209" y="1241"/>
                    <a:pt x="1231" y="1241"/>
                  </a:cubicBezTo>
                  <a:cubicBezTo>
                    <a:pt x="1234" y="1241"/>
                    <a:pt x="1237" y="1240"/>
                    <a:pt x="1239" y="1239"/>
                  </a:cubicBezTo>
                  <a:cubicBezTo>
                    <a:pt x="1255" y="1222"/>
                    <a:pt x="1218" y="1161"/>
                    <a:pt x="1070" y="1009"/>
                  </a:cubicBezTo>
                  <a:cubicBezTo>
                    <a:pt x="735" y="674"/>
                    <a:pt x="13" y="0"/>
                    <a:pt x="4"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3" name="Google Shape;723;p12"/>
            <p:cNvSpPr/>
            <p:nvPr/>
          </p:nvSpPr>
          <p:spPr>
            <a:xfrm>
              <a:off x="2578300" y="4031200"/>
              <a:ext cx="30575" cy="30125"/>
            </a:xfrm>
            <a:custGeom>
              <a:avLst/>
              <a:gdLst/>
              <a:ahLst/>
              <a:cxnLst/>
              <a:rect l="l" t="t" r="r" b="b"/>
              <a:pathLst>
                <a:path w="1223" h="1205" extrusionOk="0">
                  <a:moveTo>
                    <a:pt x="4" y="0"/>
                  </a:moveTo>
                  <a:cubicBezTo>
                    <a:pt x="4" y="0"/>
                    <a:pt x="4" y="0"/>
                    <a:pt x="4" y="0"/>
                  </a:cubicBezTo>
                  <a:cubicBezTo>
                    <a:pt x="0" y="4"/>
                    <a:pt x="648" y="702"/>
                    <a:pt x="988" y="1030"/>
                  </a:cubicBezTo>
                  <a:cubicBezTo>
                    <a:pt x="1116" y="1165"/>
                    <a:pt x="1177" y="1204"/>
                    <a:pt x="1201" y="1204"/>
                  </a:cubicBezTo>
                  <a:cubicBezTo>
                    <a:pt x="1205" y="1204"/>
                    <a:pt x="1208" y="1203"/>
                    <a:pt x="1210" y="1202"/>
                  </a:cubicBezTo>
                  <a:cubicBezTo>
                    <a:pt x="1222" y="1185"/>
                    <a:pt x="1181" y="1124"/>
                    <a:pt x="1037" y="980"/>
                  </a:cubicBezTo>
                  <a:cubicBezTo>
                    <a:pt x="706" y="645"/>
                    <a:pt x="13" y="0"/>
                    <a:pt x="4" y="0"/>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4" name="Google Shape;724;p12"/>
            <p:cNvSpPr/>
            <p:nvPr/>
          </p:nvSpPr>
          <p:spPr>
            <a:xfrm>
              <a:off x="2579100" y="4032125"/>
              <a:ext cx="29650" cy="29025"/>
            </a:xfrm>
            <a:custGeom>
              <a:avLst/>
              <a:gdLst/>
              <a:ahLst/>
              <a:cxnLst/>
              <a:rect l="l" t="t" r="r" b="b"/>
              <a:pathLst>
                <a:path w="1186" h="1161" extrusionOk="0">
                  <a:moveTo>
                    <a:pt x="9" y="0"/>
                  </a:moveTo>
                  <a:cubicBezTo>
                    <a:pt x="9" y="0"/>
                    <a:pt x="9" y="0"/>
                    <a:pt x="9" y="0"/>
                  </a:cubicBezTo>
                  <a:cubicBezTo>
                    <a:pt x="1" y="4"/>
                    <a:pt x="632" y="677"/>
                    <a:pt x="956" y="993"/>
                  </a:cubicBezTo>
                  <a:cubicBezTo>
                    <a:pt x="1082" y="1118"/>
                    <a:pt x="1139" y="1160"/>
                    <a:pt x="1161" y="1160"/>
                  </a:cubicBezTo>
                  <a:cubicBezTo>
                    <a:pt x="1165" y="1160"/>
                    <a:pt x="1168" y="1159"/>
                    <a:pt x="1170" y="1157"/>
                  </a:cubicBezTo>
                  <a:cubicBezTo>
                    <a:pt x="1186" y="1144"/>
                    <a:pt x="1149" y="1087"/>
                    <a:pt x="1005" y="943"/>
                  </a:cubicBezTo>
                  <a:cubicBezTo>
                    <a:pt x="687" y="625"/>
                    <a:pt x="18" y="0"/>
                    <a:pt x="9" y="0"/>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5" name="Google Shape;725;p12"/>
            <p:cNvSpPr/>
            <p:nvPr/>
          </p:nvSpPr>
          <p:spPr>
            <a:xfrm>
              <a:off x="2580025" y="4033050"/>
              <a:ext cx="28625" cy="28075"/>
            </a:xfrm>
            <a:custGeom>
              <a:avLst/>
              <a:gdLst/>
              <a:ahLst/>
              <a:cxnLst/>
              <a:rect l="l" t="t" r="r" b="b"/>
              <a:pathLst>
                <a:path w="1145" h="1123" extrusionOk="0">
                  <a:moveTo>
                    <a:pt x="5" y="0"/>
                  </a:moveTo>
                  <a:cubicBezTo>
                    <a:pt x="5" y="0"/>
                    <a:pt x="5" y="0"/>
                    <a:pt x="5" y="0"/>
                  </a:cubicBezTo>
                  <a:cubicBezTo>
                    <a:pt x="1" y="4"/>
                    <a:pt x="612" y="656"/>
                    <a:pt x="919" y="964"/>
                  </a:cubicBezTo>
                  <a:cubicBezTo>
                    <a:pt x="1043" y="1084"/>
                    <a:pt x="1097" y="1122"/>
                    <a:pt x="1120" y="1122"/>
                  </a:cubicBezTo>
                  <a:cubicBezTo>
                    <a:pt x="1123" y="1122"/>
                    <a:pt x="1126" y="1121"/>
                    <a:pt x="1128" y="1120"/>
                  </a:cubicBezTo>
                  <a:cubicBezTo>
                    <a:pt x="1145" y="1111"/>
                    <a:pt x="1108" y="1050"/>
                    <a:pt x="968" y="910"/>
                  </a:cubicBezTo>
                  <a:cubicBezTo>
                    <a:pt x="663" y="601"/>
                    <a:pt x="22" y="0"/>
                    <a:pt x="5"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6" name="Google Shape;726;p12"/>
            <p:cNvSpPr/>
            <p:nvPr/>
          </p:nvSpPr>
          <p:spPr>
            <a:xfrm>
              <a:off x="2580950" y="4033850"/>
              <a:ext cx="27700" cy="27475"/>
            </a:xfrm>
            <a:custGeom>
              <a:avLst/>
              <a:gdLst/>
              <a:ahLst/>
              <a:cxnLst/>
              <a:rect l="l" t="t" r="r" b="b"/>
              <a:pathLst>
                <a:path w="1108" h="1099" extrusionOk="0">
                  <a:moveTo>
                    <a:pt x="5" y="1"/>
                  </a:moveTo>
                  <a:cubicBezTo>
                    <a:pt x="5" y="1"/>
                    <a:pt x="5" y="1"/>
                    <a:pt x="5" y="1"/>
                  </a:cubicBezTo>
                  <a:cubicBezTo>
                    <a:pt x="1" y="9"/>
                    <a:pt x="591" y="632"/>
                    <a:pt x="886" y="936"/>
                  </a:cubicBezTo>
                  <a:cubicBezTo>
                    <a:pt x="1011" y="1060"/>
                    <a:pt x="1067" y="1098"/>
                    <a:pt x="1088" y="1098"/>
                  </a:cubicBezTo>
                  <a:cubicBezTo>
                    <a:pt x="1091" y="1098"/>
                    <a:pt x="1094" y="1097"/>
                    <a:pt x="1096" y="1096"/>
                  </a:cubicBezTo>
                  <a:cubicBezTo>
                    <a:pt x="1108" y="1079"/>
                    <a:pt x="1075" y="1022"/>
                    <a:pt x="940" y="883"/>
                  </a:cubicBezTo>
                  <a:cubicBezTo>
                    <a:pt x="637" y="584"/>
                    <a:pt x="13" y="1"/>
                    <a:pt x="5"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7" name="Google Shape;727;p12"/>
            <p:cNvSpPr/>
            <p:nvPr/>
          </p:nvSpPr>
          <p:spPr>
            <a:xfrm>
              <a:off x="2581975" y="4034875"/>
              <a:ext cx="26775" cy="26450"/>
            </a:xfrm>
            <a:custGeom>
              <a:avLst/>
              <a:gdLst/>
              <a:ahLst/>
              <a:cxnLst/>
              <a:rect l="l" t="t" r="r" b="b"/>
              <a:pathLst>
                <a:path w="1071" h="1058" extrusionOk="0">
                  <a:moveTo>
                    <a:pt x="5" y="1"/>
                  </a:moveTo>
                  <a:cubicBezTo>
                    <a:pt x="5" y="1"/>
                    <a:pt x="5" y="1"/>
                    <a:pt x="5" y="1"/>
                  </a:cubicBezTo>
                  <a:cubicBezTo>
                    <a:pt x="1" y="5"/>
                    <a:pt x="558" y="608"/>
                    <a:pt x="849" y="899"/>
                  </a:cubicBezTo>
                  <a:cubicBezTo>
                    <a:pt x="972" y="1022"/>
                    <a:pt x="1026" y="1058"/>
                    <a:pt x="1047" y="1058"/>
                  </a:cubicBezTo>
                  <a:cubicBezTo>
                    <a:pt x="1050" y="1058"/>
                    <a:pt x="1053" y="1057"/>
                    <a:pt x="1055" y="1055"/>
                  </a:cubicBezTo>
                  <a:cubicBezTo>
                    <a:pt x="1071" y="1038"/>
                    <a:pt x="1034" y="981"/>
                    <a:pt x="903" y="850"/>
                  </a:cubicBezTo>
                  <a:cubicBezTo>
                    <a:pt x="613" y="564"/>
                    <a:pt x="13" y="1"/>
                    <a:pt x="5"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8" name="Google Shape;728;p12"/>
            <p:cNvSpPr/>
            <p:nvPr/>
          </p:nvSpPr>
          <p:spPr>
            <a:xfrm>
              <a:off x="2582900" y="4035800"/>
              <a:ext cx="25750" cy="25525"/>
            </a:xfrm>
            <a:custGeom>
              <a:avLst/>
              <a:gdLst/>
              <a:ahLst/>
              <a:cxnLst/>
              <a:rect l="l" t="t" r="r" b="b"/>
              <a:pathLst>
                <a:path w="1030" h="1021" extrusionOk="0">
                  <a:moveTo>
                    <a:pt x="5" y="1"/>
                  </a:moveTo>
                  <a:cubicBezTo>
                    <a:pt x="5" y="1"/>
                    <a:pt x="5" y="1"/>
                    <a:pt x="5" y="1"/>
                  </a:cubicBezTo>
                  <a:cubicBezTo>
                    <a:pt x="1" y="5"/>
                    <a:pt x="538" y="579"/>
                    <a:pt x="812" y="866"/>
                  </a:cubicBezTo>
                  <a:cubicBezTo>
                    <a:pt x="932" y="985"/>
                    <a:pt x="982" y="1021"/>
                    <a:pt x="1004" y="1021"/>
                  </a:cubicBezTo>
                  <a:cubicBezTo>
                    <a:pt x="1008" y="1021"/>
                    <a:pt x="1011" y="1020"/>
                    <a:pt x="1013" y="1018"/>
                  </a:cubicBezTo>
                  <a:cubicBezTo>
                    <a:pt x="1030" y="1001"/>
                    <a:pt x="997" y="948"/>
                    <a:pt x="866" y="817"/>
                  </a:cubicBezTo>
                  <a:cubicBezTo>
                    <a:pt x="588" y="535"/>
                    <a:pt x="13"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9" name="Google Shape;729;p12"/>
            <p:cNvSpPr/>
            <p:nvPr/>
          </p:nvSpPr>
          <p:spPr>
            <a:xfrm>
              <a:off x="2583725" y="4036725"/>
              <a:ext cx="24925" cy="24450"/>
            </a:xfrm>
            <a:custGeom>
              <a:avLst/>
              <a:gdLst/>
              <a:ahLst/>
              <a:cxnLst/>
              <a:rect l="l" t="t" r="r" b="b"/>
              <a:pathLst>
                <a:path w="997" h="978" extrusionOk="0">
                  <a:moveTo>
                    <a:pt x="9" y="1"/>
                  </a:moveTo>
                  <a:cubicBezTo>
                    <a:pt x="9" y="1"/>
                    <a:pt x="9" y="1"/>
                    <a:pt x="9" y="1"/>
                  </a:cubicBezTo>
                  <a:cubicBezTo>
                    <a:pt x="0" y="5"/>
                    <a:pt x="521" y="558"/>
                    <a:pt x="792" y="825"/>
                  </a:cubicBezTo>
                  <a:cubicBezTo>
                    <a:pt x="900" y="940"/>
                    <a:pt x="956" y="977"/>
                    <a:pt x="976" y="977"/>
                  </a:cubicBezTo>
                  <a:cubicBezTo>
                    <a:pt x="980" y="977"/>
                    <a:pt x="983" y="975"/>
                    <a:pt x="985" y="973"/>
                  </a:cubicBezTo>
                  <a:cubicBezTo>
                    <a:pt x="997" y="956"/>
                    <a:pt x="964" y="907"/>
                    <a:pt x="837" y="780"/>
                  </a:cubicBezTo>
                  <a:cubicBezTo>
                    <a:pt x="567" y="514"/>
                    <a:pt x="17" y="1"/>
                    <a:pt x="9" y="1"/>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0" name="Google Shape;730;p12"/>
            <p:cNvSpPr/>
            <p:nvPr/>
          </p:nvSpPr>
          <p:spPr>
            <a:xfrm>
              <a:off x="2584650" y="4037550"/>
              <a:ext cx="23900" cy="23625"/>
            </a:xfrm>
            <a:custGeom>
              <a:avLst/>
              <a:gdLst/>
              <a:ahLst/>
              <a:cxnLst/>
              <a:rect l="l" t="t" r="r" b="b"/>
              <a:pathLst>
                <a:path w="956" h="945" extrusionOk="0">
                  <a:moveTo>
                    <a:pt x="5" y="1"/>
                  </a:moveTo>
                  <a:cubicBezTo>
                    <a:pt x="4" y="1"/>
                    <a:pt x="4" y="1"/>
                    <a:pt x="4" y="1"/>
                  </a:cubicBezTo>
                  <a:cubicBezTo>
                    <a:pt x="0" y="9"/>
                    <a:pt x="496" y="542"/>
                    <a:pt x="755" y="796"/>
                  </a:cubicBezTo>
                  <a:cubicBezTo>
                    <a:pt x="863" y="908"/>
                    <a:pt x="910" y="944"/>
                    <a:pt x="932" y="944"/>
                  </a:cubicBezTo>
                  <a:cubicBezTo>
                    <a:pt x="937" y="944"/>
                    <a:pt x="941" y="942"/>
                    <a:pt x="943" y="940"/>
                  </a:cubicBezTo>
                  <a:cubicBezTo>
                    <a:pt x="956" y="923"/>
                    <a:pt x="927" y="878"/>
                    <a:pt x="800" y="751"/>
                  </a:cubicBezTo>
                  <a:cubicBezTo>
                    <a:pt x="547" y="494"/>
                    <a:pt x="17" y="1"/>
                    <a:pt x="5"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1" name="Google Shape;731;p12"/>
            <p:cNvSpPr/>
            <p:nvPr/>
          </p:nvSpPr>
          <p:spPr>
            <a:xfrm>
              <a:off x="2585575" y="4038475"/>
              <a:ext cx="22975" cy="22650"/>
            </a:xfrm>
            <a:custGeom>
              <a:avLst/>
              <a:gdLst/>
              <a:ahLst/>
              <a:cxnLst/>
              <a:rect l="l" t="t" r="r" b="b"/>
              <a:pathLst>
                <a:path w="919" h="906" extrusionOk="0">
                  <a:moveTo>
                    <a:pt x="4" y="0"/>
                  </a:moveTo>
                  <a:cubicBezTo>
                    <a:pt x="4" y="0"/>
                    <a:pt x="4" y="0"/>
                    <a:pt x="4" y="0"/>
                  </a:cubicBezTo>
                  <a:cubicBezTo>
                    <a:pt x="0" y="9"/>
                    <a:pt x="472" y="513"/>
                    <a:pt x="718" y="767"/>
                  </a:cubicBezTo>
                  <a:cubicBezTo>
                    <a:pt x="825" y="874"/>
                    <a:pt x="874" y="906"/>
                    <a:pt x="894" y="906"/>
                  </a:cubicBezTo>
                  <a:cubicBezTo>
                    <a:pt x="898" y="906"/>
                    <a:pt x="900" y="905"/>
                    <a:pt x="902" y="903"/>
                  </a:cubicBezTo>
                  <a:cubicBezTo>
                    <a:pt x="919" y="894"/>
                    <a:pt x="886" y="841"/>
                    <a:pt x="763" y="718"/>
                  </a:cubicBezTo>
                  <a:cubicBezTo>
                    <a:pt x="518" y="469"/>
                    <a:pt x="13" y="0"/>
                    <a:pt x="4" y="0"/>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2" name="Google Shape;732;p12"/>
            <p:cNvSpPr/>
            <p:nvPr/>
          </p:nvSpPr>
          <p:spPr>
            <a:xfrm>
              <a:off x="2586500" y="4039400"/>
              <a:ext cx="22050" cy="21625"/>
            </a:xfrm>
            <a:custGeom>
              <a:avLst/>
              <a:gdLst/>
              <a:ahLst/>
              <a:cxnLst/>
              <a:rect l="l" t="t" r="r" b="b"/>
              <a:pathLst>
                <a:path w="882" h="865" extrusionOk="0">
                  <a:moveTo>
                    <a:pt x="4" y="0"/>
                  </a:moveTo>
                  <a:cubicBezTo>
                    <a:pt x="4" y="0"/>
                    <a:pt x="4" y="0"/>
                    <a:pt x="4" y="0"/>
                  </a:cubicBezTo>
                  <a:cubicBezTo>
                    <a:pt x="0" y="4"/>
                    <a:pt x="451" y="492"/>
                    <a:pt x="689" y="722"/>
                  </a:cubicBezTo>
                  <a:cubicBezTo>
                    <a:pt x="799" y="833"/>
                    <a:pt x="846" y="865"/>
                    <a:pt x="863" y="865"/>
                  </a:cubicBezTo>
                  <a:cubicBezTo>
                    <a:pt x="866" y="865"/>
                    <a:pt x="868" y="863"/>
                    <a:pt x="869" y="862"/>
                  </a:cubicBezTo>
                  <a:cubicBezTo>
                    <a:pt x="882" y="853"/>
                    <a:pt x="853" y="804"/>
                    <a:pt x="730" y="681"/>
                  </a:cubicBezTo>
                  <a:cubicBezTo>
                    <a:pt x="493" y="448"/>
                    <a:pt x="13" y="0"/>
                    <a:pt x="4" y="0"/>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3" name="Google Shape;733;p12"/>
            <p:cNvSpPr/>
            <p:nvPr/>
          </p:nvSpPr>
          <p:spPr>
            <a:xfrm>
              <a:off x="2587300" y="4040325"/>
              <a:ext cx="21250" cy="20700"/>
            </a:xfrm>
            <a:custGeom>
              <a:avLst/>
              <a:gdLst/>
              <a:ahLst/>
              <a:cxnLst/>
              <a:rect l="l" t="t" r="r" b="b"/>
              <a:pathLst>
                <a:path w="850" h="828" extrusionOk="0">
                  <a:moveTo>
                    <a:pt x="13" y="0"/>
                  </a:moveTo>
                  <a:cubicBezTo>
                    <a:pt x="13" y="0"/>
                    <a:pt x="13" y="0"/>
                    <a:pt x="13" y="0"/>
                  </a:cubicBezTo>
                  <a:cubicBezTo>
                    <a:pt x="1" y="9"/>
                    <a:pt x="431" y="468"/>
                    <a:pt x="661" y="693"/>
                  </a:cubicBezTo>
                  <a:cubicBezTo>
                    <a:pt x="768" y="797"/>
                    <a:pt x="814" y="828"/>
                    <a:pt x="831" y="828"/>
                  </a:cubicBezTo>
                  <a:cubicBezTo>
                    <a:pt x="834" y="828"/>
                    <a:pt x="836" y="826"/>
                    <a:pt x="837" y="825"/>
                  </a:cubicBezTo>
                  <a:cubicBezTo>
                    <a:pt x="850" y="812"/>
                    <a:pt x="821" y="767"/>
                    <a:pt x="706" y="652"/>
                  </a:cubicBezTo>
                  <a:cubicBezTo>
                    <a:pt x="482" y="420"/>
                    <a:pt x="22" y="0"/>
                    <a:pt x="13"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4" name="Google Shape;734;p12"/>
            <p:cNvSpPr/>
            <p:nvPr/>
          </p:nvSpPr>
          <p:spPr>
            <a:xfrm>
              <a:off x="2588325" y="4041350"/>
              <a:ext cx="20325" cy="19675"/>
            </a:xfrm>
            <a:custGeom>
              <a:avLst/>
              <a:gdLst/>
              <a:ahLst/>
              <a:cxnLst/>
              <a:rect l="l" t="t" r="r" b="b"/>
              <a:pathLst>
                <a:path w="813" h="787" extrusionOk="0">
                  <a:moveTo>
                    <a:pt x="9" y="0"/>
                  </a:moveTo>
                  <a:cubicBezTo>
                    <a:pt x="9" y="0"/>
                    <a:pt x="9" y="0"/>
                    <a:pt x="9" y="0"/>
                  </a:cubicBezTo>
                  <a:cubicBezTo>
                    <a:pt x="1" y="4"/>
                    <a:pt x="407" y="439"/>
                    <a:pt x="628" y="656"/>
                  </a:cubicBezTo>
                  <a:cubicBezTo>
                    <a:pt x="728" y="756"/>
                    <a:pt x="773" y="787"/>
                    <a:pt x="790" y="787"/>
                  </a:cubicBezTo>
                  <a:cubicBezTo>
                    <a:pt x="793" y="787"/>
                    <a:pt x="795" y="785"/>
                    <a:pt x="796" y="784"/>
                  </a:cubicBezTo>
                  <a:cubicBezTo>
                    <a:pt x="813" y="771"/>
                    <a:pt x="788" y="734"/>
                    <a:pt x="669" y="615"/>
                  </a:cubicBezTo>
                  <a:cubicBezTo>
                    <a:pt x="449" y="399"/>
                    <a:pt x="18" y="0"/>
                    <a:pt x="9" y="0"/>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5" name="Google Shape;735;p12"/>
            <p:cNvSpPr/>
            <p:nvPr/>
          </p:nvSpPr>
          <p:spPr>
            <a:xfrm>
              <a:off x="2589250" y="4042275"/>
              <a:ext cx="19300" cy="18750"/>
            </a:xfrm>
            <a:custGeom>
              <a:avLst/>
              <a:gdLst/>
              <a:ahLst/>
              <a:cxnLst/>
              <a:rect l="l" t="t" r="r" b="b"/>
              <a:pathLst>
                <a:path w="772" h="750" extrusionOk="0">
                  <a:moveTo>
                    <a:pt x="5" y="0"/>
                  </a:moveTo>
                  <a:cubicBezTo>
                    <a:pt x="5" y="0"/>
                    <a:pt x="5" y="0"/>
                    <a:pt x="5" y="0"/>
                  </a:cubicBezTo>
                  <a:cubicBezTo>
                    <a:pt x="1" y="4"/>
                    <a:pt x="382" y="414"/>
                    <a:pt x="595" y="619"/>
                  </a:cubicBezTo>
                  <a:cubicBezTo>
                    <a:pt x="695" y="719"/>
                    <a:pt x="737" y="750"/>
                    <a:pt x="753" y="750"/>
                  </a:cubicBezTo>
                  <a:cubicBezTo>
                    <a:pt x="756" y="750"/>
                    <a:pt x="758" y="748"/>
                    <a:pt x="759" y="747"/>
                  </a:cubicBezTo>
                  <a:cubicBezTo>
                    <a:pt x="772" y="738"/>
                    <a:pt x="743" y="697"/>
                    <a:pt x="632" y="582"/>
                  </a:cubicBezTo>
                  <a:cubicBezTo>
                    <a:pt x="425" y="380"/>
                    <a:pt x="22" y="0"/>
                    <a:pt x="5"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6" name="Google Shape;736;p12"/>
            <p:cNvSpPr/>
            <p:nvPr/>
          </p:nvSpPr>
          <p:spPr>
            <a:xfrm>
              <a:off x="2590175" y="4043075"/>
              <a:ext cx="18175" cy="18075"/>
            </a:xfrm>
            <a:custGeom>
              <a:avLst/>
              <a:gdLst/>
              <a:ahLst/>
              <a:cxnLst/>
              <a:rect l="l" t="t" r="r" b="b"/>
              <a:pathLst>
                <a:path w="727" h="723" extrusionOk="0">
                  <a:moveTo>
                    <a:pt x="5" y="1"/>
                  </a:moveTo>
                  <a:cubicBezTo>
                    <a:pt x="5" y="1"/>
                    <a:pt x="5" y="1"/>
                    <a:pt x="5" y="1"/>
                  </a:cubicBezTo>
                  <a:cubicBezTo>
                    <a:pt x="1" y="9"/>
                    <a:pt x="357" y="395"/>
                    <a:pt x="554" y="596"/>
                  </a:cubicBezTo>
                  <a:cubicBezTo>
                    <a:pt x="652" y="694"/>
                    <a:pt x="692" y="722"/>
                    <a:pt x="710" y="722"/>
                  </a:cubicBezTo>
                  <a:cubicBezTo>
                    <a:pt x="713" y="722"/>
                    <a:pt x="716" y="721"/>
                    <a:pt x="718" y="719"/>
                  </a:cubicBezTo>
                  <a:cubicBezTo>
                    <a:pt x="727" y="706"/>
                    <a:pt x="706" y="669"/>
                    <a:pt x="595" y="555"/>
                  </a:cubicBezTo>
                  <a:cubicBezTo>
                    <a:pt x="400" y="359"/>
                    <a:pt x="13" y="1"/>
                    <a:pt x="5"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7" name="Google Shape;737;p12"/>
            <p:cNvSpPr/>
            <p:nvPr/>
          </p:nvSpPr>
          <p:spPr>
            <a:xfrm>
              <a:off x="2591100" y="4044000"/>
              <a:ext cx="17250" cy="17000"/>
            </a:xfrm>
            <a:custGeom>
              <a:avLst/>
              <a:gdLst/>
              <a:ahLst/>
              <a:cxnLst/>
              <a:rect l="l" t="t" r="r" b="b"/>
              <a:pathLst>
                <a:path w="690" h="680" extrusionOk="0">
                  <a:moveTo>
                    <a:pt x="5" y="1"/>
                  </a:moveTo>
                  <a:cubicBezTo>
                    <a:pt x="5" y="1"/>
                    <a:pt x="5" y="1"/>
                    <a:pt x="5" y="1"/>
                  </a:cubicBezTo>
                  <a:cubicBezTo>
                    <a:pt x="1" y="5"/>
                    <a:pt x="337" y="370"/>
                    <a:pt x="521" y="559"/>
                  </a:cubicBezTo>
                  <a:cubicBezTo>
                    <a:pt x="619" y="656"/>
                    <a:pt x="657" y="680"/>
                    <a:pt x="674" y="680"/>
                  </a:cubicBezTo>
                  <a:cubicBezTo>
                    <a:pt x="677" y="680"/>
                    <a:pt x="679" y="679"/>
                    <a:pt x="681" y="678"/>
                  </a:cubicBezTo>
                  <a:cubicBezTo>
                    <a:pt x="690" y="665"/>
                    <a:pt x="669" y="624"/>
                    <a:pt x="562" y="518"/>
                  </a:cubicBezTo>
                  <a:cubicBezTo>
                    <a:pt x="375" y="334"/>
                    <a:pt x="13" y="1"/>
                    <a:pt x="5"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8" name="Google Shape;738;p12"/>
            <p:cNvSpPr/>
            <p:nvPr/>
          </p:nvSpPr>
          <p:spPr>
            <a:xfrm>
              <a:off x="2591925" y="4044925"/>
              <a:ext cx="16425" cy="16100"/>
            </a:xfrm>
            <a:custGeom>
              <a:avLst/>
              <a:gdLst/>
              <a:ahLst/>
              <a:cxnLst/>
              <a:rect l="l" t="t" r="r" b="b"/>
              <a:pathLst>
                <a:path w="657" h="644" extrusionOk="0">
                  <a:moveTo>
                    <a:pt x="9" y="1"/>
                  </a:moveTo>
                  <a:cubicBezTo>
                    <a:pt x="9" y="1"/>
                    <a:pt x="9" y="1"/>
                    <a:pt x="9" y="1"/>
                  </a:cubicBezTo>
                  <a:cubicBezTo>
                    <a:pt x="0" y="5"/>
                    <a:pt x="320" y="349"/>
                    <a:pt x="492" y="522"/>
                  </a:cubicBezTo>
                  <a:cubicBezTo>
                    <a:pt x="587" y="616"/>
                    <a:pt x="623" y="644"/>
                    <a:pt x="640" y="644"/>
                  </a:cubicBezTo>
                  <a:cubicBezTo>
                    <a:pt x="643" y="644"/>
                    <a:pt x="646" y="643"/>
                    <a:pt x="648" y="641"/>
                  </a:cubicBezTo>
                  <a:cubicBezTo>
                    <a:pt x="657" y="632"/>
                    <a:pt x="636" y="595"/>
                    <a:pt x="529" y="489"/>
                  </a:cubicBezTo>
                  <a:cubicBezTo>
                    <a:pt x="358" y="310"/>
                    <a:pt x="17" y="1"/>
                    <a:pt x="9" y="1"/>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39" name="Google Shape;739;p12"/>
            <p:cNvSpPr/>
            <p:nvPr/>
          </p:nvSpPr>
          <p:spPr>
            <a:xfrm>
              <a:off x="2592850" y="4045850"/>
              <a:ext cx="15400" cy="15050"/>
            </a:xfrm>
            <a:custGeom>
              <a:avLst/>
              <a:gdLst/>
              <a:ahLst/>
              <a:cxnLst/>
              <a:rect l="l" t="t" r="r" b="b"/>
              <a:pathLst>
                <a:path w="616" h="602" extrusionOk="0">
                  <a:moveTo>
                    <a:pt x="5" y="1"/>
                  </a:moveTo>
                  <a:cubicBezTo>
                    <a:pt x="5" y="1"/>
                    <a:pt x="5" y="1"/>
                    <a:pt x="4" y="1"/>
                  </a:cubicBezTo>
                  <a:cubicBezTo>
                    <a:pt x="0" y="9"/>
                    <a:pt x="291" y="321"/>
                    <a:pt x="455" y="485"/>
                  </a:cubicBezTo>
                  <a:cubicBezTo>
                    <a:pt x="549" y="578"/>
                    <a:pt x="584" y="601"/>
                    <a:pt x="600" y="601"/>
                  </a:cubicBezTo>
                  <a:cubicBezTo>
                    <a:pt x="603" y="601"/>
                    <a:pt x="605" y="601"/>
                    <a:pt x="607" y="599"/>
                  </a:cubicBezTo>
                  <a:cubicBezTo>
                    <a:pt x="615" y="587"/>
                    <a:pt x="595" y="554"/>
                    <a:pt x="492" y="452"/>
                  </a:cubicBezTo>
                  <a:cubicBezTo>
                    <a:pt x="331" y="286"/>
                    <a:pt x="21" y="1"/>
                    <a:pt x="5"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0" name="Google Shape;740;p12"/>
            <p:cNvSpPr/>
            <p:nvPr/>
          </p:nvSpPr>
          <p:spPr>
            <a:xfrm>
              <a:off x="2593775" y="4046675"/>
              <a:ext cx="14575" cy="14225"/>
            </a:xfrm>
            <a:custGeom>
              <a:avLst/>
              <a:gdLst/>
              <a:ahLst/>
              <a:cxnLst/>
              <a:rect l="l" t="t" r="r" b="b"/>
              <a:pathLst>
                <a:path w="583" h="569" extrusionOk="0">
                  <a:moveTo>
                    <a:pt x="9" y="0"/>
                  </a:moveTo>
                  <a:cubicBezTo>
                    <a:pt x="9" y="0"/>
                    <a:pt x="8" y="1"/>
                    <a:pt x="8" y="1"/>
                  </a:cubicBezTo>
                  <a:cubicBezTo>
                    <a:pt x="0" y="13"/>
                    <a:pt x="271" y="304"/>
                    <a:pt x="431" y="460"/>
                  </a:cubicBezTo>
                  <a:cubicBezTo>
                    <a:pt x="517" y="546"/>
                    <a:pt x="551" y="568"/>
                    <a:pt x="567" y="568"/>
                  </a:cubicBezTo>
                  <a:cubicBezTo>
                    <a:pt x="570" y="568"/>
                    <a:pt x="572" y="568"/>
                    <a:pt x="574" y="566"/>
                  </a:cubicBezTo>
                  <a:cubicBezTo>
                    <a:pt x="583" y="554"/>
                    <a:pt x="570" y="525"/>
                    <a:pt x="468" y="423"/>
                  </a:cubicBezTo>
                  <a:cubicBezTo>
                    <a:pt x="309" y="268"/>
                    <a:pt x="21"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1" name="Google Shape;741;p12"/>
            <p:cNvSpPr/>
            <p:nvPr/>
          </p:nvSpPr>
          <p:spPr>
            <a:xfrm>
              <a:off x="2594700" y="4047700"/>
              <a:ext cx="13550" cy="13300"/>
            </a:xfrm>
            <a:custGeom>
              <a:avLst/>
              <a:gdLst/>
              <a:ahLst/>
              <a:cxnLst/>
              <a:rect l="l" t="t" r="r" b="b"/>
              <a:pathLst>
                <a:path w="542" h="532" extrusionOk="0">
                  <a:moveTo>
                    <a:pt x="8" y="0"/>
                  </a:moveTo>
                  <a:cubicBezTo>
                    <a:pt x="8" y="0"/>
                    <a:pt x="8" y="1"/>
                    <a:pt x="8" y="1"/>
                  </a:cubicBezTo>
                  <a:cubicBezTo>
                    <a:pt x="0" y="5"/>
                    <a:pt x="250" y="275"/>
                    <a:pt x="398" y="423"/>
                  </a:cubicBezTo>
                  <a:cubicBezTo>
                    <a:pt x="484" y="509"/>
                    <a:pt x="515" y="532"/>
                    <a:pt x="530" y="532"/>
                  </a:cubicBezTo>
                  <a:cubicBezTo>
                    <a:pt x="533" y="532"/>
                    <a:pt x="535" y="531"/>
                    <a:pt x="537" y="530"/>
                  </a:cubicBezTo>
                  <a:cubicBezTo>
                    <a:pt x="541" y="517"/>
                    <a:pt x="525" y="488"/>
                    <a:pt x="431" y="390"/>
                  </a:cubicBezTo>
                  <a:cubicBezTo>
                    <a:pt x="288" y="244"/>
                    <a:pt x="17" y="0"/>
                    <a:pt x="8"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2" name="Google Shape;742;p12"/>
            <p:cNvSpPr/>
            <p:nvPr/>
          </p:nvSpPr>
          <p:spPr>
            <a:xfrm>
              <a:off x="2595725" y="4048625"/>
              <a:ext cx="12525" cy="12275"/>
            </a:xfrm>
            <a:custGeom>
              <a:avLst/>
              <a:gdLst/>
              <a:ahLst/>
              <a:cxnLst/>
              <a:rect l="l" t="t" r="r" b="b"/>
              <a:pathLst>
                <a:path w="501" h="491" extrusionOk="0">
                  <a:moveTo>
                    <a:pt x="4" y="0"/>
                  </a:moveTo>
                  <a:cubicBezTo>
                    <a:pt x="4" y="0"/>
                    <a:pt x="4" y="0"/>
                    <a:pt x="4" y="0"/>
                  </a:cubicBezTo>
                  <a:cubicBezTo>
                    <a:pt x="0" y="5"/>
                    <a:pt x="226" y="251"/>
                    <a:pt x="357" y="386"/>
                  </a:cubicBezTo>
                  <a:cubicBezTo>
                    <a:pt x="440" y="469"/>
                    <a:pt x="470" y="490"/>
                    <a:pt x="485" y="490"/>
                  </a:cubicBezTo>
                  <a:cubicBezTo>
                    <a:pt x="488" y="490"/>
                    <a:pt x="490" y="490"/>
                    <a:pt x="492" y="488"/>
                  </a:cubicBezTo>
                  <a:cubicBezTo>
                    <a:pt x="500" y="476"/>
                    <a:pt x="484" y="451"/>
                    <a:pt x="390" y="353"/>
                  </a:cubicBezTo>
                  <a:cubicBezTo>
                    <a:pt x="256" y="223"/>
                    <a:pt x="13" y="0"/>
                    <a:pt x="4"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3" name="Google Shape;743;p12"/>
            <p:cNvSpPr/>
            <p:nvPr/>
          </p:nvSpPr>
          <p:spPr>
            <a:xfrm>
              <a:off x="2596525" y="4049550"/>
              <a:ext cx="11725" cy="11350"/>
            </a:xfrm>
            <a:custGeom>
              <a:avLst/>
              <a:gdLst/>
              <a:ahLst/>
              <a:cxnLst/>
              <a:rect l="l" t="t" r="r" b="b"/>
              <a:pathLst>
                <a:path w="469" h="454" extrusionOk="0">
                  <a:moveTo>
                    <a:pt x="9" y="0"/>
                  </a:moveTo>
                  <a:cubicBezTo>
                    <a:pt x="9" y="0"/>
                    <a:pt x="9" y="0"/>
                    <a:pt x="9" y="0"/>
                  </a:cubicBezTo>
                  <a:cubicBezTo>
                    <a:pt x="1" y="4"/>
                    <a:pt x="206" y="226"/>
                    <a:pt x="329" y="353"/>
                  </a:cubicBezTo>
                  <a:cubicBezTo>
                    <a:pt x="408" y="432"/>
                    <a:pt x="438" y="454"/>
                    <a:pt x="453" y="454"/>
                  </a:cubicBezTo>
                  <a:cubicBezTo>
                    <a:pt x="456" y="454"/>
                    <a:pt x="458" y="453"/>
                    <a:pt x="460" y="451"/>
                  </a:cubicBezTo>
                  <a:cubicBezTo>
                    <a:pt x="468" y="447"/>
                    <a:pt x="452" y="414"/>
                    <a:pt x="362" y="324"/>
                  </a:cubicBezTo>
                  <a:cubicBezTo>
                    <a:pt x="240" y="202"/>
                    <a:pt x="18" y="0"/>
                    <a:pt x="9" y="0"/>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4" name="Google Shape;744;p12"/>
            <p:cNvSpPr/>
            <p:nvPr/>
          </p:nvSpPr>
          <p:spPr>
            <a:xfrm>
              <a:off x="2597450" y="4050375"/>
              <a:ext cx="10700" cy="10350"/>
            </a:xfrm>
            <a:custGeom>
              <a:avLst/>
              <a:gdLst/>
              <a:ahLst/>
              <a:cxnLst/>
              <a:rect l="l" t="t" r="r" b="b"/>
              <a:pathLst>
                <a:path w="428" h="414" extrusionOk="0">
                  <a:moveTo>
                    <a:pt x="5" y="0"/>
                  </a:moveTo>
                  <a:cubicBezTo>
                    <a:pt x="5" y="0"/>
                    <a:pt x="5" y="0"/>
                    <a:pt x="5" y="0"/>
                  </a:cubicBezTo>
                  <a:cubicBezTo>
                    <a:pt x="1" y="8"/>
                    <a:pt x="181" y="205"/>
                    <a:pt x="300" y="316"/>
                  </a:cubicBezTo>
                  <a:cubicBezTo>
                    <a:pt x="374" y="389"/>
                    <a:pt x="401" y="414"/>
                    <a:pt x="415" y="414"/>
                  </a:cubicBezTo>
                  <a:cubicBezTo>
                    <a:pt x="418" y="414"/>
                    <a:pt x="421" y="413"/>
                    <a:pt x="423" y="410"/>
                  </a:cubicBezTo>
                  <a:cubicBezTo>
                    <a:pt x="427" y="406"/>
                    <a:pt x="415" y="381"/>
                    <a:pt x="325" y="287"/>
                  </a:cubicBezTo>
                  <a:cubicBezTo>
                    <a:pt x="211" y="178"/>
                    <a:pt x="18" y="0"/>
                    <a:pt x="5"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5" name="Google Shape;745;p12"/>
            <p:cNvSpPr/>
            <p:nvPr/>
          </p:nvSpPr>
          <p:spPr>
            <a:xfrm>
              <a:off x="2598375" y="4051275"/>
              <a:ext cx="9775" cy="9525"/>
            </a:xfrm>
            <a:custGeom>
              <a:avLst/>
              <a:gdLst/>
              <a:ahLst/>
              <a:cxnLst/>
              <a:rect l="l" t="t" r="r" b="b"/>
              <a:pathLst>
                <a:path w="391" h="381" extrusionOk="0">
                  <a:moveTo>
                    <a:pt x="5" y="1"/>
                  </a:moveTo>
                  <a:cubicBezTo>
                    <a:pt x="5" y="1"/>
                    <a:pt x="5" y="1"/>
                    <a:pt x="5" y="1"/>
                  </a:cubicBezTo>
                  <a:cubicBezTo>
                    <a:pt x="1" y="13"/>
                    <a:pt x="161" y="181"/>
                    <a:pt x="267" y="284"/>
                  </a:cubicBezTo>
                  <a:cubicBezTo>
                    <a:pt x="341" y="357"/>
                    <a:pt x="366" y="380"/>
                    <a:pt x="380" y="380"/>
                  </a:cubicBezTo>
                  <a:cubicBezTo>
                    <a:pt x="382" y="380"/>
                    <a:pt x="384" y="380"/>
                    <a:pt x="386" y="378"/>
                  </a:cubicBezTo>
                  <a:cubicBezTo>
                    <a:pt x="390" y="370"/>
                    <a:pt x="378" y="345"/>
                    <a:pt x="292" y="259"/>
                  </a:cubicBezTo>
                  <a:cubicBezTo>
                    <a:pt x="187" y="158"/>
                    <a:pt x="13" y="1"/>
                    <a:pt x="5"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6" name="Google Shape;746;p12"/>
            <p:cNvSpPr/>
            <p:nvPr/>
          </p:nvSpPr>
          <p:spPr>
            <a:xfrm>
              <a:off x="2599300" y="4052200"/>
              <a:ext cx="8850" cy="8700"/>
            </a:xfrm>
            <a:custGeom>
              <a:avLst/>
              <a:gdLst/>
              <a:ahLst/>
              <a:cxnLst/>
              <a:rect l="l" t="t" r="r" b="b"/>
              <a:pathLst>
                <a:path w="354" h="348" extrusionOk="0">
                  <a:moveTo>
                    <a:pt x="5" y="1"/>
                  </a:moveTo>
                  <a:cubicBezTo>
                    <a:pt x="5" y="1"/>
                    <a:pt x="5" y="1"/>
                    <a:pt x="5" y="1"/>
                  </a:cubicBezTo>
                  <a:cubicBezTo>
                    <a:pt x="1" y="13"/>
                    <a:pt x="136" y="161"/>
                    <a:pt x="226" y="259"/>
                  </a:cubicBezTo>
                  <a:cubicBezTo>
                    <a:pt x="296" y="329"/>
                    <a:pt x="323" y="348"/>
                    <a:pt x="335" y="348"/>
                  </a:cubicBezTo>
                  <a:cubicBezTo>
                    <a:pt x="338" y="348"/>
                    <a:pt x="339" y="347"/>
                    <a:pt x="341" y="345"/>
                  </a:cubicBezTo>
                  <a:cubicBezTo>
                    <a:pt x="353" y="333"/>
                    <a:pt x="341" y="313"/>
                    <a:pt x="255" y="226"/>
                  </a:cubicBezTo>
                  <a:cubicBezTo>
                    <a:pt x="166" y="130"/>
                    <a:pt x="14" y="1"/>
                    <a:pt x="5" y="1"/>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7" name="Google Shape;747;p12"/>
            <p:cNvSpPr/>
            <p:nvPr/>
          </p:nvSpPr>
          <p:spPr>
            <a:xfrm>
              <a:off x="2600125" y="4053125"/>
              <a:ext cx="8025" cy="7575"/>
            </a:xfrm>
            <a:custGeom>
              <a:avLst/>
              <a:gdLst/>
              <a:ahLst/>
              <a:cxnLst/>
              <a:rect l="l" t="t" r="r" b="b"/>
              <a:pathLst>
                <a:path w="321" h="303" extrusionOk="0">
                  <a:moveTo>
                    <a:pt x="13" y="1"/>
                  </a:moveTo>
                  <a:cubicBezTo>
                    <a:pt x="13" y="1"/>
                    <a:pt x="13" y="1"/>
                    <a:pt x="13" y="1"/>
                  </a:cubicBezTo>
                  <a:cubicBezTo>
                    <a:pt x="0" y="9"/>
                    <a:pt x="119" y="132"/>
                    <a:pt x="201" y="214"/>
                  </a:cubicBezTo>
                  <a:cubicBezTo>
                    <a:pt x="272" y="284"/>
                    <a:pt x="298" y="303"/>
                    <a:pt x="310" y="303"/>
                  </a:cubicBezTo>
                  <a:cubicBezTo>
                    <a:pt x="313" y="303"/>
                    <a:pt x="315" y="302"/>
                    <a:pt x="316" y="300"/>
                  </a:cubicBezTo>
                  <a:cubicBezTo>
                    <a:pt x="320" y="292"/>
                    <a:pt x="308" y="271"/>
                    <a:pt x="226" y="189"/>
                  </a:cubicBezTo>
                  <a:cubicBezTo>
                    <a:pt x="145" y="109"/>
                    <a:pt x="21" y="1"/>
                    <a:pt x="13"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8" name="Google Shape;748;p12"/>
            <p:cNvSpPr/>
            <p:nvPr/>
          </p:nvSpPr>
          <p:spPr>
            <a:xfrm>
              <a:off x="1559925" y="3984975"/>
              <a:ext cx="70750" cy="70075"/>
            </a:xfrm>
            <a:custGeom>
              <a:avLst/>
              <a:gdLst/>
              <a:ahLst/>
              <a:cxnLst/>
              <a:rect l="l" t="t" r="r" b="b"/>
              <a:pathLst>
                <a:path w="2830" h="2803" extrusionOk="0">
                  <a:moveTo>
                    <a:pt x="0" y="0"/>
                  </a:moveTo>
                  <a:lnTo>
                    <a:pt x="0" y="0"/>
                  </a:lnTo>
                  <a:cubicBezTo>
                    <a:pt x="1" y="0"/>
                    <a:pt x="1604" y="1726"/>
                    <a:pt x="2379" y="2501"/>
                  </a:cubicBezTo>
                  <a:cubicBezTo>
                    <a:pt x="2596" y="2722"/>
                    <a:pt x="2712" y="2802"/>
                    <a:pt x="2767" y="2802"/>
                  </a:cubicBezTo>
                  <a:cubicBezTo>
                    <a:pt x="2778" y="2802"/>
                    <a:pt x="2786" y="2799"/>
                    <a:pt x="2793" y="2792"/>
                  </a:cubicBezTo>
                  <a:cubicBezTo>
                    <a:pt x="2830" y="2764"/>
                    <a:pt x="2744" y="2616"/>
                    <a:pt x="2502" y="2378"/>
                  </a:cubicBezTo>
                  <a:cubicBezTo>
                    <a:pt x="1727" y="1603"/>
                    <a:pt x="1" y="0"/>
                    <a:pt x="0"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49" name="Google Shape;749;p12"/>
            <p:cNvSpPr/>
            <p:nvPr/>
          </p:nvSpPr>
          <p:spPr>
            <a:xfrm>
              <a:off x="1560650" y="3985675"/>
              <a:ext cx="69825" cy="69375"/>
            </a:xfrm>
            <a:custGeom>
              <a:avLst/>
              <a:gdLst/>
              <a:ahLst/>
              <a:cxnLst/>
              <a:rect l="l" t="t" r="r" b="b"/>
              <a:pathLst>
                <a:path w="2793" h="2775" extrusionOk="0">
                  <a:moveTo>
                    <a:pt x="0" y="1"/>
                  </a:moveTo>
                  <a:lnTo>
                    <a:pt x="0" y="1"/>
                  </a:lnTo>
                  <a:cubicBezTo>
                    <a:pt x="0" y="1"/>
                    <a:pt x="1587" y="1715"/>
                    <a:pt x="2346" y="2477"/>
                  </a:cubicBezTo>
                  <a:cubicBezTo>
                    <a:pt x="2563" y="2695"/>
                    <a:pt x="2679" y="2774"/>
                    <a:pt x="2733" y="2774"/>
                  </a:cubicBezTo>
                  <a:cubicBezTo>
                    <a:pt x="2745" y="2774"/>
                    <a:pt x="2753" y="2771"/>
                    <a:pt x="2760" y="2764"/>
                  </a:cubicBezTo>
                  <a:cubicBezTo>
                    <a:pt x="2792" y="2728"/>
                    <a:pt x="2715" y="2588"/>
                    <a:pt x="2473" y="2350"/>
                  </a:cubicBezTo>
                  <a:cubicBezTo>
                    <a:pt x="1714" y="1592"/>
                    <a:pt x="0" y="1"/>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0" name="Google Shape;750;p12"/>
            <p:cNvSpPr/>
            <p:nvPr/>
          </p:nvSpPr>
          <p:spPr>
            <a:xfrm>
              <a:off x="1561450" y="3986500"/>
              <a:ext cx="69225" cy="68550"/>
            </a:xfrm>
            <a:custGeom>
              <a:avLst/>
              <a:gdLst/>
              <a:ahLst/>
              <a:cxnLst/>
              <a:rect l="l" t="t" r="r" b="b"/>
              <a:pathLst>
                <a:path w="2769" h="2742" extrusionOk="0">
                  <a:moveTo>
                    <a:pt x="1" y="1"/>
                  </a:moveTo>
                  <a:cubicBezTo>
                    <a:pt x="1" y="1"/>
                    <a:pt x="1567" y="1690"/>
                    <a:pt x="2322" y="2444"/>
                  </a:cubicBezTo>
                  <a:cubicBezTo>
                    <a:pt x="2539" y="2662"/>
                    <a:pt x="2652" y="2741"/>
                    <a:pt x="2706" y="2741"/>
                  </a:cubicBezTo>
                  <a:cubicBezTo>
                    <a:pt x="2717" y="2741"/>
                    <a:pt x="2725" y="2738"/>
                    <a:pt x="2732" y="2731"/>
                  </a:cubicBezTo>
                  <a:cubicBezTo>
                    <a:pt x="2769" y="2695"/>
                    <a:pt x="2687" y="2563"/>
                    <a:pt x="2445" y="2321"/>
                  </a:cubicBezTo>
                  <a:cubicBezTo>
                    <a:pt x="1690" y="1567"/>
                    <a:pt x="1" y="1"/>
                    <a:pt x="1"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1" name="Google Shape;751;p12"/>
            <p:cNvSpPr/>
            <p:nvPr/>
          </p:nvSpPr>
          <p:spPr>
            <a:xfrm>
              <a:off x="1562175" y="3987225"/>
              <a:ext cx="68300" cy="67825"/>
            </a:xfrm>
            <a:custGeom>
              <a:avLst/>
              <a:gdLst/>
              <a:ahLst/>
              <a:cxnLst/>
              <a:rect l="l" t="t" r="r" b="b"/>
              <a:pathLst>
                <a:path w="2732" h="2713" extrusionOk="0">
                  <a:moveTo>
                    <a:pt x="1" y="0"/>
                  </a:moveTo>
                  <a:lnTo>
                    <a:pt x="1" y="0"/>
                  </a:lnTo>
                  <a:cubicBezTo>
                    <a:pt x="1" y="1"/>
                    <a:pt x="1551" y="1673"/>
                    <a:pt x="2293" y="2420"/>
                  </a:cubicBezTo>
                  <a:cubicBezTo>
                    <a:pt x="2503" y="2633"/>
                    <a:pt x="2618" y="2712"/>
                    <a:pt x="2672" y="2712"/>
                  </a:cubicBezTo>
                  <a:cubicBezTo>
                    <a:pt x="2684" y="2712"/>
                    <a:pt x="2692" y="2709"/>
                    <a:pt x="2699" y="2702"/>
                  </a:cubicBezTo>
                  <a:cubicBezTo>
                    <a:pt x="2731" y="2666"/>
                    <a:pt x="2649" y="2534"/>
                    <a:pt x="2416" y="2297"/>
                  </a:cubicBezTo>
                  <a:cubicBezTo>
                    <a:pt x="1674" y="1550"/>
                    <a:pt x="1" y="1"/>
                    <a:pt x="1" y="0"/>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2" name="Google Shape;752;p12"/>
            <p:cNvSpPr/>
            <p:nvPr/>
          </p:nvSpPr>
          <p:spPr>
            <a:xfrm>
              <a:off x="1563000" y="3988050"/>
              <a:ext cx="67475" cy="66825"/>
            </a:xfrm>
            <a:custGeom>
              <a:avLst/>
              <a:gdLst/>
              <a:ahLst/>
              <a:cxnLst/>
              <a:rect l="l" t="t" r="r" b="b"/>
              <a:pathLst>
                <a:path w="2699" h="2673" extrusionOk="0">
                  <a:moveTo>
                    <a:pt x="0" y="0"/>
                  </a:moveTo>
                  <a:cubicBezTo>
                    <a:pt x="1" y="0"/>
                    <a:pt x="1526" y="1649"/>
                    <a:pt x="2272" y="2382"/>
                  </a:cubicBezTo>
                  <a:cubicBezTo>
                    <a:pt x="2486" y="2600"/>
                    <a:pt x="2602" y="2672"/>
                    <a:pt x="2650" y="2672"/>
                  </a:cubicBezTo>
                  <a:cubicBezTo>
                    <a:pt x="2659" y="2672"/>
                    <a:pt x="2665" y="2670"/>
                    <a:pt x="2670" y="2665"/>
                  </a:cubicBezTo>
                  <a:cubicBezTo>
                    <a:pt x="2698" y="2633"/>
                    <a:pt x="2625" y="2501"/>
                    <a:pt x="2387" y="2264"/>
                  </a:cubicBezTo>
                  <a:cubicBezTo>
                    <a:pt x="1649" y="1534"/>
                    <a:pt x="1" y="0"/>
                    <a:pt x="0" y="0"/>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3" name="Google Shape;753;p12"/>
            <p:cNvSpPr/>
            <p:nvPr/>
          </p:nvSpPr>
          <p:spPr>
            <a:xfrm>
              <a:off x="1563725" y="3988750"/>
              <a:ext cx="66750" cy="66125"/>
            </a:xfrm>
            <a:custGeom>
              <a:avLst/>
              <a:gdLst/>
              <a:ahLst/>
              <a:cxnLst/>
              <a:rect l="l" t="t" r="r" b="b"/>
              <a:pathLst>
                <a:path w="2670" h="2645" extrusionOk="0">
                  <a:moveTo>
                    <a:pt x="0" y="1"/>
                  </a:moveTo>
                  <a:cubicBezTo>
                    <a:pt x="0" y="1"/>
                    <a:pt x="1513" y="1633"/>
                    <a:pt x="2243" y="2359"/>
                  </a:cubicBezTo>
                  <a:cubicBezTo>
                    <a:pt x="2455" y="2571"/>
                    <a:pt x="2567" y="2644"/>
                    <a:pt x="2616" y="2644"/>
                  </a:cubicBezTo>
                  <a:cubicBezTo>
                    <a:pt x="2625" y="2644"/>
                    <a:pt x="2632" y="2642"/>
                    <a:pt x="2637" y="2637"/>
                  </a:cubicBezTo>
                  <a:cubicBezTo>
                    <a:pt x="2669" y="2605"/>
                    <a:pt x="2592" y="2473"/>
                    <a:pt x="2358" y="2240"/>
                  </a:cubicBezTo>
                  <a:cubicBezTo>
                    <a:pt x="1632" y="1514"/>
                    <a:pt x="0" y="1"/>
                    <a:pt x="0"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4" name="Google Shape;754;p12"/>
            <p:cNvSpPr/>
            <p:nvPr/>
          </p:nvSpPr>
          <p:spPr>
            <a:xfrm>
              <a:off x="1564525" y="3989575"/>
              <a:ext cx="65850" cy="65400"/>
            </a:xfrm>
            <a:custGeom>
              <a:avLst/>
              <a:gdLst/>
              <a:ahLst/>
              <a:cxnLst/>
              <a:rect l="l" t="t" r="r" b="b"/>
              <a:pathLst>
                <a:path w="2634" h="2616" extrusionOk="0">
                  <a:moveTo>
                    <a:pt x="1" y="1"/>
                  </a:moveTo>
                  <a:cubicBezTo>
                    <a:pt x="1" y="1"/>
                    <a:pt x="1494" y="1608"/>
                    <a:pt x="2211" y="2330"/>
                  </a:cubicBezTo>
                  <a:cubicBezTo>
                    <a:pt x="2422" y="2544"/>
                    <a:pt x="2534" y="2615"/>
                    <a:pt x="2583" y="2615"/>
                  </a:cubicBezTo>
                  <a:cubicBezTo>
                    <a:pt x="2592" y="2615"/>
                    <a:pt x="2600" y="2613"/>
                    <a:pt x="2605" y="2608"/>
                  </a:cubicBezTo>
                  <a:cubicBezTo>
                    <a:pt x="2633" y="2572"/>
                    <a:pt x="2560" y="2444"/>
                    <a:pt x="2326" y="2215"/>
                  </a:cubicBezTo>
                  <a:cubicBezTo>
                    <a:pt x="1608" y="1489"/>
                    <a:pt x="1" y="1"/>
                    <a:pt x="1"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5" name="Google Shape;755;p12"/>
            <p:cNvSpPr/>
            <p:nvPr/>
          </p:nvSpPr>
          <p:spPr>
            <a:xfrm>
              <a:off x="1565250" y="3990300"/>
              <a:ext cx="65325" cy="64575"/>
            </a:xfrm>
            <a:custGeom>
              <a:avLst/>
              <a:gdLst/>
              <a:ahLst/>
              <a:cxnLst/>
              <a:rect l="l" t="t" r="r" b="b"/>
              <a:pathLst>
                <a:path w="2613" h="2583" extrusionOk="0">
                  <a:moveTo>
                    <a:pt x="1" y="0"/>
                  </a:moveTo>
                  <a:cubicBezTo>
                    <a:pt x="1" y="1"/>
                    <a:pt x="1473" y="1591"/>
                    <a:pt x="2186" y="2301"/>
                  </a:cubicBezTo>
                  <a:cubicBezTo>
                    <a:pt x="2397" y="2511"/>
                    <a:pt x="2503" y="2582"/>
                    <a:pt x="2553" y="2582"/>
                  </a:cubicBezTo>
                  <a:cubicBezTo>
                    <a:pt x="2562" y="2582"/>
                    <a:pt x="2570" y="2580"/>
                    <a:pt x="2576" y="2575"/>
                  </a:cubicBezTo>
                  <a:cubicBezTo>
                    <a:pt x="2613" y="2543"/>
                    <a:pt x="2535" y="2415"/>
                    <a:pt x="2305" y="2186"/>
                  </a:cubicBezTo>
                  <a:cubicBezTo>
                    <a:pt x="1592" y="1477"/>
                    <a:pt x="1" y="1"/>
                    <a:pt x="1" y="0"/>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6" name="Google Shape;756;p12"/>
            <p:cNvSpPr/>
            <p:nvPr/>
          </p:nvSpPr>
          <p:spPr>
            <a:xfrm>
              <a:off x="1566075" y="3991125"/>
              <a:ext cx="64300" cy="63750"/>
            </a:xfrm>
            <a:custGeom>
              <a:avLst/>
              <a:gdLst/>
              <a:ahLst/>
              <a:cxnLst/>
              <a:rect l="l" t="t" r="r" b="b"/>
              <a:pathLst>
                <a:path w="2572" h="2550" extrusionOk="0">
                  <a:moveTo>
                    <a:pt x="0" y="0"/>
                  </a:moveTo>
                  <a:cubicBezTo>
                    <a:pt x="1" y="0"/>
                    <a:pt x="1456" y="1567"/>
                    <a:pt x="2157" y="2268"/>
                  </a:cubicBezTo>
                  <a:cubicBezTo>
                    <a:pt x="2364" y="2478"/>
                    <a:pt x="2473" y="2549"/>
                    <a:pt x="2521" y="2549"/>
                  </a:cubicBezTo>
                  <a:cubicBezTo>
                    <a:pt x="2531" y="2549"/>
                    <a:pt x="2538" y="2547"/>
                    <a:pt x="2543" y="2542"/>
                  </a:cubicBezTo>
                  <a:cubicBezTo>
                    <a:pt x="2571" y="2510"/>
                    <a:pt x="2498" y="2382"/>
                    <a:pt x="2268" y="2157"/>
                  </a:cubicBezTo>
                  <a:cubicBezTo>
                    <a:pt x="1567" y="1456"/>
                    <a:pt x="1" y="0"/>
                    <a:pt x="0"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7" name="Google Shape;757;p12"/>
            <p:cNvSpPr/>
            <p:nvPr/>
          </p:nvSpPr>
          <p:spPr>
            <a:xfrm>
              <a:off x="1566800" y="3991825"/>
              <a:ext cx="63575" cy="63050"/>
            </a:xfrm>
            <a:custGeom>
              <a:avLst/>
              <a:gdLst/>
              <a:ahLst/>
              <a:cxnLst/>
              <a:rect l="l" t="t" r="r" b="b"/>
              <a:pathLst>
                <a:path w="2543" h="2522" extrusionOk="0">
                  <a:moveTo>
                    <a:pt x="0" y="1"/>
                  </a:moveTo>
                  <a:lnTo>
                    <a:pt x="0" y="1"/>
                  </a:lnTo>
                  <a:cubicBezTo>
                    <a:pt x="0" y="1"/>
                    <a:pt x="1435" y="1551"/>
                    <a:pt x="2132" y="2248"/>
                  </a:cubicBezTo>
                  <a:cubicBezTo>
                    <a:pt x="2336" y="2451"/>
                    <a:pt x="2444" y="2521"/>
                    <a:pt x="2492" y="2521"/>
                  </a:cubicBezTo>
                  <a:cubicBezTo>
                    <a:pt x="2501" y="2521"/>
                    <a:pt x="2508" y="2519"/>
                    <a:pt x="2514" y="2514"/>
                  </a:cubicBezTo>
                  <a:cubicBezTo>
                    <a:pt x="2542" y="2482"/>
                    <a:pt x="2473" y="2359"/>
                    <a:pt x="2247" y="2133"/>
                  </a:cubicBezTo>
                  <a:cubicBezTo>
                    <a:pt x="1550" y="1436"/>
                    <a:pt x="0" y="1"/>
                    <a:pt x="0" y="1"/>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8" name="Google Shape;758;p12"/>
            <p:cNvSpPr/>
            <p:nvPr/>
          </p:nvSpPr>
          <p:spPr>
            <a:xfrm>
              <a:off x="1567600" y="3992650"/>
              <a:ext cx="62775" cy="62225"/>
            </a:xfrm>
            <a:custGeom>
              <a:avLst/>
              <a:gdLst/>
              <a:ahLst/>
              <a:cxnLst/>
              <a:rect l="l" t="t" r="r" b="b"/>
              <a:pathLst>
                <a:path w="2511" h="2489" extrusionOk="0">
                  <a:moveTo>
                    <a:pt x="1" y="1"/>
                  </a:moveTo>
                  <a:cubicBezTo>
                    <a:pt x="1" y="1"/>
                    <a:pt x="1416" y="1526"/>
                    <a:pt x="2100" y="2215"/>
                  </a:cubicBezTo>
                  <a:cubicBezTo>
                    <a:pt x="2304" y="2418"/>
                    <a:pt x="2412" y="2488"/>
                    <a:pt x="2460" y="2488"/>
                  </a:cubicBezTo>
                  <a:cubicBezTo>
                    <a:pt x="2469" y="2488"/>
                    <a:pt x="2476" y="2486"/>
                    <a:pt x="2482" y="2481"/>
                  </a:cubicBezTo>
                  <a:cubicBezTo>
                    <a:pt x="2510" y="2444"/>
                    <a:pt x="2437" y="2321"/>
                    <a:pt x="2215" y="2100"/>
                  </a:cubicBezTo>
                  <a:cubicBezTo>
                    <a:pt x="1535" y="1419"/>
                    <a:pt x="1" y="1"/>
                    <a:pt x="1"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59" name="Google Shape;759;p12"/>
            <p:cNvSpPr/>
            <p:nvPr/>
          </p:nvSpPr>
          <p:spPr>
            <a:xfrm>
              <a:off x="1568225" y="3993375"/>
              <a:ext cx="62150" cy="61500"/>
            </a:xfrm>
            <a:custGeom>
              <a:avLst/>
              <a:gdLst/>
              <a:ahLst/>
              <a:cxnLst/>
              <a:rect l="l" t="t" r="r" b="b"/>
              <a:pathLst>
                <a:path w="2486" h="2460" extrusionOk="0">
                  <a:moveTo>
                    <a:pt x="5" y="0"/>
                  </a:moveTo>
                  <a:cubicBezTo>
                    <a:pt x="0" y="0"/>
                    <a:pt x="1407" y="1513"/>
                    <a:pt x="2079" y="2190"/>
                  </a:cubicBezTo>
                  <a:cubicBezTo>
                    <a:pt x="2283" y="2390"/>
                    <a:pt x="2388" y="2459"/>
                    <a:pt x="2435" y="2459"/>
                  </a:cubicBezTo>
                  <a:cubicBezTo>
                    <a:pt x="2444" y="2459"/>
                    <a:pt x="2451" y="2457"/>
                    <a:pt x="2457" y="2452"/>
                  </a:cubicBezTo>
                  <a:cubicBezTo>
                    <a:pt x="2485" y="2420"/>
                    <a:pt x="2416" y="2297"/>
                    <a:pt x="2194" y="2075"/>
                  </a:cubicBezTo>
                  <a:cubicBezTo>
                    <a:pt x="1518" y="1403"/>
                    <a:pt x="5" y="0"/>
                    <a:pt x="5"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0" name="Google Shape;760;p12"/>
            <p:cNvSpPr/>
            <p:nvPr/>
          </p:nvSpPr>
          <p:spPr>
            <a:xfrm>
              <a:off x="1568950" y="3994200"/>
              <a:ext cx="61325" cy="60675"/>
            </a:xfrm>
            <a:custGeom>
              <a:avLst/>
              <a:gdLst/>
              <a:ahLst/>
              <a:cxnLst/>
              <a:rect l="l" t="t" r="r" b="b"/>
              <a:pathLst>
                <a:path w="2453" h="2427" extrusionOk="0">
                  <a:moveTo>
                    <a:pt x="8" y="0"/>
                  </a:moveTo>
                  <a:cubicBezTo>
                    <a:pt x="0" y="0"/>
                    <a:pt x="1386" y="1493"/>
                    <a:pt x="2059" y="2157"/>
                  </a:cubicBezTo>
                  <a:cubicBezTo>
                    <a:pt x="2255" y="2357"/>
                    <a:pt x="2359" y="2426"/>
                    <a:pt x="2406" y="2426"/>
                  </a:cubicBezTo>
                  <a:cubicBezTo>
                    <a:pt x="2415" y="2426"/>
                    <a:pt x="2422" y="2424"/>
                    <a:pt x="2428" y="2419"/>
                  </a:cubicBezTo>
                  <a:cubicBezTo>
                    <a:pt x="2452" y="2387"/>
                    <a:pt x="2383" y="2264"/>
                    <a:pt x="2165" y="2050"/>
                  </a:cubicBezTo>
                  <a:cubicBezTo>
                    <a:pt x="1501" y="1378"/>
                    <a:pt x="8" y="0"/>
                    <a:pt x="8" y="0"/>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1" name="Google Shape;761;p12"/>
            <p:cNvSpPr/>
            <p:nvPr/>
          </p:nvSpPr>
          <p:spPr>
            <a:xfrm>
              <a:off x="1569750" y="3994900"/>
              <a:ext cx="60525" cy="59875"/>
            </a:xfrm>
            <a:custGeom>
              <a:avLst/>
              <a:gdLst/>
              <a:ahLst/>
              <a:cxnLst/>
              <a:rect l="l" t="t" r="r" b="b"/>
              <a:pathLst>
                <a:path w="2421" h="2395" extrusionOk="0">
                  <a:moveTo>
                    <a:pt x="5" y="1"/>
                  </a:moveTo>
                  <a:cubicBezTo>
                    <a:pt x="1" y="1"/>
                    <a:pt x="1366" y="1473"/>
                    <a:pt x="2027" y="2129"/>
                  </a:cubicBezTo>
                  <a:cubicBezTo>
                    <a:pt x="2218" y="2328"/>
                    <a:pt x="2322" y="2395"/>
                    <a:pt x="2369" y="2395"/>
                  </a:cubicBezTo>
                  <a:cubicBezTo>
                    <a:pt x="2379" y="2395"/>
                    <a:pt x="2386" y="2392"/>
                    <a:pt x="2392" y="2387"/>
                  </a:cubicBezTo>
                  <a:cubicBezTo>
                    <a:pt x="2420" y="2354"/>
                    <a:pt x="2351" y="2236"/>
                    <a:pt x="2133" y="2022"/>
                  </a:cubicBezTo>
                  <a:cubicBezTo>
                    <a:pt x="1477" y="1366"/>
                    <a:pt x="5" y="1"/>
                    <a:pt x="5"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2" name="Google Shape;762;p12"/>
            <p:cNvSpPr/>
            <p:nvPr/>
          </p:nvSpPr>
          <p:spPr>
            <a:xfrm>
              <a:off x="1570575" y="3995725"/>
              <a:ext cx="59700" cy="59050"/>
            </a:xfrm>
            <a:custGeom>
              <a:avLst/>
              <a:gdLst/>
              <a:ahLst/>
              <a:cxnLst/>
              <a:rect l="l" t="t" r="r" b="b"/>
              <a:pathLst>
                <a:path w="2388" h="2362" extrusionOk="0">
                  <a:moveTo>
                    <a:pt x="5" y="1"/>
                  </a:moveTo>
                  <a:cubicBezTo>
                    <a:pt x="1" y="1"/>
                    <a:pt x="1346" y="1452"/>
                    <a:pt x="2002" y="2096"/>
                  </a:cubicBezTo>
                  <a:cubicBezTo>
                    <a:pt x="2197" y="2295"/>
                    <a:pt x="2295" y="2362"/>
                    <a:pt x="2341" y="2362"/>
                  </a:cubicBezTo>
                  <a:cubicBezTo>
                    <a:pt x="2350" y="2362"/>
                    <a:pt x="2357" y="2359"/>
                    <a:pt x="2363" y="2354"/>
                  </a:cubicBezTo>
                  <a:cubicBezTo>
                    <a:pt x="2387" y="2326"/>
                    <a:pt x="2322" y="2211"/>
                    <a:pt x="2104" y="1993"/>
                  </a:cubicBezTo>
                  <a:cubicBezTo>
                    <a:pt x="1456" y="1341"/>
                    <a:pt x="5" y="1"/>
                    <a:pt x="5"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3" name="Google Shape;763;p12"/>
            <p:cNvSpPr/>
            <p:nvPr/>
          </p:nvSpPr>
          <p:spPr>
            <a:xfrm>
              <a:off x="1571300" y="3996450"/>
              <a:ext cx="58975" cy="58425"/>
            </a:xfrm>
            <a:custGeom>
              <a:avLst/>
              <a:gdLst/>
              <a:ahLst/>
              <a:cxnLst/>
              <a:rect l="l" t="t" r="r" b="b"/>
              <a:pathLst>
                <a:path w="2359" h="2337" extrusionOk="0">
                  <a:moveTo>
                    <a:pt x="5" y="0"/>
                  </a:moveTo>
                  <a:cubicBezTo>
                    <a:pt x="0" y="0"/>
                    <a:pt x="1329" y="1431"/>
                    <a:pt x="1969" y="2079"/>
                  </a:cubicBezTo>
                  <a:cubicBezTo>
                    <a:pt x="2160" y="2271"/>
                    <a:pt x="2260" y="2337"/>
                    <a:pt x="2308" y="2337"/>
                  </a:cubicBezTo>
                  <a:cubicBezTo>
                    <a:pt x="2317" y="2337"/>
                    <a:pt x="2324" y="2334"/>
                    <a:pt x="2330" y="2329"/>
                  </a:cubicBezTo>
                  <a:cubicBezTo>
                    <a:pt x="2358" y="2297"/>
                    <a:pt x="2289" y="2182"/>
                    <a:pt x="2075" y="1969"/>
                  </a:cubicBezTo>
                  <a:cubicBezTo>
                    <a:pt x="1436" y="1325"/>
                    <a:pt x="5" y="0"/>
                    <a:pt x="5"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4" name="Google Shape;764;p12"/>
            <p:cNvSpPr/>
            <p:nvPr/>
          </p:nvSpPr>
          <p:spPr>
            <a:xfrm>
              <a:off x="1572125" y="3997275"/>
              <a:ext cx="58150" cy="57500"/>
            </a:xfrm>
            <a:custGeom>
              <a:avLst/>
              <a:gdLst/>
              <a:ahLst/>
              <a:cxnLst/>
              <a:rect l="l" t="t" r="r" b="b"/>
              <a:pathLst>
                <a:path w="2326" h="2300" extrusionOk="0">
                  <a:moveTo>
                    <a:pt x="4" y="0"/>
                  </a:moveTo>
                  <a:lnTo>
                    <a:pt x="4" y="0"/>
                  </a:lnTo>
                  <a:cubicBezTo>
                    <a:pt x="0" y="0"/>
                    <a:pt x="1304" y="1407"/>
                    <a:pt x="1940" y="2046"/>
                  </a:cubicBezTo>
                  <a:cubicBezTo>
                    <a:pt x="2128" y="2234"/>
                    <a:pt x="2227" y="2300"/>
                    <a:pt x="2274" y="2300"/>
                  </a:cubicBezTo>
                  <a:cubicBezTo>
                    <a:pt x="2284" y="2300"/>
                    <a:pt x="2291" y="2297"/>
                    <a:pt x="2297" y="2292"/>
                  </a:cubicBezTo>
                  <a:cubicBezTo>
                    <a:pt x="2325" y="2259"/>
                    <a:pt x="2260" y="2149"/>
                    <a:pt x="2051" y="1936"/>
                  </a:cubicBezTo>
                  <a:cubicBezTo>
                    <a:pt x="1411" y="1304"/>
                    <a:pt x="4" y="0"/>
                    <a:pt x="4" y="0"/>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5" name="Google Shape;765;p12"/>
            <p:cNvSpPr/>
            <p:nvPr/>
          </p:nvSpPr>
          <p:spPr>
            <a:xfrm>
              <a:off x="1572825" y="3997975"/>
              <a:ext cx="57350" cy="56775"/>
            </a:xfrm>
            <a:custGeom>
              <a:avLst/>
              <a:gdLst/>
              <a:ahLst/>
              <a:cxnLst/>
              <a:rect l="l" t="t" r="r" b="b"/>
              <a:pathLst>
                <a:path w="2294" h="2271" extrusionOk="0">
                  <a:moveTo>
                    <a:pt x="5" y="1"/>
                  </a:moveTo>
                  <a:lnTo>
                    <a:pt x="5" y="1"/>
                  </a:lnTo>
                  <a:cubicBezTo>
                    <a:pt x="1" y="1"/>
                    <a:pt x="1293" y="1391"/>
                    <a:pt x="1920" y="2018"/>
                  </a:cubicBezTo>
                  <a:cubicBezTo>
                    <a:pt x="2107" y="2208"/>
                    <a:pt x="2206" y="2270"/>
                    <a:pt x="2250" y="2270"/>
                  </a:cubicBezTo>
                  <a:cubicBezTo>
                    <a:pt x="2258" y="2270"/>
                    <a:pt x="2264" y="2268"/>
                    <a:pt x="2269" y="2264"/>
                  </a:cubicBezTo>
                  <a:cubicBezTo>
                    <a:pt x="2293" y="2236"/>
                    <a:pt x="2228" y="2121"/>
                    <a:pt x="2023" y="1916"/>
                  </a:cubicBezTo>
                  <a:cubicBezTo>
                    <a:pt x="1395" y="1288"/>
                    <a:pt x="5" y="1"/>
                    <a:pt x="5" y="1"/>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6" name="Google Shape;766;p12"/>
            <p:cNvSpPr/>
            <p:nvPr/>
          </p:nvSpPr>
          <p:spPr>
            <a:xfrm>
              <a:off x="1573650" y="3998800"/>
              <a:ext cx="56525" cy="55800"/>
            </a:xfrm>
            <a:custGeom>
              <a:avLst/>
              <a:gdLst/>
              <a:ahLst/>
              <a:cxnLst/>
              <a:rect l="l" t="t" r="r" b="b"/>
              <a:pathLst>
                <a:path w="2261" h="2232" extrusionOk="0">
                  <a:moveTo>
                    <a:pt x="5" y="1"/>
                  </a:moveTo>
                  <a:cubicBezTo>
                    <a:pt x="1" y="1"/>
                    <a:pt x="1272" y="1370"/>
                    <a:pt x="1887" y="1985"/>
                  </a:cubicBezTo>
                  <a:cubicBezTo>
                    <a:pt x="2066" y="2164"/>
                    <a:pt x="2162" y="2232"/>
                    <a:pt x="2206" y="2232"/>
                  </a:cubicBezTo>
                  <a:cubicBezTo>
                    <a:pt x="2215" y="2232"/>
                    <a:pt x="2222" y="2229"/>
                    <a:pt x="2227" y="2223"/>
                  </a:cubicBezTo>
                  <a:cubicBezTo>
                    <a:pt x="2260" y="2198"/>
                    <a:pt x="2195" y="2088"/>
                    <a:pt x="1990" y="1883"/>
                  </a:cubicBezTo>
                  <a:cubicBezTo>
                    <a:pt x="1374" y="1268"/>
                    <a:pt x="5" y="1"/>
                    <a:pt x="5"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7" name="Google Shape;767;p12"/>
            <p:cNvSpPr/>
            <p:nvPr/>
          </p:nvSpPr>
          <p:spPr>
            <a:xfrm>
              <a:off x="1574375" y="3999525"/>
              <a:ext cx="55800" cy="55150"/>
            </a:xfrm>
            <a:custGeom>
              <a:avLst/>
              <a:gdLst/>
              <a:ahLst/>
              <a:cxnLst/>
              <a:rect l="l" t="t" r="r" b="b"/>
              <a:pathLst>
                <a:path w="2232" h="2206" extrusionOk="0">
                  <a:moveTo>
                    <a:pt x="5" y="0"/>
                  </a:moveTo>
                  <a:cubicBezTo>
                    <a:pt x="0" y="0"/>
                    <a:pt x="1251" y="1349"/>
                    <a:pt x="1862" y="1960"/>
                  </a:cubicBezTo>
                  <a:cubicBezTo>
                    <a:pt x="2046" y="2141"/>
                    <a:pt x="2143" y="2206"/>
                    <a:pt x="2186" y="2206"/>
                  </a:cubicBezTo>
                  <a:cubicBezTo>
                    <a:pt x="2195" y="2206"/>
                    <a:pt x="2202" y="2203"/>
                    <a:pt x="2207" y="2198"/>
                  </a:cubicBezTo>
                  <a:cubicBezTo>
                    <a:pt x="2231" y="2169"/>
                    <a:pt x="2170" y="2063"/>
                    <a:pt x="1965" y="1858"/>
                  </a:cubicBezTo>
                  <a:cubicBezTo>
                    <a:pt x="1354" y="1251"/>
                    <a:pt x="5" y="0"/>
                    <a:pt x="5"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8" name="Google Shape;768;p12"/>
            <p:cNvSpPr/>
            <p:nvPr/>
          </p:nvSpPr>
          <p:spPr>
            <a:xfrm>
              <a:off x="1575200" y="4000350"/>
              <a:ext cx="54975" cy="54325"/>
            </a:xfrm>
            <a:custGeom>
              <a:avLst/>
              <a:gdLst/>
              <a:ahLst/>
              <a:cxnLst/>
              <a:rect l="l" t="t" r="r" b="b"/>
              <a:pathLst>
                <a:path w="2199" h="2173" extrusionOk="0">
                  <a:moveTo>
                    <a:pt x="4" y="0"/>
                  </a:moveTo>
                  <a:lnTo>
                    <a:pt x="4" y="0"/>
                  </a:lnTo>
                  <a:cubicBezTo>
                    <a:pt x="0" y="0"/>
                    <a:pt x="1235" y="1329"/>
                    <a:pt x="1829" y="1931"/>
                  </a:cubicBezTo>
                  <a:cubicBezTo>
                    <a:pt x="2010" y="2109"/>
                    <a:pt x="2106" y="2173"/>
                    <a:pt x="2147" y="2173"/>
                  </a:cubicBezTo>
                  <a:cubicBezTo>
                    <a:pt x="2155" y="2173"/>
                    <a:pt x="2161" y="2170"/>
                    <a:pt x="2165" y="2165"/>
                  </a:cubicBezTo>
                  <a:cubicBezTo>
                    <a:pt x="2198" y="2136"/>
                    <a:pt x="2133" y="2030"/>
                    <a:pt x="1932" y="1829"/>
                  </a:cubicBezTo>
                  <a:cubicBezTo>
                    <a:pt x="1337" y="1230"/>
                    <a:pt x="4" y="0"/>
                    <a:pt x="4"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69" name="Google Shape;769;p12"/>
            <p:cNvSpPr/>
            <p:nvPr/>
          </p:nvSpPr>
          <p:spPr>
            <a:xfrm>
              <a:off x="1575925" y="4001050"/>
              <a:ext cx="54250" cy="53500"/>
            </a:xfrm>
            <a:custGeom>
              <a:avLst/>
              <a:gdLst/>
              <a:ahLst/>
              <a:cxnLst/>
              <a:rect l="l" t="t" r="r" b="b"/>
              <a:pathLst>
                <a:path w="2170" h="2140" extrusionOk="0">
                  <a:moveTo>
                    <a:pt x="4" y="1"/>
                  </a:moveTo>
                  <a:cubicBezTo>
                    <a:pt x="0" y="1"/>
                    <a:pt x="1214" y="1313"/>
                    <a:pt x="1808" y="1899"/>
                  </a:cubicBezTo>
                  <a:cubicBezTo>
                    <a:pt x="1991" y="2079"/>
                    <a:pt x="2084" y="2139"/>
                    <a:pt x="2124" y="2139"/>
                  </a:cubicBezTo>
                  <a:cubicBezTo>
                    <a:pt x="2131" y="2139"/>
                    <a:pt x="2137" y="2137"/>
                    <a:pt x="2140" y="2133"/>
                  </a:cubicBezTo>
                  <a:cubicBezTo>
                    <a:pt x="2169" y="2108"/>
                    <a:pt x="2108" y="2002"/>
                    <a:pt x="1907" y="1801"/>
                  </a:cubicBezTo>
                  <a:cubicBezTo>
                    <a:pt x="1316" y="1210"/>
                    <a:pt x="4" y="1"/>
                    <a:pt x="4"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0" name="Google Shape;770;p12"/>
            <p:cNvSpPr/>
            <p:nvPr/>
          </p:nvSpPr>
          <p:spPr>
            <a:xfrm>
              <a:off x="1576625" y="4001875"/>
              <a:ext cx="53450" cy="52700"/>
            </a:xfrm>
            <a:custGeom>
              <a:avLst/>
              <a:gdLst/>
              <a:ahLst/>
              <a:cxnLst/>
              <a:rect l="l" t="t" r="r" b="b"/>
              <a:pathLst>
                <a:path w="2138" h="2108" extrusionOk="0">
                  <a:moveTo>
                    <a:pt x="9" y="1"/>
                  </a:moveTo>
                  <a:cubicBezTo>
                    <a:pt x="1" y="1"/>
                    <a:pt x="1198" y="1292"/>
                    <a:pt x="1780" y="1870"/>
                  </a:cubicBezTo>
                  <a:cubicBezTo>
                    <a:pt x="1958" y="2044"/>
                    <a:pt x="2050" y="2108"/>
                    <a:pt x="2090" y="2108"/>
                  </a:cubicBezTo>
                  <a:cubicBezTo>
                    <a:pt x="2098" y="2108"/>
                    <a:pt x="2104" y="2105"/>
                    <a:pt x="2108" y="2100"/>
                  </a:cubicBezTo>
                  <a:cubicBezTo>
                    <a:pt x="2137" y="2075"/>
                    <a:pt x="2076" y="1969"/>
                    <a:pt x="1879" y="1772"/>
                  </a:cubicBezTo>
                  <a:cubicBezTo>
                    <a:pt x="1301" y="1194"/>
                    <a:pt x="9" y="1"/>
                    <a:pt x="9"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1" name="Google Shape;771;p12"/>
            <p:cNvSpPr/>
            <p:nvPr/>
          </p:nvSpPr>
          <p:spPr>
            <a:xfrm>
              <a:off x="1577450" y="4002600"/>
              <a:ext cx="52725" cy="51975"/>
            </a:xfrm>
            <a:custGeom>
              <a:avLst/>
              <a:gdLst/>
              <a:ahLst/>
              <a:cxnLst/>
              <a:rect l="l" t="t" r="r" b="b"/>
              <a:pathLst>
                <a:path w="2109" h="2079" extrusionOk="0">
                  <a:moveTo>
                    <a:pt x="5" y="0"/>
                  </a:moveTo>
                  <a:cubicBezTo>
                    <a:pt x="1" y="0"/>
                    <a:pt x="1181" y="1271"/>
                    <a:pt x="1760" y="1841"/>
                  </a:cubicBezTo>
                  <a:cubicBezTo>
                    <a:pt x="1930" y="2015"/>
                    <a:pt x="2021" y="2079"/>
                    <a:pt x="2063" y="2079"/>
                  </a:cubicBezTo>
                  <a:cubicBezTo>
                    <a:pt x="2072" y="2079"/>
                    <a:pt x="2079" y="2076"/>
                    <a:pt x="2084" y="2071"/>
                  </a:cubicBezTo>
                  <a:cubicBezTo>
                    <a:pt x="2108" y="2046"/>
                    <a:pt x="2047" y="1944"/>
                    <a:pt x="1850" y="1751"/>
                  </a:cubicBezTo>
                  <a:cubicBezTo>
                    <a:pt x="1276" y="1177"/>
                    <a:pt x="5" y="0"/>
                    <a:pt x="5" y="0"/>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2" name="Google Shape;772;p12"/>
            <p:cNvSpPr/>
            <p:nvPr/>
          </p:nvSpPr>
          <p:spPr>
            <a:xfrm>
              <a:off x="1578275" y="4003425"/>
              <a:ext cx="51800" cy="51150"/>
            </a:xfrm>
            <a:custGeom>
              <a:avLst/>
              <a:gdLst/>
              <a:ahLst/>
              <a:cxnLst/>
              <a:rect l="l" t="t" r="r" b="b"/>
              <a:pathLst>
                <a:path w="2072" h="2046" extrusionOk="0">
                  <a:moveTo>
                    <a:pt x="4" y="0"/>
                  </a:moveTo>
                  <a:cubicBezTo>
                    <a:pt x="0" y="0"/>
                    <a:pt x="1157" y="1251"/>
                    <a:pt x="1723" y="1813"/>
                  </a:cubicBezTo>
                  <a:cubicBezTo>
                    <a:pt x="1896" y="1983"/>
                    <a:pt x="1985" y="2046"/>
                    <a:pt x="2024" y="2046"/>
                  </a:cubicBezTo>
                  <a:cubicBezTo>
                    <a:pt x="2032" y="2046"/>
                    <a:pt x="2038" y="2043"/>
                    <a:pt x="2042" y="2038"/>
                  </a:cubicBezTo>
                  <a:cubicBezTo>
                    <a:pt x="2071" y="2013"/>
                    <a:pt x="2010" y="1907"/>
                    <a:pt x="1817" y="1718"/>
                  </a:cubicBezTo>
                  <a:cubicBezTo>
                    <a:pt x="1255" y="1152"/>
                    <a:pt x="4" y="0"/>
                    <a:pt x="4"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3" name="Google Shape;773;p12"/>
            <p:cNvSpPr/>
            <p:nvPr/>
          </p:nvSpPr>
          <p:spPr>
            <a:xfrm>
              <a:off x="1579000" y="4004125"/>
              <a:ext cx="51075" cy="50425"/>
            </a:xfrm>
            <a:custGeom>
              <a:avLst/>
              <a:gdLst/>
              <a:ahLst/>
              <a:cxnLst/>
              <a:rect l="l" t="t" r="r" b="b"/>
              <a:pathLst>
                <a:path w="2043" h="2017" extrusionOk="0">
                  <a:moveTo>
                    <a:pt x="4" y="1"/>
                  </a:moveTo>
                  <a:lnTo>
                    <a:pt x="4" y="1"/>
                  </a:lnTo>
                  <a:cubicBezTo>
                    <a:pt x="0" y="1"/>
                    <a:pt x="1136" y="1231"/>
                    <a:pt x="1698" y="1785"/>
                  </a:cubicBezTo>
                  <a:cubicBezTo>
                    <a:pt x="1870" y="1957"/>
                    <a:pt x="1958" y="2016"/>
                    <a:pt x="1997" y="2016"/>
                  </a:cubicBezTo>
                  <a:cubicBezTo>
                    <a:pt x="2004" y="2016"/>
                    <a:pt x="2009" y="2014"/>
                    <a:pt x="2013" y="2010"/>
                  </a:cubicBezTo>
                  <a:cubicBezTo>
                    <a:pt x="2042" y="1985"/>
                    <a:pt x="1981" y="1883"/>
                    <a:pt x="1788" y="1694"/>
                  </a:cubicBezTo>
                  <a:cubicBezTo>
                    <a:pt x="1234" y="1141"/>
                    <a:pt x="4" y="1"/>
                    <a:pt x="4"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4" name="Google Shape;774;p12"/>
            <p:cNvSpPr/>
            <p:nvPr/>
          </p:nvSpPr>
          <p:spPr>
            <a:xfrm>
              <a:off x="1579800" y="4004950"/>
              <a:ext cx="50150" cy="49600"/>
            </a:xfrm>
            <a:custGeom>
              <a:avLst/>
              <a:gdLst/>
              <a:ahLst/>
              <a:cxnLst/>
              <a:rect l="l" t="t" r="r" b="b"/>
              <a:pathLst>
                <a:path w="2006" h="1984" extrusionOk="0">
                  <a:moveTo>
                    <a:pt x="5" y="1"/>
                  </a:moveTo>
                  <a:cubicBezTo>
                    <a:pt x="1" y="1"/>
                    <a:pt x="1120" y="1210"/>
                    <a:pt x="1670" y="1756"/>
                  </a:cubicBezTo>
                  <a:cubicBezTo>
                    <a:pt x="1838" y="1924"/>
                    <a:pt x="1926" y="1983"/>
                    <a:pt x="1965" y="1983"/>
                  </a:cubicBezTo>
                  <a:cubicBezTo>
                    <a:pt x="1972" y="1983"/>
                    <a:pt x="1977" y="1981"/>
                    <a:pt x="1981" y="1977"/>
                  </a:cubicBezTo>
                  <a:cubicBezTo>
                    <a:pt x="2006" y="1952"/>
                    <a:pt x="1953" y="1854"/>
                    <a:pt x="1760" y="1665"/>
                  </a:cubicBezTo>
                  <a:cubicBezTo>
                    <a:pt x="1215" y="1116"/>
                    <a:pt x="5" y="1"/>
                    <a:pt x="5"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5" name="Google Shape;775;p12"/>
            <p:cNvSpPr/>
            <p:nvPr/>
          </p:nvSpPr>
          <p:spPr>
            <a:xfrm>
              <a:off x="1580525" y="4005675"/>
              <a:ext cx="49325" cy="48775"/>
            </a:xfrm>
            <a:custGeom>
              <a:avLst/>
              <a:gdLst/>
              <a:ahLst/>
              <a:cxnLst/>
              <a:rect l="l" t="t" r="r" b="b"/>
              <a:pathLst>
                <a:path w="1973" h="1951" extrusionOk="0">
                  <a:moveTo>
                    <a:pt x="5" y="0"/>
                  </a:moveTo>
                  <a:lnTo>
                    <a:pt x="5" y="0"/>
                  </a:lnTo>
                  <a:cubicBezTo>
                    <a:pt x="1" y="0"/>
                    <a:pt x="1104" y="1189"/>
                    <a:pt x="1645" y="1723"/>
                  </a:cubicBezTo>
                  <a:cubicBezTo>
                    <a:pt x="1814" y="1891"/>
                    <a:pt x="1898" y="1950"/>
                    <a:pt x="1936" y="1950"/>
                  </a:cubicBezTo>
                  <a:cubicBezTo>
                    <a:pt x="1943" y="1950"/>
                    <a:pt x="1948" y="1948"/>
                    <a:pt x="1952" y="1944"/>
                  </a:cubicBezTo>
                  <a:cubicBezTo>
                    <a:pt x="1973" y="1919"/>
                    <a:pt x="1920" y="1821"/>
                    <a:pt x="1735" y="1636"/>
                  </a:cubicBezTo>
                  <a:cubicBezTo>
                    <a:pt x="1194" y="1103"/>
                    <a:pt x="5" y="0"/>
                    <a:pt x="5" y="0"/>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6" name="Google Shape;776;p12"/>
            <p:cNvSpPr/>
            <p:nvPr/>
          </p:nvSpPr>
          <p:spPr>
            <a:xfrm>
              <a:off x="1581350" y="4006500"/>
              <a:ext cx="48500" cy="48100"/>
            </a:xfrm>
            <a:custGeom>
              <a:avLst/>
              <a:gdLst/>
              <a:ahLst/>
              <a:cxnLst/>
              <a:rect l="l" t="t" r="r" b="b"/>
              <a:pathLst>
                <a:path w="1940" h="1924" extrusionOk="0">
                  <a:moveTo>
                    <a:pt x="0" y="0"/>
                  </a:moveTo>
                  <a:lnTo>
                    <a:pt x="0" y="0"/>
                  </a:lnTo>
                  <a:cubicBezTo>
                    <a:pt x="1" y="0"/>
                    <a:pt x="1079" y="1169"/>
                    <a:pt x="1608" y="1702"/>
                  </a:cubicBezTo>
                  <a:cubicBezTo>
                    <a:pt x="1772" y="1866"/>
                    <a:pt x="1856" y="1923"/>
                    <a:pt x="1895" y="1923"/>
                  </a:cubicBezTo>
                  <a:cubicBezTo>
                    <a:pt x="1904" y="1923"/>
                    <a:pt x="1911" y="1920"/>
                    <a:pt x="1915" y="1915"/>
                  </a:cubicBezTo>
                  <a:cubicBezTo>
                    <a:pt x="1940" y="1890"/>
                    <a:pt x="1887" y="1792"/>
                    <a:pt x="1702" y="1608"/>
                  </a:cubicBezTo>
                  <a:cubicBezTo>
                    <a:pt x="1169" y="1083"/>
                    <a:pt x="1" y="0"/>
                    <a:pt x="0"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7" name="Google Shape;777;p12"/>
            <p:cNvSpPr/>
            <p:nvPr/>
          </p:nvSpPr>
          <p:spPr>
            <a:xfrm>
              <a:off x="1582075" y="4007200"/>
              <a:ext cx="47675" cy="47400"/>
            </a:xfrm>
            <a:custGeom>
              <a:avLst/>
              <a:gdLst/>
              <a:ahLst/>
              <a:cxnLst/>
              <a:rect l="l" t="t" r="r" b="b"/>
              <a:pathLst>
                <a:path w="1907" h="1896" extrusionOk="0">
                  <a:moveTo>
                    <a:pt x="0" y="1"/>
                  </a:moveTo>
                  <a:cubicBezTo>
                    <a:pt x="0" y="1"/>
                    <a:pt x="1066" y="1149"/>
                    <a:pt x="1579" y="1678"/>
                  </a:cubicBezTo>
                  <a:cubicBezTo>
                    <a:pt x="1736" y="1838"/>
                    <a:pt x="1819" y="1895"/>
                    <a:pt x="1860" y="1895"/>
                  </a:cubicBezTo>
                  <a:cubicBezTo>
                    <a:pt x="1870" y="1895"/>
                    <a:pt x="1877" y="1892"/>
                    <a:pt x="1882" y="1887"/>
                  </a:cubicBezTo>
                  <a:cubicBezTo>
                    <a:pt x="1907" y="1862"/>
                    <a:pt x="1849" y="1764"/>
                    <a:pt x="1669" y="1588"/>
                  </a:cubicBezTo>
                  <a:cubicBezTo>
                    <a:pt x="1152" y="1063"/>
                    <a:pt x="0" y="1"/>
                    <a:pt x="0"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8" name="Google Shape;778;p12"/>
            <p:cNvSpPr/>
            <p:nvPr/>
          </p:nvSpPr>
          <p:spPr>
            <a:xfrm>
              <a:off x="1582875" y="4008025"/>
              <a:ext cx="46875" cy="46425"/>
            </a:xfrm>
            <a:custGeom>
              <a:avLst/>
              <a:gdLst/>
              <a:ahLst/>
              <a:cxnLst/>
              <a:rect l="l" t="t" r="r" b="b"/>
              <a:pathLst>
                <a:path w="1875" h="1857" extrusionOk="0">
                  <a:moveTo>
                    <a:pt x="1" y="1"/>
                  </a:moveTo>
                  <a:cubicBezTo>
                    <a:pt x="1" y="1"/>
                    <a:pt x="1" y="1"/>
                    <a:pt x="1" y="1"/>
                  </a:cubicBezTo>
                  <a:cubicBezTo>
                    <a:pt x="1" y="1"/>
                    <a:pt x="1046" y="1128"/>
                    <a:pt x="1551" y="1641"/>
                  </a:cubicBezTo>
                  <a:cubicBezTo>
                    <a:pt x="1714" y="1801"/>
                    <a:pt x="1796" y="1856"/>
                    <a:pt x="1833" y="1856"/>
                  </a:cubicBezTo>
                  <a:cubicBezTo>
                    <a:pt x="1840" y="1856"/>
                    <a:pt x="1846" y="1854"/>
                    <a:pt x="1850" y="1850"/>
                  </a:cubicBezTo>
                  <a:cubicBezTo>
                    <a:pt x="1875" y="1825"/>
                    <a:pt x="1817" y="1731"/>
                    <a:pt x="1641" y="1555"/>
                  </a:cubicBezTo>
                  <a:cubicBezTo>
                    <a:pt x="1134" y="1047"/>
                    <a:pt x="9" y="1"/>
                    <a:pt x="1" y="1"/>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79" name="Google Shape;779;p12"/>
            <p:cNvSpPr/>
            <p:nvPr/>
          </p:nvSpPr>
          <p:spPr>
            <a:xfrm>
              <a:off x="1583600" y="4008750"/>
              <a:ext cx="46150" cy="45700"/>
            </a:xfrm>
            <a:custGeom>
              <a:avLst/>
              <a:gdLst/>
              <a:ahLst/>
              <a:cxnLst/>
              <a:rect l="l" t="t" r="r" b="b"/>
              <a:pathLst>
                <a:path w="1846" h="1828" extrusionOk="0">
                  <a:moveTo>
                    <a:pt x="1" y="0"/>
                  </a:moveTo>
                  <a:cubicBezTo>
                    <a:pt x="1" y="0"/>
                    <a:pt x="1" y="0"/>
                    <a:pt x="1" y="0"/>
                  </a:cubicBezTo>
                  <a:cubicBezTo>
                    <a:pt x="1" y="0"/>
                    <a:pt x="1026" y="1107"/>
                    <a:pt x="1530" y="1616"/>
                  </a:cubicBezTo>
                  <a:cubicBezTo>
                    <a:pt x="1687" y="1773"/>
                    <a:pt x="1767" y="1827"/>
                    <a:pt x="1804" y="1827"/>
                  </a:cubicBezTo>
                  <a:cubicBezTo>
                    <a:pt x="1811" y="1827"/>
                    <a:pt x="1817" y="1825"/>
                    <a:pt x="1821" y="1821"/>
                  </a:cubicBezTo>
                  <a:cubicBezTo>
                    <a:pt x="1846" y="1800"/>
                    <a:pt x="1797" y="1710"/>
                    <a:pt x="1616" y="1530"/>
                  </a:cubicBezTo>
                  <a:cubicBezTo>
                    <a:pt x="1113" y="1026"/>
                    <a:pt x="9" y="0"/>
                    <a:pt x="1" y="0"/>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0" name="Google Shape;780;p12"/>
            <p:cNvSpPr/>
            <p:nvPr/>
          </p:nvSpPr>
          <p:spPr>
            <a:xfrm>
              <a:off x="1584325" y="4009575"/>
              <a:ext cx="45325" cy="44875"/>
            </a:xfrm>
            <a:custGeom>
              <a:avLst/>
              <a:gdLst/>
              <a:ahLst/>
              <a:cxnLst/>
              <a:rect l="l" t="t" r="r" b="b"/>
              <a:pathLst>
                <a:path w="1813" h="1795" extrusionOk="0">
                  <a:moveTo>
                    <a:pt x="0" y="0"/>
                  </a:moveTo>
                  <a:cubicBezTo>
                    <a:pt x="0" y="0"/>
                    <a:pt x="0" y="0"/>
                    <a:pt x="0" y="0"/>
                  </a:cubicBezTo>
                  <a:cubicBezTo>
                    <a:pt x="0" y="0"/>
                    <a:pt x="1013" y="1091"/>
                    <a:pt x="1505" y="1583"/>
                  </a:cubicBezTo>
                  <a:cubicBezTo>
                    <a:pt x="1658" y="1740"/>
                    <a:pt x="1738" y="1794"/>
                    <a:pt x="1775" y="1794"/>
                  </a:cubicBezTo>
                  <a:cubicBezTo>
                    <a:pt x="1782" y="1794"/>
                    <a:pt x="1788" y="1792"/>
                    <a:pt x="1792" y="1788"/>
                  </a:cubicBezTo>
                  <a:cubicBezTo>
                    <a:pt x="1813" y="1767"/>
                    <a:pt x="1759" y="1677"/>
                    <a:pt x="1587" y="1501"/>
                  </a:cubicBezTo>
                  <a:cubicBezTo>
                    <a:pt x="1096" y="1006"/>
                    <a:pt x="13" y="0"/>
                    <a:pt x="0" y="0"/>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1" name="Google Shape;781;p12"/>
            <p:cNvSpPr/>
            <p:nvPr/>
          </p:nvSpPr>
          <p:spPr>
            <a:xfrm>
              <a:off x="1585150" y="4010275"/>
              <a:ext cx="44600" cy="44175"/>
            </a:xfrm>
            <a:custGeom>
              <a:avLst/>
              <a:gdLst/>
              <a:ahLst/>
              <a:cxnLst/>
              <a:rect l="l" t="t" r="r" b="b"/>
              <a:pathLst>
                <a:path w="1784" h="1767" extrusionOk="0">
                  <a:moveTo>
                    <a:pt x="0" y="1"/>
                  </a:moveTo>
                  <a:cubicBezTo>
                    <a:pt x="0" y="1"/>
                    <a:pt x="0" y="1"/>
                    <a:pt x="0" y="1"/>
                  </a:cubicBezTo>
                  <a:cubicBezTo>
                    <a:pt x="0" y="1"/>
                    <a:pt x="988" y="1075"/>
                    <a:pt x="1472" y="1559"/>
                  </a:cubicBezTo>
                  <a:cubicBezTo>
                    <a:pt x="1625" y="1712"/>
                    <a:pt x="1705" y="1766"/>
                    <a:pt x="1742" y="1766"/>
                  </a:cubicBezTo>
                  <a:cubicBezTo>
                    <a:pt x="1749" y="1766"/>
                    <a:pt x="1755" y="1764"/>
                    <a:pt x="1759" y="1760"/>
                  </a:cubicBezTo>
                  <a:cubicBezTo>
                    <a:pt x="1784" y="1735"/>
                    <a:pt x="1735" y="1649"/>
                    <a:pt x="1558" y="1473"/>
                  </a:cubicBezTo>
                  <a:cubicBezTo>
                    <a:pt x="1071" y="994"/>
                    <a:pt x="9" y="1"/>
                    <a:pt x="0"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2" name="Google Shape;782;p12"/>
            <p:cNvSpPr/>
            <p:nvPr/>
          </p:nvSpPr>
          <p:spPr>
            <a:xfrm>
              <a:off x="1585950" y="4011100"/>
              <a:ext cx="43700" cy="43325"/>
            </a:xfrm>
            <a:custGeom>
              <a:avLst/>
              <a:gdLst/>
              <a:ahLst/>
              <a:cxnLst/>
              <a:rect l="l" t="t" r="r" b="b"/>
              <a:pathLst>
                <a:path w="1748" h="1733" extrusionOk="0">
                  <a:moveTo>
                    <a:pt x="1" y="1"/>
                  </a:moveTo>
                  <a:cubicBezTo>
                    <a:pt x="1" y="1"/>
                    <a:pt x="1" y="1"/>
                    <a:pt x="1" y="1"/>
                  </a:cubicBezTo>
                  <a:cubicBezTo>
                    <a:pt x="1" y="1"/>
                    <a:pt x="969" y="1050"/>
                    <a:pt x="1444" y="1526"/>
                  </a:cubicBezTo>
                  <a:cubicBezTo>
                    <a:pt x="1599" y="1681"/>
                    <a:pt x="1679" y="1732"/>
                    <a:pt x="1713" y="1732"/>
                  </a:cubicBezTo>
                  <a:cubicBezTo>
                    <a:pt x="1719" y="1732"/>
                    <a:pt x="1724" y="1730"/>
                    <a:pt x="1727" y="1727"/>
                  </a:cubicBezTo>
                  <a:cubicBezTo>
                    <a:pt x="1748" y="1702"/>
                    <a:pt x="1694" y="1616"/>
                    <a:pt x="1526" y="1444"/>
                  </a:cubicBezTo>
                  <a:cubicBezTo>
                    <a:pt x="1052" y="969"/>
                    <a:pt x="9" y="1"/>
                    <a:pt x="1"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3" name="Google Shape;783;p12"/>
            <p:cNvSpPr/>
            <p:nvPr/>
          </p:nvSpPr>
          <p:spPr>
            <a:xfrm>
              <a:off x="1586675" y="4011825"/>
              <a:ext cx="43075" cy="42600"/>
            </a:xfrm>
            <a:custGeom>
              <a:avLst/>
              <a:gdLst/>
              <a:ahLst/>
              <a:cxnLst/>
              <a:rect l="l" t="t" r="r" b="b"/>
              <a:pathLst>
                <a:path w="1723" h="1704" extrusionOk="0">
                  <a:moveTo>
                    <a:pt x="1" y="0"/>
                  </a:moveTo>
                  <a:cubicBezTo>
                    <a:pt x="1" y="0"/>
                    <a:pt x="1" y="0"/>
                    <a:pt x="1" y="0"/>
                  </a:cubicBezTo>
                  <a:cubicBezTo>
                    <a:pt x="1" y="0"/>
                    <a:pt x="956" y="1030"/>
                    <a:pt x="1419" y="1501"/>
                  </a:cubicBezTo>
                  <a:cubicBezTo>
                    <a:pt x="1571" y="1653"/>
                    <a:pt x="1650" y="1703"/>
                    <a:pt x="1684" y="1703"/>
                  </a:cubicBezTo>
                  <a:cubicBezTo>
                    <a:pt x="1690" y="1703"/>
                    <a:pt x="1695" y="1701"/>
                    <a:pt x="1698" y="1698"/>
                  </a:cubicBezTo>
                  <a:cubicBezTo>
                    <a:pt x="1723" y="1677"/>
                    <a:pt x="1674" y="1591"/>
                    <a:pt x="1501" y="1419"/>
                  </a:cubicBezTo>
                  <a:cubicBezTo>
                    <a:pt x="1031" y="953"/>
                    <a:pt x="9" y="0"/>
                    <a:pt x="1"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4" name="Google Shape;784;p12"/>
            <p:cNvSpPr/>
            <p:nvPr/>
          </p:nvSpPr>
          <p:spPr>
            <a:xfrm>
              <a:off x="1587500" y="4012650"/>
              <a:ext cx="42150" cy="41650"/>
            </a:xfrm>
            <a:custGeom>
              <a:avLst/>
              <a:gdLst/>
              <a:ahLst/>
              <a:cxnLst/>
              <a:rect l="l" t="t" r="r" b="b"/>
              <a:pathLst>
                <a:path w="1686" h="1666" extrusionOk="0">
                  <a:moveTo>
                    <a:pt x="0" y="0"/>
                  </a:moveTo>
                  <a:cubicBezTo>
                    <a:pt x="0" y="0"/>
                    <a:pt x="0" y="0"/>
                    <a:pt x="0" y="0"/>
                  </a:cubicBezTo>
                  <a:cubicBezTo>
                    <a:pt x="0" y="0"/>
                    <a:pt x="931" y="1009"/>
                    <a:pt x="1395" y="1464"/>
                  </a:cubicBezTo>
                  <a:cubicBezTo>
                    <a:pt x="1539" y="1616"/>
                    <a:pt x="1617" y="1666"/>
                    <a:pt x="1651" y="1666"/>
                  </a:cubicBezTo>
                  <a:cubicBezTo>
                    <a:pt x="1657" y="1666"/>
                    <a:pt x="1662" y="1664"/>
                    <a:pt x="1665" y="1661"/>
                  </a:cubicBezTo>
                  <a:cubicBezTo>
                    <a:pt x="1686" y="1640"/>
                    <a:pt x="1632" y="1550"/>
                    <a:pt x="1468" y="1386"/>
                  </a:cubicBezTo>
                  <a:cubicBezTo>
                    <a:pt x="1010" y="932"/>
                    <a:pt x="9" y="0"/>
                    <a:pt x="0"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5" name="Google Shape;785;p12"/>
            <p:cNvSpPr/>
            <p:nvPr/>
          </p:nvSpPr>
          <p:spPr>
            <a:xfrm>
              <a:off x="1588225" y="4013350"/>
              <a:ext cx="41225" cy="41075"/>
            </a:xfrm>
            <a:custGeom>
              <a:avLst/>
              <a:gdLst/>
              <a:ahLst/>
              <a:cxnLst/>
              <a:rect l="l" t="t" r="r" b="b"/>
              <a:pathLst>
                <a:path w="1649" h="1643" extrusionOk="0">
                  <a:moveTo>
                    <a:pt x="0" y="1"/>
                  </a:moveTo>
                  <a:cubicBezTo>
                    <a:pt x="0" y="1"/>
                    <a:pt x="0" y="1"/>
                    <a:pt x="0" y="1"/>
                  </a:cubicBezTo>
                  <a:cubicBezTo>
                    <a:pt x="0" y="1"/>
                    <a:pt x="914" y="993"/>
                    <a:pt x="1357" y="1448"/>
                  </a:cubicBezTo>
                  <a:cubicBezTo>
                    <a:pt x="1509" y="1593"/>
                    <a:pt x="1582" y="1642"/>
                    <a:pt x="1614" y="1642"/>
                  </a:cubicBezTo>
                  <a:cubicBezTo>
                    <a:pt x="1620" y="1642"/>
                    <a:pt x="1625" y="1640"/>
                    <a:pt x="1628" y="1637"/>
                  </a:cubicBezTo>
                  <a:cubicBezTo>
                    <a:pt x="1648" y="1612"/>
                    <a:pt x="1603" y="1530"/>
                    <a:pt x="1439" y="1366"/>
                  </a:cubicBezTo>
                  <a:cubicBezTo>
                    <a:pt x="989" y="916"/>
                    <a:pt x="9" y="1"/>
                    <a:pt x="0"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6" name="Google Shape;786;p12"/>
            <p:cNvSpPr/>
            <p:nvPr/>
          </p:nvSpPr>
          <p:spPr>
            <a:xfrm>
              <a:off x="1589025" y="4014175"/>
              <a:ext cx="40625" cy="40250"/>
            </a:xfrm>
            <a:custGeom>
              <a:avLst/>
              <a:gdLst/>
              <a:ahLst/>
              <a:cxnLst/>
              <a:rect l="l" t="t" r="r" b="b"/>
              <a:pathLst>
                <a:path w="1625" h="1610" extrusionOk="0">
                  <a:moveTo>
                    <a:pt x="1" y="1"/>
                  </a:moveTo>
                  <a:cubicBezTo>
                    <a:pt x="1" y="1"/>
                    <a:pt x="1" y="1"/>
                    <a:pt x="1" y="1"/>
                  </a:cubicBezTo>
                  <a:cubicBezTo>
                    <a:pt x="1" y="1"/>
                    <a:pt x="895" y="968"/>
                    <a:pt x="1338" y="1415"/>
                  </a:cubicBezTo>
                  <a:cubicBezTo>
                    <a:pt x="1482" y="1560"/>
                    <a:pt x="1557" y="1609"/>
                    <a:pt x="1590" y="1609"/>
                  </a:cubicBezTo>
                  <a:cubicBezTo>
                    <a:pt x="1596" y="1609"/>
                    <a:pt x="1601" y="1607"/>
                    <a:pt x="1604" y="1604"/>
                  </a:cubicBezTo>
                  <a:cubicBezTo>
                    <a:pt x="1625" y="1583"/>
                    <a:pt x="1580" y="1501"/>
                    <a:pt x="1416" y="1337"/>
                  </a:cubicBezTo>
                  <a:cubicBezTo>
                    <a:pt x="974" y="892"/>
                    <a:pt x="9" y="1"/>
                    <a:pt x="1"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7" name="Google Shape;787;p12"/>
            <p:cNvSpPr/>
            <p:nvPr/>
          </p:nvSpPr>
          <p:spPr>
            <a:xfrm>
              <a:off x="1589750" y="4014900"/>
              <a:ext cx="39800" cy="39400"/>
            </a:xfrm>
            <a:custGeom>
              <a:avLst/>
              <a:gdLst/>
              <a:ahLst/>
              <a:cxnLst/>
              <a:rect l="l" t="t" r="r" b="b"/>
              <a:pathLst>
                <a:path w="1592" h="1576" extrusionOk="0">
                  <a:moveTo>
                    <a:pt x="1" y="0"/>
                  </a:moveTo>
                  <a:cubicBezTo>
                    <a:pt x="1" y="0"/>
                    <a:pt x="1" y="0"/>
                    <a:pt x="1" y="0"/>
                  </a:cubicBezTo>
                  <a:cubicBezTo>
                    <a:pt x="1" y="0"/>
                    <a:pt x="878" y="952"/>
                    <a:pt x="1309" y="1386"/>
                  </a:cubicBezTo>
                  <a:cubicBezTo>
                    <a:pt x="1450" y="1527"/>
                    <a:pt x="1521" y="1576"/>
                    <a:pt x="1553" y="1576"/>
                  </a:cubicBezTo>
                  <a:cubicBezTo>
                    <a:pt x="1559" y="1576"/>
                    <a:pt x="1564" y="1574"/>
                    <a:pt x="1567" y="1571"/>
                  </a:cubicBezTo>
                  <a:cubicBezTo>
                    <a:pt x="1592" y="1550"/>
                    <a:pt x="1542" y="1468"/>
                    <a:pt x="1387" y="1308"/>
                  </a:cubicBezTo>
                  <a:cubicBezTo>
                    <a:pt x="953" y="879"/>
                    <a:pt x="9" y="0"/>
                    <a:pt x="1"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8" name="Google Shape;788;p12"/>
            <p:cNvSpPr/>
            <p:nvPr/>
          </p:nvSpPr>
          <p:spPr>
            <a:xfrm>
              <a:off x="1590575" y="4015725"/>
              <a:ext cx="39075" cy="38575"/>
            </a:xfrm>
            <a:custGeom>
              <a:avLst/>
              <a:gdLst/>
              <a:ahLst/>
              <a:cxnLst/>
              <a:rect l="l" t="t" r="r" b="b"/>
              <a:pathLst>
                <a:path w="1563" h="1543" extrusionOk="0">
                  <a:moveTo>
                    <a:pt x="0" y="0"/>
                  </a:moveTo>
                  <a:cubicBezTo>
                    <a:pt x="0" y="0"/>
                    <a:pt x="0" y="0"/>
                    <a:pt x="0" y="0"/>
                  </a:cubicBezTo>
                  <a:cubicBezTo>
                    <a:pt x="0" y="0"/>
                    <a:pt x="853" y="927"/>
                    <a:pt x="1284" y="1353"/>
                  </a:cubicBezTo>
                  <a:cubicBezTo>
                    <a:pt x="1428" y="1494"/>
                    <a:pt x="1498" y="1543"/>
                    <a:pt x="1528" y="1543"/>
                  </a:cubicBezTo>
                  <a:cubicBezTo>
                    <a:pt x="1534" y="1543"/>
                    <a:pt x="1539" y="1541"/>
                    <a:pt x="1542" y="1538"/>
                  </a:cubicBezTo>
                  <a:cubicBezTo>
                    <a:pt x="1563" y="1517"/>
                    <a:pt x="1518" y="1439"/>
                    <a:pt x="1358" y="1280"/>
                  </a:cubicBezTo>
                  <a:cubicBezTo>
                    <a:pt x="932" y="854"/>
                    <a:pt x="9" y="0"/>
                    <a:pt x="0" y="0"/>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9" name="Google Shape;789;p12"/>
            <p:cNvSpPr/>
            <p:nvPr/>
          </p:nvSpPr>
          <p:spPr>
            <a:xfrm>
              <a:off x="1591300" y="4016425"/>
              <a:ext cx="38250" cy="38000"/>
            </a:xfrm>
            <a:custGeom>
              <a:avLst/>
              <a:gdLst/>
              <a:ahLst/>
              <a:cxnLst/>
              <a:rect l="l" t="t" r="r" b="b"/>
              <a:pathLst>
                <a:path w="1530" h="1520" extrusionOk="0">
                  <a:moveTo>
                    <a:pt x="0" y="1"/>
                  </a:moveTo>
                  <a:cubicBezTo>
                    <a:pt x="0" y="1"/>
                    <a:pt x="0" y="1"/>
                    <a:pt x="0" y="1"/>
                  </a:cubicBezTo>
                  <a:cubicBezTo>
                    <a:pt x="0" y="1"/>
                    <a:pt x="841" y="911"/>
                    <a:pt x="1251" y="1334"/>
                  </a:cubicBezTo>
                  <a:cubicBezTo>
                    <a:pt x="1392" y="1471"/>
                    <a:pt x="1463" y="1519"/>
                    <a:pt x="1495" y="1519"/>
                  </a:cubicBezTo>
                  <a:cubicBezTo>
                    <a:pt x="1501" y="1519"/>
                    <a:pt x="1506" y="1517"/>
                    <a:pt x="1509" y="1514"/>
                  </a:cubicBezTo>
                  <a:cubicBezTo>
                    <a:pt x="1530" y="1493"/>
                    <a:pt x="1480" y="1411"/>
                    <a:pt x="1329" y="1256"/>
                  </a:cubicBezTo>
                  <a:cubicBezTo>
                    <a:pt x="916" y="838"/>
                    <a:pt x="9" y="1"/>
                    <a:pt x="0" y="1"/>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0" name="Google Shape;790;p12"/>
            <p:cNvSpPr/>
            <p:nvPr/>
          </p:nvSpPr>
          <p:spPr>
            <a:xfrm>
              <a:off x="1592000" y="4017250"/>
              <a:ext cx="37550" cy="37075"/>
            </a:xfrm>
            <a:custGeom>
              <a:avLst/>
              <a:gdLst/>
              <a:ahLst/>
              <a:cxnLst/>
              <a:rect l="l" t="t" r="r" b="b"/>
              <a:pathLst>
                <a:path w="1502" h="1483" extrusionOk="0">
                  <a:moveTo>
                    <a:pt x="1" y="1"/>
                  </a:moveTo>
                  <a:cubicBezTo>
                    <a:pt x="1" y="1"/>
                    <a:pt x="1" y="1"/>
                    <a:pt x="1" y="1"/>
                  </a:cubicBezTo>
                  <a:cubicBezTo>
                    <a:pt x="1" y="1"/>
                    <a:pt x="821" y="890"/>
                    <a:pt x="1227" y="1301"/>
                  </a:cubicBezTo>
                  <a:cubicBezTo>
                    <a:pt x="1364" y="1434"/>
                    <a:pt x="1435" y="1482"/>
                    <a:pt x="1467" y="1482"/>
                  </a:cubicBezTo>
                  <a:cubicBezTo>
                    <a:pt x="1473" y="1482"/>
                    <a:pt x="1478" y="1480"/>
                    <a:pt x="1481" y="1477"/>
                  </a:cubicBezTo>
                  <a:cubicBezTo>
                    <a:pt x="1502" y="1456"/>
                    <a:pt x="1461" y="1378"/>
                    <a:pt x="1305" y="1227"/>
                  </a:cubicBezTo>
                  <a:cubicBezTo>
                    <a:pt x="896" y="822"/>
                    <a:pt x="13" y="1"/>
                    <a:pt x="1"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1" name="Google Shape;791;p12"/>
            <p:cNvSpPr/>
            <p:nvPr/>
          </p:nvSpPr>
          <p:spPr>
            <a:xfrm>
              <a:off x="1592825" y="4017975"/>
              <a:ext cx="36725" cy="36350"/>
            </a:xfrm>
            <a:custGeom>
              <a:avLst/>
              <a:gdLst/>
              <a:ahLst/>
              <a:cxnLst/>
              <a:rect l="l" t="t" r="r" b="b"/>
              <a:pathLst>
                <a:path w="1469" h="1454" extrusionOk="0">
                  <a:moveTo>
                    <a:pt x="1" y="0"/>
                  </a:moveTo>
                  <a:cubicBezTo>
                    <a:pt x="1" y="0"/>
                    <a:pt x="1" y="0"/>
                    <a:pt x="1" y="0"/>
                  </a:cubicBezTo>
                  <a:cubicBezTo>
                    <a:pt x="1" y="0"/>
                    <a:pt x="800" y="874"/>
                    <a:pt x="1202" y="1272"/>
                  </a:cubicBezTo>
                  <a:cubicBezTo>
                    <a:pt x="1338" y="1408"/>
                    <a:pt x="1404" y="1453"/>
                    <a:pt x="1434" y="1453"/>
                  </a:cubicBezTo>
                  <a:cubicBezTo>
                    <a:pt x="1440" y="1453"/>
                    <a:pt x="1445" y="1451"/>
                    <a:pt x="1448" y="1448"/>
                  </a:cubicBezTo>
                  <a:cubicBezTo>
                    <a:pt x="1469" y="1427"/>
                    <a:pt x="1428" y="1354"/>
                    <a:pt x="1272" y="1202"/>
                  </a:cubicBezTo>
                  <a:cubicBezTo>
                    <a:pt x="875" y="801"/>
                    <a:pt x="9" y="0"/>
                    <a:pt x="1"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2" name="Google Shape;792;p12"/>
            <p:cNvSpPr/>
            <p:nvPr/>
          </p:nvSpPr>
          <p:spPr>
            <a:xfrm>
              <a:off x="1593650" y="4018800"/>
              <a:ext cx="35700" cy="35525"/>
            </a:xfrm>
            <a:custGeom>
              <a:avLst/>
              <a:gdLst/>
              <a:ahLst/>
              <a:cxnLst/>
              <a:rect l="l" t="t" r="r" b="b"/>
              <a:pathLst>
                <a:path w="1428" h="1421" extrusionOk="0">
                  <a:moveTo>
                    <a:pt x="0" y="0"/>
                  </a:moveTo>
                  <a:cubicBezTo>
                    <a:pt x="0" y="0"/>
                    <a:pt x="0" y="0"/>
                    <a:pt x="0" y="0"/>
                  </a:cubicBezTo>
                  <a:cubicBezTo>
                    <a:pt x="0" y="0"/>
                    <a:pt x="784" y="849"/>
                    <a:pt x="1165" y="1243"/>
                  </a:cubicBezTo>
                  <a:cubicBezTo>
                    <a:pt x="1297" y="1375"/>
                    <a:pt x="1362" y="1420"/>
                    <a:pt x="1392" y="1420"/>
                  </a:cubicBezTo>
                  <a:cubicBezTo>
                    <a:pt x="1399" y="1420"/>
                    <a:pt x="1403" y="1418"/>
                    <a:pt x="1407" y="1415"/>
                  </a:cubicBezTo>
                  <a:cubicBezTo>
                    <a:pt x="1427" y="1394"/>
                    <a:pt x="1386" y="1321"/>
                    <a:pt x="1239" y="1173"/>
                  </a:cubicBezTo>
                  <a:cubicBezTo>
                    <a:pt x="850" y="780"/>
                    <a:pt x="9" y="0"/>
                    <a:pt x="0"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3" name="Google Shape;793;p12"/>
            <p:cNvSpPr/>
            <p:nvPr/>
          </p:nvSpPr>
          <p:spPr>
            <a:xfrm>
              <a:off x="1594375" y="4019500"/>
              <a:ext cx="35175" cy="34725"/>
            </a:xfrm>
            <a:custGeom>
              <a:avLst/>
              <a:gdLst/>
              <a:ahLst/>
              <a:cxnLst/>
              <a:rect l="l" t="t" r="r" b="b"/>
              <a:pathLst>
                <a:path w="1407" h="1389" extrusionOk="0">
                  <a:moveTo>
                    <a:pt x="0" y="1"/>
                  </a:moveTo>
                  <a:cubicBezTo>
                    <a:pt x="0" y="1"/>
                    <a:pt x="0" y="1"/>
                    <a:pt x="0" y="1"/>
                  </a:cubicBezTo>
                  <a:cubicBezTo>
                    <a:pt x="0" y="1"/>
                    <a:pt x="763" y="833"/>
                    <a:pt x="1148" y="1211"/>
                  </a:cubicBezTo>
                  <a:cubicBezTo>
                    <a:pt x="1277" y="1343"/>
                    <a:pt x="1342" y="1388"/>
                    <a:pt x="1372" y="1388"/>
                  </a:cubicBezTo>
                  <a:cubicBezTo>
                    <a:pt x="1378" y="1388"/>
                    <a:pt x="1383" y="1386"/>
                    <a:pt x="1386" y="1383"/>
                  </a:cubicBezTo>
                  <a:cubicBezTo>
                    <a:pt x="1407" y="1366"/>
                    <a:pt x="1366" y="1293"/>
                    <a:pt x="1214" y="1145"/>
                  </a:cubicBezTo>
                  <a:cubicBezTo>
                    <a:pt x="834" y="769"/>
                    <a:pt x="9"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4" name="Google Shape;794;p12"/>
            <p:cNvSpPr/>
            <p:nvPr/>
          </p:nvSpPr>
          <p:spPr>
            <a:xfrm>
              <a:off x="1595175" y="4020325"/>
              <a:ext cx="34175" cy="34000"/>
            </a:xfrm>
            <a:custGeom>
              <a:avLst/>
              <a:gdLst/>
              <a:ahLst/>
              <a:cxnLst/>
              <a:rect l="l" t="t" r="r" b="b"/>
              <a:pathLst>
                <a:path w="1367" h="1360" extrusionOk="0">
                  <a:moveTo>
                    <a:pt x="1" y="1"/>
                  </a:moveTo>
                  <a:cubicBezTo>
                    <a:pt x="1" y="1"/>
                    <a:pt x="1" y="1"/>
                    <a:pt x="1" y="1"/>
                  </a:cubicBezTo>
                  <a:cubicBezTo>
                    <a:pt x="1" y="1"/>
                    <a:pt x="743" y="809"/>
                    <a:pt x="1112" y="1190"/>
                  </a:cubicBezTo>
                  <a:cubicBezTo>
                    <a:pt x="1238" y="1315"/>
                    <a:pt x="1301" y="1359"/>
                    <a:pt x="1331" y="1359"/>
                  </a:cubicBezTo>
                  <a:cubicBezTo>
                    <a:pt x="1338" y="1359"/>
                    <a:pt x="1342" y="1357"/>
                    <a:pt x="1346" y="1354"/>
                  </a:cubicBezTo>
                  <a:cubicBezTo>
                    <a:pt x="1366" y="1333"/>
                    <a:pt x="1325" y="1260"/>
                    <a:pt x="1182" y="1116"/>
                  </a:cubicBezTo>
                  <a:cubicBezTo>
                    <a:pt x="810" y="744"/>
                    <a:pt x="9" y="1"/>
                    <a:pt x="1" y="1"/>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5" name="Google Shape;795;p12"/>
            <p:cNvSpPr/>
            <p:nvPr/>
          </p:nvSpPr>
          <p:spPr>
            <a:xfrm>
              <a:off x="1595800" y="4021050"/>
              <a:ext cx="33550" cy="33275"/>
            </a:xfrm>
            <a:custGeom>
              <a:avLst/>
              <a:gdLst/>
              <a:ahLst/>
              <a:cxnLst/>
              <a:rect l="l" t="t" r="r" b="b"/>
              <a:pathLst>
                <a:path w="1342" h="1331" extrusionOk="0">
                  <a:moveTo>
                    <a:pt x="5" y="0"/>
                  </a:moveTo>
                  <a:cubicBezTo>
                    <a:pt x="5" y="0"/>
                    <a:pt x="5" y="0"/>
                    <a:pt x="5" y="0"/>
                  </a:cubicBezTo>
                  <a:cubicBezTo>
                    <a:pt x="1" y="0"/>
                    <a:pt x="735" y="792"/>
                    <a:pt x="1095" y="1161"/>
                  </a:cubicBezTo>
                  <a:cubicBezTo>
                    <a:pt x="1224" y="1286"/>
                    <a:pt x="1283" y="1330"/>
                    <a:pt x="1311" y="1330"/>
                  </a:cubicBezTo>
                  <a:cubicBezTo>
                    <a:pt x="1317" y="1330"/>
                    <a:pt x="1321" y="1328"/>
                    <a:pt x="1325" y="1325"/>
                  </a:cubicBezTo>
                  <a:cubicBezTo>
                    <a:pt x="1341" y="1304"/>
                    <a:pt x="1304" y="1239"/>
                    <a:pt x="1161" y="1095"/>
                  </a:cubicBezTo>
                  <a:cubicBezTo>
                    <a:pt x="801" y="727"/>
                    <a:pt x="13" y="0"/>
                    <a:pt x="5"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6" name="Google Shape;796;p12"/>
            <p:cNvSpPr/>
            <p:nvPr/>
          </p:nvSpPr>
          <p:spPr>
            <a:xfrm>
              <a:off x="1596525" y="4021875"/>
              <a:ext cx="32825" cy="32275"/>
            </a:xfrm>
            <a:custGeom>
              <a:avLst/>
              <a:gdLst/>
              <a:ahLst/>
              <a:cxnLst/>
              <a:rect l="l" t="t" r="r" b="b"/>
              <a:pathLst>
                <a:path w="1313" h="1291" extrusionOk="0">
                  <a:moveTo>
                    <a:pt x="8" y="0"/>
                  </a:moveTo>
                  <a:cubicBezTo>
                    <a:pt x="8" y="0"/>
                    <a:pt x="8" y="0"/>
                    <a:pt x="8" y="0"/>
                  </a:cubicBezTo>
                  <a:cubicBezTo>
                    <a:pt x="0" y="0"/>
                    <a:pt x="714" y="767"/>
                    <a:pt x="1066" y="1128"/>
                  </a:cubicBezTo>
                  <a:cubicBezTo>
                    <a:pt x="1196" y="1254"/>
                    <a:pt x="1254" y="1291"/>
                    <a:pt x="1281" y="1291"/>
                  </a:cubicBezTo>
                  <a:cubicBezTo>
                    <a:pt x="1285" y="1291"/>
                    <a:pt x="1289" y="1290"/>
                    <a:pt x="1292" y="1288"/>
                  </a:cubicBezTo>
                  <a:cubicBezTo>
                    <a:pt x="1312" y="1271"/>
                    <a:pt x="1271" y="1198"/>
                    <a:pt x="1136" y="1062"/>
                  </a:cubicBezTo>
                  <a:cubicBezTo>
                    <a:pt x="780" y="707"/>
                    <a:pt x="17" y="0"/>
                    <a:pt x="8"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7" name="Google Shape;797;p12"/>
            <p:cNvSpPr/>
            <p:nvPr/>
          </p:nvSpPr>
          <p:spPr>
            <a:xfrm>
              <a:off x="1597350" y="4022575"/>
              <a:ext cx="31900" cy="31575"/>
            </a:xfrm>
            <a:custGeom>
              <a:avLst/>
              <a:gdLst/>
              <a:ahLst/>
              <a:cxnLst/>
              <a:rect l="l" t="t" r="r" b="b"/>
              <a:pathLst>
                <a:path w="1276" h="1263" extrusionOk="0">
                  <a:moveTo>
                    <a:pt x="4" y="1"/>
                  </a:moveTo>
                  <a:cubicBezTo>
                    <a:pt x="4" y="1"/>
                    <a:pt x="4" y="1"/>
                    <a:pt x="4" y="1"/>
                  </a:cubicBezTo>
                  <a:cubicBezTo>
                    <a:pt x="0" y="1"/>
                    <a:pt x="693" y="751"/>
                    <a:pt x="1042" y="1100"/>
                  </a:cubicBezTo>
                  <a:cubicBezTo>
                    <a:pt x="1165" y="1226"/>
                    <a:pt x="1227" y="1263"/>
                    <a:pt x="1251" y="1263"/>
                  </a:cubicBezTo>
                  <a:cubicBezTo>
                    <a:pt x="1254" y="1263"/>
                    <a:pt x="1257" y="1262"/>
                    <a:pt x="1259" y="1260"/>
                  </a:cubicBezTo>
                  <a:cubicBezTo>
                    <a:pt x="1275" y="1243"/>
                    <a:pt x="1238" y="1174"/>
                    <a:pt x="1103" y="1038"/>
                  </a:cubicBezTo>
                  <a:cubicBezTo>
                    <a:pt x="760" y="691"/>
                    <a:pt x="13" y="1"/>
                    <a:pt x="4" y="1"/>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8" name="Google Shape;798;p12"/>
            <p:cNvSpPr/>
            <p:nvPr/>
          </p:nvSpPr>
          <p:spPr>
            <a:xfrm>
              <a:off x="1598050" y="4023400"/>
              <a:ext cx="31300" cy="30750"/>
            </a:xfrm>
            <a:custGeom>
              <a:avLst/>
              <a:gdLst/>
              <a:ahLst/>
              <a:cxnLst/>
              <a:rect l="l" t="t" r="r" b="b"/>
              <a:pathLst>
                <a:path w="1252" h="1230" extrusionOk="0">
                  <a:moveTo>
                    <a:pt x="9" y="1"/>
                  </a:moveTo>
                  <a:cubicBezTo>
                    <a:pt x="9" y="1"/>
                    <a:pt x="9" y="1"/>
                    <a:pt x="9" y="1"/>
                  </a:cubicBezTo>
                  <a:cubicBezTo>
                    <a:pt x="1" y="1"/>
                    <a:pt x="677" y="727"/>
                    <a:pt x="1014" y="1071"/>
                  </a:cubicBezTo>
                  <a:cubicBezTo>
                    <a:pt x="1140" y="1194"/>
                    <a:pt x="1200" y="1230"/>
                    <a:pt x="1223" y="1230"/>
                  </a:cubicBezTo>
                  <a:cubicBezTo>
                    <a:pt x="1226" y="1230"/>
                    <a:pt x="1229" y="1229"/>
                    <a:pt x="1231" y="1227"/>
                  </a:cubicBezTo>
                  <a:cubicBezTo>
                    <a:pt x="1251" y="1206"/>
                    <a:pt x="1219" y="1141"/>
                    <a:pt x="1079" y="1005"/>
                  </a:cubicBezTo>
                  <a:cubicBezTo>
                    <a:pt x="740" y="666"/>
                    <a:pt x="17" y="1"/>
                    <a:pt x="9" y="1"/>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9" name="Google Shape;799;p12"/>
            <p:cNvSpPr/>
            <p:nvPr/>
          </p:nvSpPr>
          <p:spPr>
            <a:xfrm>
              <a:off x="1598875" y="4024025"/>
              <a:ext cx="30375" cy="30000"/>
            </a:xfrm>
            <a:custGeom>
              <a:avLst/>
              <a:gdLst/>
              <a:ahLst/>
              <a:cxnLst/>
              <a:rect l="l" t="t" r="r" b="b"/>
              <a:pathLst>
                <a:path w="1215" h="1200" extrusionOk="0">
                  <a:moveTo>
                    <a:pt x="5" y="0"/>
                  </a:moveTo>
                  <a:cubicBezTo>
                    <a:pt x="5" y="0"/>
                    <a:pt x="5" y="0"/>
                    <a:pt x="5" y="0"/>
                  </a:cubicBezTo>
                  <a:cubicBezTo>
                    <a:pt x="1" y="4"/>
                    <a:pt x="657" y="714"/>
                    <a:pt x="985" y="1042"/>
                  </a:cubicBezTo>
                  <a:cubicBezTo>
                    <a:pt x="1102" y="1159"/>
                    <a:pt x="1161" y="1199"/>
                    <a:pt x="1186" y="1199"/>
                  </a:cubicBezTo>
                  <a:cubicBezTo>
                    <a:pt x="1192" y="1199"/>
                    <a:pt x="1196" y="1197"/>
                    <a:pt x="1198" y="1194"/>
                  </a:cubicBezTo>
                  <a:cubicBezTo>
                    <a:pt x="1214" y="1173"/>
                    <a:pt x="1177" y="1112"/>
                    <a:pt x="1046" y="980"/>
                  </a:cubicBezTo>
                  <a:cubicBezTo>
                    <a:pt x="719" y="653"/>
                    <a:pt x="13" y="0"/>
                    <a:pt x="5" y="0"/>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0" name="Google Shape;800;p12"/>
            <p:cNvSpPr/>
            <p:nvPr/>
          </p:nvSpPr>
          <p:spPr>
            <a:xfrm>
              <a:off x="1599600" y="4024750"/>
              <a:ext cx="29650" cy="29250"/>
            </a:xfrm>
            <a:custGeom>
              <a:avLst/>
              <a:gdLst/>
              <a:ahLst/>
              <a:cxnLst/>
              <a:rect l="l" t="t" r="r" b="b"/>
              <a:pathLst>
                <a:path w="1186" h="1170" extrusionOk="0">
                  <a:moveTo>
                    <a:pt x="4" y="0"/>
                  </a:moveTo>
                  <a:cubicBezTo>
                    <a:pt x="4" y="0"/>
                    <a:pt x="4" y="0"/>
                    <a:pt x="4" y="0"/>
                  </a:cubicBezTo>
                  <a:cubicBezTo>
                    <a:pt x="0" y="8"/>
                    <a:pt x="636" y="701"/>
                    <a:pt x="960" y="1017"/>
                  </a:cubicBezTo>
                  <a:cubicBezTo>
                    <a:pt x="1075" y="1132"/>
                    <a:pt x="1134" y="1169"/>
                    <a:pt x="1158" y="1169"/>
                  </a:cubicBezTo>
                  <a:cubicBezTo>
                    <a:pt x="1163" y="1169"/>
                    <a:pt x="1167" y="1167"/>
                    <a:pt x="1169" y="1165"/>
                  </a:cubicBezTo>
                  <a:cubicBezTo>
                    <a:pt x="1185" y="1152"/>
                    <a:pt x="1152" y="1087"/>
                    <a:pt x="1021" y="955"/>
                  </a:cubicBezTo>
                  <a:cubicBezTo>
                    <a:pt x="698" y="633"/>
                    <a:pt x="17" y="0"/>
                    <a:pt x="4"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1" name="Google Shape;801;p12"/>
            <p:cNvSpPr/>
            <p:nvPr/>
          </p:nvSpPr>
          <p:spPr>
            <a:xfrm>
              <a:off x="1600425" y="4025550"/>
              <a:ext cx="28825" cy="28325"/>
            </a:xfrm>
            <a:custGeom>
              <a:avLst/>
              <a:gdLst/>
              <a:ahLst/>
              <a:cxnLst/>
              <a:rect l="l" t="t" r="r" b="b"/>
              <a:pathLst>
                <a:path w="1153" h="1133" extrusionOk="0">
                  <a:moveTo>
                    <a:pt x="4" y="1"/>
                  </a:moveTo>
                  <a:cubicBezTo>
                    <a:pt x="4" y="1"/>
                    <a:pt x="4" y="1"/>
                    <a:pt x="4" y="1"/>
                  </a:cubicBezTo>
                  <a:cubicBezTo>
                    <a:pt x="0" y="5"/>
                    <a:pt x="619" y="677"/>
                    <a:pt x="931" y="981"/>
                  </a:cubicBezTo>
                  <a:cubicBezTo>
                    <a:pt x="1046" y="1096"/>
                    <a:pt x="1103" y="1133"/>
                    <a:pt x="1126" y="1133"/>
                  </a:cubicBezTo>
                  <a:cubicBezTo>
                    <a:pt x="1130" y="1133"/>
                    <a:pt x="1134" y="1131"/>
                    <a:pt x="1136" y="1128"/>
                  </a:cubicBezTo>
                  <a:cubicBezTo>
                    <a:pt x="1152" y="1112"/>
                    <a:pt x="1115" y="1051"/>
                    <a:pt x="988" y="923"/>
                  </a:cubicBezTo>
                  <a:cubicBezTo>
                    <a:pt x="678" y="617"/>
                    <a:pt x="13" y="1"/>
                    <a:pt x="4"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2" name="Google Shape;802;p12"/>
            <p:cNvSpPr/>
            <p:nvPr/>
          </p:nvSpPr>
          <p:spPr>
            <a:xfrm>
              <a:off x="1601125" y="4026375"/>
              <a:ext cx="28125" cy="27500"/>
            </a:xfrm>
            <a:custGeom>
              <a:avLst/>
              <a:gdLst/>
              <a:ahLst/>
              <a:cxnLst/>
              <a:rect l="l" t="t" r="r" b="b"/>
              <a:pathLst>
                <a:path w="1125" h="1100" extrusionOk="0">
                  <a:moveTo>
                    <a:pt x="9" y="1"/>
                  </a:moveTo>
                  <a:cubicBezTo>
                    <a:pt x="9" y="1"/>
                    <a:pt x="9" y="1"/>
                    <a:pt x="9" y="1"/>
                  </a:cubicBezTo>
                  <a:cubicBezTo>
                    <a:pt x="1" y="5"/>
                    <a:pt x="604" y="653"/>
                    <a:pt x="907" y="952"/>
                  </a:cubicBezTo>
                  <a:cubicBezTo>
                    <a:pt x="1019" y="1064"/>
                    <a:pt x="1075" y="1100"/>
                    <a:pt x="1098" y="1100"/>
                  </a:cubicBezTo>
                  <a:cubicBezTo>
                    <a:pt x="1102" y="1100"/>
                    <a:pt x="1106" y="1098"/>
                    <a:pt x="1108" y="1095"/>
                  </a:cubicBezTo>
                  <a:cubicBezTo>
                    <a:pt x="1124" y="1079"/>
                    <a:pt x="1096" y="1026"/>
                    <a:pt x="964" y="895"/>
                  </a:cubicBezTo>
                  <a:cubicBezTo>
                    <a:pt x="659" y="597"/>
                    <a:pt x="22" y="1"/>
                    <a:pt x="9"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3" name="Google Shape;803;p12"/>
            <p:cNvSpPr/>
            <p:nvPr/>
          </p:nvSpPr>
          <p:spPr>
            <a:xfrm>
              <a:off x="1601950" y="4027100"/>
              <a:ext cx="27300" cy="26900"/>
            </a:xfrm>
            <a:custGeom>
              <a:avLst/>
              <a:gdLst/>
              <a:ahLst/>
              <a:cxnLst/>
              <a:rect l="l" t="t" r="r" b="b"/>
              <a:pathLst>
                <a:path w="1092" h="1076" extrusionOk="0">
                  <a:moveTo>
                    <a:pt x="5" y="0"/>
                  </a:moveTo>
                  <a:cubicBezTo>
                    <a:pt x="5" y="0"/>
                    <a:pt x="5" y="0"/>
                    <a:pt x="5" y="0"/>
                  </a:cubicBezTo>
                  <a:cubicBezTo>
                    <a:pt x="1" y="4"/>
                    <a:pt x="579" y="636"/>
                    <a:pt x="874" y="927"/>
                  </a:cubicBezTo>
                  <a:cubicBezTo>
                    <a:pt x="986" y="1039"/>
                    <a:pt x="1042" y="1075"/>
                    <a:pt x="1065" y="1075"/>
                  </a:cubicBezTo>
                  <a:cubicBezTo>
                    <a:pt x="1069" y="1075"/>
                    <a:pt x="1073" y="1073"/>
                    <a:pt x="1075" y="1071"/>
                  </a:cubicBezTo>
                  <a:cubicBezTo>
                    <a:pt x="1091" y="1058"/>
                    <a:pt x="1063" y="1001"/>
                    <a:pt x="931" y="874"/>
                  </a:cubicBezTo>
                  <a:cubicBezTo>
                    <a:pt x="637" y="575"/>
                    <a:pt x="13" y="0"/>
                    <a:pt x="5"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4" name="Google Shape;804;p12"/>
            <p:cNvSpPr/>
            <p:nvPr/>
          </p:nvSpPr>
          <p:spPr>
            <a:xfrm>
              <a:off x="1602675" y="4027925"/>
              <a:ext cx="26475" cy="25950"/>
            </a:xfrm>
            <a:custGeom>
              <a:avLst/>
              <a:gdLst/>
              <a:ahLst/>
              <a:cxnLst/>
              <a:rect l="l" t="t" r="r" b="b"/>
              <a:pathLst>
                <a:path w="1059" h="1038" extrusionOk="0">
                  <a:moveTo>
                    <a:pt x="9" y="0"/>
                  </a:moveTo>
                  <a:cubicBezTo>
                    <a:pt x="9" y="0"/>
                    <a:pt x="8" y="0"/>
                    <a:pt x="8" y="0"/>
                  </a:cubicBezTo>
                  <a:cubicBezTo>
                    <a:pt x="0" y="4"/>
                    <a:pt x="566" y="615"/>
                    <a:pt x="849" y="894"/>
                  </a:cubicBezTo>
                  <a:cubicBezTo>
                    <a:pt x="954" y="1002"/>
                    <a:pt x="1006" y="1038"/>
                    <a:pt x="1030" y="1038"/>
                  </a:cubicBezTo>
                  <a:cubicBezTo>
                    <a:pt x="1035" y="1038"/>
                    <a:pt x="1039" y="1036"/>
                    <a:pt x="1042" y="1033"/>
                  </a:cubicBezTo>
                  <a:cubicBezTo>
                    <a:pt x="1058" y="1017"/>
                    <a:pt x="1025" y="964"/>
                    <a:pt x="902" y="841"/>
                  </a:cubicBezTo>
                  <a:cubicBezTo>
                    <a:pt x="626" y="560"/>
                    <a:pt x="21" y="0"/>
                    <a:pt x="9"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5" name="Google Shape;805;p12"/>
            <p:cNvSpPr/>
            <p:nvPr/>
          </p:nvSpPr>
          <p:spPr>
            <a:xfrm>
              <a:off x="1603500" y="4028625"/>
              <a:ext cx="25650" cy="25250"/>
            </a:xfrm>
            <a:custGeom>
              <a:avLst/>
              <a:gdLst/>
              <a:ahLst/>
              <a:cxnLst/>
              <a:rect l="l" t="t" r="r" b="b"/>
              <a:pathLst>
                <a:path w="1026" h="1010" extrusionOk="0">
                  <a:moveTo>
                    <a:pt x="4" y="1"/>
                  </a:moveTo>
                  <a:cubicBezTo>
                    <a:pt x="4" y="1"/>
                    <a:pt x="4" y="1"/>
                    <a:pt x="4" y="1"/>
                  </a:cubicBezTo>
                  <a:cubicBezTo>
                    <a:pt x="0" y="5"/>
                    <a:pt x="541" y="595"/>
                    <a:pt x="820" y="870"/>
                  </a:cubicBezTo>
                  <a:cubicBezTo>
                    <a:pt x="925" y="975"/>
                    <a:pt x="974" y="1010"/>
                    <a:pt x="997" y="1010"/>
                  </a:cubicBezTo>
                  <a:cubicBezTo>
                    <a:pt x="1002" y="1010"/>
                    <a:pt x="1006" y="1008"/>
                    <a:pt x="1009" y="1005"/>
                  </a:cubicBezTo>
                  <a:cubicBezTo>
                    <a:pt x="1025" y="989"/>
                    <a:pt x="1001" y="940"/>
                    <a:pt x="873" y="817"/>
                  </a:cubicBezTo>
                  <a:cubicBezTo>
                    <a:pt x="600" y="539"/>
                    <a:pt x="13" y="1"/>
                    <a:pt x="4"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6" name="Google Shape;806;p12"/>
            <p:cNvSpPr/>
            <p:nvPr/>
          </p:nvSpPr>
          <p:spPr>
            <a:xfrm>
              <a:off x="1604200" y="4029450"/>
              <a:ext cx="24950" cy="24450"/>
            </a:xfrm>
            <a:custGeom>
              <a:avLst/>
              <a:gdLst/>
              <a:ahLst/>
              <a:cxnLst/>
              <a:rect l="l" t="t" r="r" b="b"/>
              <a:pathLst>
                <a:path w="998" h="978" extrusionOk="0">
                  <a:moveTo>
                    <a:pt x="9" y="1"/>
                  </a:moveTo>
                  <a:cubicBezTo>
                    <a:pt x="9" y="1"/>
                    <a:pt x="9" y="1"/>
                    <a:pt x="9" y="1"/>
                  </a:cubicBezTo>
                  <a:cubicBezTo>
                    <a:pt x="1" y="5"/>
                    <a:pt x="526" y="575"/>
                    <a:pt x="796" y="841"/>
                  </a:cubicBezTo>
                  <a:cubicBezTo>
                    <a:pt x="896" y="944"/>
                    <a:pt x="945" y="977"/>
                    <a:pt x="968" y="977"/>
                  </a:cubicBezTo>
                  <a:cubicBezTo>
                    <a:pt x="974" y="977"/>
                    <a:pt x="978" y="976"/>
                    <a:pt x="981" y="972"/>
                  </a:cubicBezTo>
                  <a:cubicBezTo>
                    <a:pt x="997" y="956"/>
                    <a:pt x="964" y="907"/>
                    <a:pt x="850" y="788"/>
                  </a:cubicBezTo>
                  <a:cubicBezTo>
                    <a:pt x="585" y="519"/>
                    <a:pt x="22" y="1"/>
                    <a:pt x="9"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7" name="Google Shape;807;p12"/>
            <p:cNvSpPr/>
            <p:nvPr/>
          </p:nvSpPr>
          <p:spPr>
            <a:xfrm>
              <a:off x="1605025" y="4030175"/>
              <a:ext cx="24125" cy="23725"/>
            </a:xfrm>
            <a:custGeom>
              <a:avLst/>
              <a:gdLst/>
              <a:ahLst/>
              <a:cxnLst/>
              <a:rect l="l" t="t" r="r" b="b"/>
              <a:pathLst>
                <a:path w="965" h="949" extrusionOk="0">
                  <a:moveTo>
                    <a:pt x="5" y="0"/>
                  </a:moveTo>
                  <a:cubicBezTo>
                    <a:pt x="5" y="0"/>
                    <a:pt x="5" y="0"/>
                    <a:pt x="5" y="0"/>
                  </a:cubicBezTo>
                  <a:cubicBezTo>
                    <a:pt x="1" y="4"/>
                    <a:pt x="505" y="554"/>
                    <a:pt x="763" y="816"/>
                  </a:cubicBezTo>
                  <a:cubicBezTo>
                    <a:pt x="863" y="916"/>
                    <a:pt x="911" y="948"/>
                    <a:pt x="935" y="948"/>
                  </a:cubicBezTo>
                  <a:cubicBezTo>
                    <a:pt x="941" y="948"/>
                    <a:pt x="945" y="947"/>
                    <a:pt x="948" y="943"/>
                  </a:cubicBezTo>
                  <a:cubicBezTo>
                    <a:pt x="964" y="927"/>
                    <a:pt x="940" y="878"/>
                    <a:pt x="821" y="759"/>
                  </a:cubicBezTo>
                  <a:cubicBezTo>
                    <a:pt x="559" y="506"/>
                    <a:pt x="13" y="0"/>
                    <a:pt x="5"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8" name="Google Shape;808;p12"/>
            <p:cNvSpPr/>
            <p:nvPr/>
          </p:nvSpPr>
          <p:spPr>
            <a:xfrm>
              <a:off x="1605750" y="4031000"/>
              <a:ext cx="23400" cy="22900"/>
            </a:xfrm>
            <a:custGeom>
              <a:avLst/>
              <a:gdLst/>
              <a:ahLst/>
              <a:cxnLst/>
              <a:rect l="l" t="t" r="r" b="b"/>
              <a:pathLst>
                <a:path w="936" h="916" extrusionOk="0">
                  <a:moveTo>
                    <a:pt x="9" y="0"/>
                  </a:moveTo>
                  <a:cubicBezTo>
                    <a:pt x="9" y="0"/>
                    <a:pt x="8" y="0"/>
                    <a:pt x="8" y="0"/>
                  </a:cubicBezTo>
                  <a:cubicBezTo>
                    <a:pt x="0" y="4"/>
                    <a:pt x="488" y="533"/>
                    <a:pt x="738" y="783"/>
                  </a:cubicBezTo>
                  <a:cubicBezTo>
                    <a:pt x="838" y="883"/>
                    <a:pt x="884" y="915"/>
                    <a:pt x="906" y="915"/>
                  </a:cubicBezTo>
                  <a:cubicBezTo>
                    <a:pt x="912" y="915"/>
                    <a:pt x="916" y="914"/>
                    <a:pt x="919" y="910"/>
                  </a:cubicBezTo>
                  <a:cubicBezTo>
                    <a:pt x="935" y="894"/>
                    <a:pt x="902" y="845"/>
                    <a:pt x="792" y="730"/>
                  </a:cubicBezTo>
                  <a:cubicBezTo>
                    <a:pt x="544" y="482"/>
                    <a:pt x="21" y="0"/>
                    <a:pt x="9" y="0"/>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09" name="Google Shape;809;p12"/>
            <p:cNvSpPr/>
            <p:nvPr/>
          </p:nvSpPr>
          <p:spPr>
            <a:xfrm>
              <a:off x="1606575" y="4031700"/>
              <a:ext cx="22475" cy="22200"/>
            </a:xfrm>
            <a:custGeom>
              <a:avLst/>
              <a:gdLst/>
              <a:ahLst/>
              <a:cxnLst/>
              <a:rect l="l" t="t" r="r" b="b"/>
              <a:pathLst>
                <a:path w="899" h="888" extrusionOk="0">
                  <a:moveTo>
                    <a:pt x="4" y="1"/>
                  </a:moveTo>
                  <a:cubicBezTo>
                    <a:pt x="4" y="1"/>
                    <a:pt x="4" y="1"/>
                    <a:pt x="4" y="1"/>
                  </a:cubicBezTo>
                  <a:cubicBezTo>
                    <a:pt x="0" y="5"/>
                    <a:pt x="468" y="513"/>
                    <a:pt x="705" y="759"/>
                  </a:cubicBezTo>
                  <a:cubicBezTo>
                    <a:pt x="801" y="856"/>
                    <a:pt x="847" y="887"/>
                    <a:pt x="869" y="887"/>
                  </a:cubicBezTo>
                  <a:cubicBezTo>
                    <a:pt x="874" y="887"/>
                    <a:pt x="879" y="886"/>
                    <a:pt x="882" y="882"/>
                  </a:cubicBezTo>
                  <a:cubicBezTo>
                    <a:pt x="898" y="866"/>
                    <a:pt x="869" y="821"/>
                    <a:pt x="759" y="710"/>
                  </a:cubicBezTo>
                  <a:cubicBezTo>
                    <a:pt x="518" y="465"/>
                    <a:pt x="13" y="1"/>
                    <a:pt x="4"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0" name="Google Shape;810;p12"/>
            <p:cNvSpPr/>
            <p:nvPr/>
          </p:nvSpPr>
          <p:spPr>
            <a:xfrm>
              <a:off x="1607275" y="4032425"/>
              <a:ext cx="21650" cy="21375"/>
            </a:xfrm>
            <a:custGeom>
              <a:avLst/>
              <a:gdLst/>
              <a:ahLst/>
              <a:cxnLst/>
              <a:rect l="l" t="t" r="r" b="b"/>
              <a:pathLst>
                <a:path w="866" h="855" extrusionOk="0">
                  <a:moveTo>
                    <a:pt x="5" y="1"/>
                  </a:moveTo>
                  <a:cubicBezTo>
                    <a:pt x="5" y="1"/>
                    <a:pt x="5" y="1"/>
                    <a:pt x="5" y="1"/>
                  </a:cubicBezTo>
                  <a:cubicBezTo>
                    <a:pt x="1" y="9"/>
                    <a:pt x="452" y="501"/>
                    <a:pt x="690" y="726"/>
                  </a:cubicBezTo>
                  <a:cubicBezTo>
                    <a:pt x="779" y="822"/>
                    <a:pt x="823" y="854"/>
                    <a:pt x="845" y="854"/>
                  </a:cubicBezTo>
                  <a:cubicBezTo>
                    <a:pt x="851" y="854"/>
                    <a:pt x="855" y="853"/>
                    <a:pt x="858" y="849"/>
                  </a:cubicBezTo>
                  <a:cubicBezTo>
                    <a:pt x="866" y="837"/>
                    <a:pt x="850" y="792"/>
                    <a:pt x="735" y="677"/>
                  </a:cubicBezTo>
                  <a:cubicBezTo>
                    <a:pt x="498" y="449"/>
                    <a:pt x="17"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1" name="Google Shape;811;p12"/>
            <p:cNvSpPr/>
            <p:nvPr/>
          </p:nvSpPr>
          <p:spPr>
            <a:xfrm>
              <a:off x="1608100" y="4033250"/>
              <a:ext cx="20825" cy="20550"/>
            </a:xfrm>
            <a:custGeom>
              <a:avLst/>
              <a:gdLst/>
              <a:ahLst/>
              <a:cxnLst/>
              <a:rect l="l" t="t" r="r" b="b"/>
              <a:pathLst>
                <a:path w="833" h="822" extrusionOk="0">
                  <a:moveTo>
                    <a:pt x="5" y="0"/>
                  </a:moveTo>
                  <a:cubicBezTo>
                    <a:pt x="5" y="0"/>
                    <a:pt x="5" y="0"/>
                    <a:pt x="5" y="0"/>
                  </a:cubicBezTo>
                  <a:cubicBezTo>
                    <a:pt x="1" y="4"/>
                    <a:pt x="431" y="476"/>
                    <a:pt x="657" y="697"/>
                  </a:cubicBezTo>
                  <a:cubicBezTo>
                    <a:pt x="746" y="790"/>
                    <a:pt x="787" y="821"/>
                    <a:pt x="808" y="821"/>
                  </a:cubicBezTo>
                  <a:cubicBezTo>
                    <a:pt x="814" y="821"/>
                    <a:pt x="818" y="820"/>
                    <a:pt x="821" y="816"/>
                  </a:cubicBezTo>
                  <a:cubicBezTo>
                    <a:pt x="833" y="804"/>
                    <a:pt x="808" y="759"/>
                    <a:pt x="702" y="652"/>
                  </a:cubicBezTo>
                  <a:cubicBezTo>
                    <a:pt x="477" y="428"/>
                    <a:pt x="13" y="0"/>
                    <a:pt x="5"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2" name="Google Shape;812;p12"/>
            <p:cNvSpPr/>
            <p:nvPr/>
          </p:nvSpPr>
          <p:spPr>
            <a:xfrm>
              <a:off x="1608825" y="4034075"/>
              <a:ext cx="20100" cy="19825"/>
            </a:xfrm>
            <a:custGeom>
              <a:avLst/>
              <a:gdLst/>
              <a:ahLst/>
              <a:cxnLst/>
              <a:rect l="l" t="t" r="r" b="b"/>
              <a:pathLst>
                <a:path w="804" h="793" extrusionOk="0">
                  <a:moveTo>
                    <a:pt x="9" y="0"/>
                  </a:moveTo>
                  <a:cubicBezTo>
                    <a:pt x="9" y="0"/>
                    <a:pt x="9" y="0"/>
                    <a:pt x="8" y="0"/>
                  </a:cubicBezTo>
                  <a:cubicBezTo>
                    <a:pt x="0" y="4"/>
                    <a:pt x="410" y="455"/>
                    <a:pt x="632" y="669"/>
                  </a:cubicBezTo>
                  <a:cubicBezTo>
                    <a:pt x="721" y="761"/>
                    <a:pt x="765" y="792"/>
                    <a:pt x="785" y="792"/>
                  </a:cubicBezTo>
                  <a:cubicBezTo>
                    <a:pt x="790" y="792"/>
                    <a:pt x="793" y="791"/>
                    <a:pt x="796" y="787"/>
                  </a:cubicBezTo>
                  <a:cubicBezTo>
                    <a:pt x="804" y="771"/>
                    <a:pt x="783" y="730"/>
                    <a:pt x="677" y="623"/>
                  </a:cubicBezTo>
                  <a:cubicBezTo>
                    <a:pt x="458" y="404"/>
                    <a:pt x="21" y="0"/>
                    <a:pt x="9" y="0"/>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3" name="Google Shape;813;p12"/>
            <p:cNvSpPr/>
            <p:nvPr/>
          </p:nvSpPr>
          <p:spPr>
            <a:xfrm>
              <a:off x="1609650" y="4034775"/>
              <a:ext cx="19400" cy="18950"/>
            </a:xfrm>
            <a:custGeom>
              <a:avLst/>
              <a:gdLst/>
              <a:ahLst/>
              <a:cxnLst/>
              <a:rect l="l" t="t" r="r" b="b"/>
              <a:pathLst>
                <a:path w="776" h="758" extrusionOk="0">
                  <a:moveTo>
                    <a:pt x="4" y="1"/>
                  </a:moveTo>
                  <a:cubicBezTo>
                    <a:pt x="4" y="1"/>
                    <a:pt x="4" y="1"/>
                    <a:pt x="4" y="1"/>
                  </a:cubicBezTo>
                  <a:cubicBezTo>
                    <a:pt x="0" y="5"/>
                    <a:pt x="394" y="436"/>
                    <a:pt x="599" y="641"/>
                  </a:cubicBezTo>
                  <a:cubicBezTo>
                    <a:pt x="689" y="734"/>
                    <a:pt x="732" y="757"/>
                    <a:pt x="751" y="757"/>
                  </a:cubicBezTo>
                  <a:cubicBezTo>
                    <a:pt x="754" y="757"/>
                    <a:pt x="757" y="757"/>
                    <a:pt x="759" y="755"/>
                  </a:cubicBezTo>
                  <a:cubicBezTo>
                    <a:pt x="775" y="743"/>
                    <a:pt x="746" y="698"/>
                    <a:pt x="644" y="595"/>
                  </a:cubicBezTo>
                  <a:cubicBezTo>
                    <a:pt x="436" y="391"/>
                    <a:pt x="13" y="1"/>
                    <a:pt x="4"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4" name="Google Shape;814;p12"/>
            <p:cNvSpPr/>
            <p:nvPr/>
          </p:nvSpPr>
          <p:spPr>
            <a:xfrm>
              <a:off x="1610350" y="4035600"/>
              <a:ext cx="18700" cy="18125"/>
            </a:xfrm>
            <a:custGeom>
              <a:avLst/>
              <a:gdLst/>
              <a:ahLst/>
              <a:cxnLst/>
              <a:rect l="l" t="t" r="r" b="b"/>
              <a:pathLst>
                <a:path w="748" h="725" extrusionOk="0">
                  <a:moveTo>
                    <a:pt x="9" y="1"/>
                  </a:moveTo>
                  <a:cubicBezTo>
                    <a:pt x="9" y="1"/>
                    <a:pt x="9" y="1"/>
                    <a:pt x="9" y="1"/>
                  </a:cubicBezTo>
                  <a:cubicBezTo>
                    <a:pt x="1" y="5"/>
                    <a:pt x="378" y="415"/>
                    <a:pt x="583" y="608"/>
                  </a:cubicBezTo>
                  <a:cubicBezTo>
                    <a:pt x="673" y="701"/>
                    <a:pt x="714" y="724"/>
                    <a:pt x="729" y="724"/>
                  </a:cubicBezTo>
                  <a:cubicBezTo>
                    <a:pt x="732" y="724"/>
                    <a:pt x="734" y="724"/>
                    <a:pt x="735" y="722"/>
                  </a:cubicBezTo>
                  <a:cubicBezTo>
                    <a:pt x="747" y="710"/>
                    <a:pt x="727" y="669"/>
                    <a:pt x="624" y="567"/>
                  </a:cubicBezTo>
                  <a:cubicBezTo>
                    <a:pt x="425" y="368"/>
                    <a:pt x="22" y="1"/>
                    <a:pt x="9"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5" name="Google Shape;815;p12"/>
            <p:cNvSpPr/>
            <p:nvPr/>
          </p:nvSpPr>
          <p:spPr>
            <a:xfrm>
              <a:off x="1611175" y="4036325"/>
              <a:ext cx="17650" cy="17400"/>
            </a:xfrm>
            <a:custGeom>
              <a:avLst/>
              <a:gdLst/>
              <a:ahLst/>
              <a:cxnLst/>
              <a:rect l="l" t="t" r="r" b="b"/>
              <a:pathLst>
                <a:path w="706" h="696" extrusionOk="0">
                  <a:moveTo>
                    <a:pt x="5" y="0"/>
                  </a:moveTo>
                  <a:cubicBezTo>
                    <a:pt x="5" y="0"/>
                    <a:pt x="5" y="0"/>
                    <a:pt x="5" y="0"/>
                  </a:cubicBezTo>
                  <a:cubicBezTo>
                    <a:pt x="1" y="4"/>
                    <a:pt x="353" y="394"/>
                    <a:pt x="546" y="587"/>
                  </a:cubicBezTo>
                  <a:cubicBezTo>
                    <a:pt x="632" y="673"/>
                    <a:pt x="672" y="695"/>
                    <a:pt x="690" y="695"/>
                  </a:cubicBezTo>
                  <a:cubicBezTo>
                    <a:pt x="693" y="695"/>
                    <a:pt x="696" y="695"/>
                    <a:pt x="698" y="693"/>
                  </a:cubicBezTo>
                  <a:cubicBezTo>
                    <a:pt x="706" y="681"/>
                    <a:pt x="685" y="640"/>
                    <a:pt x="591" y="542"/>
                  </a:cubicBezTo>
                  <a:cubicBezTo>
                    <a:pt x="399" y="350"/>
                    <a:pt x="13" y="0"/>
                    <a:pt x="5"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6" name="Google Shape;816;p12"/>
            <p:cNvSpPr/>
            <p:nvPr/>
          </p:nvSpPr>
          <p:spPr>
            <a:xfrm>
              <a:off x="1611900" y="4037150"/>
              <a:ext cx="16925" cy="16575"/>
            </a:xfrm>
            <a:custGeom>
              <a:avLst/>
              <a:gdLst/>
              <a:ahLst/>
              <a:cxnLst/>
              <a:rect l="l" t="t" r="r" b="b"/>
              <a:pathLst>
                <a:path w="677" h="663" extrusionOk="0">
                  <a:moveTo>
                    <a:pt x="9" y="0"/>
                  </a:moveTo>
                  <a:cubicBezTo>
                    <a:pt x="9" y="0"/>
                    <a:pt x="9" y="0"/>
                    <a:pt x="8" y="0"/>
                  </a:cubicBezTo>
                  <a:cubicBezTo>
                    <a:pt x="0" y="4"/>
                    <a:pt x="341" y="373"/>
                    <a:pt x="517" y="554"/>
                  </a:cubicBezTo>
                  <a:cubicBezTo>
                    <a:pt x="603" y="640"/>
                    <a:pt x="643" y="662"/>
                    <a:pt x="661" y="662"/>
                  </a:cubicBezTo>
                  <a:cubicBezTo>
                    <a:pt x="664" y="662"/>
                    <a:pt x="667" y="662"/>
                    <a:pt x="669" y="660"/>
                  </a:cubicBezTo>
                  <a:cubicBezTo>
                    <a:pt x="677" y="644"/>
                    <a:pt x="656" y="607"/>
                    <a:pt x="562" y="513"/>
                  </a:cubicBezTo>
                  <a:cubicBezTo>
                    <a:pt x="384" y="334"/>
                    <a:pt x="21" y="0"/>
                    <a:pt x="9" y="0"/>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7" name="Google Shape;817;p12"/>
            <p:cNvSpPr/>
            <p:nvPr/>
          </p:nvSpPr>
          <p:spPr>
            <a:xfrm>
              <a:off x="1612725" y="4037850"/>
              <a:ext cx="16100" cy="15875"/>
            </a:xfrm>
            <a:custGeom>
              <a:avLst/>
              <a:gdLst/>
              <a:ahLst/>
              <a:cxnLst/>
              <a:rect l="l" t="t" r="r" b="b"/>
              <a:pathLst>
                <a:path w="644" h="635" extrusionOk="0">
                  <a:moveTo>
                    <a:pt x="4" y="1"/>
                  </a:moveTo>
                  <a:cubicBezTo>
                    <a:pt x="4" y="1"/>
                    <a:pt x="4" y="1"/>
                    <a:pt x="4" y="1"/>
                  </a:cubicBezTo>
                  <a:cubicBezTo>
                    <a:pt x="0" y="5"/>
                    <a:pt x="316" y="354"/>
                    <a:pt x="492" y="530"/>
                  </a:cubicBezTo>
                  <a:cubicBezTo>
                    <a:pt x="571" y="613"/>
                    <a:pt x="610" y="634"/>
                    <a:pt x="628" y="634"/>
                  </a:cubicBezTo>
                  <a:cubicBezTo>
                    <a:pt x="631" y="634"/>
                    <a:pt x="634" y="634"/>
                    <a:pt x="636" y="632"/>
                  </a:cubicBezTo>
                  <a:cubicBezTo>
                    <a:pt x="644" y="620"/>
                    <a:pt x="632" y="587"/>
                    <a:pt x="533" y="489"/>
                  </a:cubicBezTo>
                  <a:cubicBezTo>
                    <a:pt x="358" y="314"/>
                    <a:pt x="13" y="1"/>
                    <a:pt x="4" y="1"/>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8" name="Google Shape;818;p12"/>
            <p:cNvSpPr/>
            <p:nvPr/>
          </p:nvSpPr>
          <p:spPr>
            <a:xfrm>
              <a:off x="1613425" y="4038675"/>
              <a:ext cx="15400" cy="15050"/>
            </a:xfrm>
            <a:custGeom>
              <a:avLst/>
              <a:gdLst/>
              <a:ahLst/>
              <a:cxnLst/>
              <a:rect l="l" t="t" r="r" b="b"/>
              <a:pathLst>
                <a:path w="616" h="602" extrusionOk="0">
                  <a:moveTo>
                    <a:pt x="9" y="1"/>
                  </a:moveTo>
                  <a:cubicBezTo>
                    <a:pt x="9" y="1"/>
                    <a:pt x="9" y="1"/>
                    <a:pt x="9" y="1"/>
                  </a:cubicBezTo>
                  <a:cubicBezTo>
                    <a:pt x="1" y="5"/>
                    <a:pt x="300" y="333"/>
                    <a:pt x="464" y="501"/>
                  </a:cubicBezTo>
                  <a:cubicBezTo>
                    <a:pt x="547" y="580"/>
                    <a:pt x="580" y="601"/>
                    <a:pt x="596" y="601"/>
                  </a:cubicBezTo>
                  <a:cubicBezTo>
                    <a:pt x="599" y="601"/>
                    <a:pt x="602" y="601"/>
                    <a:pt x="604" y="599"/>
                  </a:cubicBezTo>
                  <a:cubicBezTo>
                    <a:pt x="616" y="587"/>
                    <a:pt x="595" y="554"/>
                    <a:pt x="505" y="460"/>
                  </a:cubicBezTo>
                  <a:cubicBezTo>
                    <a:pt x="343" y="294"/>
                    <a:pt x="22" y="1"/>
                    <a:pt x="9"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19" name="Google Shape;819;p12"/>
            <p:cNvSpPr/>
            <p:nvPr/>
          </p:nvSpPr>
          <p:spPr>
            <a:xfrm>
              <a:off x="1614250" y="4039400"/>
              <a:ext cx="14575" cy="14225"/>
            </a:xfrm>
            <a:custGeom>
              <a:avLst/>
              <a:gdLst/>
              <a:ahLst/>
              <a:cxnLst/>
              <a:rect l="l" t="t" r="r" b="b"/>
              <a:pathLst>
                <a:path w="583" h="569" extrusionOk="0">
                  <a:moveTo>
                    <a:pt x="5" y="0"/>
                  </a:moveTo>
                  <a:cubicBezTo>
                    <a:pt x="5" y="0"/>
                    <a:pt x="5" y="0"/>
                    <a:pt x="5" y="0"/>
                  </a:cubicBezTo>
                  <a:cubicBezTo>
                    <a:pt x="1" y="13"/>
                    <a:pt x="284" y="312"/>
                    <a:pt x="439" y="468"/>
                  </a:cubicBezTo>
                  <a:cubicBezTo>
                    <a:pt x="520" y="545"/>
                    <a:pt x="553" y="568"/>
                    <a:pt x="568" y="568"/>
                  </a:cubicBezTo>
                  <a:cubicBezTo>
                    <a:pt x="571" y="568"/>
                    <a:pt x="573" y="567"/>
                    <a:pt x="575" y="566"/>
                  </a:cubicBezTo>
                  <a:cubicBezTo>
                    <a:pt x="583" y="554"/>
                    <a:pt x="571" y="525"/>
                    <a:pt x="476" y="431"/>
                  </a:cubicBezTo>
                  <a:cubicBezTo>
                    <a:pt x="317" y="280"/>
                    <a:pt x="13" y="0"/>
                    <a:pt x="5" y="0"/>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0" name="Google Shape;820;p12"/>
            <p:cNvSpPr/>
            <p:nvPr/>
          </p:nvSpPr>
          <p:spPr>
            <a:xfrm>
              <a:off x="1614975" y="4040125"/>
              <a:ext cx="13750" cy="13600"/>
            </a:xfrm>
            <a:custGeom>
              <a:avLst/>
              <a:gdLst/>
              <a:ahLst/>
              <a:cxnLst/>
              <a:rect l="l" t="t" r="r" b="b"/>
              <a:pathLst>
                <a:path w="550" h="544" extrusionOk="0">
                  <a:moveTo>
                    <a:pt x="5" y="0"/>
                  </a:moveTo>
                  <a:cubicBezTo>
                    <a:pt x="5" y="0"/>
                    <a:pt x="4" y="0"/>
                    <a:pt x="4" y="0"/>
                  </a:cubicBezTo>
                  <a:cubicBezTo>
                    <a:pt x="0" y="12"/>
                    <a:pt x="263" y="299"/>
                    <a:pt x="406" y="447"/>
                  </a:cubicBezTo>
                  <a:cubicBezTo>
                    <a:pt x="482" y="523"/>
                    <a:pt x="517" y="543"/>
                    <a:pt x="531" y="543"/>
                  </a:cubicBezTo>
                  <a:cubicBezTo>
                    <a:pt x="534" y="543"/>
                    <a:pt x="536" y="543"/>
                    <a:pt x="537" y="541"/>
                  </a:cubicBezTo>
                  <a:cubicBezTo>
                    <a:pt x="550" y="529"/>
                    <a:pt x="533" y="492"/>
                    <a:pt x="447" y="406"/>
                  </a:cubicBezTo>
                  <a:cubicBezTo>
                    <a:pt x="301" y="260"/>
                    <a:pt x="17" y="0"/>
                    <a:pt x="5"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1" name="Google Shape;821;p12"/>
            <p:cNvSpPr/>
            <p:nvPr/>
          </p:nvSpPr>
          <p:spPr>
            <a:xfrm>
              <a:off x="1615800" y="4040925"/>
              <a:ext cx="13025" cy="12800"/>
            </a:xfrm>
            <a:custGeom>
              <a:avLst/>
              <a:gdLst/>
              <a:ahLst/>
              <a:cxnLst/>
              <a:rect l="l" t="t" r="r" b="b"/>
              <a:pathLst>
                <a:path w="521" h="512" extrusionOk="0">
                  <a:moveTo>
                    <a:pt x="4" y="1"/>
                  </a:moveTo>
                  <a:cubicBezTo>
                    <a:pt x="4" y="1"/>
                    <a:pt x="4" y="1"/>
                    <a:pt x="4" y="1"/>
                  </a:cubicBezTo>
                  <a:cubicBezTo>
                    <a:pt x="0" y="13"/>
                    <a:pt x="242" y="276"/>
                    <a:pt x="381" y="415"/>
                  </a:cubicBezTo>
                  <a:cubicBezTo>
                    <a:pt x="459" y="492"/>
                    <a:pt x="489" y="512"/>
                    <a:pt x="504" y="512"/>
                  </a:cubicBezTo>
                  <a:cubicBezTo>
                    <a:pt x="508" y="512"/>
                    <a:pt x="510" y="511"/>
                    <a:pt x="513" y="509"/>
                  </a:cubicBezTo>
                  <a:cubicBezTo>
                    <a:pt x="521" y="497"/>
                    <a:pt x="509" y="468"/>
                    <a:pt x="418" y="382"/>
                  </a:cubicBezTo>
                  <a:cubicBezTo>
                    <a:pt x="276" y="240"/>
                    <a:pt x="13" y="1"/>
                    <a:pt x="4"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2" name="Google Shape;822;p12"/>
            <p:cNvSpPr/>
            <p:nvPr/>
          </p:nvSpPr>
          <p:spPr>
            <a:xfrm>
              <a:off x="1616500" y="4041750"/>
              <a:ext cx="12225" cy="11875"/>
            </a:xfrm>
            <a:custGeom>
              <a:avLst/>
              <a:gdLst/>
              <a:ahLst/>
              <a:cxnLst/>
              <a:rect l="l" t="t" r="r" b="b"/>
              <a:pathLst>
                <a:path w="489" h="475" extrusionOk="0">
                  <a:moveTo>
                    <a:pt x="9" y="0"/>
                  </a:moveTo>
                  <a:cubicBezTo>
                    <a:pt x="9" y="0"/>
                    <a:pt x="9" y="1"/>
                    <a:pt x="9" y="1"/>
                  </a:cubicBezTo>
                  <a:cubicBezTo>
                    <a:pt x="1" y="9"/>
                    <a:pt x="226" y="255"/>
                    <a:pt x="353" y="382"/>
                  </a:cubicBezTo>
                  <a:cubicBezTo>
                    <a:pt x="427" y="456"/>
                    <a:pt x="457" y="475"/>
                    <a:pt x="472" y="475"/>
                  </a:cubicBezTo>
                  <a:cubicBezTo>
                    <a:pt x="476" y="475"/>
                    <a:pt x="478" y="474"/>
                    <a:pt x="481" y="472"/>
                  </a:cubicBezTo>
                  <a:cubicBezTo>
                    <a:pt x="489" y="460"/>
                    <a:pt x="481" y="435"/>
                    <a:pt x="390" y="349"/>
                  </a:cubicBezTo>
                  <a:cubicBezTo>
                    <a:pt x="261" y="220"/>
                    <a:pt x="22"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3" name="Google Shape;823;p12"/>
            <p:cNvSpPr/>
            <p:nvPr/>
          </p:nvSpPr>
          <p:spPr>
            <a:xfrm>
              <a:off x="1617325" y="4042475"/>
              <a:ext cx="11400" cy="11150"/>
            </a:xfrm>
            <a:custGeom>
              <a:avLst/>
              <a:gdLst/>
              <a:ahLst/>
              <a:cxnLst/>
              <a:rect l="l" t="t" r="r" b="b"/>
              <a:pathLst>
                <a:path w="456" h="446" extrusionOk="0">
                  <a:moveTo>
                    <a:pt x="5" y="0"/>
                  </a:moveTo>
                  <a:cubicBezTo>
                    <a:pt x="5" y="0"/>
                    <a:pt x="5" y="0"/>
                    <a:pt x="5" y="0"/>
                  </a:cubicBezTo>
                  <a:cubicBezTo>
                    <a:pt x="1" y="9"/>
                    <a:pt x="206" y="238"/>
                    <a:pt x="329" y="353"/>
                  </a:cubicBezTo>
                  <a:cubicBezTo>
                    <a:pt x="396" y="427"/>
                    <a:pt x="424" y="446"/>
                    <a:pt x="439" y="446"/>
                  </a:cubicBezTo>
                  <a:cubicBezTo>
                    <a:pt x="443" y="446"/>
                    <a:pt x="445" y="445"/>
                    <a:pt x="448" y="443"/>
                  </a:cubicBezTo>
                  <a:cubicBezTo>
                    <a:pt x="456" y="431"/>
                    <a:pt x="439" y="406"/>
                    <a:pt x="357" y="324"/>
                  </a:cubicBezTo>
                  <a:cubicBezTo>
                    <a:pt x="244" y="203"/>
                    <a:pt x="13" y="0"/>
                    <a:pt x="5"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4" name="Google Shape;824;p12"/>
            <p:cNvSpPr/>
            <p:nvPr/>
          </p:nvSpPr>
          <p:spPr>
            <a:xfrm>
              <a:off x="1618050" y="4043275"/>
              <a:ext cx="10675" cy="10350"/>
            </a:xfrm>
            <a:custGeom>
              <a:avLst/>
              <a:gdLst/>
              <a:ahLst/>
              <a:cxnLst/>
              <a:rect l="l" t="t" r="r" b="b"/>
              <a:pathLst>
                <a:path w="427" h="414" extrusionOk="0">
                  <a:moveTo>
                    <a:pt x="9" y="1"/>
                  </a:moveTo>
                  <a:cubicBezTo>
                    <a:pt x="9" y="1"/>
                    <a:pt x="9" y="1"/>
                    <a:pt x="9" y="1"/>
                  </a:cubicBezTo>
                  <a:cubicBezTo>
                    <a:pt x="0" y="9"/>
                    <a:pt x="185" y="214"/>
                    <a:pt x="304" y="329"/>
                  </a:cubicBezTo>
                  <a:cubicBezTo>
                    <a:pt x="370" y="396"/>
                    <a:pt x="396" y="414"/>
                    <a:pt x="410" y="414"/>
                  </a:cubicBezTo>
                  <a:cubicBezTo>
                    <a:pt x="414" y="414"/>
                    <a:pt x="416" y="413"/>
                    <a:pt x="419" y="411"/>
                  </a:cubicBezTo>
                  <a:cubicBezTo>
                    <a:pt x="427" y="403"/>
                    <a:pt x="419" y="378"/>
                    <a:pt x="337" y="296"/>
                  </a:cubicBezTo>
                  <a:cubicBezTo>
                    <a:pt x="224" y="180"/>
                    <a:pt x="22" y="1"/>
                    <a:pt x="9" y="1"/>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5" name="Google Shape;825;p12"/>
            <p:cNvSpPr/>
            <p:nvPr/>
          </p:nvSpPr>
          <p:spPr>
            <a:xfrm>
              <a:off x="1618875" y="4044000"/>
              <a:ext cx="9750" cy="9575"/>
            </a:xfrm>
            <a:custGeom>
              <a:avLst/>
              <a:gdLst/>
              <a:ahLst/>
              <a:cxnLst/>
              <a:rect l="l" t="t" r="r" b="b"/>
              <a:pathLst>
                <a:path w="390" h="383" extrusionOk="0">
                  <a:moveTo>
                    <a:pt x="4" y="1"/>
                  </a:moveTo>
                  <a:cubicBezTo>
                    <a:pt x="4" y="1"/>
                    <a:pt x="4" y="1"/>
                    <a:pt x="4" y="1"/>
                  </a:cubicBezTo>
                  <a:cubicBezTo>
                    <a:pt x="0" y="13"/>
                    <a:pt x="168" y="198"/>
                    <a:pt x="271" y="296"/>
                  </a:cubicBezTo>
                  <a:cubicBezTo>
                    <a:pt x="336" y="361"/>
                    <a:pt x="362" y="382"/>
                    <a:pt x="374" y="382"/>
                  </a:cubicBezTo>
                  <a:cubicBezTo>
                    <a:pt x="378" y="382"/>
                    <a:pt x="380" y="381"/>
                    <a:pt x="381" y="378"/>
                  </a:cubicBezTo>
                  <a:cubicBezTo>
                    <a:pt x="390" y="370"/>
                    <a:pt x="377" y="345"/>
                    <a:pt x="299" y="267"/>
                  </a:cubicBezTo>
                  <a:cubicBezTo>
                    <a:pt x="198" y="166"/>
                    <a:pt x="13" y="1"/>
                    <a:pt x="4"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6" name="Google Shape;826;p12"/>
            <p:cNvSpPr/>
            <p:nvPr/>
          </p:nvSpPr>
          <p:spPr>
            <a:xfrm>
              <a:off x="1619575" y="4044825"/>
              <a:ext cx="9150" cy="8800"/>
            </a:xfrm>
            <a:custGeom>
              <a:avLst/>
              <a:gdLst/>
              <a:ahLst/>
              <a:cxnLst/>
              <a:rect l="l" t="t" r="r" b="b"/>
              <a:pathLst>
                <a:path w="366" h="352" extrusionOk="0">
                  <a:moveTo>
                    <a:pt x="10" y="0"/>
                  </a:moveTo>
                  <a:cubicBezTo>
                    <a:pt x="9" y="0"/>
                    <a:pt x="9" y="1"/>
                    <a:pt x="9" y="1"/>
                  </a:cubicBezTo>
                  <a:cubicBezTo>
                    <a:pt x="1" y="9"/>
                    <a:pt x="153" y="173"/>
                    <a:pt x="247" y="271"/>
                  </a:cubicBezTo>
                  <a:cubicBezTo>
                    <a:pt x="310" y="334"/>
                    <a:pt x="335" y="352"/>
                    <a:pt x="349" y="352"/>
                  </a:cubicBezTo>
                  <a:cubicBezTo>
                    <a:pt x="353" y="352"/>
                    <a:pt x="355" y="351"/>
                    <a:pt x="358" y="349"/>
                  </a:cubicBezTo>
                  <a:cubicBezTo>
                    <a:pt x="366" y="337"/>
                    <a:pt x="358" y="316"/>
                    <a:pt x="280" y="239"/>
                  </a:cubicBezTo>
                  <a:cubicBezTo>
                    <a:pt x="184" y="147"/>
                    <a:pt x="22" y="0"/>
                    <a:pt x="10"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7" name="Google Shape;827;p12"/>
            <p:cNvSpPr/>
            <p:nvPr/>
          </p:nvSpPr>
          <p:spPr>
            <a:xfrm>
              <a:off x="1620400" y="4045550"/>
              <a:ext cx="8225" cy="8075"/>
            </a:xfrm>
            <a:custGeom>
              <a:avLst/>
              <a:gdLst/>
              <a:ahLst/>
              <a:cxnLst/>
              <a:rect l="l" t="t" r="r" b="b"/>
              <a:pathLst>
                <a:path w="329" h="323" extrusionOk="0">
                  <a:moveTo>
                    <a:pt x="5" y="0"/>
                  </a:moveTo>
                  <a:cubicBezTo>
                    <a:pt x="5" y="0"/>
                    <a:pt x="5" y="0"/>
                    <a:pt x="5" y="0"/>
                  </a:cubicBezTo>
                  <a:cubicBezTo>
                    <a:pt x="1" y="13"/>
                    <a:pt x="128" y="156"/>
                    <a:pt x="222" y="242"/>
                  </a:cubicBezTo>
                  <a:cubicBezTo>
                    <a:pt x="278" y="305"/>
                    <a:pt x="303" y="323"/>
                    <a:pt x="316" y="323"/>
                  </a:cubicBezTo>
                  <a:cubicBezTo>
                    <a:pt x="320" y="323"/>
                    <a:pt x="322" y="322"/>
                    <a:pt x="325" y="320"/>
                  </a:cubicBezTo>
                  <a:cubicBezTo>
                    <a:pt x="329" y="312"/>
                    <a:pt x="316" y="287"/>
                    <a:pt x="247" y="218"/>
                  </a:cubicBezTo>
                  <a:cubicBezTo>
                    <a:pt x="162" y="129"/>
                    <a:pt x="13" y="0"/>
                    <a:pt x="5" y="0"/>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8" name="Google Shape;828;p12"/>
            <p:cNvSpPr/>
            <p:nvPr/>
          </p:nvSpPr>
          <p:spPr>
            <a:xfrm>
              <a:off x="1621125" y="4046350"/>
              <a:ext cx="7500" cy="7075"/>
            </a:xfrm>
            <a:custGeom>
              <a:avLst/>
              <a:gdLst/>
              <a:ahLst/>
              <a:cxnLst/>
              <a:rect l="l" t="t" r="r" b="b"/>
              <a:pathLst>
                <a:path w="300" h="283" extrusionOk="0">
                  <a:moveTo>
                    <a:pt x="9" y="1"/>
                  </a:moveTo>
                  <a:cubicBezTo>
                    <a:pt x="9" y="1"/>
                    <a:pt x="9" y="1"/>
                    <a:pt x="9" y="1"/>
                  </a:cubicBezTo>
                  <a:cubicBezTo>
                    <a:pt x="0" y="9"/>
                    <a:pt x="115" y="132"/>
                    <a:pt x="193" y="210"/>
                  </a:cubicBezTo>
                  <a:cubicBezTo>
                    <a:pt x="249" y="266"/>
                    <a:pt x="271" y="283"/>
                    <a:pt x="281" y="283"/>
                  </a:cubicBezTo>
                  <a:cubicBezTo>
                    <a:pt x="284" y="283"/>
                    <a:pt x="286" y="282"/>
                    <a:pt x="287" y="280"/>
                  </a:cubicBezTo>
                  <a:cubicBezTo>
                    <a:pt x="300" y="276"/>
                    <a:pt x="287" y="255"/>
                    <a:pt x="218" y="186"/>
                  </a:cubicBezTo>
                  <a:cubicBezTo>
                    <a:pt x="142" y="110"/>
                    <a:pt x="21" y="1"/>
                    <a:pt x="9" y="1"/>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9" name="Google Shape;829;p12"/>
            <p:cNvSpPr/>
            <p:nvPr/>
          </p:nvSpPr>
          <p:spPr>
            <a:xfrm>
              <a:off x="1621950" y="4047075"/>
              <a:ext cx="6675" cy="6550"/>
            </a:xfrm>
            <a:custGeom>
              <a:avLst/>
              <a:gdLst/>
              <a:ahLst/>
              <a:cxnLst/>
              <a:rect l="l" t="t" r="r" b="b"/>
              <a:pathLst>
                <a:path w="267" h="262" extrusionOk="0">
                  <a:moveTo>
                    <a:pt x="5" y="1"/>
                  </a:moveTo>
                  <a:cubicBezTo>
                    <a:pt x="4" y="1"/>
                    <a:pt x="4" y="1"/>
                    <a:pt x="4" y="1"/>
                  </a:cubicBezTo>
                  <a:cubicBezTo>
                    <a:pt x="0" y="13"/>
                    <a:pt x="90" y="112"/>
                    <a:pt x="164" y="185"/>
                  </a:cubicBezTo>
                  <a:cubicBezTo>
                    <a:pt x="220" y="245"/>
                    <a:pt x="245" y="262"/>
                    <a:pt x="256" y="262"/>
                  </a:cubicBezTo>
                  <a:cubicBezTo>
                    <a:pt x="259" y="262"/>
                    <a:pt x="261" y="261"/>
                    <a:pt x="263" y="259"/>
                  </a:cubicBezTo>
                  <a:cubicBezTo>
                    <a:pt x="267" y="247"/>
                    <a:pt x="263" y="231"/>
                    <a:pt x="189" y="161"/>
                  </a:cubicBezTo>
                  <a:cubicBezTo>
                    <a:pt x="121" y="89"/>
                    <a:pt x="13" y="1"/>
                    <a:pt x="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0" name="Google Shape;830;p12"/>
            <p:cNvSpPr/>
            <p:nvPr/>
          </p:nvSpPr>
          <p:spPr>
            <a:xfrm>
              <a:off x="2257925" y="4247300"/>
              <a:ext cx="34675" cy="34275"/>
            </a:xfrm>
            <a:custGeom>
              <a:avLst/>
              <a:gdLst/>
              <a:ahLst/>
              <a:cxnLst/>
              <a:rect l="l" t="t" r="r" b="b"/>
              <a:pathLst>
                <a:path w="1387" h="1371" extrusionOk="0">
                  <a:moveTo>
                    <a:pt x="1" y="0"/>
                  </a:moveTo>
                  <a:cubicBezTo>
                    <a:pt x="1" y="0"/>
                    <a:pt x="768" y="853"/>
                    <a:pt x="1141" y="1234"/>
                  </a:cubicBezTo>
                  <a:cubicBezTo>
                    <a:pt x="1241" y="1335"/>
                    <a:pt x="1303" y="1371"/>
                    <a:pt x="1338" y="1371"/>
                  </a:cubicBezTo>
                  <a:cubicBezTo>
                    <a:pt x="1349" y="1371"/>
                    <a:pt x="1357" y="1367"/>
                    <a:pt x="1362" y="1362"/>
                  </a:cubicBezTo>
                  <a:cubicBezTo>
                    <a:pt x="1387" y="1337"/>
                    <a:pt x="1354" y="1259"/>
                    <a:pt x="1235" y="1140"/>
                  </a:cubicBezTo>
                  <a:cubicBezTo>
                    <a:pt x="862" y="763"/>
                    <a:pt x="1" y="0"/>
                    <a:pt x="1"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1" name="Google Shape;831;p12"/>
            <p:cNvSpPr/>
            <p:nvPr/>
          </p:nvSpPr>
          <p:spPr>
            <a:xfrm>
              <a:off x="2258250" y="4247600"/>
              <a:ext cx="34250" cy="33875"/>
            </a:xfrm>
            <a:custGeom>
              <a:avLst/>
              <a:gdLst/>
              <a:ahLst/>
              <a:cxnLst/>
              <a:rect l="l" t="t" r="r" b="b"/>
              <a:pathLst>
                <a:path w="1370" h="1355" extrusionOk="0">
                  <a:moveTo>
                    <a:pt x="0" y="1"/>
                  </a:moveTo>
                  <a:cubicBezTo>
                    <a:pt x="0" y="1"/>
                    <a:pt x="759" y="849"/>
                    <a:pt x="1128" y="1222"/>
                  </a:cubicBezTo>
                  <a:cubicBezTo>
                    <a:pt x="1228" y="1320"/>
                    <a:pt x="1288" y="1355"/>
                    <a:pt x="1321" y="1355"/>
                  </a:cubicBezTo>
                  <a:cubicBezTo>
                    <a:pt x="1332" y="1355"/>
                    <a:pt x="1339" y="1351"/>
                    <a:pt x="1345" y="1346"/>
                  </a:cubicBezTo>
                  <a:cubicBezTo>
                    <a:pt x="1370" y="1321"/>
                    <a:pt x="1341" y="1247"/>
                    <a:pt x="1222" y="1128"/>
                  </a:cubicBezTo>
                  <a:cubicBezTo>
                    <a:pt x="853" y="759"/>
                    <a:pt x="0" y="1"/>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2" name="Google Shape;832;p12"/>
            <p:cNvSpPr/>
            <p:nvPr/>
          </p:nvSpPr>
          <p:spPr>
            <a:xfrm>
              <a:off x="2258650" y="4247900"/>
              <a:ext cx="33850" cy="33575"/>
            </a:xfrm>
            <a:custGeom>
              <a:avLst/>
              <a:gdLst/>
              <a:ahLst/>
              <a:cxnLst/>
              <a:rect l="l" t="t" r="r" b="b"/>
              <a:pathLst>
                <a:path w="1354" h="1343" extrusionOk="0">
                  <a:moveTo>
                    <a:pt x="1" y="1"/>
                  </a:moveTo>
                  <a:cubicBezTo>
                    <a:pt x="1" y="1"/>
                    <a:pt x="751" y="841"/>
                    <a:pt x="1112" y="1210"/>
                  </a:cubicBezTo>
                  <a:cubicBezTo>
                    <a:pt x="1212" y="1308"/>
                    <a:pt x="1272" y="1343"/>
                    <a:pt x="1305" y="1343"/>
                  </a:cubicBezTo>
                  <a:cubicBezTo>
                    <a:pt x="1316" y="1343"/>
                    <a:pt x="1323" y="1339"/>
                    <a:pt x="1329" y="1334"/>
                  </a:cubicBezTo>
                  <a:cubicBezTo>
                    <a:pt x="1354" y="1309"/>
                    <a:pt x="1325" y="1235"/>
                    <a:pt x="1206" y="1116"/>
                  </a:cubicBezTo>
                  <a:cubicBezTo>
                    <a:pt x="841" y="747"/>
                    <a:pt x="1" y="1"/>
                    <a:pt x="1"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3" name="Google Shape;833;p12"/>
            <p:cNvSpPr/>
            <p:nvPr/>
          </p:nvSpPr>
          <p:spPr>
            <a:xfrm>
              <a:off x="2259050" y="4248325"/>
              <a:ext cx="33550" cy="33150"/>
            </a:xfrm>
            <a:custGeom>
              <a:avLst/>
              <a:gdLst/>
              <a:ahLst/>
              <a:cxnLst/>
              <a:rect l="l" t="t" r="r" b="b"/>
              <a:pathLst>
                <a:path w="1342" h="1326" extrusionOk="0">
                  <a:moveTo>
                    <a:pt x="1" y="0"/>
                  </a:moveTo>
                  <a:lnTo>
                    <a:pt x="1" y="0"/>
                  </a:lnTo>
                  <a:cubicBezTo>
                    <a:pt x="1" y="0"/>
                    <a:pt x="739" y="829"/>
                    <a:pt x="1104" y="1193"/>
                  </a:cubicBezTo>
                  <a:cubicBezTo>
                    <a:pt x="1201" y="1291"/>
                    <a:pt x="1260" y="1326"/>
                    <a:pt x="1293" y="1326"/>
                  </a:cubicBezTo>
                  <a:cubicBezTo>
                    <a:pt x="1304" y="1326"/>
                    <a:pt x="1311" y="1322"/>
                    <a:pt x="1317" y="1317"/>
                  </a:cubicBezTo>
                  <a:cubicBezTo>
                    <a:pt x="1342" y="1292"/>
                    <a:pt x="1313" y="1218"/>
                    <a:pt x="1194" y="1099"/>
                  </a:cubicBezTo>
                  <a:cubicBezTo>
                    <a:pt x="829" y="738"/>
                    <a:pt x="1" y="0"/>
                    <a:pt x="1" y="0"/>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4" name="Google Shape;834;p12"/>
            <p:cNvSpPr/>
            <p:nvPr/>
          </p:nvSpPr>
          <p:spPr>
            <a:xfrm>
              <a:off x="2259475" y="4248625"/>
              <a:ext cx="33125" cy="32850"/>
            </a:xfrm>
            <a:custGeom>
              <a:avLst/>
              <a:gdLst/>
              <a:ahLst/>
              <a:cxnLst/>
              <a:rect l="l" t="t" r="r" b="b"/>
              <a:pathLst>
                <a:path w="1325" h="1314" extrusionOk="0">
                  <a:moveTo>
                    <a:pt x="0" y="1"/>
                  </a:moveTo>
                  <a:lnTo>
                    <a:pt x="0" y="1"/>
                  </a:lnTo>
                  <a:cubicBezTo>
                    <a:pt x="1" y="1"/>
                    <a:pt x="726" y="821"/>
                    <a:pt x="1091" y="1181"/>
                  </a:cubicBezTo>
                  <a:cubicBezTo>
                    <a:pt x="1185" y="1279"/>
                    <a:pt x="1243" y="1314"/>
                    <a:pt x="1276" y="1314"/>
                  </a:cubicBezTo>
                  <a:cubicBezTo>
                    <a:pt x="1287" y="1314"/>
                    <a:pt x="1294" y="1310"/>
                    <a:pt x="1300" y="1305"/>
                  </a:cubicBezTo>
                  <a:cubicBezTo>
                    <a:pt x="1325" y="1280"/>
                    <a:pt x="1292" y="1206"/>
                    <a:pt x="1177" y="1095"/>
                  </a:cubicBezTo>
                  <a:cubicBezTo>
                    <a:pt x="821" y="730"/>
                    <a:pt x="1" y="1"/>
                    <a:pt x="0"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5" name="Google Shape;835;p12"/>
            <p:cNvSpPr/>
            <p:nvPr/>
          </p:nvSpPr>
          <p:spPr>
            <a:xfrm>
              <a:off x="2259775" y="4249025"/>
              <a:ext cx="32725" cy="32450"/>
            </a:xfrm>
            <a:custGeom>
              <a:avLst/>
              <a:gdLst/>
              <a:ahLst/>
              <a:cxnLst/>
              <a:rect l="l" t="t" r="r" b="b"/>
              <a:pathLst>
                <a:path w="1309" h="1298" extrusionOk="0">
                  <a:moveTo>
                    <a:pt x="1" y="1"/>
                  </a:moveTo>
                  <a:lnTo>
                    <a:pt x="1" y="1"/>
                  </a:lnTo>
                  <a:cubicBezTo>
                    <a:pt x="1" y="1"/>
                    <a:pt x="718" y="813"/>
                    <a:pt x="1075" y="1170"/>
                  </a:cubicBezTo>
                  <a:cubicBezTo>
                    <a:pt x="1169" y="1263"/>
                    <a:pt x="1227" y="1298"/>
                    <a:pt x="1260" y="1298"/>
                  </a:cubicBezTo>
                  <a:cubicBezTo>
                    <a:pt x="1270" y="1298"/>
                    <a:pt x="1278" y="1294"/>
                    <a:pt x="1284" y="1289"/>
                  </a:cubicBezTo>
                  <a:cubicBezTo>
                    <a:pt x="1309" y="1264"/>
                    <a:pt x="1280" y="1190"/>
                    <a:pt x="1165" y="1079"/>
                  </a:cubicBezTo>
                  <a:cubicBezTo>
                    <a:pt x="813" y="723"/>
                    <a:pt x="1" y="1"/>
                    <a:pt x="1"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6" name="Google Shape;836;p12"/>
            <p:cNvSpPr/>
            <p:nvPr/>
          </p:nvSpPr>
          <p:spPr>
            <a:xfrm>
              <a:off x="2260200" y="4249450"/>
              <a:ext cx="32300" cy="31925"/>
            </a:xfrm>
            <a:custGeom>
              <a:avLst/>
              <a:gdLst/>
              <a:ahLst/>
              <a:cxnLst/>
              <a:rect l="l" t="t" r="r" b="b"/>
              <a:pathLst>
                <a:path w="1292" h="1277" extrusionOk="0">
                  <a:moveTo>
                    <a:pt x="0" y="0"/>
                  </a:moveTo>
                  <a:cubicBezTo>
                    <a:pt x="0" y="1"/>
                    <a:pt x="714" y="800"/>
                    <a:pt x="1062" y="1148"/>
                  </a:cubicBezTo>
                  <a:cubicBezTo>
                    <a:pt x="1153" y="1242"/>
                    <a:pt x="1210" y="1277"/>
                    <a:pt x="1243" y="1277"/>
                  </a:cubicBezTo>
                  <a:cubicBezTo>
                    <a:pt x="1253" y="1277"/>
                    <a:pt x="1261" y="1273"/>
                    <a:pt x="1267" y="1267"/>
                  </a:cubicBezTo>
                  <a:cubicBezTo>
                    <a:pt x="1292" y="1247"/>
                    <a:pt x="1263" y="1173"/>
                    <a:pt x="1148" y="1062"/>
                  </a:cubicBezTo>
                  <a:cubicBezTo>
                    <a:pt x="800" y="714"/>
                    <a:pt x="0" y="1"/>
                    <a:pt x="0" y="0"/>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7" name="Google Shape;837;p12"/>
            <p:cNvSpPr/>
            <p:nvPr/>
          </p:nvSpPr>
          <p:spPr>
            <a:xfrm>
              <a:off x="2260500" y="4249850"/>
              <a:ext cx="32100" cy="31625"/>
            </a:xfrm>
            <a:custGeom>
              <a:avLst/>
              <a:gdLst/>
              <a:ahLst/>
              <a:cxnLst/>
              <a:rect l="l" t="t" r="r" b="b"/>
              <a:pathLst>
                <a:path w="1284" h="1265" extrusionOk="0">
                  <a:moveTo>
                    <a:pt x="4" y="1"/>
                  </a:moveTo>
                  <a:lnTo>
                    <a:pt x="4" y="1"/>
                  </a:lnTo>
                  <a:cubicBezTo>
                    <a:pt x="0" y="1"/>
                    <a:pt x="706" y="788"/>
                    <a:pt x="1054" y="1137"/>
                  </a:cubicBezTo>
                  <a:cubicBezTo>
                    <a:pt x="1148" y="1230"/>
                    <a:pt x="1204" y="1265"/>
                    <a:pt x="1236" y="1265"/>
                  </a:cubicBezTo>
                  <a:cubicBezTo>
                    <a:pt x="1246" y="1265"/>
                    <a:pt x="1253" y="1261"/>
                    <a:pt x="1259" y="1256"/>
                  </a:cubicBezTo>
                  <a:cubicBezTo>
                    <a:pt x="1284" y="1231"/>
                    <a:pt x="1255" y="1161"/>
                    <a:pt x="1140" y="1050"/>
                  </a:cubicBezTo>
                  <a:cubicBezTo>
                    <a:pt x="792" y="702"/>
                    <a:pt x="4" y="1"/>
                    <a:pt x="4"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8" name="Google Shape;838;p12"/>
            <p:cNvSpPr/>
            <p:nvPr/>
          </p:nvSpPr>
          <p:spPr>
            <a:xfrm>
              <a:off x="2260800" y="4250175"/>
              <a:ext cx="31600" cy="31300"/>
            </a:xfrm>
            <a:custGeom>
              <a:avLst/>
              <a:gdLst/>
              <a:ahLst/>
              <a:cxnLst/>
              <a:rect l="l" t="t" r="r" b="b"/>
              <a:pathLst>
                <a:path w="1264" h="1252" extrusionOk="0">
                  <a:moveTo>
                    <a:pt x="1" y="0"/>
                  </a:moveTo>
                  <a:lnTo>
                    <a:pt x="1" y="0"/>
                  </a:lnTo>
                  <a:cubicBezTo>
                    <a:pt x="1" y="0"/>
                    <a:pt x="698" y="779"/>
                    <a:pt x="1038" y="1124"/>
                  </a:cubicBezTo>
                  <a:cubicBezTo>
                    <a:pt x="1132" y="1217"/>
                    <a:pt x="1190" y="1252"/>
                    <a:pt x="1221" y="1252"/>
                  </a:cubicBezTo>
                  <a:cubicBezTo>
                    <a:pt x="1231" y="1252"/>
                    <a:pt x="1238" y="1248"/>
                    <a:pt x="1243" y="1243"/>
                  </a:cubicBezTo>
                  <a:cubicBezTo>
                    <a:pt x="1264" y="1218"/>
                    <a:pt x="1239" y="1148"/>
                    <a:pt x="1124" y="1037"/>
                  </a:cubicBezTo>
                  <a:cubicBezTo>
                    <a:pt x="780" y="693"/>
                    <a:pt x="1" y="0"/>
                    <a:pt x="1"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9" name="Google Shape;839;p12"/>
            <p:cNvSpPr/>
            <p:nvPr/>
          </p:nvSpPr>
          <p:spPr>
            <a:xfrm>
              <a:off x="2261225" y="4250575"/>
              <a:ext cx="31175" cy="30900"/>
            </a:xfrm>
            <a:custGeom>
              <a:avLst/>
              <a:gdLst/>
              <a:ahLst/>
              <a:cxnLst/>
              <a:rect l="l" t="t" r="r" b="b"/>
              <a:pathLst>
                <a:path w="1247" h="1236" extrusionOk="0">
                  <a:moveTo>
                    <a:pt x="0" y="0"/>
                  </a:moveTo>
                  <a:cubicBezTo>
                    <a:pt x="0" y="1"/>
                    <a:pt x="689" y="771"/>
                    <a:pt x="1025" y="1108"/>
                  </a:cubicBezTo>
                  <a:cubicBezTo>
                    <a:pt x="1116" y="1201"/>
                    <a:pt x="1169" y="1236"/>
                    <a:pt x="1201" y="1236"/>
                  </a:cubicBezTo>
                  <a:cubicBezTo>
                    <a:pt x="1211" y="1236"/>
                    <a:pt x="1219" y="1232"/>
                    <a:pt x="1226" y="1227"/>
                  </a:cubicBezTo>
                  <a:cubicBezTo>
                    <a:pt x="1247" y="1206"/>
                    <a:pt x="1214" y="1132"/>
                    <a:pt x="1107" y="1026"/>
                  </a:cubicBezTo>
                  <a:cubicBezTo>
                    <a:pt x="771" y="689"/>
                    <a:pt x="0" y="1"/>
                    <a:pt x="0"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0" name="Google Shape;840;p12"/>
            <p:cNvSpPr/>
            <p:nvPr/>
          </p:nvSpPr>
          <p:spPr>
            <a:xfrm>
              <a:off x="2261625" y="4250975"/>
              <a:ext cx="30775" cy="30500"/>
            </a:xfrm>
            <a:custGeom>
              <a:avLst/>
              <a:gdLst/>
              <a:ahLst/>
              <a:cxnLst/>
              <a:rect l="l" t="t" r="r" b="b"/>
              <a:pathLst>
                <a:path w="1231" h="1220" extrusionOk="0">
                  <a:moveTo>
                    <a:pt x="0" y="1"/>
                  </a:moveTo>
                  <a:cubicBezTo>
                    <a:pt x="1" y="1"/>
                    <a:pt x="677" y="759"/>
                    <a:pt x="1005" y="1096"/>
                  </a:cubicBezTo>
                  <a:cubicBezTo>
                    <a:pt x="1096" y="1186"/>
                    <a:pt x="1148" y="1220"/>
                    <a:pt x="1181" y="1220"/>
                  </a:cubicBezTo>
                  <a:cubicBezTo>
                    <a:pt x="1191" y="1220"/>
                    <a:pt x="1199" y="1216"/>
                    <a:pt x="1206" y="1211"/>
                  </a:cubicBezTo>
                  <a:cubicBezTo>
                    <a:pt x="1231" y="1186"/>
                    <a:pt x="1198" y="1116"/>
                    <a:pt x="1091" y="1010"/>
                  </a:cubicBezTo>
                  <a:cubicBezTo>
                    <a:pt x="759" y="677"/>
                    <a:pt x="1" y="1"/>
                    <a:pt x="0"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1" name="Google Shape;841;p12"/>
            <p:cNvSpPr/>
            <p:nvPr/>
          </p:nvSpPr>
          <p:spPr>
            <a:xfrm>
              <a:off x="2262025" y="4251400"/>
              <a:ext cx="30475" cy="30025"/>
            </a:xfrm>
            <a:custGeom>
              <a:avLst/>
              <a:gdLst/>
              <a:ahLst/>
              <a:cxnLst/>
              <a:rect l="l" t="t" r="r" b="b"/>
              <a:pathLst>
                <a:path w="1219" h="1201" extrusionOk="0">
                  <a:moveTo>
                    <a:pt x="1" y="0"/>
                  </a:moveTo>
                  <a:lnTo>
                    <a:pt x="1" y="0"/>
                  </a:lnTo>
                  <a:cubicBezTo>
                    <a:pt x="1" y="0"/>
                    <a:pt x="665" y="747"/>
                    <a:pt x="997" y="1079"/>
                  </a:cubicBezTo>
                  <a:cubicBezTo>
                    <a:pt x="1086" y="1170"/>
                    <a:pt x="1142" y="1201"/>
                    <a:pt x="1173" y="1201"/>
                  </a:cubicBezTo>
                  <a:cubicBezTo>
                    <a:pt x="1183" y="1201"/>
                    <a:pt x="1189" y="1198"/>
                    <a:pt x="1194" y="1194"/>
                  </a:cubicBezTo>
                  <a:cubicBezTo>
                    <a:pt x="1219" y="1173"/>
                    <a:pt x="1190" y="1107"/>
                    <a:pt x="1079" y="997"/>
                  </a:cubicBezTo>
                  <a:cubicBezTo>
                    <a:pt x="747" y="665"/>
                    <a:pt x="1" y="0"/>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2" name="Google Shape;842;p12"/>
            <p:cNvSpPr/>
            <p:nvPr/>
          </p:nvSpPr>
          <p:spPr>
            <a:xfrm>
              <a:off x="2262350" y="4251700"/>
              <a:ext cx="30050" cy="29725"/>
            </a:xfrm>
            <a:custGeom>
              <a:avLst/>
              <a:gdLst/>
              <a:ahLst/>
              <a:cxnLst/>
              <a:rect l="l" t="t" r="r" b="b"/>
              <a:pathLst>
                <a:path w="1202" h="1189" extrusionOk="0">
                  <a:moveTo>
                    <a:pt x="0" y="1"/>
                  </a:moveTo>
                  <a:cubicBezTo>
                    <a:pt x="0" y="1"/>
                    <a:pt x="665" y="739"/>
                    <a:pt x="984" y="1067"/>
                  </a:cubicBezTo>
                  <a:cubicBezTo>
                    <a:pt x="1076" y="1158"/>
                    <a:pt x="1131" y="1189"/>
                    <a:pt x="1161" y="1189"/>
                  </a:cubicBezTo>
                  <a:cubicBezTo>
                    <a:pt x="1170" y="1189"/>
                    <a:pt x="1176" y="1186"/>
                    <a:pt x="1181" y="1182"/>
                  </a:cubicBezTo>
                  <a:cubicBezTo>
                    <a:pt x="1202" y="1157"/>
                    <a:pt x="1177" y="1095"/>
                    <a:pt x="1066" y="985"/>
                  </a:cubicBezTo>
                  <a:cubicBezTo>
                    <a:pt x="747" y="657"/>
                    <a:pt x="0" y="1"/>
                    <a:pt x="0"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3" name="Google Shape;843;p12"/>
            <p:cNvSpPr/>
            <p:nvPr/>
          </p:nvSpPr>
          <p:spPr>
            <a:xfrm>
              <a:off x="2262750" y="4252100"/>
              <a:ext cx="29650" cy="29225"/>
            </a:xfrm>
            <a:custGeom>
              <a:avLst/>
              <a:gdLst/>
              <a:ahLst/>
              <a:cxnLst/>
              <a:rect l="l" t="t" r="r" b="b"/>
              <a:pathLst>
                <a:path w="1186" h="1169" extrusionOk="0">
                  <a:moveTo>
                    <a:pt x="1" y="1"/>
                  </a:moveTo>
                  <a:lnTo>
                    <a:pt x="1" y="1"/>
                  </a:lnTo>
                  <a:cubicBezTo>
                    <a:pt x="1" y="1"/>
                    <a:pt x="653" y="731"/>
                    <a:pt x="977" y="1047"/>
                  </a:cubicBezTo>
                  <a:cubicBezTo>
                    <a:pt x="1062" y="1138"/>
                    <a:pt x="1115" y="1169"/>
                    <a:pt x="1145" y="1169"/>
                  </a:cubicBezTo>
                  <a:cubicBezTo>
                    <a:pt x="1154" y="1169"/>
                    <a:pt x="1160" y="1166"/>
                    <a:pt x="1165" y="1161"/>
                  </a:cubicBezTo>
                  <a:cubicBezTo>
                    <a:pt x="1186" y="1141"/>
                    <a:pt x="1153" y="1079"/>
                    <a:pt x="1050" y="969"/>
                  </a:cubicBezTo>
                  <a:cubicBezTo>
                    <a:pt x="735" y="653"/>
                    <a:pt x="1" y="1"/>
                    <a:pt x="1"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4" name="Google Shape;844;p12"/>
            <p:cNvSpPr/>
            <p:nvPr/>
          </p:nvSpPr>
          <p:spPr>
            <a:xfrm>
              <a:off x="2263175" y="4252425"/>
              <a:ext cx="29225" cy="28900"/>
            </a:xfrm>
            <a:custGeom>
              <a:avLst/>
              <a:gdLst/>
              <a:ahLst/>
              <a:cxnLst/>
              <a:rect l="l" t="t" r="r" b="b"/>
              <a:pathLst>
                <a:path w="1169" h="1156" extrusionOk="0">
                  <a:moveTo>
                    <a:pt x="0" y="0"/>
                  </a:moveTo>
                  <a:cubicBezTo>
                    <a:pt x="0" y="4"/>
                    <a:pt x="640" y="722"/>
                    <a:pt x="951" y="1038"/>
                  </a:cubicBezTo>
                  <a:cubicBezTo>
                    <a:pt x="1039" y="1126"/>
                    <a:pt x="1091" y="1156"/>
                    <a:pt x="1122" y="1156"/>
                  </a:cubicBezTo>
                  <a:cubicBezTo>
                    <a:pt x="1131" y="1156"/>
                    <a:pt x="1138" y="1153"/>
                    <a:pt x="1144" y="1148"/>
                  </a:cubicBezTo>
                  <a:cubicBezTo>
                    <a:pt x="1169" y="1128"/>
                    <a:pt x="1136" y="1058"/>
                    <a:pt x="1033" y="956"/>
                  </a:cubicBezTo>
                  <a:cubicBezTo>
                    <a:pt x="722" y="640"/>
                    <a:pt x="0" y="0"/>
                    <a:pt x="0" y="0"/>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5" name="Google Shape;845;p12"/>
            <p:cNvSpPr/>
            <p:nvPr/>
          </p:nvSpPr>
          <p:spPr>
            <a:xfrm>
              <a:off x="2263575" y="4252725"/>
              <a:ext cx="28825" cy="28650"/>
            </a:xfrm>
            <a:custGeom>
              <a:avLst/>
              <a:gdLst/>
              <a:ahLst/>
              <a:cxnLst/>
              <a:rect l="l" t="t" r="r" b="b"/>
              <a:pathLst>
                <a:path w="1153" h="1146" extrusionOk="0">
                  <a:moveTo>
                    <a:pt x="0" y="1"/>
                  </a:moveTo>
                  <a:cubicBezTo>
                    <a:pt x="0" y="9"/>
                    <a:pt x="628" y="714"/>
                    <a:pt x="939" y="1026"/>
                  </a:cubicBezTo>
                  <a:cubicBezTo>
                    <a:pt x="1027" y="1113"/>
                    <a:pt x="1081" y="1146"/>
                    <a:pt x="1111" y="1146"/>
                  </a:cubicBezTo>
                  <a:cubicBezTo>
                    <a:pt x="1120" y="1146"/>
                    <a:pt x="1127" y="1142"/>
                    <a:pt x="1132" y="1136"/>
                  </a:cubicBezTo>
                  <a:cubicBezTo>
                    <a:pt x="1153" y="1108"/>
                    <a:pt x="1128" y="1046"/>
                    <a:pt x="1026" y="944"/>
                  </a:cubicBezTo>
                  <a:cubicBezTo>
                    <a:pt x="710" y="632"/>
                    <a:pt x="1" y="1"/>
                    <a:pt x="0" y="1"/>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6" name="Google Shape;846;p12"/>
            <p:cNvSpPr/>
            <p:nvPr/>
          </p:nvSpPr>
          <p:spPr>
            <a:xfrm>
              <a:off x="2263875" y="4253125"/>
              <a:ext cx="28525" cy="28200"/>
            </a:xfrm>
            <a:custGeom>
              <a:avLst/>
              <a:gdLst/>
              <a:ahLst/>
              <a:cxnLst/>
              <a:rect l="l" t="t" r="r" b="b"/>
              <a:pathLst>
                <a:path w="1141" h="1128" extrusionOk="0">
                  <a:moveTo>
                    <a:pt x="1" y="1"/>
                  </a:moveTo>
                  <a:cubicBezTo>
                    <a:pt x="1" y="5"/>
                    <a:pt x="624" y="702"/>
                    <a:pt x="936" y="1010"/>
                  </a:cubicBezTo>
                  <a:cubicBezTo>
                    <a:pt x="1017" y="1098"/>
                    <a:pt x="1070" y="1128"/>
                    <a:pt x="1100" y="1128"/>
                  </a:cubicBezTo>
                  <a:cubicBezTo>
                    <a:pt x="1109" y="1128"/>
                    <a:pt x="1115" y="1125"/>
                    <a:pt x="1120" y="1120"/>
                  </a:cubicBezTo>
                  <a:cubicBezTo>
                    <a:pt x="1141" y="1100"/>
                    <a:pt x="1116" y="1038"/>
                    <a:pt x="1014" y="936"/>
                  </a:cubicBezTo>
                  <a:cubicBezTo>
                    <a:pt x="706" y="620"/>
                    <a:pt x="1" y="1"/>
                    <a:pt x="1"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7" name="Google Shape;847;p12"/>
            <p:cNvSpPr/>
            <p:nvPr/>
          </p:nvSpPr>
          <p:spPr>
            <a:xfrm>
              <a:off x="2264200" y="4253550"/>
              <a:ext cx="28200" cy="27775"/>
            </a:xfrm>
            <a:custGeom>
              <a:avLst/>
              <a:gdLst/>
              <a:ahLst/>
              <a:cxnLst/>
              <a:rect l="l" t="t" r="r" b="b"/>
              <a:pathLst>
                <a:path w="1128" h="1111" extrusionOk="0">
                  <a:moveTo>
                    <a:pt x="4" y="0"/>
                  </a:moveTo>
                  <a:cubicBezTo>
                    <a:pt x="0" y="0"/>
                    <a:pt x="615" y="693"/>
                    <a:pt x="923" y="993"/>
                  </a:cubicBezTo>
                  <a:cubicBezTo>
                    <a:pt x="1004" y="1081"/>
                    <a:pt x="1057" y="1111"/>
                    <a:pt x="1087" y="1111"/>
                  </a:cubicBezTo>
                  <a:cubicBezTo>
                    <a:pt x="1096" y="1111"/>
                    <a:pt x="1102" y="1108"/>
                    <a:pt x="1107" y="1103"/>
                  </a:cubicBezTo>
                  <a:cubicBezTo>
                    <a:pt x="1128" y="1083"/>
                    <a:pt x="1103" y="1021"/>
                    <a:pt x="1001" y="919"/>
                  </a:cubicBezTo>
                  <a:cubicBezTo>
                    <a:pt x="697" y="615"/>
                    <a:pt x="4" y="0"/>
                    <a:pt x="4"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8" name="Google Shape;848;p12"/>
            <p:cNvSpPr/>
            <p:nvPr/>
          </p:nvSpPr>
          <p:spPr>
            <a:xfrm>
              <a:off x="2264600" y="4253950"/>
              <a:ext cx="27800" cy="27200"/>
            </a:xfrm>
            <a:custGeom>
              <a:avLst/>
              <a:gdLst/>
              <a:ahLst/>
              <a:cxnLst/>
              <a:rect l="l" t="t" r="r" b="b"/>
              <a:pathLst>
                <a:path w="1112" h="1088" extrusionOk="0">
                  <a:moveTo>
                    <a:pt x="5" y="1"/>
                  </a:moveTo>
                  <a:cubicBezTo>
                    <a:pt x="0" y="1"/>
                    <a:pt x="607" y="681"/>
                    <a:pt x="907" y="977"/>
                  </a:cubicBezTo>
                  <a:cubicBezTo>
                    <a:pt x="987" y="1060"/>
                    <a:pt x="1034" y="1087"/>
                    <a:pt x="1063" y="1087"/>
                  </a:cubicBezTo>
                  <a:cubicBezTo>
                    <a:pt x="1073" y="1087"/>
                    <a:pt x="1081" y="1084"/>
                    <a:pt x="1087" y="1079"/>
                  </a:cubicBezTo>
                  <a:cubicBezTo>
                    <a:pt x="1112" y="1059"/>
                    <a:pt x="1079" y="997"/>
                    <a:pt x="985" y="903"/>
                  </a:cubicBezTo>
                  <a:cubicBezTo>
                    <a:pt x="685" y="604"/>
                    <a:pt x="5" y="1"/>
                    <a:pt x="5"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9" name="Google Shape;849;p12"/>
            <p:cNvSpPr/>
            <p:nvPr/>
          </p:nvSpPr>
          <p:spPr>
            <a:xfrm>
              <a:off x="2264900" y="4254275"/>
              <a:ext cx="27500" cy="27075"/>
            </a:xfrm>
            <a:custGeom>
              <a:avLst/>
              <a:gdLst/>
              <a:ahLst/>
              <a:cxnLst/>
              <a:rect l="l" t="t" r="r" b="b"/>
              <a:pathLst>
                <a:path w="1100" h="1083" extrusionOk="0">
                  <a:moveTo>
                    <a:pt x="9" y="0"/>
                  </a:moveTo>
                  <a:cubicBezTo>
                    <a:pt x="1" y="0"/>
                    <a:pt x="603" y="673"/>
                    <a:pt x="899" y="972"/>
                  </a:cubicBezTo>
                  <a:cubicBezTo>
                    <a:pt x="980" y="1053"/>
                    <a:pt x="1030" y="1082"/>
                    <a:pt x="1059" y="1082"/>
                  </a:cubicBezTo>
                  <a:cubicBezTo>
                    <a:pt x="1068" y="1082"/>
                    <a:pt x="1074" y="1079"/>
                    <a:pt x="1079" y="1074"/>
                  </a:cubicBezTo>
                  <a:cubicBezTo>
                    <a:pt x="1100" y="1054"/>
                    <a:pt x="1075" y="992"/>
                    <a:pt x="977" y="894"/>
                  </a:cubicBezTo>
                  <a:cubicBezTo>
                    <a:pt x="677" y="595"/>
                    <a:pt x="9" y="0"/>
                    <a:pt x="9"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0" name="Google Shape;850;p12"/>
            <p:cNvSpPr/>
            <p:nvPr/>
          </p:nvSpPr>
          <p:spPr>
            <a:xfrm>
              <a:off x="2265325" y="4254675"/>
              <a:ext cx="26975" cy="26675"/>
            </a:xfrm>
            <a:custGeom>
              <a:avLst/>
              <a:gdLst/>
              <a:ahLst/>
              <a:cxnLst/>
              <a:rect l="l" t="t" r="r" b="b"/>
              <a:pathLst>
                <a:path w="1079" h="1067" extrusionOk="0">
                  <a:moveTo>
                    <a:pt x="0" y="0"/>
                  </a:moveTo>
                  <a:lnTo>
                    <a:pt x="0" y="0"/>
                  </a:lnTo>
                  <a:cubicBezTo>
                    <a:pt x="0" y="1"/>
                    <a:pt x="591" y="661"/>
                    <a:pt x="878" y="956"/>
                  </a:cubicBezTo>
                  <a:cubicBezTo>
                    <a:pt x="959" y="1037"/>
                    <a:pt x="1007" y="1066"/>
                    <a:pt x="1036" y="1066"/>
                  </a:cubicBezTo>
                  <a:cubicBezTo>
                    <a:pt x="1045" y="1066"/>
                    <a:pt x="1052" y="1063"/>
                    <a:pt x="1058" y="1058"/>
                  </a:cubicBezTo>
                  <a:cubicBezTo>
                    <a:pt x="1079" y="1038"/>
                    <a:pt x="1050" y="976"/>
                    <a:pt x="956" y="878"/>
                  </a:cubicBezTo>
                  <a:cubicBezTo>
                    <a:pt x="660" y="587"/>
                    <a:pt x="0" y="1"/>
                    <a:pt x="0"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1" name="Google Shape;851;p12"/>
            <p:cNvSpPr/>
            <p:nvPr/>
          </p:nvSpPr>
          <p:spPr>
            <a:xfrm>
              <a:off x="2265725" y="4255075"/>
              <a:ext cx="26575" cy="26275"/>
            </a:xfrm>
            <a:custGeom>
              <a:avLst/>
              <a:gdLst/>
              <a:ahLst/>
              <a:cxnLst/>
              <a:rect l="l" t="t" r="r" b="b"/>
              <a:pathLst>
                <a:path w="1063" h="1051" extrusionOk="0">
                  <a:moveTo>
                    <a:pt x="1" y="1"/>
                  </a:moveTo>
                  <a:lnTo>
                    <a:pt x="1" y="1"/>
                  </a:lnTo>
                  <a:cubicBezTo>
                    <a:pt x="1" y="1"/>
                    <a:pt x="579" y="653"/>
                    <a:pt x="866" y="940"/>
                  </a:cubicBezTo>
                  <a:cubicBezTo>
                    <a:pt x="944" y="1021"/>
                    <a:pt x="991" y="1050"/>
                    <a:pt x="1020" y="1050"/>
                  </a:cubicBezTo>
                  <a:cubicBezTo>
                    <a:pt x="1029" y="1050"/>
                    <a:pt x="1036" y="1047"/>
                    <a:pt x="1042" y="1042"/>
                  </a:cubicBezTo>
                  <a:cubicBezTo>
                    <a:pt x="1063" y="1022"/>
                    <a:pt x="1034" y="965"/>
                    <a:pt x="940" y="866"/>
                  </a:cubicBezTo>
                  <a:cubicBezTo>
                    <a:pt x="653" y="579"/>
                    <a:pt x="1" y="1"/>
                    <a:pt x="1"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2" name="Google Shape;852;p12"/>
            <p:cNvSpPr/>
            <p:nvPr/>
          </p:nvSpPr>
          <p:spPr>
            <a:xfrm>
              <a:off x="2266125" y="4255500"/>
              <a:ext cx="25975" cy="25850"/>
            </a:xfrm>
            <a:custGeom>
              <a:avLst/>
              <a:gdLst/>
              <a:ahLst/>
              <a:cxnLst/>
              <a:rect l="l" t="t" r="r" b="b"/>
              <a:pathLst>
                <a:path w="1039" h="1034" extrusionOk="0">
                  <a:moveTo>
                    <a:pt x="1" y="0"/>
                  </a:moveTo>
                  <a:cubicBezTo>
                    <a:pt x="1" y="0"/>
                    <a:pt x="567" y="640"/>
                    <a:pt x="850" y="923"/>
                  </a:cubicBezTo>
                  <a:cubicBezTo>
                    <a:pt x="928" y="1004"/>
                    <a:pt x="980" y="1033"/>
                    <a:pt x="1007" y="1033"/>
                  </a:cubicBezTo>
                  <a:cubicBezTo>
                    <a:pt x="1016" y="1033"/>
                    <a:pt x="1022" y="1030"/>
                    <a:pt x="1026" y="1025"/>
                  </a:cubicBezTo>
                  <a:cubicBezTo>
                    <a:pt x="1038" y="1005"/>
                    <a:pt x="1018" y="948"/>
                    <a:pt x="924" y="849"/>
                  </a:cubicBezTo>
                  <a:cubicBezTo>
                    <a:pt x="641" y="566"/>
                    <a:pt x="1" y="0"/>
                    <a:pt x="1" y="0"/>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3" name="Google Shape;853;p12"/>
            <p:cNvSpPr/>
            <p:nvPr/>
          </p:nvSpPr>
          <p:spPr>
            <a:xfrm>
              <a:off x="2266450" y="4255800"/>
              <a:ext cx="25850" cy="25550"/>
            </a:xfrm>
            <a:custGeom>
              <a:avLst/>
              <a:gdLst/>
              <a:ahLst/>
              <a:cxnLst/>
              <a:rect l="l" t="t" r="r" b="b"/>
              <a:pathLst>
                <a:path w="1034" h="1022" extrusionOk="0">
                  <a:moveTo>
                    <a:pt x="0" y="1"/>
                  </a:moveTo>
                  <a:cubicBezTo>
                    <a:pt x="0" y="1"/>
                    <a:pt x="562" y="632"/>
                    <a:pt x="841" y="915"/>
                  </a:cubicBezTo>
                  <a:cubicBezTo>
                    <a:pt x="919" y="993"/>
                    <a:pt x="966" y="1021"/>
                    <a:pt x="993" y="1021"/>
                  </a:cubicBezTo>
                  <a:cubicBezTo>
                    <a:pt x="1002" y="1021"/>
                    <a:pt x="1008" y="1018"/>
                    <a:pt x="1013" y="1013"/>
                  </a:cubicBezTo>
                  <a:cubicBezTo>
                    <a:pt x="1034" y="997"/>
                    <a:pt x="1005" y="936"/>
                    <a:pt x="915" y="841"/>
                  </a:cubicBezTo>
                  <a:cubicBezTo>
                    <a:pt x="632" y="562"/>
                    <a:pt x="0" y="1"/>
                    <a:pt x="0"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4" name="Google Shape;854;p12"/>
            <p:cNvSpPr/>
            <p:nvPr/>
          </p:nvSpPr>
          <p:spPr>
            <a:xfrm>
              <a:off x="2266850" y="4256200"/>
              <a:ext cx="25450" cy="25150"/>
            </a:xfrm>
            <a:custGeom>
              <a:avLst/>
              <a:gdLst/>
              <a:ahLst/>
              <a:cxnLst/>
              <a:rect l="l" t="t" r="r" b="b"/>
              <a:pathLst>
                <a:path w="1018" h="1006" extrusionOk="0">
                  <a:moveTo>
                    <a:pt x="1" y="1"/>
                  </a:moveTo>
                  <a:lnTo>
                    <a:pt x="1" y="1"/>
                  </a:lnTo>
                  <a:cubicBezTo>
                    <a:pt x="1" y="1"/>
                    <a:pt x="554" y="620"/>
                    <a:pt x="825" y="899"/>
                  </a:cubicBezTo>
                  <a:cubicBezTo>
                    <a:pt x="903" y="977"/>
                    <a:pt x="950" y="1005"/>
                    <a:pt x="977" y="1005"/>
                  </a:cubicBezTo>
                  <a:cubicBezTo>
                    <a:pt x="986" y="1005"/>
                    <a:pt x="992" y="1002"/>
                    <a:pt x="997" y="997"/>
                  </a:cubicBezTo>
                  <a:cubicBezTo>
                    <a:pt x="1018" y="977"/>
                    <a:pt x="989" y="920"/>
                    <a:pt x="899" y="825"/>
                  </a:cubicBezTo>
                  <a:cubicBezTo>
                    <a:pt x="620" y="550"/>
                    <a:pt x="1" y="1"/>
                    <a:pt x="1" y="1"/>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5" name="Google Shape;855;p12"/>
            <p:cNvSpPr/>
            <p:nvPr/>
          </p:nvSpPr>
          <p:spPr>
            <a:xfrm>
              <a:off x="2267275" y="4256625"/>
              <a:ext cx="25025" cy="24725"/>
            </a:xfrm>
            <a:custGeom>
              <a:avLst/>
              <a:gdLst/>
              <a:ahLst/>
              <a:cxnLst/>
              <a:rect l="l" t="t" r="r" b="b"/>
              <a:pathLst>
                <a:path w="1001" h="989" extrusionOk="0">
                  <a:moveTo>
                    <a:pt x="0" y="0"/>
                  </a:moveTo>
                  <a:cubicBezTo>
                    <a:pt x="0" y="1"/>
                    <a:pt x="541" y="611"/>
                    <a:pt x="808" y="882"/>
                  </a:cubicBezTo>
                  <a:cubicBezTo>
                    <a:pt x="886" y="960"/>
                    <a:pt x="933" y="988"/>
                    <a:pt x="960" y="988"/>
                  </a:cubicBezTo>
                  <a:cubicBezTo>
                    <a:pt x="969" y="988"/>
                    <a:pt x="975" y="985"/>
                    <a:pt x="980" y="980"/>
                  </a:cubicBezTo>
                  <a:cubicBezTo>
                    <a:pt x="1001" y="960"/>
                    <a:pt x="972" y="903"/>
                    <a:pt x="882" y="808"/>
                  </a:cubicBezTo>
                  <a:cubicBezTo>
                    <a:pt x="611" y="542"/>
                    <a:pt x="0" y="1"/>
                    <a:pt x="0" y="0"/>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6" name="Google Shape;856;p12"/>
            <p:cNvSpPr/>
            <p:nvPr/>
          </p:nvSpPr>
          <p:spPr>
            <a:xfrm>
              <a:off x="2267675" y="4256825"/>
              <a:ext cx="24425" cy="24325"/>
            </a:xfrm>
            <a:custGeom>
              <a:avLst/>
              <a:gdLst/>
              <a:ahLst/>
              <a:cxnLst/>
              <a:rect l="l" t="t" r="r" b="b"/>
              <a:pathLst>
                <a:path w="977" h="973" extrusionOk="0">
                  <a:moveTo>
                    <a:pt x="0" y="1"/>
                  </a:moveTo>
                  <a:cubicBezTo>
                    <a:pt x="0" y="9"/>
                    <a:pt x="533" y="607"/>
                    <a:pt x="800" y="870"/>
                  </a:cubicBezTo>
                  <a:cubicBezTo>
                    <a:pt x="870" y="946"/>
                    <a:pt x="915" y="973"/>
                    <a:pt x="942" y="973"/>
                  </a:cubicBezTo>
                  <a:cubicBezTo>
                    <a:pt x="952" y="973"/>
                    <a:pt x="959" y="969"/>
                    <a:pt x="964" y="964"/>
                  </a:cubicBezTo>
                  <a:cubicBezTo>
                    <a:pt x="976" y="944"/>
                    <a:pt x="956" y="895"/>
                    <a:pt x="866" y="800"/>
                  </a:cubicBezTo>
                  <a:cubicBezTo>
                    <a:pt x="603" y="534"/>
                    <a:pt x="1" y="1"/>
                    <a:pt x="0"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7" name="Google Shape;857;p12"/>
            <p:cNvSpPr/>
            <p:nvPr/>
          </p:nvSpPr>
          <p:spPr>
            <a:xfrm>
              <a:off x="2267975" y="4257225"/>
              <a:ext cx="24325" cy="23925"/>
            </a:xfrm>
            <a:custGeom>
              <a:avLst/>
              <a:gdLst/>
              <a:ahLst/>
              <a:cxnLst/>
              <a:rect l="l" t="t" r="r" b="b"/>
              <a:pathLst>
                <a:path w="973" h="957" extrusionOk="0">
                  <a:moveTo>
                    <a:pt x="1" y="1"/>
                  </a:moveTo>
                  <a:cubicBezTo>
                    <a:pt x="1" y="5"/>
                    <a:pt x="526" y="596"/>
                    <a:pt x="788" y="858"/>
                  </a:cubicBezTo>
                  <a:cubicBezTo>
                    <a:pt x="858" y="931"/>
                    <a:pt x="901" y="957"/>
                    <a:pt x="928" y="957"/>
                  </a:cubicBezTo>
                  <a:cubicBezTo>
                    <a:pt x="938" y="957"/>
                    <a:pt x="946" y="954"/>
                    <a:pt x="952" y="948"/>
                  </a:cubicBezTo>
                  <a:cubicBezTo>
                    <a:pt x="973" y="928"/>
                    <a:pt x="952" y="879"/>
                    <a:pt x="858" y="784"/>
                  </a:cubicBezTo>
                  <a:cubicBezTo>
                    <a:pt x="595" y="526"/>
                    <a:pt x="1" y="1"/>
                    <a:pt x="1"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8" name="Google Shape;858;p12"/>
            <p:cNvSpPr/>
            <p:nvPr/>
          </p:nvSpPr>
          <p:spPr>
            <a:xfrm>
              <a:off x="2268300" y="4257650"/>
              <a:ext cx="24000" cy="23450"/>
            </a:xfrm>
            <a:custGeom>
              <a:avLst/>
              <a:gdLst/>
              <a:ahLst/>
              <a:cxnLst/>
              <a:rect l="l" t="t" r="r" b="b"/>
              <a:pathLst>
                <a:path w="960" h="938" extrusionOk="0">
                  <a:moveTo>
                    <a:pt x="4" y="0"/>
                  </a:moveTo>
                  <a:cubicBezTo>
                    <a:pt x="0" y="4"/>
                    <a:pt x="517" y="583"/>
                    <a:pt x="779" y="841"/>
                  </a:cubicBezTo>
                  <a:cubicBezTo>
                    <a:pt x="847" y="915"/>
                    <a:pt x="891" y="938"/>
                    <a:pt x="918" y="938"/>
                  </a:cubicBezTo>
                  <a:cubicBezTo>
                    <a:pt x="927" y="938"/>
                    <a:pt x="934" y="935"/>
                    <a:pt x="939" y="931"/>
                  </a:cubicBezTo>
                  <a:cubicBezTo>
                    <a:pt x="960" y="919"/>
                    <a:pt x="931" y="862"/>
                    <a:pt x="845" y="775"/>
                  </a:cubicBezTo>
                  <a:cubicBezTo>
                    <a:pt x="591" y="513"/>
                    <a:pt x="4" y="0"/>
                    <a:pt x="4"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59" name="Google Shape;859;p12"/>
            <p:cNvSpPr/>
            <p:nvPr/>
          </p:nvSpPr>
          <p:spPr>
            <a:xfrm>
              <a:off x="2268700" y="4258050"/>
              <a:ext cx="23600" cy="23100"/>
            </a:xfrm>
            <a:custGeom>
              <a:avLst/>
              <a:gdLst/>
              <a:ahLst/>
              <a:cxnLst/>
              <a:rect l="l" t="t" r="r" b="b"/>
              <a:pathLst>
                <a:path w="944" h="924" extrusionOk="0">
                  <a:moveTo>
                    <a:pt x="5" y="1"/>
                  </a:moveTo>
                  <a:lnTo>
                    <a:pt x="5" y="1"/>
                  </a:lnTo>
                  <a:cubicBezTo>
                    <a:pt x="0" y="5"/>
                    <a:pt x="505" y="575"/>
                    <a:pt x="763" y="825"/>
                  </a:cubicBezTo>
                  <a:cubicBezTo>
                    <a:pt x="836" y="898"/>
                    <a:pt x="875" y="924"/>
                    <a:pt x="901" y="924"/>
                  </a:cubicBezTo>
                  <a:cubicBezTo>
                    <a:pt x="910" y="924"/>
                    <a:pt x="917" y="921"/>
                    <a:pt x="923" y="915"/>
                  </a:cubicBezTo>
                  <a:cubicBezTo>
                    <a:pt x="944" y="895"/>
                    <a:pt x="915" y="846"/>
                    <a:pt x="829" y="759"/>
                  </a:cubicBezTo>
                  <a:cubicBezTo>
                    <a:pt x="579" y="505"/>
                    <a:pt x="5" y="1"/>
                    <a:pt x="5"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0" name="Google Shape;860;p12"/>
            <p:cNvSpPr/>
            <p:nvPr/>
          </p:nvSpPr>
          <p:spPr>
            <a:xfrm>
              <a:off x="2269000" y="4258375"/>
              <a:ext cx="23100" cy="22975"/>
            </a:xfrm>
            <a:custGeom>
              <a:avLst/>
              <a:gdLst/>
              <a:ahLst/>
              <a:cxnLst/>
              <a:rect l="l" t="t" r="r" b="b"/>
              <a:pathLst>
                <a:path w="924" h="919" extrusionOk="0">
                  <a:moveTo>
                    <a:pt x="9" y="0"/>
                  </a:moveTo>
                  <a:lnTo>
                    <a:pt x="9" y="0"/>
                  </a:lnTo>
                  <a:cubicBezTo>
                    <a:pt x="1" y="8"/>
                    <a:pt x="505" y="566"/>
                    <a:pt x="751" y="816"/>
                  </a:cubicBezTo>
                  <a:cubicBezTo>
                    <a:pt x="826" y="891"/>
                    <a:pt x="865" y="918"/>
                    <a:pt x="890" y="918"/>
                  </a:cubicBezTo>
                  <a:cubicBezTo>
                    <a:pt x="898" y="918"/>
                    <a:pt x="905" y="915"/>
                    <a:pt x="911" y="910"/>
                  </a:cubicBezTo>
                  <a:cubicBezTo>
                    <a:pt x="923" y="890"/>
                    <a:pt x="903" y="837"/>
                    <a:pt x="817" y="750"/>
                  </a:cubicBezTo>
                  <a:cubicBezTo>
                    <a:pt x="571" y="500"/>
                    <a:pt x="9" y="0"/>
                    <a:pt x="9"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1" name="Google Shape;861;p12"/>
            <p:cNvSpPr/>
            <p:nvPr/>
          </p:nvSpPr>
          <p:spPr>
            <a:xfrm>
              <a:off x="2269425" y="4258775"/>
              <a:ext cx="22775" cy="22325"/>
            </a:xfrm>
            <a:custGeom>
              <a:avLst/>
              <a:gdLst/>
              <a:ahLst/>
              <a:cxnLst/>
              <a:rect l="l" t="t" r="r" b="b"/>
              <a:pathLst>
                <a:path w="911" h="893" extrusionOk="0">
                  <a:moveTo>
                    <a:pt x="4" y="0"/>
                  </a:moveTo>
                  <a:cubicBezTo>
                    <a:pt x="0" y="0"/>
                    <a:pt x="492" y="554"/>
                    <a:pt x="738" y="800"/>
                  </a:cubicBezTo>
                  <a:cubicBezTo>
                    <a:pt x="809" y="871"/>
                    <a:pt x="852" y="893"/>
                    <a:pt x="876" y="893"/>
                  </a:cubicBezTo>
                  <a:cubicBezTo>
                    <a:pt x="884" y="893"/>
                    <a:pt x="890" y="890"/>
                    <a:pt x="894" y="886"/>
                  </a:cubicBezTo>
                  <a:cubicBezTo>
                    <a:pt x="910" y="874"/>
                    <a:pt x="894" y="821"/>
                    <a:pt x="804" y="734"/>
                  </a:cubicBezTo>
                  <a:cubicBezTo>
                    <a:pt x="558" y="488"/>
                    <a:pt x="4" y="0"/>
                    <a:pt x="4" y="0"/>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2" name="Google Shape;862;p12"/>
            <p:cNvSpPr/>
            <p:nvPr/>
          </p:nvSpPr>
          <p:spPr>
            <a:xfrm>
              <a:off x="2269825" y="4259175"/>
              <a:ext cx="22275" cy="21925"/>
            </a:xfrm>
            <a:custGeom>
              <a:avLst/>
              <a:gdLst/>
              <a:ahLst/>
              <a:cxnLst/>
              <a:rect l="l" t="t" r="r" b="b"/>
              <a:pathLst>
                <a:path w="891" h="877" extrusionOk="0">
                  <a:moveTo>
                    <a:pt x="1" y="1"/>
                  </a:moveTo>
                  <a:cubicBezTo>
                    <a:pt x="1" y="1"/>
                    <a:pt x="480" y="542"/>
                    <a:pt x="718" y="784"/>
                  </a:cubicBezTo>
                  <a:cubicBezTo>
                    <a:pt x="786" y="855"/>
                    <a:pt x="830" y="877"/>
                    <a:pt x="853" y="877"/>
                  </a:cubicBezTo>
                  <a:cubicBezTo>
                    <a:pt x="861" y="877"/>
                    <a:pt x="867" y="874"/>
                    <a:pt x="870" y="870"/>
                  </a:cubicBezTo>
                  <a:cubicBezTo>
                    <a:pt x="890" y="850"/>
                    <a:pt x="870" y="805"/>
                    <a:pt x="784" y="718"/>
                  </a:cubicBezTo>
                  <a:cubicBezTo>
                    <a:pt x="542" y="477"/>
                    <a:pt x="1" y="1"/>
                    <a:pt x="1"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3" name="Google Shape;863;p12"/>
            <p:cNvSpPr/>
            <p:nvPr/>
          </p:nvSpPr>
          <p:spPr>
            <a:xfrm>
              <a:off x="2270225" y="4259600"/>
              <a:ext cx="21775" cy="21500"/>
            </a:xfrm>
            <a:custGeom>
              <a:avLst/>
              <a:gdLst/>
              <a:ahLst/>
              <a:cxnLst/>
              <a:rect l="l" t="t" r="r" b="b"/>
              <a:pathLst>
                <a:path w="871" h="860" extrusionOk="0">
                  <a:moveTo>
                    <a:pt x="1" y="0"/>
                  </a:moveTo>
                  <a:cubicBezTo>
                    <a:pt x="1" y="0"/>
                    <a:pt x="473" y="533"/>
                    <a:pt x="706" y="767"/>
                  </a:cubicBezTo>
                  <a:cubicBezTo>
                    <a:pt x="771" y="838"/>
                    <a:pt x="814" y="860"/>
                    <a:pt x="837" y="860"/>
                  </a:cubicBezTo>
                  <a:cubicBezTo>
                    <a:pt x="845" y="860"/>
                    <a:pt x="851" y="857"/>
                    <a:pt x="854" y="853"/>
                  </a:cubicBezTo>
                  <a:cubicBezTo>
                    <a:pt x="870" y="841"/>
                    <a:pt x="850" y="788"/>
                    <a:pt x="768" y="706"/>
                  </a:cubicBezTo>
                  <a:cubicBezTo>
                    <a:pt x="534" y="472"/>
                    <a:pt x="1" y="0"/>
                    <a:pt x="1" y="0"/>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4" name="Google Shape;864;p12"/>
            <p:cNvSpPr/>
            <p:nvPr/>
          </p:nvSpPr>
          <p:spPr>
            <a:xfrm>
              <a:off x="2270550" y="4259900"/>
              <a:ext cx="21450" cy="21200"/>
            </a:xfrm>
            <a:custGeom>
              <a:avLst/>
              <a:gdLst/>
              <a:ahLst/>
              <a:cxnLst/>
              <a:rect l="l" t="t" r="r" b="b"/>
              <a:pathLst>
                <a:path w="858" h="848" extrusionOk="0">
                  <a:moveTo>
                    <a:pt x="0" y="1"/>
                  </a:moveTo>
                  <a:cubicBezTo>
                    <a:pt x="0" y="1"/>
                    <a:pt x="464" y="526"/>
                    <a:pt x="693" y="755"/>
                  </a:cubicBezTo>
                  <a:cubicBezTo>
                    <a:pt x="764" y="826"/>
                    <a:pt x="804" y="848"/>
                    <a:pt x="826" y="848"/>
                  </a:cubicBezTo>
                  <a:cubicBezTo>
                    <a:pt x="833" y="848"/>
                    <a:pt x="838" y="845"/>
                    <a:pt x="841" y="841"/>
                  </a:cubicBezTo>
                  <a:cubicBezTo>
                    <a:pt x="857" y="829"/>
                    <a:pt x="837" y="776"/>
                    <a:pt x="755" y="694"/>
                  </a:cubicBezTo>
                  <a:cubicBezTo>
                    <a:pt x="525" y="464"/>
                    <a:pt x="0" y="1"/>
                    <a:pt x="0"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5" name="Google Shape;865;p12"/>
            <p:cNvSpPr/>
            <p:nvPr/>
          </p:nvSpPr>
          <p:spPr>
            <a:xfrm>
              <a:off x="2270950" y="4260325"/>
              <a:ext cx="21150" cy="20775"/>
            </a:xfrm>
            <a:custGeom>
              <a:avLst/>
              <a:gdLst/>
              <a:ahLst/>
              <a:cxnLst/>
              <a:rect l="l" t="t" r="r" b="b"/>
              <a:pathLst>
                <a:path w="846" h="831" extrusionOk="0">
                  <a:moveTo>
                    <a:pt x="1" y="0"/>
                  </a:moveTo>
                  <a:cubicBezTo>
                    <a:pt x="1" y="0"/>
                    <a:pt x="452" y="513"/>
                    <a:pt x="690" y="738"/>
                  </a:cubicBezTo>
                  <a:cubicBezTo>
                    <a:pt x="754" y="809"/>
                    <a:pt x="793" y="831"/>
                    <a:pt x="816" y="831"/>
                  </a:cubicBezTo>
                  <a:cubicBezTo>
                    <a:pt x="823" y="831"/>
                    <a:pt x="829" y="828"/>
                    <a:pt x="833" y="824"/>
                  </a:cubicBezTo>
                  <a:cubicBezTo>
                    <a:pt x="845" y="812"/>
                    <a:pt x="825" y="763"/>
                    <a:pt x="743" y="681"/>
                  </a:cubicBezTo>
                  <a:cubicBezTo>
                    <a:pt x="513" y="451"/>
                    <a:pt x="1" y="0"/>
                    <a:pt x="1"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6" name="Google Shape;866;p12"/>
            <p:cNvSpPr/>
            <p:nvPr/>
          </p:nvSpPr>
          <p:spPr>
            <a:xfrm>
              <a:off x="2271375" y="4260725"/>
              <a:ext cx="20725" cy="20375"/>
            </a:xfrm>
            <a:custGeom>
              <a:avLst/>
              <a:gdLst/>
              <a:ahLst/>
              <a:cxnLst/>
              <a:rect l="l" t="t" r="r" b="b"/>
              <a:pathLst>
                <a:path w="829" h="815" extrusionOk="0">
                  <a:moveTo>
                    <a:pt x="0" y="0"/>
                  </a:moveTo>
                  <a:lnTo>
                    <a:pt x="0" y="0"/>
                  </a:lnTo>
                  <a:cubicBezTo>
                    <a:pt x="0" y="1"/>
                    <a:pt x="447" y="501"/>
                    <a:pt x="664" y="726"/>
                  </a:cubicBezTo>
                  <a:cubicBezTo>
                    <a:pt x="731" y="793"/>
                    <a:pt x="771" y="815"/>
                    <a:pt x="792" y="815"/>
                  </a:cubicBezTo>
                  <a:cubicBezTo>
                    <a:pt x="800" y="815"/>
                    <a:pt x="805" y="812"/>
                    <a:pt x="808" y="808"/>
                  </a:cubicBezTo>
                  <a:cubicBezTo>
                    <a:pt x="828" y="796"/>
                    <a:pt x="808" y="747"/>
                    <a:pt x="726" y="665"/>
                  </a:cubicBezTo>
                  <a:cubicBezTo>
                    <a:pt x="500" y="439"/>
                    <a:pt x="0" y="1"/>
                    <a:pt x="0"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7" name="Google Shape;867;p12"/>
            <p:cNvSpPr/>
            <p:nvPr/>
          </p:nvSpPr>
          <p:spPr>
            <a:xfrm>
              <a:off x="2271775" y="4261125"/>
              <a:ext cx="20225" cy="20125"/>
            </a:xfrm>
            <a:custGeom>
              <a:avLst/>
              <a:gdLst/>
              <a:ahLst/>
              <a:cxnLst/>
              <a:rect l="l" t="t" r="r" b="b"/>
              <a:pathLst>
                <a:path w="809" h="805" extrusionOk="0">
                  <a:moveTo>
                    <a:pt x="0" y="1"/>
                  </a:moveTo>
                  <a:cubicBezTo>
                    <a:pt x="1" y="1"/>
                    <a:pt x="435" y="493"/>
                    <a:pt x="648" y="718"/>
                  </a:cubicBezTo>
                  <a:cubicBezTo>
                    <a:pt x="718" y="785"/>
                    <a:pt x="758" y="805"/>
                    <a:pt x="779" y="805"/>
                  </a:cubicBezTo>
                  <a:cubicBezTo>
                    <a:pt x="785" y="805"/>
                    <a:pt x="789" y="803"/>
                    <a:pt x="792" y="800"/>
                  </a:cubicBezTo>
                  <a:cubicBezTo>
                    <a:pt x="808" y="780"/>
                    <a:pt x="792" y="739"/>
                    <a:pt x="710" y="657"/>
                  </a:cubicBezTo>
                  <a:cubicBezTo>
                    <a:pt x="493" y="436"/>
                    <a:pt x="1" y="1"/>
                    <a:pt x="0"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8" name="Google Shape;868;p12"/>
            <p:cNvSpPr/>
            <p:nvPr/>
          </p:nvSpPr>
          <p:spPr>
            <a:xfrm>
              <a:off x="2272075" y="4261450"/>
              <a:ext cx="19925" cy="19650"/>
            </a:xfrm>
            <a:custGeom>
              <a:avLst/>
              <a:gdLst/>
              <a:ahLst/>
              <a:cxnLst/>
              <a:rect l="l" t="t" r="r" b="b"/>
              <a:pathLst>
                <a:path w="797" h="786" extrusionOk="0">
                  <a:moveTo>
                    <a:pt x="1" y="0"/>
                  </a:moveTo>
                  <a:cubicBezTo>
                    <a:pt x="1" y="0"/>
                    <a:pt x="427" y="484"/>
                    <a:pt x="640" y="697"/>
                  </a:cubicBezTo>
                  <a:cubicBezTo>
                    <a:pt x="704" y="764"/>
                    <a:pt x="741" y="786"/>
                    <a:pt x="763" y="786"/>
                  </a:cubicBezTo>
                  <a:cubicBezTo>
                    <a:pt x="770" y="786"/>
                    <a:pt x="776" y="783"/>
                    <a:pt x="780" y="779"/>
                  </a:cubicBezTo>
                  <a:cubicBezTo>
                    <a:pt x="796" y="767"/>
                    <a:pt x="776" y="718"/>
                    <a:pt x="698" y="644"/>
                  </a:cubicBezTo>
                  <a:cubicBezTo>
                    <a:pt x="485" y="427"/>
                    <a:pt x="1" y="0"/>
                    <a:pt x="1" y="0"/>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69" name="Google Shape;869;p12"/>
            <p:cNvSpPr/>
            <p:nvPr/>
          </p:nvSpPr>
          <p:spPr>
            <a:xfrm>
              <a:off x="2272400" y="4261750"/>
              <a:ext cx="19700" cy="19250"/>
            </a:xfrm>
            <a:custGeom>
              <a:avLst/>
              <a:gdLst/>
              <a:ahLst/>
              <a:cxnLst/>
              <a:rect l="l" t="t" r="r" b="b"/>
              <a:pathLst>
                <a:path w="788" h="770" extrusionOk="0">
                  <a:moveTo>
                    <a:pt x="4" y="0"/>
                  </a:moveTo>
                  <a:cubicBezTo>
                    <a:pt x="4" y="0"/>
                    <a:pt x="4" y="0"/>
                    <a:pt x="4" y="0"/>
                  </a:cubicBezTo>
                  <a:cubicBezTo>
                    <a:pt x="0" y="5"/>
                    <a:pt x="418" y="476"/>
                    <a:pt x="636" y="681"/>
                  </a:cubicBezTo>
                  <a:cubicBezTo>
                    <a:pt x="698" y="747"/>
                    <a:pt x="737" y="769"/>
                    <a:pt x="759" y="769"/>
                  </a:cubicBezTo>
                  <a:cubicBezTo>
                    <a:pt x="766" y="769"/>
                    <a:pt x="771" y="767"/>
                    <a:pt x="775" y="763"/>
                  </a:cubicBezTo>
                  <a:cubicBezTo>
                    <a:pt x="787" y="747"/>
                    <a:pt x="767" y="702"/>
                    <a:pt x="693" y="624"/>
                  </a:cubicBezTo>
                  <a:cubicBezTo>
                    <a:pt x="477" y="416"/>
                    <a:pt x="9" y="0"/>
                    <a:pt x="4"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0" name="Google Shape;870;p12"/>
            <p:cNvSpPr/>
            <p:nvPr/>
          </p:nvSpPr>
          <p:spPr>
            <a:xfrm>
              <a:off x="2272800" y="4262150"/>
              <a:ext cx="19200" cy="18850"/>
            </a:xfrm>
            <a:custGeom>
              <a:avLst/>
              <a:gdLst/>
              <a:ahLst/>
              <a:cxnLst/>
              <a:rect l="l" t="t" r="r" b="b"/>
              <a:pathLst>
                <a:path w="768" h="754" extrusionOk="0">
                  <a:moveTo>
                    <a:pt x="5" y="1"/>
                  </a:moveTo>
                  <a:cubicBezTo>
                    <a:pt x="5" y="1"/>
                    <a:pt x="5" y="1"/>
                    <a:pt x="5" y="1"/>
                  </a:cubicBezTo>
                  <a:cubicBezTo>
                    <a:pt x="0" y="5"/>
                    <a:pt x="411" y="464"/>
                    <a:pt x="620" y="669"/>
                  </a:cubicBezTo>
                  <a:cubicBezTo>
                    <a:pt x="682" y="731"/>
                    <a:pt x="718" y="753"/>
                    <a:pt x="737" y="753"/>
                  </a:cubicBezTo>
                  <a:cubicBezTo>
                    <a:pt x="743" y="753"/>
                    <a:pt x="748" y="751"/>
                    <a:pt x="751" y="747"/>
                  </a:cubicBezTo>
                  <a:cubicBezTo>
                    <a:pt x="767" y="731"/>
                    <a:pt x="751" y="690"/>
                    <a:pt x="677" y="616"/>
                  </a:cubicBezTo>
                  <a:cubicBezTo>
                    <a:pt x="474" y="405"/>
                    <a:pt x="18" y="1"/>
                    <a:pt x="5"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1" name="Google Shape;871;p12"/>
            <p:cNvSpPr/>
            <p:nvPr/>
          </p:nvSpPr>
          <p:spPr>
            <a:xfrm>
              <a:off x="2273100" y="4262475"/>
              <a:ext cx="18900" cy="18525"/>
            </a:xfrm>
            <a:custGeom>
              <a:avLst/>
              <a:gdLst/>
              <a:ahLst/>
              <a:cxnLst/>
              <a:rect l="l" t="t" r="r" b="b"/>
              <a:pathLst>
                <a:path w="756" h="741" extrusionOk="0">
                  <a:moveTo>
                    <a:pt x="9" y="0"/>
                  </a:moveTo>
                  <a:cubicBezTo>
                    <a:pt x="9" y="0"/>
                    <a:pt x="9" y="0"/>
                    <a:pt x="9" y="0"/>
                  </a:cubicBezTo>
                  <a:cubicBezTo>
                    <a:pt x="1" y="8"/>
                    <a:pt x="403" y="459"/>
                    <a:pt x="608" y="656"/>
                  </a:cubicBezTo>
                  <a:cubicBezTo>
                    <a:pt x="670" y="718"/>
                    <a:pt x="706" y="740"/>
                    <a:pt x="725" y="740"/>
                  </a:cubicBezTo>
                  <a:cubicBezTo>
                    <a:pt x="731" y="740"/>
                    <a:pt x="736" y="738"/>
                    <a:pt x="739" y="734"/>
                  </a:cubicBezTo>
                  <a:cubicBezTo>
                    <a:pt x="755" y="718"/>
                    <a:pt x="739" y="677"/>
                    <a:pt x="665" y="599"/>
                  </a:cubicBezTo>
                  <a:cubicBezTo>
                    <a:pt x="465" y="403"/>
                    <a:pt x="18" y="0"/>
                    <a:pt x="9"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2" name="Google Shape;872;p12"/>
            <p:cNvSpPr/>
            <p:nvPr/>
          </p:nvSpPr>
          <p:spPr>
            <a:xfrm>
              <a:off x="2273525" y="4262875"/>
              <a:ext cx="18475" cy="18250"/>
            </a:xfrm>
            <a:custGeom>
              <a:avLst/>
              <a:gdLst/>
              <a:ahLst/>
              <a:cxnLst/>
              <a:rect l="l" t="t" r="r" b="b"/>
              <a:pathLst>
                <a:path w="739" h="730" extrusionOk="0">
                  <a:moveTo>
                    <a:pt x="4" y="0"/>
                  </a:moveTo>
                  <a:cubicBezTo>
                    <a:pt x="4" y="0"/>
                    <a:pt x="4" y="0"/>
                    <a:pt x="4" y="1"/>
                  </a:cubicBezTo>
                  <a:cubicBezTo>
                    <a:pt x="0" y="5"/>
                    <a:pt x="394" y="447"/>
                    <a:pt x="591" y="648"/>
                  </a:cubicBezTo>
                  <a:cubicBezTo>
                    <a:pt x="651" y="709"/>
                    <a:pt x="687" y="729"/>
                    <a:pt x="707" y="729"/>
                  </a:cubicBezTo>
                  <a:cubicBezTo>
                    <a:pt x="714" y="729"/>
                    <a:pt x="719" y="727"/>
                    <a:pt x="722" y="722"/>
                  </a:cubicBezTo>
                  <a:cubicBezTo>
                    <a:pt x="738" y="710"/>
                    <a:pt x="722" y="669"/>
                    <a:pt x="648" y="591"/>
                  </a:cubicBezTo>
                  <a:cubicBezTo>
                    <a:pt x="452" y="391"/>
                    <a:pt x="17" y="0"/>
                    <a:pt x="4" y="0"/>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3" name="Google Shape;873;p12"/>
            <p:cNvSpPr/>
            <p:nvPr/>
          </p:nvSpPr>
          <p:spPr>
            <a:xfrm>
              <a:off x="2273925" y="4263275"/>
              <a:ext cx="18175" cy="17725"/>
            </a:xfrm>
            <a:custGeom>
              <a:avLst/>
              <a:gdLst/>
              <a:ahLst/>
              <a:cxnLst/>
              <a:rect l="l" t="t" r="r" b="b"/>
              <a:pathLst>
                <a:path w="727" h="709" extrusionOk="0">
                  <a:moveTo>
                    <a:pt x="5" y="1"/>
                  </a:moveTo>
                  <a:cubicBezTo>
                    <a:pt x="5" y="1"/>
                    <a:pt x="5" y="1"/>
                    <a:pt x="5" y="1"/>
                  </a:cubicBezTo>
                  <a:cubicBezTo>
                    <a:pt x="1" y="5"/>
                    <a:pt x="386" y="436"/>
                    <a:pt x="583" y="624"/>
                  </a:cubicBezTo>
                  <a:cubicBezTo>
                    <a:pt x="642" y="686"/>
                    <a:pt x="677" y="708"/>
                    <a:pt x="698" y="708"/>
                  </a:cubicBezTo>
                  <a:cubicBezTo>
                    <a:pt x="705" y="708"/>
                    <a:pt x="710" y="706"/>
                    <a:pt x="714" y="702"/>
                  </a:cubicBezTo>
                  <a:cubicBezTo>
                    <a:pt x="726" y="686"/>
                    <a:pt x="706" y="645"/>
                    <a:pt x="636" y="575"/>
                  </a:cubicBezTo>
                  <a:cubicBezTo>
                    <a:pt x="440" y="379"/>
                    <a:pt x="13" y="1"/>
                    <a:pt x="5" y="1"/>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4" name="Google Shape;874;p12"/>
            <p:cNvSpPr/>
            <p:nvPr/>
          </p:nvSpPr>
          <p:spPr>
            <a:xfrm>
              <a:off x="2274325" y="4263700"/>
              <a:ext cx="17675" cy="17425"/>
            </a:xfrm>
            <a:custGeom>
              <a:avLst/>
              <a:gdLst/>
              <a:ahLst/>
              <a:cxnLst/>
              <a:rect l="l" t="t" r="r" b="b"/>
              <a:pathLst>
                <a:path w="707" h="697" extrusionOk="0">
                  <a:moveTo>
                    <a:pt x="5" y="0"/>
                  </a:moveTo>
                  <a:cubicBezTo>
                    <a:pt x="5" y="0"/>
                    <a:pt x="5" y="0"/>
                    <a:pt x="5" y="0"/>
                  </a:cubicBezTo>
                  <a:cubicBezTo>
                    <a:pt x="1" y="4"/>
                    <a:pt x="374" y="423"/>
                    <a:pt x="563" y="620"/>
                  </a:cubicBezTo>
                  <a:cubicBezTo>
                    <a:pt x="620" y="677"/>
                    <a:pt x="655" y="696"/>
                    <a:pt x="674" y="696"/>
                  </a:cubicBezTo>
                  <a:cubicBezTo>
                    <a:pt x="682" y="696"/>
                    <a:pt x="687" y="694"/>
                    <a:pt x="690" y="689"/>
                  </a:cubicBezTo>
                  <a:cubicBezTo>
                    <a:pt x="706" y="677"/>
                    <a:pt x="690" y="636"/>
                    <a:pt x="620" y="562"/>
                  </a:cubicBezTo>
                  <a:cubicBezTo>
                    <a:pt x="434" y="371"/>
                    <a:pt x="18" y="0"/>
                    <a:pt x="5"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5" name="Google Shape;875;p12"/>
            <p:cNvSpPr/>
            <p:nvPr/>
          </p:nvSpPr>
          <p:spPr>
            <a:xfrm>
              <a:off x="2274650" y="4264000"/>
              <a:ext cx="17250" cy="17000"/>
            </a:xfrm>
            <a:custGeom>
              <a:avLst/>
              <a:gdLst/>
              <a:ahLst/>
              <a:cxnLst/>
              <a:rect l="l" t="t" r="r" b="b"/>
              <a:pathLst>
                <a:path w="690" h="680" extrusionOk="0">
                  <a:moveTo>
                    <a:pt x="0" y="1"/>
                  </a:moveTo>
                  <a:cubicBezTo>
                    <a:pt x="0" y="1"/>
                    <a:pt x="0" y="1"/>
                    <a:pt x="0" y="1"/>
                  </a:cubicBezTo>
                  <a:cubicBezTo>
                    <a:pt x="0" y="9"/>
                    <a:pt x="365" y="419"/>
                    <a:pt x="550" y="603"/>
                  </a:cubicBezTo>
                  <a:cubicBezTo>
                    <a:pt x="605" y="659"/>
                    <a:pt x="637" y="680"/>
                    <a:pt x="657" y="680"/>
                  </a:cubicBezTo>
                  <a:cubicBezTo>
                    <a:pt x="664" y="680"/>
                    <a:pt x="669" y="677"/>
                    <a:pt x="673" y="673"/>
                  </a:cubicBezTo>
                  <a:cubicBezTo>
                    <a:pt x="689" y="665"/>
                    <a:pt x="673" y="624"/>
                    <a:pt x="603" y="550"/>
                  </a:cubicBezTo>
                  <a:cubicBezTo>
                    <a:pt x="420" y="367"/>
                    <a:pt x="13"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6" name="Google Shape;876;p12"/>
            <p:cNvSpPr/>
            <p:nvPr/>
          </p:nvSpPr>
          <p:spPr>
            <a:xfrm>
              <a:off x="2275050" y="4264400"/>
              <a:ext cx="16850" cy="16600"/>
            </a:xfrm>
            <a:custGeom>
              <a:avLst/>
              <a:gdLst/>
              <a:ahLst/>
              <a:cxnLst/>
              <a:rect l="l" t="t" r="r" b="b"/>
              <a:pathLst>
                <a:path w="674" h="664" extrusionOk="0">
                  <a:moveTo>
                    <a:pt x="1" y="1"/>
                  </a:moveTo>
                  <a:cubicBezTo>
                    <a:pt x="1" y="1"/>
                    <a:pt x="1" y="1"/>
                    <a:pt x="1" y="1"/>
                  </a:cubicBezTo>
                  <a:cubicBezTo>
                    <a:pt x="1" y="1"/>
                    <a:pt x="353" y="407"/>
                    <a:pt x="534" y="587"/>
                  </a:cubicBezTo>
                  <a:cubicBezTo>
                    <a:pt x="592" y="643"/>
                    <a:pt x="623" y="664"/>
                    <a:pt x="642" y="664"/>
                  </a:cubicBezTo>
                  <a:cubicBezTo>
                    <a:pt x="648" y="664"/>
                    <a:pt x="653" y="661"/>
                    <a:pt x="657" y="657"/>
                  </a:cubicBezTo>
                  <a:cubicBezTo>
                    <a:pt x="673" y="641"/>
                    <a:pt x="657" y="608"/>
                    <a:pt x="587" y="534"/>
                  </a:cubicBezTo>
                  <a:cubicBezTo>
                    <a:pt x="408" y="355"/>
                    <a:pt x="9" y="1"/>
                    <a:pt x="1" y="1"/>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7" name="Google Shape;877;p12"/>
            <p:cNvSpPr/>
            <p:nvPr/>
          </p:nvSpPr>
          <p:spPr>
            <a:xfrm>
              <a:off x="2275475" y="4264825"/>
              <a:ext cx="16425" cy="16300"/>
            </a:xfrm>
            <a:custGeom>
              <a:avLst/>
              <a:gdLst/>
              <a:ahLst/>
              <a:cxnLst/>
              <a:rect l="l" t="t" r="r" b="b"/>
              <a:pathLst>
                <a:path w="657" h="652" extrusionOk="0">
                  <a:moveTo>
                    <a:pt x="0" y="0"/>
                  </a:moveTo>
                  <a:cubicBezTo>
                    <a:pt x="0" y="0"/>
                    <a:pt x="0" y="0"/>
                    <a:pt x="0" y="0"/>
                  </a:cubicBezTo>
                  <a:cubicBezTo>
                    <a:pt x="0" y="0"/>
                    <a:pt x="349" y="394"/>
                    <a:pt x="521" y="575"/>
                  </a:cubicBezTo>
                  <a:cubicBezTo>
                    <a:pt x="578" y="632"/>
                    <a:pt x="611" y="651"/>
                    <a:pt x="629" y="651"/>
                  </a:cubicBezTo>
                  <a:cubicBezTo>
                    <a:pt x="636" y="651"/>
                    <a:pt x="641" y="649"/>
                    <a:pt x="644" y="644"/>
                  </a:cubicBezTo>
                  <a:cubicBezTo>
                    <a:pt x="656" y="632"/>
                    <a:pt x="644" y="595"/>
                    <a:pt x="574" y="521"/>
                  </a:cubicBezTo>
                  <a:cubicBezTo>
                    <a:pt x="395" y="346"/>
                    <a:pt x="9" y="0"/>
                    <a:pt x="0"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8" name="Google Shape;878;p12"/>
            <p:cNvSpPr/>
            <p:nvPr/>
          </p:nvSpPr>
          <p:spPr>
            <a:xfrm>
              <a:off x="2275875" y="4265225"/>
              <a:ext cx="16025" cy="15775"/>
            </a:xfrm>
            <a:custGeom>
              <a:avLst/>
              <a:gdLst/>
              <a:ahLst/>
              <a:cxnLst/>
              <a:rect l="l" t="t" r="r" b="b"/>
              <a:pathLst>
                <a:path w="641" h="631" extrusionOk="0">
                  <a:moveTo>
                    <a:pt x="1" y="1"/>
                  </a:moveTo>
                  <a:cubicBezTo>
                    <a:pt x="1" y="1"/>
                    <a:pt x="1" y="1"/>
                    <a:pt x="0" y="1"/>
                  </a:cubicBezTo>
                  <a:cubicBezTo>
                    <a:pt x="0" y="1"/>
                    <a:pt x="337" y="382"/>
                    <a:pt x="513" y="554"/>
                  </a:cubicBezTo>
                  <a:cubicBezTo>
                    <a:pt x="565" y="610"/>
                    <a:pt x="597" y="631"/>
                    <a:pt x="615" y="631"/>
                  </a:cubicBezTo>
                  <a:cubicBezTo>
                    <a:pt x="620" y="631"/>
                    <a:pt x="625" y="628"/>
                    <a:pt x="628" y="624"/>
                  </a:cubicBezTo>
                  <a:cubicBezTo>
                    <a:pt x="640" y="616"/>
                    <a:pt x="624" y="575"/>
                    <a:pt x="558" y="505"/>
                  </a:cubicBezTo>
                  <a:cubicBezTo>
                    <a:pt x="384" y="335"/>
                    <a:pt x="13" y="1"/>
                    <a:pt x="1" y="1"/>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9" name="Google Shape;879;p12"/>
            <p:cNvSpPr/>
            <p:nvPr/>
          </p:nvSpPr>
          <p:spPr>
            <a:xfrm>
              <a:off x="2276075" y="4265550"/>
              <a:ext cx="15825" cy="15575"/>
            </a:xfrm>
            <a:custGeom>
              <a:avLst/>
              <a:gdLst/>
              <a:ahLst/>
              <a:cxnLst/>
              <a:rect l="l" t="t" r="r" b="b"/>
              <a:pathLst>
                <a:path w="633" h="623" extrusionOk="0">
                  <a:moveTo>
                    <a:pt x="5" y="0"/>
                  </a:moveTo>
                  <a:cubicBezTo>
                    <a:pt x="5" y="0"/>
                    <a:pt x="5" y="0"/>
                    <a:pt x="5" y="0"/>
                  </a:cubicBezTo>
                  <a:cubicBezTo>
                    <a:pt x="1" y="0"/>
                    <a:pt x="333" y="377"/>
                    <a:pt x="497" y="550"/>
                  </a:cubicBezTo>
                  <a:cubicBezTo>
                    <a:pt x="551" y="603"/>
                    <a:pt x="580" y="622"/>
                    <a:pt x="599" y="622"/>
                  </a:cubicBezTo>
                  <a:cubicBezTo>
                    <a:pt x="606" y="622"/>
                    <a:pt x="611" y="620"/>
                    <a:pt x="616" y="615"/>
                  </a:cubicBezTo>
                  <a:cubicBezTo>
                    <a:pt x="632" y="603"/>
                    <a:pt x="616" y="566"/>
                    <a:pt x="550" y="500"/>
                  </a:cubicBezTo>
                  <a:cubicBezTo>
                    <a:pt x="383" y="329"/>
                    <a:pt x="17" y="0"/>
                    <a:pt x="5"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0" name="Google Shape;880;p12"/>
            <p:cNvSpPr/>
            <p:nvPr/>
          </p:nvSpPr>
          <p:spPr>
            <a:xfrm>
              <a:off x="2276500" y="4265950"/>
              <a:ext cx="15400" cy="15050"/>
            </a:xfrm>
            <a:custGeom>
              <a:avLst/>
              <a:gdLst/>
              <a:ahLst/>
              <a:cxnLst/>
              <a:rect l="l" t="t" r="r" b="b"/>
              <a:pathLst>
                <a:path w="616" h="602" extrusionOk="0">
                  <a:moveTo>
                    <a:pt x="4" y="0"/>
                  </a:moveTo>
                  <a:cubicBezTo>
                    <a:pt x="4" y="0"/>
                    <a:pt x="4" y="1"/>
                    <a:pt x="4" y="1"/>
                  </a:cubicBezTo>
                  <a:cubicBezTo>
                    <a:pt x="0" y="1"/>
                    <a:pt x="324" y="365"/>
                    <a:pt x="484" y="530"/>
                  </a:cubicBezTo>
                  <a:cubicBezTo>
                    <a:pt x="536" y="582"/>
                    <a:pt x="565" y="602"/>
                    <a:pt x="583" y="602"/>
                  </a:cubicBezTo>
                  <a:cubicBezTo>
                    <a:pt x="590" y="602"/>
                    <a:pt x="595" y="599"/>
                    <a:pt x="599" y="595"/>
                  </a:cubicBezTo>
                  <a:cubicBezTo>
                    <a:pt x="615" y="587"/>
                    <a:pt x="599" y="550"/>
                    <a:pt x="533" y="484"/>
                  </a:cubicBezTo>
                  <a:cubicBezTo>
                    <a:pt x="370" y="321"/>
                    <a:pt x="13" y="0"/>
                    <a:pt x="4"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1" name="Google Shape;881;p12"/>
            <p:cNvSpPr/>
            <p:nvPr/>
          </p:nvSpPr>
          <p:spPr>
            <a:xfrm>
              <a:off x="2276900" y="4266250"/>
              <a:ext cx="15000" cy="14750"/>
            </a:xfrm>
            <a:custGeom>
              <a:avLst/>
              <a:gdLst/>
              <a:ahLst/>
              <a:cxnLst/>
              <a:rect l="l" t="t" r="r" b="b"/>
              <a:pathLst>
                <a:path w="600" h="590" extrusionOk="0">
                  <a:moveTo>
                    <a:pt x="5" y="1"/>
                  </a:moveTo>
                  <a:cubicBezTo>
                    <a:pt x="5" y="1"/>
                    <a:pt x="5" y="1"/>
                    <a:pt x="5" y="1"/>
                  </a:cubicBezTo>
                  <a:cubicBezTo>
                    <a:pt x="0" y="5"/>
                    <a:pt x="312" y="358"/>
                    <a:pt x="476" y="518"/>
                  </a:cubicBezTo>
                  <a:cubicBezTo>
                    <a:pt x="528" y="570"/>
                    <a:pt x="555" y="590"/>
                    <a:pt x="572" y="590"/>
                  </a:cubicBezTo>
                  <a:cubicBezTo>
                    <a:pt x="578" y="590"/>
                    <a:pt x="583" y="587"/>
                    <a:pt x="587" y="583"/>
                  </a:cubicBezTo>
                  <a:cubicBezTo>
                    <a:pt x="599" y="567"/>
                    <a:pt x="587" y="538"/>
                    <a:pt x="521" y="472"/>
                  </a:cubicBezTo>
                  <a:cubicBezTo>
                    <a:pt x="359" y="310"/>
                    <a:pt x="18" y="1"/>
                    <a:pt x="5"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2" name="Google Shape;882;p12"/>
            <p:cNvSpPr/>
            <p:nvPr/>
          </p:nvSpPr>
          <p:spPr>
            <a:xfrm>
              <a:off x="2277200" y="4266575"/>
              <a:ext cx="14700" cy="14375"/>
            </a:xfrm>
            <a:custGeom>
              <a:avLst/>
              <a:gdLst/>
              <a:ahLst/>
              <a:cxnLst/>
              <a:rect l="l" t="t" r="r" b="b"/>
              <a:pathLst>
                <a:path w="588" h="575" extrusionOk="0">
                  <a:moveTo>
                    <a:pt x="9" y="0"/>
                  </a:moveTo>
                  <a:cubicBezTo>
                    <a:pt x="9" y="0"/>
                    <a:pt x="9" y="0"/>
                    <a:pt x="9" y="0"/>
                  </a:cubicBezTo>
                  <a:cubicBezTo>
                    <a:pt x="1" y="8"/>
                    <a:pt x="304" y="349"/>
                    <a:pt x="464" y="505"/>
                  </a:cubicBezTo>
                  <a:cubicBezTo>
                    <a:pt x="517" y="557"/>
                    <a:pt x="549" y="575"/>
                    <a:pt x="564" y="575"/>
                  </a:cubicBezTo>
                  <a:cubicBezTo>
                    <a:pt x="569" y="575"/>
                    <a:pt x="573" y="573"/>
                    <a:pt x="575" y="570"/>
                  </a:cubicBezTo>
                  <a:cubicBezTo>
                    <a:pt x="587" y="554"/>
                    <a:pt x="575" y="525"/>
                    <a:pt x="509" y="459"/>
                  </a:cubicBezTo>
                  <a:cubicBezTo>
                    <a:pt x="350" y="301"/>
                    <a:pt x="18" y="0"/>
                    <a:pt x="9"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3" name="Google Shape;883;p12"/>
            <p:cNvSpPr/>
            <p:nvPr/>
          </p:nvSpPr>
          <p:spPr>
            <a:xfrm>
              <a:off x="2277625" y="4266975"/>
              <a:ext cx="14275" cy="13850"/>
            </a:xfrm>
            <a:custGeom>
              <a:avLst/>
              <a:gdLst/>
              <a:ahLst/>
              <a:cxnLst/>
              <a:rect l="l" t="t" r="r" b="b"/>
              <a:pathLst>
                <a:path w="571" h="554" extrusionOk="0">
                  <a:moveTo>
                    <a:pt x="4" y="0"/>
                  </a:moveTo>
                  <a:cubicBezTo>
                    <a:pt x="4" y="0"/>
                    <a:pt x="4" y="1"/>
                    <a:pt x="4" y="1"/>
                  </a:cubicBezTo>
                  <a:cubicBezTo>
                    <a:pt x="0" y="5"/>
                    <a:pt x="300" y="341"/>
                    <a:pt x="447" y="489"/>
                  </a:cubicBezTo>
                  <a:cubicBezTo>
                    <a:pt x="498" y="539"/>
                    <a:pt x="529" y="553"/>
                    <a:pt x="544" y="553"/>
                  </a:cubicBezTo>
                  <a:cubicBezTo>
                    <a:pt x="549" y="553"/>
                    <a:pt x="552" y="552"/>
                    <a:pt x="554" y="550"/>
                  </a:cubicBezTo>
                  <a:cubicBezTo>
                    <a:pt x="570" y="538"/>
                    <a:pt x="554" y="501"/>
                    <a:pt x="492" y="443"/>
                  </a:cubicBezTo>
                  <a:cubicBezTo>
                    <a:pt x="342" y="293"/>
                    <a:pt x="17" y="0"/>
                    <a:pt x="4" y="0"/>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4" name="Google Shape;884;p12"/>
            <p:cNvSpPr/>
            <p:nvPr/>
          </p:nvSpPr>
          <p:spPr>
            <a:xfrm>
              <a:off x="2278025" y="4267375"/>
              <a:ext cx="13875" cy="13575"/>
            </a:xfrm>
            <a:custGeom>
              <a:avLst/>
              <a:gdLst/>
              <a:ahLst/>
              <a:cxnLst/>
              <a:rect l="l" t="t" r="r" b="b"/>
              <a:pathLst>
                <a:path w="555" h="543" extrusionOk="0">
                  <a:moveTo>
                    <a:pt x="5" y="1"/>
                  </a:moveTo>
                  <a:cubicBezTo>
                    <a:pt x="5" y="1"/>
                    <a:pt x="5" y="1"/>
                    <a:pt x="5" y="1"/>
                  </a:cubicBezTo>
                  <a:cubicBezTo>
                    <a:pt x="1" y="5"/>
                    <a:pt x="288" y="329"/>
                    <a:pt x="431" y="477"/>
                  </a:cubicBezTo>
                  <a:cubicBezTo>
                    <a:pt x="481" y="526"/>
                    <a:pt x="511" y="543"/>
                    <a:pt x="527" y="543"/>
                  </a:cubicBezTo>
                  <a:cubicBezTo>
                    <a:pt x="532" y="543"/>
                    <a:pt x="536" y="541"/>
                    <a:pt x="538" y="538"/>
                  </a:cubicBezTo>
                  <a:cubicBezTo>
                    <a:pt x="554" y="522"/>
                    <a:pt x="538" y="493"/>
                    <a:pt x="476" y="431"/>
                  </a:cubicBezTo>
                  <a:cubicBezTo>
                    <a:pt x="334" y="285"/>
                    <a:pt x="13" y="1"/>
                    <a:pt x="5"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5" name="Google Shape;885;p12"/>
            <p:cNvSpPr/>
            <p:nvPr/>
          </p:nvSpPr>
          <p:spPr>
            <a:xfrm>
              <a:off x="2278425" y="4267800"/>
              <a:ext cx="13475" cy="13025"/>
            </a:xfrm>
            <a:custGeom>
              <a:avLst/>
              <a:gdLst/>
              <a:ahLst/>
              <a:cxnLst/>
              <a:rect l="l" t="t" r="r" b="b"/>
              <a:pathLst>
                <a:path w="539" h="521" extrusionOk="0">
                  <a:moveTo>
                    <a:pt x="5" y="0"/>
                  </a:moveTo>
                  <a:cubicBezTo>
                    <a:pt x="5" y="0"/>
                    <a:pt x="5" y="0"/>
                    <a:pt x="5" y="0"/>
                  </a:cubicBezTo>
                  <a:cubicBezTo>
                    <a:pt x="1" y="4"/>
                    <a:pt x="276" y="316"/>
                    <a:pt x="423" y="456"/>
                  </a:cubicBezTo>
                  <a:cubicBezTo>
                    <a:pt x="471" y="506"/>
                    <a:pt x="501" y="520"/>
                    <a:pt x="516" y="520"/>
                  </a:cubicBezTo>
                  <a:cubicBezTo>
                    <a:pt x="521" y="520"/>
                    <a:pt x="524" y="519"/>
                    <a:pt x="526" y="517"/>
                  </a:cubicBezTo>
                  <a:cubicBezTo>
                    <a:pt x="538" y="505"/>
                    <a:pt x="526" y="476"/>
                    <a:pt x="464" y="414"/>
                  </a:cubicBezTo>
                  <a:cubicBezTo>
                    <a:pt x="323" y="273"/>
                    <a:pt x="18" y="0"/>
                    <a:pt x="5"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6" name="Google Shape;886;p12"/>
            <p:cNvSpPr/>
            <p:nvPr/>
          </p:nvSpPr>
          <p:spPr>
            <a:xfrm>
              <a:off x="2278750" y="4268100"/>
              <a:ext cx="13150" cy="12850"/>
            </a:xfrm>
            <a:custGeom>
              <a:avLst/>
              <a:gdLst/>
              <a:ahLst/>
              <a:cxnLst/>
              <a:rect l="l" t="t" r="r" b="b"/>
              <a:pathLst>
                <a:path w="526" h="514" extrusionOk="0">
                  <a:moveTo>
                    <a:pt x="9" y="1"/>
                  </a:moveTo>
                  <a:cubicBezTo>
                    <a:pt x="9" y="1"/>
                    <a:pt x="9" y="1"/>
                    <a:pt x="8" y="1"/>
                  </a:cubicBezTo>
                  <a:cubicBezTo>
                    <a:pt x="0" y="9"/>
                    <a:pt x="267" y="308"/>
                    <a:pt x="410" y="448"/>
                  </a:cubicBezTo>
                  <a:cubicBezTo>
                    <a:pt x="457" y="497"/>
                    <a:pt x="487" y="514"/>
                    <a:pt x="502" y="514"/>
                  </a:cubicBezTo>
                  <a:cubicBezTo>
                    <a:pt x="507" y="514"/>
                    <a:pt x="511" y="512"/>
                    <a:pt x="513" y="509"/>
                  </a:cubicBezTo>
                  <a:cubicBezTo>
                    <a:pt x="525" y="501"/>
                    <a:pt x="513" y="468"/>
                    <a:pt x="451" y="407"/>
                  </a:cubicBezTo>
                  <a:cubicBezTo>
                    <a:pt x="317" y="264"/>
                    <a:pt x="17" y="1"/>
                    <a:pt x="9" y="1"/>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7" name="Google Shape;887;p12"/>
            <p:cNvSpPr/>
            <p:nvPr/>
          </p:nvSpPr>
          <p:spPr>
            <a:xfrm>
              <a:off x="2279150" y="4268500"/>
              <a:ext cx="12650" cy="12450"/>
            </a:xfrm>
            <a:custGeom>
              <a:avLst/>
              <a:gdLst/>
              <a:ahLst/>
              <a:cxnLst/>
              <a:rect l="l" t="t" r="r" b="b"/>
              <a:pathLst>
                <a:path w="506" h="498" extrusionOk="0">
                  <a:moveTo>
                    <a:pt x="1" y="1"/>
                  </a:moveTo>
                  <a:cubicBezTo>
                    <a:pt x="1" y="1"/>
                    <a:pt x="1" y="1"/>
                    <a:pt x="1" y="1"/>
                  </a:cubicBezTo>
                  <a:cubicBezTo>
                    <a:pt x="1" y="5"/>
                    <a:pt x="259" y="300"/>
                    <a:pt x="386" y="436"/>
                  </a:cubicBezTo>
                  <a:cubicBezTo>
                    <a:pt x="435" y="482"/>
                    <a:pt x="461" y="498"/>
                    <a:pt x="477" y="498"/>
                  </a:cubicBezTo>
                  <a:cubicBezTo>
                    <a:pt x="482" y="498"/>
                    <a:pt x="486" y="496"/>
                    <a:pt x="489" y="493"/>
                  </a:cubicBezTo>
                  <a:cubicBezTo>
                    <a:pt x="505" y="477"/>
                    <a:pt x="493" y="452"/>
                    <a:pt x="431" y="391"/>
                  </a:cubicBezTo>
                  <a:cubicBezTo>
                    <a:pt x="301" y="260"/>
                    <a:pt x="9" y="1"/>
                    <a:pt x="1"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8" name="Google Shape;888;p12"/>
            <p:cNvSpPr/>
            <p:nvPr/>
          </p:nvSpPr>
          <p:spPr>
            <a:xfrm>
              <a:off x="2279575" y="4268925"/>
              <a:ext cx="12000" cy="12025"/>
            </a:xfrm>
            <a:custGeom>
              <a:avLst/>
              <a:gdLst/>
              <a:ahLst/>
              <a:cxnLst/>
              <a:rect l="l" t="t" r="r" b="b"/>
              <a:pathLst>
                <a:path w="480" h="481" extrusionOk="0">
                  <a:moveTo>
                    <a:pt x="0" y="0"/>
                  </a:moveTo>
                  <a:cubicBezTo>
                    <a:pt x="0" y="0"/>
                    <a:pt x="0" y="0"/>
                    <a:pt x="0" y="0"/>
                  </a:cubicBezTo>
                  <a:cubicBezTo>
                    <a:pt x="0" y="5"/>
                    <a:pt x="246" y="287"/>
                    <a:pt x="373" y="419"/>
                  </a:cubicBezTo>
                  <a:cubicBezTo>
                    <a:pt x="419" y="465"/>
                    <a:pt x="445" y="481"/>
                    <a:pt x="460" y="481"/>
                  </a:cubicBezTo>
                  <a:cubicBezTo>
                    <a:pt x="465" y="481"/>
                    <a:pt x="469" y="479"/>
                    <a:pt x="472" y="476"/>
                  </a:cubicBezTo>
                  <a:cubicBezTo>
                    <a:pt x="480" y="468"/>
                    <a:pt x="472" y="435"/>
                    <a:pt x="414" y="378"/>
                  </a:cubicBezTo>
                  <a:cubicBezTo>
                    <a:pt x="288" y="248"/>
                    <a:pt x="9" y="0"/>
                    <a:pt x="0" y="0"/>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9" name="Google Shape;889;p12"/>
            <p:cNvSpPr/>
            <p:nvPr/>
          </p:nvSpPr>
          <p:spPr>
            <a:xfrm>
              <a:off x="2279975" y="4269325"/>
              <a:ext cx="11825" cy="11625"/>
            </a:xfrm>
            <a:custGeom>
              <a:avLst/>
              <a:gdLst/>
              <a:ahLst/>
              <a:cxnLst/>
              <a:rect l="l" t="t" r="r" b="b"/>
              <a:pathLst>
                <a:path w="473" h="465" extrusionOk="0">
                  <a:moveTo>
                    <a:pt x="1" y="1"/>
                  </a:moveTo>
                  <a:cubicBezTo>
                    <a:pt x="1" y="1"/>
                    <a:pt x="1" y="1"/>
                    <a:pt x="0" y="1"/>
                  </a:cubicBezTo>
                  <a:cubicBezTo>
                    <a:pt x="0" y="5"/>
                    <a:pt x="238" y="276"/>
                    <a:pt x="361" y="403"/>
                  </a:cubicBezTo>
                  <a:cubicBezTo>
                    <a:pt x="407" y="449"/>
                    <a:pt x="435" y="465"/>
                    <a:pt x="450" y="465"/>
                  </a:cubicBezTo>
                  <a:cubicBezTo>
                    <a:pt x="454" y="465"/>
                    <a:pt x="458" y="463"/>
                    <a:pt x="460" y="460"/>
                  </a:cubicBezTo>
                  <a:cubicBezTo>
                    <a:pt x="472" y="452"/>
                    <a:pt x="460" y="419"/>
                    <a:pt x="402" y="362"/>
                  </a:cubicBezTo>
                  <a:cubicBezTo>
                    <a:pt x="277" y="237"/>
                    <a:pt x="14" y="1"/>
                    <a:pt x="1" y="1"/>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0" name="Google Shape;890;p12"/>
            <p:cNvSpPr/>
            <p:nvPr/>
          </p:nvSpPr>
          <p:spPr>
            <a:xfrm>
              <a:off x="2280175" y="4269650"/>
              <a:ext cx="11625" cy="11175"/>
            </a:xfrm>
            <a:custGeom>
              <a:avLst/>
              <a:gdLst/>
              <a:ahLst/>
              <a:cxnLst/>
              <a:rect l="l" t="t" r="r" b="b"/>
              <a:pathLst>
                <a:path w="465" h="447" extrusionOk="0">
                  <a:moveTo>
                    <a:pt x="5" y="0"/>
                  </a:moveTo>
                  <a:cubicBezTo>
                    <a:pt x="5" y="0"/>
                    <a:pt x="5" y="0"/>
                    <a:pt x="5" y="0"/>
                  </a:cubicBezTo>
                  <a:cubicBezTo>
                    <a:pt x="1" y="8"/>
                    <a:pt x="239" y="267"/>
                    <a:pt x="362" y="386"/>
                  </a:cubicBezTo>
                  <a:cubicBezTo>
                    <a:pt x="402" y="433"/>
                    <a:pt x="426" y="446"/>
                    <a:pt x="441" y="446"/>
                  </a:cubicBezTo>
                  <a:cubicBezTo>
                    <a:pt x="445" y="446"/>
                    <a:pt x="449" y="445"/>
                    <a:pt x="452" y="443"/>
                  </a:cubicBezTo>
                  <a:cubicBezTo>
                    <a:pt x="464" y="431"/>
                    <a:pt x="452" y="406"/>
                    <a:pt x="394" y="349"/>
                  </a:cubicBezTo>
                  <a:cubicBezTo>
                    <a:pt x="272" y="227"/>
                    <a:pt x="18" y="0"/>
                    <a:pt x="5" y="0"/>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1" name="Google Shape;891;p12"/>
            <p:cNvSpPr/>
            <p:nvPr/>
          </p:nvSpPr>
          <p:spPr>
            <a:xfrm>
              <a:off x="2280600" y="4270050"/>
              <a:ext cx="11200" cy="10900"/>
            </a:xfrm>
            <a:custGeom>
              <a:avLst/>
              <a:gdLst/>
              <a:ahLst/>
              <a:cxnLst/>
              <a:rect l="l" t="t" r="r" b="b"/>
              <a:pathLst>
                <a:path w="448" h="436" extrusionOk="0">
                  <a:moveTo>
                    <a:pt x="4" y="0"/>
                  </a:moveTo>
                  <a:cubicBezTo>
                    <a:pt x="4" y="0"/>
                    <a:pt x="4" y="1"/>
                    <a:pt x="4" y="1"/>
                  </a:cubicBezTo>
                  <a:cubicBezTo>
                    <a:pt x="0" y="1"/>
                    <a:pt x="226" y="259"/>
                    <a:pt x="345" y="374"/>
                  </a:cubicBezTo>
                  <a:cubicBezTo>
                    <a:pt x="385" y="420"/>
                    <a:pt x="408" y="436"/>
                    <a:pt x="423" y="436"/>
                  </a:cubicBezTo>
                  <a:cubicBezTo>
                    <a:pt x="428" y="436"/>
                    <a:pt x="432" y="434"/>
                    <a:pt x="435" y="431"/>
                  </a:cubicBezTo>
                  <a:cubicBezTo>
                    <a:pt x="447" y="423"/>
                    <a:pt x="435" y="394"/>
                    <a:pt x="377" y="341"/>
                  </a:cubicBezTo>
                  <a:cubicBezTo>
                    <a:pt x="264" y="223"/>
                    <a:pt x="13" y="0"/>
                    <a:pt x="4" y="0"/>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2" name="Google Shape;892;p12"/>
            <p:cNvSpPr/>
            <p:nvPr/>
          </p:nvSpPr>
          <p:spPr>
            <a:xfrm>
              <a:off x="2281000" y="4270450"/>
              <a:ext cx="10575" cy="10375"/>
            </a:xfrm>
            <a:custGeom>
              <a:avLst/>
              <a:gdLst/>
              <a:ahLst/>
              <a:cxnLst/>
              <a:rect l="l" t="t" r="r" b="b"/>
              <a:pathLst>
                <a:path w="423" h="415" extrusionOk="0">
                  <a:moveTo>
                    <a:pt x="5" y="1"/>
                  </a:moveTo>
                  <a:cubicBezTo>
                    <a:pt x="5" y="1"/>
                    <a:pt x="5" y="1"/>
                    <a:pt x="5" y="1"/>
                  </a:cubicBezTo>
                  <a:cubicBezTo>
                    <a:pt x="0" y="1"/>
                    <a:pt x="214" y="247"/>
                    <a:pt x="329" y="358"/>
                  </a:cubicBezTo>
                  <a:cubicBezTo>
                    <a:pt x="369" y="401"/>
                    <a:pt x="391" y="414"/>
                    <a:pt x="404" y="414"/>
                  </a:cubicBezTo>
                  <a:cubicBezTo>
                    <a:pt x="408" y="414"/>
                    <a:pt x="412" y="413"/>
                    <a:pt x="415" y="411"/>
                  </a:cubicBezTo>
                  <a:cubicBezTo>
                    <a:pt x="423" y="399"/>
                    <a:pt x="419" y="378"/>
                    <a:pt x="361" y="325"/>
                  </a:cubicBezTo>
                  <a:cubicBezTo>
                    <a:pt x="252" y="211"/>
                    <a:pt x="13"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3" name="Google Shape;893;p12"/>
            <p:cNvSpPr/>
            <p:nvPr/>
          </p:nvSpPr>
          <p:spPr>
            <a:xfrm>
              <a:off x="2281300" y="4270875"/>
              <a:ext cx="10500" cy="10050"/>
            </a:xfrm>
            <a:custGeom>
              <a:avLst/>
              <a:gdLst/>
              <a:ahLst/>
              <a:cxnLst/>
              <a:rect l="l" t="t" r="r" b="b"/>
              <a:pathLst>
                <a:path w="420" h="402" extrusionOk="0">
                  <a:moveTo>
                    <a:pt x="9" y="0"/>
                  </a:moveTo>
                  <a:cubicBezTo>
                    <a:pt x="9" y="0"/>
                    <a:pt x="9" y="0"/>
                    <a:pt x="9" y="0"/>
                  </a:cubicBezTo>
                  <a:cubicBezTo>
                    <a:pt x="1" y="0"/>
                    <a:pt x="206" y="234"/>
                    <a:pt x="321" y="345"/>
                  </a:cubicBezTo>
                  <a:cubicBezTo>
                    <a:pt x="364" y="389"/>
                    <a:pt x="384" y="401"/>
                    <a:pt x="397" y="401"/>
                  </a:cubicBezTo>
                  <a:cubicBezTo>
                    <a:pt x="401" y="401"/>
                    <a:pt x="404" y="400"/>
                    <a:pt x="407" y="398"/>
                  </a:cubicBezTo>
                  <a:cubicBezTo>
                    <a:pt x="419" y="390"/>
                    <a:pt x="407" y="361"/>
                    <a:pt x="358" y="312"/>
                  </a:cubicBezTo>
                  <a:cubicBezTo>
                    <a:pt x="245" y="199"/>
                    <a:pt x="22" y="0"/>
                    <a:pt x="9"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4" name="Google Shape;894;p12"/>
            <p:cNvSpPr/>
            <p:nvPr/>
          </p:nvSpPr>
          <p:spPr>
            <a:xfrm>
              <a:off x="2281725" y="4271075"/>
              <a:ext cx="10075" cy="9750"/>
            </a:xfrm>
            <a:custGeom>
              <a:avLst/>
              <a:gdLst/>
              <a:ahLst/>
              <a:cxnLst/>
              <a:rect l="l" t="t" r="r" b="b"/>
              <a:pathLst>
                <a:path w="403" h="390" extrusionOk="0">
                  <a:moveTo>
                    <a:pt x="5" y="0"/>
                  </a:moveTo>
                  <a:cubicBezTo>
                    <a:pt x="4" y="0"/>
                    <a:pt x="4" y="1"/>
                    <a:pt x="4" y="1"/>
                  </a:cubicBezTo>
                  <a:cubicBezTo>
                    <a:pt x="0" y="5"/>
                    <a:pt x="197" y="230"/>
                    <a:pt x="304" y="333"/>
                  </a:cubicBezTo>
                  <a:cubicBezTo>
                    <a:pt x="347" y="376"/>
                    <a:pt x="370" y="389"/>
                    <a:pt x="381" y="389"/>
                  </a:cubicBezTo>
                  <a:cubicBezTo>
                    <a:pt x="385" y="389"/>
                    <a:pt x="388" y="388"/>
                    <a:pt x="390" y="386"/>
                  </a:cubicBezTo>
                  <a:cubicBezTo>
                    <a:pt x="402" y="374"/>
                    <a:pt x="390" y="349"/>
                    <a:pt x="341" y="300"/>
                  </a:cubicBezTo>
                  <a:cubicBezTo>
                    <a:pt x="231" y="190"/>
                    <a:pt x="17" y="0"/>
                    <a:pt x="5" y="0"/>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5" name="Google Shape;895;p12"/>
            <p:cNvSpPr/>
            <p:nvPr/>
          </p:nvSpPr>
          <p:spPr>
            <a:xfrm>
              <a:off x="2282125" y="4271475"/>
              <a:ext cx="9450" cy="9350"/>
            </a:xfrm>
            <a:custGeom>
              <a:avLst/>
              <a:gdLst/>
              <a:ahLst/>
              <a:cxnLst/>
              <a:rect l="l" t="t" r="r" b="b"/>
              <a:pathLst>
                <a:path w="378" h="374" extrusionOk="0">
                  <a:moveTo>
                    <a:pt x="5" y="1"/>
                  </a:moveTo>
                  <a:cubicBezTo>
                    <a:pt x="5" y="1"/>
                    <a:pt x="5" y="1"/>
                    <a:pt x="5" y="1"/>
                  </a:cubicBezTo>
                  <a:cubicBezTo>
                    <a:pt x="1" y="5"/>
                    <a:pt x="189" y="222"/>
                    <a:pt x="292" y="317"/>
                  </a:cubicBezTo>
                  <a:cubicBezTo>
                    <a:pt x="332" y="360"/>
                    <a:pt x="354" y="373"/>
                    <a:pt x="366" y="373"/>
                  </a:cubicBezTo>
                  <a:cubicBezTo>
                    <a:pt x="369" y="373"/>
                    <a:pt x="372" y="372"/>
                    <a:pt x="374" y="370"/>
                  </a:cubicBezTo>
                  <a:cubicBezTo>
                    <a:pt x="378" y="358"/>
                    <a:pt x="374" y="337"/>
                    <a:pt x="325" y="288"/>
                  </a:cubicBezTo>
                  <a:cubicBezTo>
                    <a:pt x="223" y="187"/>
                    <a:pt x="13" y="1"/>
                    <a:pt x="5"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6" name="Google Shape;896;p12"/>
            <p:cNvSpPr/>
            <p:nvPr/>
          </p:nvSpPr>
          <p:spPr>
            <a:xfrm>
              <a:off x="2282550" y="4271900"/>
              <a:ext cx="9025" cy="8925"/>
            </a:xfrm>
            <a:custGeom>
              <a:avLst/>
              <a:gdLst/>
              <a:ahLst/>
              <a:cxnLst/>
              <a:rect l="l" t="t" r="r" b="b"/>
              <a:pathLst>
                <a:path w="361" h="357" extrusionOk="0">
                  <a:moveTo>
                    <a:pt x="5" y="0"/>
                  </a:moveTo>
                  <a:cubicBezTo>
                    <a:pt x="4" y="0"/>
                    <a:pt x="4" y="0"/>
                    <a:pt x="4" y="0"/>
                  </a:cubicBezTo>
                  <a:cubicBezTo>
                    <a:pt x="0" y="4"/>
                    <a:pt x="176" y="209"/>
                    <a:pt x="271" y="308"/>
                  </a:cubicBezTo>
                  <a:cubicBezTo>
                    <a:pt x="308" y="345"/>
                    <a:pt x="328" y="356"/>
                    <a:pt x="342" y="356"/>
                  </a:cubicBezTo>
                  <a:cubicBezTo>
                    <a:pt x="346" y="356"/>
                    <a:pt x="350" y="355"/>
                    <a:pt x="353" y="353"/>
                  </a:cubicBezTo>
                  <a:cubicBezTo>
                    <a:pt x="361" y="341"/>
                    <a:pt x="357" y="320"/>
                    <a:pt x="308" y="271"/>
                  </a:cubicBezTo>
                  <a:cubicBezTo>
                    <a:pt x="211" y="175"/>
                    <a:pt x="17" y="0"/>
                    <a:pt x="5" y="0"/>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7" name="Google Shape;897;p12"/>
            <p:cNvSpPr/>
            <p:nvPr/>
          </p:nvSpPr>
          <p:spPr>
            <a:xfrm>
              <a:off x="2282850" y="4272200"/>
              <a:ext cx="8950" cy="8525"/>
            </a:xfrm>
            <a:custGeom>
              <a:avLst/>
              <a:gdLst/>
              <a:ahLst/>
              <a:cxnLst/>
              <a:rect l="l" t="t" r="r" b="b"/>
              <a:pathLst>
                <a:path w="358" h="341" extrusionOk="0">
                  <a:moveTo>
                    <a:pt x="9" y="1"/>
                  </a:moveTo>
                  <a:cubicBezTo>
                    <a:pt x="9" y="1"/>
                    <a:pt x="9" y="1"/>
                    <a:pt x="9" y="1"/>
                  </a:cubicBezTo>
                  <a:cubicBezTo>
                    <a:pt x="0" y="9"/>
                    <a:pt x="173" y="202"/>
                    <a:pt x="267" y="288"/>
                  </a:cubicBezTo>
                  <a:cubicBezTo>
                    <a:pt x="304" y="328"/>
                    <a:pt x="325" y="340"/>
                    <a:pt x="336" y="340"/>
                  </a:cubicBezTo>
                  <a:cubicBezTo>
                    <a:pt x="340" y="340"/>
                    <a:pt x="343" y="339"/>
                    <a:pt x="345" y="337"/>
                  </a:cubicBezTo>
                  <a:cubicBezTo>
                    <a:pt x="357" y="329"/>
                    <a:pt x="345" y="304"/>
                    <a:pt x="300" y="259"/>
                  </a:cubicBezTo>
                  <a:cubicBezTo>
                    <a:pt x="202" y="166"/>
                    <a:pt x="17" y="1"/>
                    <a:pt x="9" y="1"/>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8" name="Google Shape;898;p12"/>
            <p:cNvSpPr/>
            <p:nvPr/>
          </p:nvSpPr>
          <p:spPr>
            <a:xfrm>
              <a:off x="2283250" y="4272600"/>
              <a:ext cx="8550" cy="8225"/>
            </a:xfrm>
            <a:custGeom>
              <a:avLst/>
              <a:gdLst/>
              <a:ahLst/>
              <a:cxnLst/>
              <a:rect l="l" t="t" r="r" b="b"/>
              <a:pathLst>
                <a:path w="342" h="329" extrusionOk="0">
                  <a:moveTo>
                    <a:pt x="5" y="1"/>
                  </a:moveTo>
                  <a:cubicBezTo>
                    <a:pt x="5" y="1"/>
                    <a:pt x="5" y="1"/>
                    <a:pt x="5" y="1"/>
                  </a:cubicBezTo>
                  <a:cubicBezTo>
                    <a:pt x="1" y="5"/>
                    <a:pt x="161" y="190"/>
                    <a:pt x="251" y="280"/>
                  </a:cubicBezTo>
                  <a:cubicBezTo>
                    <a:pt x="291" y="317"/>
                    <a:pt x="310" y="328"/>
                    <a:pt x="321" y="328"/>
                  </a:cubicBezTo>
                  <a:cubicBezTo>
                    <a:pt x="324" y="328"/>
                    <a:pt x="327" y="327"/>
                    <a:pt x="329" y="325"/>
                  </a:cubicBezTo>
                  <a:cubicBezTo>
                    <a:pt x="341" y="313"/>
                    <a:pt x="329" y="292"/>
                    <a:pt x="284" y="247"/>
                  </a:cubicBezTo>
                  <a:cubicBezTo>
                    <a:pt x="199" y="158"/>
                    <a:pt x="14"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9" name="Google Shape;899;p12"/>
            <p:cNvSpPr/>
            <p:nvPr/>
          </p:nvSpPr>
          <p:spPr>
            <a:xfrm>
              <a:off x="2283675" y="4273025"/>
              <a:ext cx="7900" cy="7800"/>
            </a:xfrm>
            <a:custGeom>
              <a:avLst/>
              <a:gdLst/>
              <a:ahLst/>
              <a:cxnLst/>
              <a:rect l="l" t="t" r="r" b="b"/>
              <a:pathLst>
                <a:path w="316" h="312" extrusionOk="0">
                  <a:moveTo>
                    <a:pt x="4" y="0"/>
                  </a:moveTo>
                  <a:cubicBezTo>
                    <a:pt x="4" y="0"/>
                    <a:pt x="4" y="0"/>
                    <a:pt x="4" y="0"/>
                  </a:cubicBezTo>
                  <a:cubicBezTo>
                    <a:pt x="0" y="5"/>
                    <a:pt x="148" y="181"/>
                    <a:pt x="234" y="263"/>
                  </a:cubicBezTo>
                  <a:cubicBezTo>
                    <a:pt x="274" y="300"/>
                    <a:pt x="295" y="311"/>
                    <a:pt x="305" y="311"/>
                  </a:cubicBezTo>
                  <a:cubicBezTo>
                    <a:pt x="309" y="311"/>
                    <a:pt x="311" y="310"/>
                    <a:pt x="312" y="308"/>
                  </a:cubicBezTo>
                  <a:cubicBezTo>
                    <a:pt x="316" y="296"/>
                    <a:pt x="312" y="275"/>
                    <a:pt x="267" y="230"/>
                  </a:cubicBezTo>
                  <a:cubicBezTo>
                    <a:pt x="186" y="149"/>
                    <a:pt x="13" y="0"/>
                    <a:pt x="4"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0" name="Google Shape;900;p12"/>
            <p:cNvSpPr/>
            <p:nvPr/>
          </p:nvSpPr>
          <p:spPr>
            <a:xfrm>
              <a:off x="2284075" y="4273425"/>
              <a:ext cx="7400" cy="7350"/>
            </a:xfrm>
            <a:custGeom>
              <a:avLst/>
              <a:gdLst/>
              <a:ahLst/>
              <a:cxnLst/>
              <a:rect l="l" t="t" r="r" b="b"/>
              <a:pathLst>
                <a:path w="296" h="294" extrusionOk="0">
                  <a:moveTo>
                    <a:pt x="1" y="1"/>
                  </a:moveTo>
                  <a:cubicBezTo>
                    <a:pt x="1" y="1"/>
                    <a:pt x="1" y="1"/>
                    <a:pt x="1" y="1"/>
                  </a:cubicBezTo>
                  <a:cubicBezTo>
                    <a:pt x="1" y="5"/>
                    <a:pt x="136" y="169"/>
                    <a:pt x="214" y="251"/>
                  </a:cubicBezTo>
                  <a:cubicBezTo>
                    <a:pt x="248" y="286"/>
                    <a:pt x="266" y="294"/>
                    <a:pt x="276" y="294"/>
                  </a:cubicBezTo>
                  <a:cubicBezTo>
                    <a:pt x="279" y="294"/>
                    <a:pt x="282" y="293"/>
                    <a:pt x="283" y="292"/>
                  </a:cubicBezTo>
                  <a:cubicBezTo>
                    <a:pt x="296" y="288"/>
                    <a:pt x="292" y="267"/>
                    <a:pt x="247" y="218"/>
                  </a:cubicBezTo>
                  <a:cubicBezTo>
                    <a:pt x="171" y="138"/>
                    <a:pt x="14" y="1"/>
                    <a:pt x="1"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1" name="Google Shape;901;p12"/>
            <p:cNvSpPr/>
            <p:nvPr/>
          </p:nvSpPr>
          <p:spPr>
            <a:xfrm>
              <a:off x="2284275" y="4273750"/>
              <a:ext cx="7300" cy="7075"/>
            </a:xfrm>
            <a:custGeom>
              <a:avLst/>
              <a:gdLst/>
              <a:ahLst/>
              <a:cxnLst/>
              <a:rect l="l" t="t" r="r" b="b"/>
              <a:pathLst>
                <a:path w="292" h="283" extrusionOk="0">
                  <a:moveTo>
                    <a:pt x="5" y="0"/>
                  </a:moveTo>
                  <a:cubicBezTo>
                    <a:pt x="5" y="0"/>
                    <a:pt x="5" y="0"/>
                    <a:pt x="5" y="0"/>
                  </a:cubicBezTo>
                  <a:cubicBezTo>
                    <a:pt x="1" y="8"/>
                    <a:pt x="140" y="160"/>
                    <a:pt x="210" y="238"/>
                  </a:cubicBezTo>
                  <a:cubicBezTo>
                    <a:pt x="246" y="272"/>
                    <a:pt x="263" y="282"/>
                    <a:pt x="274" y="282"/>
                  </a:cubicBezTo>
                  <a:cubicBezTo>
                    <a:pt x="277" y="282"/>
                    <a:pt x="280" y="281"/>
                    <a:pt x="284" y="279"/>
                  </a:cubicBezTo>
                  <a:cubicBezTo>
                    <a:pt x="292" y="267"/>
                    <a:pt x="288" y="254"/>
                    <a:pt x="243" y="205"/>
                  </a:cubicBezTo>
                  <a:cubicBezTo>
                    <a:pt x="166" y="132"/>
                    <a:pt x="18" y="0"/>
                    <a:pt x="5" y="0"/>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2" name="Google Shape;902;p12"/>
            <p:cNvSpPr/>
            <p:nvPr/>
          </p:nvSpPr>
          <p:spPr>
            <a:xfrm>
              <a:off x="2284700" y="4274150"/>
              <a:ext cx="6775" cy="6625"/>
            </a:xfrm>
            <a:custGeom>
              <a:avLst/>
              <a:gdLst/>
              <a:ahLst/>
              <a:cxnLst/>
              <a:rect l="l" t="t" r="r" b="b"/>
              <a:pathLst>
                <a:path w="271" h="265" extrusionOk="0">
                  <a:moveTo>
                    <a:pt x="5" y="0"/>
                  </a:moveTo>
                  <a:cubicBezTo>
                    <a:pt x="4" y="0"/>
                    <a:pt x="4" y="1"/>
                    <a:pt x="4" y="1"/>
                  </a:cubicBezTo>
                  <a:cubicBezTo>
                    <a:pt x="0" y="5"/>
                    <a:pt x="127" y="148"/>
                    <a:pt x="201" y="222"/>
                  </a:cubicBezTo>
                  <a:cubicBezTo>
                    <a:pt x="233" y="257"/>
                    <a:pt x="252" y="265"/>
                    <a:pt x="261" y="265"/>
                  </a:cubicBezTo>
                  <a:cubicBezTo>
                    <a:pt x="264" y="265"/>
                    <a:pt x="266" y="264"/>
                    <a:pt x="267" y="263"/>
                  </a:cubicBezTo>
                  <a:cubicBezTo>
                    <a:pt x="271" y="259"/>
                    <a:pt x="267" y="238"/>
                    <a:pt x="226" y="197"/>
                  </a:cubicBezTo>
                  <a:cubicBezTo>
                    <a:pt x="153" y="121"/>
                    <a:pt x="13" y="0"/>
                    <a:pt x="5"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3" name="Google Shape;903;p12"/>
            <p:cNvSpPr/>
            <p:nvPr/>
          </p:nvSpPr>
          <p:spPr>
            <a:xfrm>
              <a:off x="2285100" y="4274550"/>
              <a:ext cx="6375" cy="6225"/>
            </a:xfrm>
            <a:custGeom>
              <a:avLst/>
              <a:gdLst/>
              <a:ahLst/>
              <a:cxnLst/>
              <a:rect l="l" t="t" r="r" b="b"/>
              <a:pathLst>
                <a:path w="255" h="249" extrusionOk="0">
                  <a:moveTo>
                    <a:pt x="5" y="1"/>
                  </a:moveTo>
                  <a:cubicBezTo>
                    <a:pt x="5" y="1"/>
                    <a:pt x="5" y="1"/>
                    <a:pt x="5" y="1"/>
                  </a:cubicBezTo>
                  <a:cubicBezTo>
                    <a:pt x="1" y="5"/>
                    <a:pt x="115" y="140"/>
                    <a:pt x="185" y="206"/>
                  </a:cubicBezTo>
                  <a:cubicBezTo>
                    <a:pt x="220" y="241"/>
                    <a:pt x="237" y="249"/>
                    <a:pt x="246" y="249"/>
                  </a:cubicBezTo>
                  <a:cubicBezTo>
                    <a:pt x="248" y="249"/>
                    <a:pt x="250" y="248"/>
                    <a:pt x="251" y="247"/>
                  </a:cubicBezTo>
                  <a:cubicBezTo>
                    <a:pt x="255" y="243"/>
                    <a:pt x="251" y="222"/>
                    <a:pt x="210" y="181"/>
                  </a:cubicBezTo>
                  <a:cubicBezTo>
                    <a:pt x="145" y="113"/>
                    <a:pt x="13" y="1"/>
                    <a:pt x="5"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4" name="Google Shape;904;p12"/>
            <p:cNvSpPr/>
            <p:nvPr/>
          </p:nvSpPr>
          <p:spPr>
            <a:xfrm>
              <a:off x="2285400" y="4274950"/>
              <a:ext cx="6075" cy="5825"/>
            </a:xfrm>
            <a:custGeom>
              <a:avLst/>
              <a:gdLst/>
              <a:ahLst/>
              <a:cxnLst/>
              <a:rect l="l" t="t" r="r" b="b"/>
              <a:pathLst>
                <a:path w="243" h="233" extrusionOk="0">
                  <a:moveTo>
                    <a:pt x="10" y="1"/>
                  </a:moveTo>
                  <a:cubicBezTo>
                    <a:pt x="9" y="1"/>
                    <a:pt x="9" y="1"/>
                    <a:pt x="9" y="1"/>
                  </a:cubicBezTo>
                  <a:cubicBezTo>
                    <a:pt x="1" y="5"/>
                    <a:pt x="112" y="128"/>
                    <a:pt x="173" y="190"/>
                  </a:cubicBezTo>
                  <a:cubicBezTo>
                    <a:pt x="208" y="225"/>
                    <a:pt x="225" y="233"/>
                    <a:pt x="234" y="233"/>
                  </a:cubicBezTo>
                  <a:cubicBezTo>
                    <a:pt x="236" y="233"/>
                    <a:pt x="238" y="232"/>
                    <a:pt x="239" y="231"/>
                  </a:cubicBezTo>
                  <a:cubicBezTo>
                    <a:pt x="243" y="219"/>
                    <a:pt x="239" y="206"/>
                    <a:pt x="198" y="165"/>
                  </a:cubicBezTo>
                  <a:cubicBezTo>
                    <a:pt x="138" y="106"/>
                    <a:pt x="22" y="1"/>
                    <a:pt x="10" y="1"/>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5" name="Google Shape;905;p12"/>
            <p:cNvSpPr/>
            <p:nvPr/>
          </p:nvSpPr>
          <p:spPr>
            <a:xfrm>
              <a:off x="2285825" y="4275275"/>
              <a:ext cx="5750" cy="5500"/>
            </a:xfrm>
            <a:custGeom>
              <a:avLst/>
              <a:gdLst/>
              <a:ahLst/>
              <a:cxnLst/>
              <a:rect l="l" t="t" r="r" b="b"/>
              <a:pathLst>
                <a:path w="230" h="220" extrusionOk="0">
                  <a:moveTo>
                    <a:pt x="5" y="1"/>
                  </a:moveTo>
                  <a:cubicBezTo>
                    <a:pt x="5" y="1"/>
                    <a:pt x="4" y="1"/>
                    <a:pt x="4" y="1"/>
                  </a:cubicBezTo>
                  <a:cubicBezTo>
                    <a:pt x="0" y="9"/>
                    <a:pt x="99" y="120"/>
                    <a:pt x="160" y="181"/>
                  </a:cubicBezTo>
                  <a:cubicBezTo>
                    <a:pt x="191" y="212"/>
                    <a:pt x="204" y="220"/>
                    <a:pt x="213" y="220"/>
                  </a:cubicBezTo>
                  <a:cubicBezTo>
                    <a:pt x="216" y="220"/>
                    <a:pt x="219" y="219"/>
                    <a:pt x="222" y="218"/>
                  </a:cubicBezTo>
                  <a:cubicBezTo>
                    <a:pt x="230" y="214"/>
                    <a:pt x="226" y="198"/>
                    <a:pt x="185" y="157"/>
                  </a:cubicBezTo>
                  <a:cubicBezTo>
                    <a:pt x="124" y="96"/>
                    <a:pt x="13" y="1"/>
                    <a:pt x="5" y="1"/>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6" name="Google Shape;906;p12"/>
            <p:cNvSpPr/>
            <p:nvPr/>
          </p:nvSpPr>
          <p:spPr>
            <a:xfrm>
              <a:off x="2286225" y="4275575"/>
              <a:ext cx="5250" cy="5150"/>
            </a:xfrm>
            <a:custGeom>
              <a:avLst/>
              <a:gdLst/>
              <a:ahLst/>
              <a:cxnLst/>
              <a:rect l="l" t="t" r="r" b="b"/>
              <a:pathLst>
                <a:path w="210" h="206" extrusionOk="0">
                  <a:moveTo>
                    <a:pt x="5" y="1"/>
                  </a:moveTo>
                  <a:cubicBezTo>
                    <a:pt x="5" y="1"/>
                    <a:pt x="5" y="1"/>
                    <a:pt x="5" y="1"/>
                  </a:cubicBezTo>
                  <a:cubicBezTo>
                    <a:pt x="1" y="5"/>
                    <a:pt x="87" y="112"/>
                    <a:pt x="144" y="165"/>
                  </a:cubicBezTo>
                  <a:cubicBezTo>
                    <a:pt x="174" y="195"/>
                    <a:pt x="191" y="205"/>
                    <a:pt x="200" y="205"/>
                  </a:cubicBezTo>
                  <a:cubicBezTo>
                    <a:pt x="203" y="205"/>
                    <a:pt x="205" y="204"/>
                    <a:pt x="206" y="202"/>
                  </a:cubicBezTo>
                  <a:cubicBezTo>
                    <a:pt x="210" y="190"/>
                    <a:pt x="210" y="181"/>
                    <a:pt x="169" y="140"/>
                  </a:cubicBezTo>
                  <a:cubicBezTo>
                    <a:pt x="113" y="84"/>
                    <a:pt x="14" y="1"/>
                    <a:pt x="5" y="1"/>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7" name="Google Shape;907;p12"/>
            <p:cNvSpPr/>
            <p:nvPr/>
          </p:nvSpPr>
          <p:spPr>
            <a:xfrm>
              <a:off x="2286650" y="4275975"/>
              <a:ext cx="4825" cy="4700"/>
            </a:xfrm>
            <a:custGeom>
              <a:avLst/>
              <a:gdLst/>
              <a:ahLst/>
              <a:cxnLst/>
              <a:rect l="l" t="t" r="r" b="b"/>
              <a:pathLst>
                <a:path w="193" h="188" extrusionOk="0">
                  <a:moveTo>
                    <a:pt x="5" y="1"/>
                  </a:moveTo>
                  <a:cubicBezTo>
                    <a:pt x="5" y="1"/>
                    <a:pt x="4" y="1"/>
                    <a:pt x="4" y="1"/>
                  </a:cubicBezTo>
                  <a:cubicBezTo>
                    <a:pt x="0" y="5"/>
                    <a:pt x="82" y="104"/>
                    <a:pt x="131" y="149"/>
                  </a:cubicBezTo>
                  <a:cubicBezTo>
                    <a:pt x="159" y="180"/>
                    <a:pt x="175" y="188"/>
                    <a:pt x="183" y="188"/>
                  </a:cubicBezTo>
                  <a:cubicBezTo>
                    <a:pt x="186" y="188"/>
                    <a:pt x="188" y="187"/>
                    <a:pt x="189" y="186"/>
                  </a:cubicBezTo>
                  <a:cubicBezTo>
                    <a:pt x="193" y="178"/>
                    <a:pt x="189" y="161"/>
                    <a:pt x="152" y="129"/>
                  </a:cubicBezTo>
                  <a:cubicBezTo>
                    <a:pt x="105" y="78"/>
                    <a:pt x="17" y="1"/>
                    <a:pt x="5"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8" name="Google Shape;908;p12"/>
            <p:cNvSpPr/>
            <p:nvPr/>
          </p:nvSpPr>
          <p:spPr>
            <a:xfrm>
              <a:off x="2286950" y="4276300"/>
              <a:ext cx="4525" cy="4375"/>
            </a:xfrm>
            <a:custGeom>
              <a:avLst/>
              <a:gdLst/>
              <a:ahLst/>
              <a:cxnLst/>
              <a:rect l="l" t="t" r="r" b="b"/>
              <a:pathLst>
                <a:path w="181" h="175" extrusionOk="0">
                  <a:moveTo>
                    <a:pt x="9" y="1"/>
                  </a:moveTo>
                  <a:cubicBezTo>
                    <a:pt x="9" y="1"/>
                    <a:pt x="9" y="1"/>
                    <a:pt x="9" y="1"/>
                  </a:cubicBezTo>
                  <a:cubicBezTo>
                    <a:pt x="0" y="9"/>
                    <a:pt x="74" y="95"/>
                    <a:pt x="119" y="136"/>
                  </a:cubicBezTo>
                  <a:cubicBezTo>
                    <a:pt x="147" y="167"/>
                    <a:pt x="163" y="175"/>
                    <a:pt x="171" y="175"/>
                  </a:cubicBezTo>
                  <a:cubicBezTo>
                    <a:pt x="174" y="175"/>
                    <a:pt x="176" y="174"/>
                    <a:pt x="177" y="173"/>
                  </a:cubicBezTo>
                  <a:cubicBezTo>
                    <a:pt x="181" y="165"/>
                    <a:pt x="177" y="148"/>
                    <a:pt x="140" y="116"/>
                  </a:cubicBezTo>
                  <a:cubicBezTo>
                    <a:pt x="96" y="72"/>
                    <a:pt x="17" y="1"/>
                    <a:pt x="9" y="1"/>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09" name="Google Shape;909;p12"/>
            <p:cNvSpPr/>
            <p:nvPr/>
          </p:nvSpPr>
          <p:spPr>
            <a:xfrm>
              <a:off x="2287350" y="4276700"/>
              <a:ext cx="4225" cy="4075"/>
            </a:xfrm>
            <a:custGeom>
              <a:avLst/>
              <a:gdLst/>
              <a:ahLst/>
              <a:cxnLst/>
              <a:rect l="l" t="t" r="r" b="b"/>
              <a:pathLst>
                <a:path w="169" h="163" extrusionOk="0">
                  <a:moveTo>
                    <a:pt x="6" y="1"/>
                  </a:moveTo>
                  <a:cubicBezTo>
                    <a:pt x="5" y="1"/>
                    <a:pt x="5" y="1"/>
                    <a:pt x="5" y="1"/>
                  </a:cubicBezTo>
                  <a:cubicBezTo>
                    <a:pt x="1" y="5"/>
                    <a:pt x="62" y="83"/>
                    <a:pt x="103" y="128"/>
                  </a:cubicBezTo>
                  <a:cubicBezTo>
                    <a:pt x="134" y="156"/>
                    <a:pt x="149" y="163"/>
                    <a:pt x="156" y="163"/>
                  </a:cubicBezTo>
                  <a:cubicBezTo>
                    <a:pt x="158" y="163"/>
                    <a:pt x="160" y="162"/>
                    <a:pt x="161" y="161"/>
                  </a:cubicBezTo>
                  <a:cubicBezTo>
                    <a:pt x="169" y="149"/>
                    <a:pt x="165" y="141"/>
                    <a:pt x="128" y="104"/>
                  </a:cubicBezTo>
                  <a:cubicBezTo>
                    <a:pt x="84" y="60"/>
                    <a:pt x="17" y="1"/>
                    <a:pt x="6"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10" name="Google Shape;910;p12"/>
            <p:cNvSpPr/>
            <p:nvPr/>
          </p:nvSpPr>
          <p:spPr>
            <a:xfrm>
              <a:off x="2287775" y="4277125"/>
              <a:ext cx="3700" cy="3550"/>
            </a:xfrm>
            <a:custGeom>
              <a:avLst/>
              <a:gdLst/>
              <a:ahLst/>
              <a:cxnLst/>
              <a:rect l="l" t="t" r="r" b="b"/>
              <a:pathLst>
                <a:path w="148" h="142" extrusionOk="0">
                  <a:moveTo>
                    <a:pt x="5" y="0"/>
                  </a:moveTo>
                  <a:cubicBezTo>
                    <a:pt x="5" y="0"/>
                    <a:pt x="4" y="0"/>
                    <a:pt x="4" y="0"/>
                  </a:cubicBezTo>
                  <a:cubicBezTo>
                    <a:pt x="0" y="5"/>
                    <a:pt x="49" y="70"/>
                    <a:pt x="90" y="107"/>
                  </a:cubicBezTo>
                  <a:cubicBezTo>
                    <a:pt x="118" y="135"/>
                    <a:pt x="130" y="142"/>
                    <a:pt x="137" y="142"/>
                  </a:cubicBezTo>
                  <a:cubicBezTo>
                    <a:pt x="140" y="142"/>
                    <a:pt x="142" y="141"/>
                    <a:pt x="144" y="140"/>
                  </a:cubicBezTo>
                  <a:cubicBezTo>
                    <a:pt x="148" y="132"/>
                    <a:pt x="148" y="124"/>
                    <a:pt x="111" y="87"/>
                  </a:cubicBezTo>
                  <a:cubicBezTo>
                    <a:pt x="71" y="47"/>
                    <a:pt x="13"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11" name="Google Shape;911;p12"/>
            <p:cNvSpPr/>
            <p:nvPr/>
          </p:nvSpPr>
          <p:spPr>
            <a:xfrm>
              <a:off x="2288175" y="4277500"/>
              <a:ext cx="3300" cy="3175"/>
            </a:xfrm>
            <a:custGeom>
              <a:avLst/>
              <a:gdLst/>
              <a:ahLst/>
              <a:cxnLst/>
              <a:rect l="l" t="t" r="r" b="b"/>
              <a:pathLst>
                <a:path w="132" h="127" extrusionOk="0">
                  <a:moveTo>
                    <a:pt x="6" y="1"/>
                  </a:moveTo>
                  <a:cubicBezTo>
                    <a:pt x="6" y="1"/>
                    <a:pt x="5" y="1"/>
                    <a:pt x="5" y="2"/>
                  </a:cubicBezTo>
                  <a:cubicBezTo>
                    <a:pt x="1" y="6"/>
                    <a:pt x="42" y="63"/>
                    <a:pt x="74" y="92"/>
                  </a:cubicBezTo>
                  <a:cubicBezTo>
                    <a:pt x="102" y="120"/>
                    <a:pt x="116" y="127"/>
                    <a:pt x="123" y="127"/>
                  </a:cubicBezTo>
                  <a:cubicBezTo>
                    <a:pt x="125" y="127"/>
                    <a:pt x="127" y="126"/>
                    <a:pt x="128" y="125"/>
                  </a:cubicBezTo>
                  <a:cubicBezTo>
                    <a:pt x="132" y="117"/>
                    <a:pt x="132" y="109"/>
                    <a:pt x="95" y="72"/>
                  </a:cubicBezTo>
                  <a:cubicBezTo>
                    <a:pt x="65" y="45"/>
                    <a:pt x="17" y="1"/>
                    <a:pt x="6"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912" name="Google Shape;912;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lang="en-US"/>
          </a:p>
        </p:txBody>
      </p:sp>
      <p:sp>
        <p:nvSpPr>
          <p:cNvPr id="913" name="Google Shape;913;p12"/>
          <p:cNvSpPr/>
          <p:nvPr/>
        </p:nvSpPr>
        <p:spPr>
          <a:xfrm>
            <a:off x="2084433" y="283200"/>
            <a:ext cx="7998400" cy="6291600"/>
          </a:xfrm>
          <a:prstGeom prst="roundRect">
            <a:avLst>
              <a:gd name="adj" fmla="val 0"/>
            </a:avLst>
          </a:prstGeom>
          <a:solidFill>
            <a:srgbClr val="FFFFFF">
              <a:alpha val="13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14" name="Google Shape;914;p12"/>
          <p:cNvSpPr txBox="1">
            <a:spLocks noGrp="1"/>
          </p:cNvSpPr>
          <p:nvPr>
            <p:ph type="ctrTitle"/>
          </p:nvPr>
        </p:nvSpPr>
        <p:spPr>
          <a:xfrm>
            <a:off x="521533" y="2530251"/>
            <a:ext cx="11123600" cy="1893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4800"/>
              <a:buNone/>
              <a:defRPr sz="6400">
                <a:solidFill>
                  <a:srgbClr val="FFFFFF"/>
                </a:solidFill>
              </a:defRPr>
            </a:lvl1pPr>
            <a:lvl2pPr lvl="1" algn="ctr" rtl="0">
              <a:spcBef>
                <a:spcPts val="0"/>
              </a:spcBef>
              <a:spcAft>
                <a:spcPts val="0"/>
              </a:spcAft>
              <a:buSzPts val="5200"/>
              <a:buNone/>
              <a:defRPr sz="6935"/>
            </a:lvl2pPr>
            <a:lvl3pPr lvl="2" algn="ctr" rtl="0">
              <a:spcBef>
                <a:spcPts val="0"/>
              </a:spcBef>
              <a:spcAft>
                <a:spcPts val="0"/>
              </a:spcAft>
              <a:buSzPts val="5200"/>
              <a:buNone/>
              <a:defRPr sz="6935"/>
            </a:lvl3pPr>
            <a:lvl4pPr lvl="3" algn="ctr" rtl="0">
              <a:spcBef>
                <a:spcPts val="0"/>
              </a:spcBef>
              <a:spcAft>
                <a:spcPts val="0"/>
              </a:spcAft>
              <a:buSzPts val="5200"/>
              <a:buNone/>
              <a:defRPr sz="6935"/>
            </a:lvl4pPr>
            <a:lvl5pPr lvl="4" algn="ctr" rtl="0">
              <a:spcBef>
                <a:spcPts val="0"/>
              </a:spcBef>
              <a:spcAft>
                <a:spcPts val="0"/>
              </a:spcAft>
              <a:buSzPts val="5200"/>
              <a:buNone/>
              <a:defRPr sz="6935"/>
            </a:lvl5pPr>
            <a:lvl6pPr lvl="5" algn="ctr" rtl="0">
              <a:spcBef>
                <a:spcPts val="0"/>
              </a:spcBef>
              <a:spcAft>
                <a:spcPts val="0"/>
              </a:spcAft>
              <a:buSzPts val="5200"/>
              <a:buNone/>
              <a:defRPr sz="6935"/>
            </a:lvl6pPr>
            <a:lvl7pPr lvl="6" algn="ctr" rtl="0">
              <a:spcBef>
                <a:spcPts val="0"/>
              </a:spcBef>
              <a:spcAft>
                <a:spcPts val="0"/>
              </a:spcAft>
              <a:buSzPts val="5200"/>
              <a:buNone/>
              <a:defRPr sz="6935"/>
            </a:lvl7pPr>
            <a:lvl8pPr lvl="7" algn="ctr" rtl="0">
              <a:spcBef>
                <a:spcPts val="0"/>
              </a:spcBef>
              <a:spcAft>
                <a:spcPts val="0"/>
              </a:spcAft>
              <a:buSzPts val="5200"/>
              <a:buNone/>
              <a:defRPr sz="6935"/>
            </a:lvl8pPr>
            <a:lvl9pPr lvl="8" algn="ctr" rtl="0">
              <a:spcBef>
                <a:spcPts val="0"/>
              </a:spcBef>
              <a:spcAft>
                <a:spcPts val="0"/>
              </a:spcAft>
              <a:buSzPts val="5200"/>
              <a:buNone/>
              <a:defRPr sz="6935"/>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TEXT 1">
  <p:cSld name="CAPTION_ONLY_2">
    <p:spTree>
      <p:nvGrpSpPr>
        <p:cNvPr id="1" name="Shape 915"/>
        <p:cNvGrpSpPr/>
        <p:nvPr/>
      </p:nvGrpSpPr>
      <p:grpSpPr>
        <a:xfrm>
          <a:off x="0" y="0"/>
          <a:ext cx="0" cy="0"/>
          <a:chOff x="0" y="0"/>
          <a:chExt cx="0" cy="0"/>
        </a:xfrm>
      </p:grpSpPr>
      <p:sp>
        <p:nvSpPr>
          <p:cNvPr id="916" name="Google Shape;916;p13"/>
          <p:cNvSpPr/>
          <p:nvPr/>
        </p:nvSpPr>
        <p:spPr>
          <a:xfrm>
            <a:off x="2084433" y="1802533"/>
            <a:ext cx="7998400" cy="3252800"/>
          </a:xfrm>
          <a:prstGeom prst="roundRect">
            <a:avLst>
              <a:gd name="adj" fmla="val 0"/>
            </a:avLst>
          </a:prstGeom>
          <a:solidFill>
            <a:srgbClr val="FFFFFF">
              <a:alpha val="6075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17" name="Google Shape;917;p1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lang="en-US"/>
          </a:p>
        </p:txBody>
      </p:sp>
      <p:sp>
        <p:nvSpPr>
          <p:cNvPr id="918" name="Google Shape;918;p13"/>
          <p:cNvSpPr txBox="1">
            <a:spLocks noGrp="1"/>
          </p:cNvSpPr>
          <p:nvPr>
            <p:ph type="ctrTitle"/>
          </p:nvPr>
        </p:nvSpPr>
        <p:spPr>
          <a:xfrm>
            <a:off x="521533" y="2530251"/>
            <a:ext cx="11123600" cy="1893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753E93"/>
              </a:buClr>
              <a:buSzPts val="4800"/>
              <a:buNone/>
              <a:defRPr sz="6400">
                <a:solidFill>
                  <a:srgbClr val="753E93"/>
                </a:solidFill>
              </a:defRPr>
            </a:lvl1pPr>
            <a:lvl2pPr lvl="1" algn="ctr" rtl="0">
              <a:spcBef>
                <a:spcPts val="0"/>
              </a:spcBef>
              <a:spcAft>
                <a:spcPts val="0"/>
              </a:spcAft>
              <a:buSzPts val="5200"/>
              <a:buNone/>
              <a:defRPr sz="6935"/>
            </a:lvl2pPr>
            <a:lvl3pPr lvl="2" algn="ctr" rtl="0">
              <a:spcBef>
                <a:spcPts val="0"/>
              </a:spcBef>
              <a:spcAft>
                <a:spcPts val="0"/>
              </a:spcAft>
              <a:buSzPts val="5200"/>
              <a:buNone/>
              <a:defRPr sz="6935"/>
            </a:lvl3pPr>
            <a:lvl4pPr lvl="3" algn="ctr" rtl="0">
              <a:spcBef>
                <a:spcPts val="0"/>
              </a:spcBef>
              <a:spcAft>
                <a:spcPts val="0"/>
              </a:spcAft>
              <a:buSzPts val="5200"/>
              <a:buNone/>
              <a:defRPr sz="6935"/>
            </a:lvl4pPr>
            <a:lvl5pPr lvl="4" algn="ctr" rtl="0">
              <a:spcBef>
                <a:spcPts val="0"/>
              </a:spcBef>
              <a:spcAft>
                <a:spcPts val="0"/>
              </a:spcAft>
              <a:buSzPts val="5200"/>
              <a:buNone/>
              <a:defRPr sz="6935"/>
            </a:lvl5pPr>
            <a:lvl6pPr lvl="5" algn="ctr" rtl="0">
              <a:spcBef>
                <a:spcPts val="0"/>
              </a:spcBef>
              <a:spcAft>
                <a:spcPts val="0"/>
              </a:spcAft>
              <a:buSzPts val="5200"/>
              <a:buNone/>
              <a:defRPr sz="6935"/>
            </a:lvl6pPr>
            <a:lvl7pPr lvl="6" algn="ctr" rtl="0">
              <a:spcBef>
                <a:spcPts val="0"/>
              </a:spcBef>
              <a:spcAft>
                <a:spcPts val="0"/>
              </a:spcAft>
              <a:buSzPts val="5200"/>
              <a:buNone/>
              <a:defRPr sz="6935"/>
            </a:lvl7pPr>
            <a:lvl8pPr lvl="7" algn="ctr" rtl="0">
              <a:spcBef>
                <a:spcPts val="0"/>
              </a:spcBef>
              <a:spcAft>
                <a:spcPts val="0"/>
              </a:spcAft>
              <a:buSzPts val="5200"/>
              <a:buNone/>
              <a:defRPr sz="6935"/>
            </a:lvl8pPr>
            <a:lvl9pPr lvl="8" algn="ctr" rtl="0">
              <a:spcBef>
                <a:spcPts val="0"/>
              </a:spcBef>
              <a:spcAft>
                <a:spcPts val="0"/>
              </a:spcAft>
              <a:buSzPts val="5200"/>
              <a:buNone/>
              <a:defRPr sz="6935"/>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TEXT &amp; SOME TEXT SLIDE">
  <p:cSld name="CAPTION_ONLY_1">
    <p:spTree>
      <p:nvGrpSpPr>
        <p:cNvPr id="1" name="Shape 919"/>
        <p:cNvGrpSpPr/>
        <p:nvPr/>
      </p:nvGrpSpPr>
      <p:grpSpPr>
        <a:xfrm>
          <a:off x="0" y="0"/>
          <a:ext cx="0" cy="0"/>
          <a:chOff x="0" y="0"/>
          <a:chExt cx="0" cy="0"/>
        </a:xfrm>
      </p:grpSpPr>
      <p:sp>
        <p:nvSpPr>
          <p:cNvPr id="920" name="Google Shape;920;p14"/>
          <p:cNvSpPr/>
          <p:nvPr/>
        </p:nvSpPr>
        <p:spPr>
          <a:xfrm flipH="1">
            <a:off x="-71281" y="-18900"/>
            <a:ext cx="12354433" cy="6887057"/>
          </a:xfrm>
          <a:custGeom>
            <a:avLst/>
            <a:gdLst/>
            <a:ahLst/>
            <a:cxnLst/>
            <a:rect l="l" t="t" r="r" b="b"/>
            <a:pathLst>
              <a:path w="43967" h="25530" extrusionOk="0">
                <a:moveTo>
                  <a:pt x="0" y="0"/>
                </a:moveTo>
                <a:lnTo>
                  <a:pt x="43966" y="0"/>
                </a:lnTo>
                <a:lnTo>
                  <a:pt x="43966" y="25530"/>
                </a:lnTo>
                <a:lnTo>
                  <a:pt x="0" y="2553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921" name="Google Shape;921;p14"/>
          <p:cNvGrpSpPr/>
          <p:nvPr/>
        </p:nvGrpSpPr>
        <p:grpSpPr>
          <a:xfrm flipH="1">
            <a:off x="-71567" y="-18896"/>
            <a:ext cx="12336100" cy="6887059"/>
            <a:chOff x="3655900" y="1642950"/>
            <a:chExt cx="1299175" cy="751250"/>
          </a:xfrm>
        </p:grpSpPr>
        <p:sp>
          <p:nvSpPr>
            <p:cNvPr id="922" name="Google Shape;922;p14"/>
            <p:cNvSpPr/>
            <p:nvPr/>
          </p:nvSpPr>
          <p:spPr>
            <a:xfrm>
              <a:off x="3655900" y="1891900"/>
              <a:ext cx="1299075" cy="436175"/>
            </a:xfrm>
            <a:custGeom>
              <a:avLst/>
              <a:gdLst/>
              <a:ahLst/>
              <a:cxnLst/>
              <a:rect l="l" t="t" r="r" b="b"/>
              <a:pathLst>
                <a:path w="51963" h="17447" extrusionOk="0">
                  <a:moveTo>
                    <a:pt x="22612" y="0"/>
                  </a:moveTo>
                  <a:cubicBezTo>
                    <a:pt x="21469" y="0"/>
                    <a:pt x="19509" y="149"/>
                    <a:pt x="17875" y="1020"/>
                  </a:cubicBezTo>
                  <a:cubicBezTo>
                    <a:pt x="17286" y="1335"/>
                    <a:pt x="16385" y="1455"/>
                    <a:pt x="15354" y="1455"/>
                  </a:cubicBezTo>
                  <a:cubicBezTo>
                    <a:pt x="12055" y="1455"/>
                    <a:pt x="7427" y="224"/>
                    <a:pt x="7427" y="224"/>
                  </a:cubicBezTo>
                  <a:cubicBezTo>
                    <a:pt x="7427" y="224"/>
                    <a:pt x="6553" y="4"/>
                    <a:pt x="5155" y="4"/>
                  </a:cubicBezTo>
                  <a:cubicBezTo>
                    <a:pt x="3815" y="4"/>
                    <a:pt x="1994" y="206"/>
                    <a:pt x="1" y="999"/>
                  </a:cubicBezTo>
                  <a:lnTo>
                    <a:pt x="1" y="16134"/>
                  </a:lnTo>
                  <a:cubicBezTo>
                    <a:pt x="2379" y="16048"/>
                    <a:pt x="7234" y="15417"/>
                    <a:pt x="11031" y="12042"/>
                  </a:cubicBezTo>
                  <a:cubicBezTo>
                    <a:pt x="14657" y="8811"/>
                    <a:pt x="17051" y="7386"/>
                    <a:pt x="19654" y="7386"/>
                  </a:cubicBezTo>
                  <a:cubicBezTo>
                    <a:pt x="20807" y="7386"/>
                    <a:pt x="22001" y="7665"/>
                    <a:pt x="23362" y="8192"/>
                  </a:cubicBezTo>
                  <a:cubicBezTo>
                    <a:pt x="24699" y="8707"/>
                    <a:pt x="25841" y="8887"/>
                    <a:pt x="26784" y="8887"/>
                  </a:cubicBezTo>
                  <a:cubicBezTo>
                    <a:pt x="28968" y="8887"/>
                    <a:pt x="30082" y="7921"/>
                    <a:pt x="30082" y="7921"/>
                  </a:cubicBezTo>
                  <a:cubicBezTo>
                    <a:pt x="30082" y="7921"/>
                    <a:pt x="31590" y="7145"/>
                    <a:pt x="33097" y="7145"/>
                  </a:cubicBezTo>
                  <a:cubicBezTo>
                    <a:pt x="34164" y="7145"/>
                    <a:pt x="35231" y="7534"/>
                    <a:pt x="35762" y="8864"/>
                  </a:cubicBezTo>
                  <a:cubicBezTo>
                    <a:pt x="37045" y="12067"/>
                    <a:pt x="40334" y="15043"/>
                    <a:pt x="40334" y="15043"/>
                  </a:cubicBezTo>
                  <a:cubicBezTo>
                    <a:pt x="40334" y="15043"/>
                    <a:pt x="42539" y="17446"/>
                    <a:pt x="46691" y="17446"/>
                  </a:cubicBezTo>
                  <a:cubicBezTo>
                    <a:pt x="47363" y="17446"/>
                    <a:pt x="48086" y="17383"/>
                    <a:pt x="48859" y="17237"/>
                  </a:cubicBezTo>
                  <a:cubicBezTo>
                    <a:pt x="49658" y="17086"/>
                    <a:pt x="50323" y="17021"/>
                    <a:pt x="50877" y="17021"/>
                  </a:cubicBezTo>
                  <a:cubicBezTo>
                    <a:pt x="51301" y="17021"/>
                    <a:pt x="51659" y="17059"/>
                    <a:pt x="51963" y="17127"/>
                  </a:cubicBezTo>
                  <a:lnTo>
                    <a:pt x="51963" y="4620"/>
                  </a:lnTo>
                  <a:cubicBezTo>
                    <a:pt x="50723" y="5154"/>
                    <a:pt x="48920" y="5759"/>
                    <a:pt x="47115" y="5759"/>
                  </a:cubicBezTo>
                  <a:cubicBezTo>
                    <a:pt x="46256" y="5759"/>
                    <a:pt x="45398" y="5622"/>
                    <a:pt x="44598" y="5276"/>
                  </a:cubicBezTo>
                  <a:cubicBezTo>
                    <a:pt x="42622" y="4416"/>
                    <a:pt x="41037" y="4209"/>
                    <a:pt x="39969" y="4209"/>
                  </a:cubicBezTo>
                  <a:cubicBezTo>
                    <a:pt x="38980" y="4209"/>
                    <a:pt x="38435" y="4386"/>
                    <a:pt x="38435" y="4386"/>
                  </a:cubicBezTo>
                  <a:cubicBezTo>
                    <a:pt x="38435" y="4386"/>
                    <a:pt x="37163" y="4903"/>
                    <a:pt x="35490" y="4903"/>
                  </a:cubicBezTo>
                  <a:cubicBezTo>
                    <a:pt x="34155" y="4903"/>
                    <a:pt x="32565" y="4574"/>
                    <a:pt x="31161" y="3394"/>
                  </a:cubicBezTo>
                  <a:cubicBezTo>
                    <a:pt x="27991" y="733"/>
                    <a:pt x="23575" y="40"/>
                    <a:pt x="23575" y="40"/>
                  </a:cubicBezTo>
                  <a:cubicBezTo>
                    <a:pt x="23575" y="40"/>
                    <a:pt x="23202" y="0"/>
                    <a:pt x="22612"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23" name="Google Shape;923;p14"/>
            <p:cNvSpPr/>
            <p:nvPr/>
          </p:nvSpPr>
          <p:spPr>
            <a:xfrm>
              <a:off x="4039825" y="1642950"/>
              <a:ext cx="915250" cy="258475"/>
            </a:xfrm>
            <a:custGeom>
              <a:avLst/>
              <a:gdLst/>
              <a:ahLst/>
              <a:cxnLst/>
              <a:rect l="l" t="t" r="r" b="b"/>
              <a:pathLst>
                <a:path w="36610" h="10339" extrusionOk="0">
                  <a:moveTo>
                    <a:pt x="0" y="1"/>
                  </a:moveTo>
                  <a:cubicBezTo>
                    <a:pt x="160" y="193"/>
                    <a:pt x="300" y="403"/>
                    <a:pt x="410" y="628"/>
                  </a:cubicBezTo>
                  <a:cubicBezTo>
                    <a:pt x="1440" y="2670"/>
                    <a:pt x="4954" y="3330"/>
                    <a:pt x="4954" y="3330"/>
                  </a:cubicBezTo>
                  <a:cubicBezTo>
                    <a:pt x="4954" y="3330"/>
                    <a:pt x="6545" y="3691"/>
                    <a:pt x="7078" y="4536"/>
                  </a:cubicBezTo>
                  <a:cubicBezTo>
                    <a:pt x="7515" y="5229"/>
                    <a:pt x="8385" y="6335"/>
                    <a:pt x="10189" y="6335"/>
                  </a:cubicBezTo>
                  <a:cubicBezTo>
                    <a:pt x="10584" y="6335"/>
                    <a:pt x="11024" y="6282"/>
                    <a:pt x="11515" y="6160"/>
                  </a:cubicBezTo>
                  <a:cubicBezTo>
                    <a:pt x="11861" y="6073"/>
                    <a:pt x="12224" y="6036"/>
                    <a:pt x="12595" y="6036"/>
                  </a:cubicBezTo>
                  <a:cubicBezTo>
                    <a:pt x="15146" y="6036"/>
                    <a:pt x="18047" y="7820"/>
                    <a:pt x="18047" y="7820"/>
                  </a:cubicBezTo>
                  <a:cubicBezTo>
                    <a:pt x="18047" y="7820"/>
                    <a:pt x="21835" y="10339"/>
                    <a:pt x="26041" y="10339"/>
                  </a:cubicBezTo>
                  <a:cubicBezTo>
                    <a:pt x="27202" y="10339"/>
                    <a:pt x="28395" y="10147"/>
                    <a:pt x="29549" y="9657"/>
                  </a:cubicBezTo>
                  <a:cubicBezTo>
                    <a:pt x="32735" y="8304"/>
                    <a:pt x="35163" y="6508"/>
                    <a:pt x="36610" y="5282"/>
                  </a:cubicBezTo>
                  <a:lnTo>
                    <a:pt x="36610" y="1"/>
                  </a:lnTo>
                  <a:lnTo>
                    <a:pt x="29340" y="1"/>
                  </a:lnTo>
                  <a:cubicBezTo>
                    <a:pt x="27597" y="526"/>
                    <a:pt x="25690" y="1321"/>
                    <a:pt x="23804" y="2531"/>
                  </a:cubicBezTo>
                  <a:cubicBezTo>
                    <a:pt x="21110" y="4255"/>
                    <a:pt x="18914" y="4743"/>
                    <a:pt x="17290" y="4743"/>
                  </a:cubicBezTo>
                  <a:cubicBezTo>
                    <a:pt x="15178" y="4743"/>
                    <a:pt x="14037" y="3917"/>
                    <a:pt x="14037" y="3917"/>
                  </a:cubicBezTo>
                  <a:cubicBezTo>
                    <a:pt x="14037" y="3917"/>
                    <a:pt x="13491" y="3321"/>
                    <a:pt x="11936" y="3321"/>
                  </a:cubicBezTo>
                  <a:cubicBezTo>
                    <a:pt x="11455" y="3321"/>
                    <a:pt x="10878" y="3378"/>
                    <a:pt x="10190" y="3527"/>
                  </a:cubicBezTo>
                  <a:cubicBezTo>
                    <a:pt x="10027" y="3562"/>
                    <a:pt x="9866" y="3579"/>
                    <a:pt x="9708" y="3579"/>
                  </a:cubicBezTo>
                  <a:cubicBezTo>
                    <a:pt x="7886" y="3579"/>
                    <a:pt x="6432" y="1385"/>
                    <a:pt x="5696" y="1"/>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24" name="Google Shape;924;p14"/>
            <p:cNvSpPr/>
            <p:nvPr/>
          </p:nvSpPr>
          <p:spPr>
            <a:xfrm>
              <a:off x="3742950" y="2287000"/>
              <a:ext cx="725400" cy="107200"/>
            </a:xfrm>
            <a:custGeom>
              <a:avLst/>
              <a:gdLst/>
              <a:ahLst/>
              <a:cxnLst/>
              <a:rect l="l" t="t" r="r" b="b"/>
              <a:pathLst>
                <a:path w="29016" h="4288" extrusionOk="0">
                  <a:moveTo>
                    <a:pt x="10237" y="0"/>
                  </a:moveTo>
                  <a:cubicBezTo>
                    <a:pt x="6886" y="0"/>
                    <a:pt x="5987" y="1962"/>
                    <a:pt x="5987" y="1962"/>
                  </a:cubicBezTo>
                  <a:cubicBezTo>
                    <a:pt x="5987" y="1962"/>
                    <a:pt x="5249" y="3127"/>
                    <a:pt x="2981" y="3127"/>
                  </a:cubicBezTo>
                  <a:cubicBezTo>
                    <a:pt x="1825" y="3127"/>
                    <a:pt x="759" y="3713"/>
                    <a:pt x="0" y="4287"/>
                  </a:cubicBezTo>
                  <a:lnTo>
                    <a:pt x="29016" y="4287"/>
                  </a:lnTo>
                  <a:cubicBezTo>
                    <a:pt x="28212" y="3996"/>
                    <a:pt x="27269" y="3467"/>
                    <a:pt x="26494" y="2516"/>
                  </a:cubicBezTo>
                  <a:cubicBezTo>
                    <a:pt x="25397" y="1157"/>
                    <a:pt x="23799" y="626"/>
                    <a:pt x="22167" y="626"/>
                  </a:cubicBezTo>
                  <a:cubicBezTo>
                    <a:pt x="21223" y="626"/>
                    <a:pt x="20268" y="804"/>
                    <a:pt x="19392" y="1101"/>
                  </a:cubicBezTo>
                  <a:cubicBezTo>
                    <a:pt x="18736" y="1322"/>
                    <a:pt x="18078" y="1403"/>
                    <a:pt x="17468" y="1403"/>
                  </a:cubicBezTo>
                  <a:cubicBezTo>
                    <a:pt x="15853" y="1403"/>
                    <a:pt x="14578" y="839"/>
                    <a:pt x="14578" y="839"/>
                  </a:cubicBezTo>
                  <a:cubicBezTo>
                    <a:pt x="12805" y="228"/>
                    <a:pt x="11379" y="0"/>
                    <a:pt x="10237"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925" name="Google Shape;925;p14"/>
          <p:cNvGrpSpPr/>
          <p:nvPr/>
        </p:nvGrpSpPr>
        <p:grpSpPr>
          <a:xfrm>
            <a:off x="-124009" y="867459"/>
            <a:ext cx="12439827" cy="5791072"/>
            <a:chOff x="1415075" y="3850050"/>
            <a:chExt cx="1195325" cy="500900"/>
          </a:xfrm>
        </p:grpSpPr>
        <p:sp>
          <p:nvSpPr>
            <p:cNvPr id="926" name="Google Shape;926;p14"/>
            <p:cNvSpPr/>
            <p:nvPr/>
          </p:nvSpPr>
          <p:spPr>
            <a:xfrm>
              <a:off x="2602375" y="3931750"/>
              <a:ext cx="5350" cy="5375"/>
            </a:xfrm>
            <a:custGeom>
              <a:avLst/>
              <a:gdLst/>
              <a:ahLst/>
              <a:cxnLst/>
              <a:rect l="l" t="t" r="r" b="b"/>
              <a:pathLst>
                <a:path w="214" h="215" extrusionOk="0">
                  <a:moveTo>
                    <a:pt x="107" y="1"/>
                  </a:moveTo>
                  <a:cubicBezTo>
                    <a:pt x="46" y="1"/>
                    <a:pt x="1" y="46"/>
                    <a:pt x="1" y="107"/>
                  </a:cubicBezTo>
                  <a:cubicBezTo>
                    <a:pt x="1" y="169"/>
                    <a:pt x="46" y="214"/>
                    <a:pt x="107" y="214"/>
                  </a:cubicBezTo>
                  <a:cubicBezTo>
                    <a:pt x="169" y="214"/>
                    <a:pt x="214" y="165"/>
                    <a:pt x="214" y="107"/>
                  </a:cubicBezTo>
                  <a:cubicBezTo>
                    <a:pt x="214" y="54"/>
                    <a:pt x="169"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27" name="Google Shape;927;p14"/>
            <p:cNvSpPr/>
            <p:nvPr/>
          </p:nvSpPr>
          <p:spPr>
            <a:xfrm>
              <a:off x="2557075" y="3976875"/>
              <a:ext cx="5450" cy="5350"/>
            </a:xfrm>
            <a:custGeom>
              <a:avLst/>
              <a:gdLst/>
              <a:ahLst/>
              <a:cxnLst/>
              <a:rect l="l" t="t" r="r" b="b"/>
              <a:pathLst>
                <a:path w="218" h="214" extrusionOk="0">
                  <a:moveTo>
                    <a:pt x="111" y="0"/>
                  </a:moveTo>
                  <a:cubicBezTo>
                    <a:pt x="49" y="0"/>
                    <a:pt x="0" y="49"/>
                    <a:pt x="0" y="107"/>
                  </a:cubicBezTo>
                  <a:cubicBezTo>
                    <a:pt x="0" y="168"/>
                    <a:pt x="49" y="213"/>
                    <a:pt x="111" y="213"/>
                  </a:cubicBezTo>
                  <a:cubicBezTo>
                    <a:pt x="168" y="213"/>
                    <a:pt x="218" y="168"/>
                    <a:pt x="218" y="107"/>
                  </a:cubicBezTo>
                  <a:cubicBezTo>
                    <a:pt x="218" y="49"/>
                    <a:pt x="168" y="0"/>
                    <a:pt x="11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28" name="Google Shape;928;p14"/>
            <p:cNvSpPr/>
            <p:nvPr/>
          </p:nvSpPr>
          <p:spPr>
            <a:xfrm>
              <a:off x="2528875" y="3906225"/>
              <a:ext cx="6700" cy="6700"/>
            </a:xfrm>
            <a:custGeom>
              <a:avLst/>
              <a:gdLst/>
              <a:ahLst/>
              <a:cxnLst/>
              <a:rect l="l" t="t" r="r" b="b"/>
              <a:pathLst>
                <a:path w="268" h="268" extrusionOk="0">
                  <a:moveTo>
                    <a:pt x="136" y="1"/>
                  </a:moveTo>
                  <a:cubicBezTo>
                    <a:pt x="62" y="1"/>
                    <a:pt x="1" y="62"/>
                    <a:pt x="1" y="136"/>
                  </a:cubicBezTo>
                  <a:cubicBezTo>
                    <a:pt x="1" y="210"/>
                    <a:pt x="62" y="267"/>
                    <a:pt x="136" y="267"/>
                  </a:cubicBezTo>
                  <a:cubicBezTo>
                    <a:pt x="210" y="267"/>
                    <a:pt x="267" y="210"/>
                    <a:pt x="267" y="136"/>
                  </a:cubicBezTo>
                  <a:cubicBezTo>
                    <a:pt x="267" y="62"/>
                    <a:pt x="210" y="1"/>
                    <a:pt x="13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29" name="Google Shape;929;p14"/>
            <p:cNvSpPr/>
            <p:nvPr/>
          </p:nvSpPr>
          <p:spPr>
            <a:xfrm>
              <a:off x="2512275" y="3956775"/>
              <a:ext cx="1550" cy="1550"/>
            </a:xfrm>
            <a:custGeom>
              <a:avLst/>
              <a:gdLst/>
              <a:ahLst/>
              <a:cxnLst/>
              <a:rect l="l" t="t" r="r" b="b"/>
              <a:pathLst>
                <a:path w="62" h="62" extrusionOk="0">
                  <a:moveTo>
                    <a:pt x="29" y="0"/>
                  </a:moveTo>
                  <a:cubicBezTo>
                    <a:pt x="17" y="0"/>
                    <a:pt x="0" y="13"/>
                    <a:pt x="0" y="29"/>
                  </a:cubicBezTo>
                  <a:cubicBezTo>
                    <a:pt x="0" y="45"/>
                    <a:pt x="17" y="62"/>
                    <a:pt x="29" y="62"/>
                  </a:cubicBezTo>
                  <a:cubicBezTo>
                    <a:pt x="45" y="62"/>
                    <a:pt x="62" y="45"/>
                    <a:pt x="62" y="29"/>
                  </a:cubicBezTo>
                  <a:cubicBezTo>
                    <a:pt x="62" y="17"/>
                    <a:pt x="45" y="0"/>
                    <a:pt x="29"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0" name="Google Shape;930;p14"/>
            <p:cNvSpPr/>
            <p:nvPr/>
          </p:nvSpPr>
          <p:spPr>
            <a:xfrm>
              <a:off x="2432825" y="3953400"/>
              <a:ext cx="6675" cy="6675"/>
            </a:xfrm>
            <a:custGeom>
              <a:avLst/>
              <a:gdLst/>
              <a:ahLst/>
              <a:cxnLst/>
              <a:rect l="l" t="t" r="r" b="b"/>
              <a:pathLst>
                <a:path w="267" h="267" extrusionOk="0">
                  <a:moveTo>
                    <a:pt x="132" y="0"/>
                  </a:moveTo>
                  <a:cubicBezTo>
                    <a:pt x="62" y="0"/>
                    <a:pt x="0" y="62"/>
                    <a:pt x="0" y="135"/>
                  </a:cubicBezTo>
                  <a:cubicBezTo>
                    <a:pt x="0" y="205"/>
                    <a:pt x="62" y="267"/>
                    <a:pt x="132" y="267"/>
                  </a:cubicBezTo>
                  <a:cubicBezTo>
                    <a:pt x="205" y="267"/>
                    <a:pt x="267" y="205"/>
                    <a:pt x="267" y="135"/>
                  </a:cubicBezTo>
                  <a:cubicBezTo>
                    <a:pt x="267" y="62"/>
                    <a:pt x="210" y="0"/>
                    <a:pt x="13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1" name="Google Shape;931;p14"/>
            <p:cNvSpPr/>
            <p:nvPr/>
          </p:nvSpPr>
          <p:spPr>
            <a:xfrm>
              <a:off x="2365575" y="3988650"/>
              <a:ext cx="2075" cy="2075"/>
            </a:xfrm>
            <a:custGeom>
              <a:avLst/>
              <a:gdLst/>
              <a:ahLst/>
              <a:cxnLst/>
              <a:rect l="l" t="t" r="r" b="b"/>
              <a:pathLst>
                <a:path w="83" h="83" extrusionOk="0">
                  <a:moveTo>
                    <a:pt x="41" y="1"/>
                  </a:moveTo>
                  <a:cubicBezTo>
                    <a:pt x="21" y="1"/>
                    <a:pt x="0" y="21"/>
                    <a:pt x="0" y="42"/>
                  </a:cubicBezTo>
                  <a:cubicBezTo>
                    <a:pt x="0" y="62"/>
                    <a:pt x="21" y="83"/>
                    <a:pt x="41" y="83"/>
                  </a:cubicBezTo>
                  <a:cubicBezTo>
                    <a:pt x="62" y="83"/>
                    <a:pt x="82" y="62"/>
                    <a:pt x="82" y="42"/>
                  </a:cubicBezTo>
                  <a:cubicBezTo>
                    <a:pt x="82" y="17"/>
                    <a:pt x="66" y="1"/>
                    <a:pt x="41"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2" name="Google Shape;932;p14"/>
            <p:cNvSpPr/>
            <p:nvPr/>
          </p:nvSpPr>
          <p:spPr>
            <a:xfrm>
              <a:off x="2478025" y="4010700"/>
              <a:ext cx="4650" cy="4625"/>
            </a:xfrm>
            <a:custGeom>
              <a:avLst/>
              <a:gdLst/>
              <a:ahLst/>
              <a:cxnLst/>
              <a:rect l="l" t="t" r="r" b="b"/>
              <a:pathLst>
                <a:path w="186" h="185" extrusionOk="0">
                  <a:moveTo>
                    <a:pt x="95" y="0"/>
                  </a:moveTo>
                  <a:cubicBezTo>
                    <a:pt x="42" y="0"/>
                    <a:pt x="1" y="41"/>
                    <a:pt x="1" y="95"/>
                  </a:cubicBezTo>
                  <a:cubicBezTo>
                    <a:pt x="1" y="144"/>
                    <a:pt x="42" y="185"/>
                    <a:pt x="95" y="185"/>
                  </a:cubicBezTo>
                  <a:cubicBezTo>
                    <a:pt x="144" y="185"/>
                    <a:pt x="185" y="144"/>
                    <a:pt x="185" y="95"/>
                  </a:cubicBezTo>
                  <a:cubicBezTo>
                    <a:pt x="185" y="41"/>
                    <a:pt x="144" y="0"/>
                    <a:pt x="9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3" name="Google Shape;933;p14"/>
            <p:cNvSpPr/>
            <p:nvPr/>
          </p:nvSpPr>
          <p:spPr>
            <a:xfrm>
              <a:off x="2464700" y="4020525"/>
              <a:ext cx="7500" cy="7525"/>
            </a:xfrm>
            <a:custGeom>
              <a:avLst/>
              <a:gdLst/>
              <a:ahLst/>
              <a:cxnLst/>
              <a:rect l="l" t="t" r="r" b="b"/>
              <a:pathLst>
                <a:path w="300" h="301" extrusionOk="0">
                  <a:moveTo>
                    <a:pt x="148" y="1"/>
                  </a:moveTo>
                  <a:cubicBezTo>
                    <a:pt x="66" y="1"/>
                    <a:pt x="1" y="71"/>
                    <a:pt x="1" y="153"/>
                  </a:cubicBezTo>
                  <a:cubicBezTo>
                    <a:pt x="1" y="235"/>
                    <a:pt x="66" y="300"/>
                    <a:pt x="148" y="300"/>
                  </a:cubicBezTo>
                  <a:cubicBezTo>
                    <a:pt x="230" y="300"/>
                    <a:pt x="300" y="235"/>
                    <a:pt x="300" y="153"/>
                  </a:cubicBezTo>
                  <a:cubicBezTo>
                    <a:pt x="300" y="67"/>
                    <a:pt x="230" y="9"/>
                    <a:pt x="14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4" name="Google Shape;934;p14"/>
            <p:cNvSpPr/>
            <p:nvPr/>
          </p:nvSpPr>
          <p:spPr>
            <a:xfrm>
              <a:off x="2546100" y="4066050"/>
              <a:ext cx="4125" cy="4125"/>
            </a:xfrm>
            <a:custGeom>
              <a:avLst/>
              <a:gdLst/>
              <a:ahLst/>
              <a:cxnLst/>
              <a:rect l="l" t="t" r="r" b="b"/>
              <a:pathLst>
                <a:path w="165" h="165" extrusionOk="0">
                  <a:moveTo>
                    <a:pt x="82" y="1"/>
                  </a:moveTo>
                  <a:cubicBezTo>
                    <a:pt x="37" y="1"/>
                    <a:pt x="0" y="37"/>
                    <a:pt x="0" y="83"/>
                  </a:cubicBezTo>
                  <a:cubicBezTo>
                    <a:pt x="0" y="128"/>
                    <a:pt x="37" y="165"/>
                    <a:pt x="82" y="165"/>
                  </a:cubicBezTo>
                  <a:cubicBezTo>
                    <a:pt x="128" y="165"/>
                    <a:pt x="165" y="128"/>
                    <a:pt x="165" y="83"/>
                  </a:cubicBezTo>
                  <a:cubicBezTo>
                    <a:pt x="165" y="37"/>
                    <a:pt x="128" y="1"/>
                    <a:pt x="8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5" name="Google Shape;935;p14"/>
            <p:cNvSpPr/>
            <p:nvPr/>
          </p:nvSpPr>
          <p:spPr>
            <a:xfrm>
              <a:off x="2446550" y="4054875"/>
              <a:ext cx="3325" cy="3400"/>
            </a:xfrm>
            <a:custGeom>
              <a:avLst/>
              <a:gdLst/>
              <a:ahLst/>
              <a:cxnLst/>
              <a:rect l="l" t="t" r="r" b="b"/>
              <a:pathLst>
                <a:path w="133" h="136" extrusionOk="0">
                  <a:moveTo>
                    <a:pt x="66" y="1"/>
                  </a:moveTo>
                  <a:cubicBezTo>
                    <a:pt x="30" y="1"/>
                    <a:pt x="1" y="33"/>
                    <a:pt x="1" y="70"/>
                  </a:cubicBezTo>
                  <a:cubicBezTo>
                    <a:pt x="1" y="103"/>
                    <a:pt x="30" y="136"/>
                    <a:pt x="66" y="136"/>
                  </a:cubicBezTo>
                  <a:cubicBezTo>
                    <a:pt x="103" y="136"/>
                    <a:pt x="132" y="103"/>
                    <a:pt x="132" y="70"/>
                  </a:cubicBezTo>
                  <a:cubicBezTo>
                    <a:pt x="132" y="33"/>
                    <a:pt x="103" y="1"/>
                    <a:pt x="6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6" name="Google Shape;936;p14"/>
            <p:cNvSpPr/>
            <p:nvPr/>
          </p:nvSpPr>
          <p:spPr>
            <a:xfrm>
              <a:off x="2407700" y="4061550"/>
              <a:ext cx="7925" cy="8000"/>
            </a:xfrm>
            <a:custGeom>
              <a:avLst/>
              <a:gdLst/>
              <a:ahLst/>
              <a:cxnLst/>
              <a:rect l="l" t="t" r="r" b="b"/>
              <a:pathLst>
                <a:path w="317" h="320" extrusionOk="0">
                  <a:moveTo>
                    <a:pt x="161" y="0"/>
                  </a:moveTo>
                  <a:cubicBezTo>
                    <a:pt x="70" y="0"/>
                    <a:pt x="1" y="74"/>
                    <a:pt x="1" y="160"/>
                  </a:cubicBezTo>
                  <a:cubicBezTo>
                    <a:pt x="1" y="246"/>
                    <a:pt x="70" y="320"/>
                    <a:pt x="161" y="320"/>
                  </a:cubicBezTo>
                  <a:cubicBezTo>
                    <a:pt x="247" y="320"/>
                    <a:pt x="317" y="246"/>
                    <a:pt x="317" y="160"/>
                  </a:cubicBezTo>
                  <a:cubicBezTo>
                    <a:pt x="317" y="74"/>
                    <a:pt x="247" y="0"/>
                    <a:pt x="16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7" name="Google Shape;937;p14"/>
            <p:cNvSpPr/>
            <p:nvPr/>
          </p:nvSpPr>
          <p:spPr>
            <a:xfrm>
              <a:off x="2376125" y="4034775"/>
              <a:ext cx="3625" cy="3625"/>
            </a:xfrm>
            <a:custGeom>
              <a:avLst/>
              <a:gdLst/>
              <a:ahLst/>
              <a:cxnLst/>
              <a:rect l="l" t="t" r="r" b="b"/>
              <a:pathLst>
                <a:path w="145" h="145" extrusionOk="0">
                  <a:moveTo>
                    <a:pt x="80" y="1"/>
                  </a:moveTo>
                  <a:cubicBezTo>
                    <a:pt x="78" y="1"/>
                    <a:pt x="76" y="1"/>
                    <a:pt x="75" y="1"/>
                  </a:cubicBezTo>
                  <a:cubicBezTo>
                    <a:pt x="34" y="1"/>
                    <a:pt x="1" y="34"/>
                    <a:pt x="1" y="75"/>
                  </a:cubicBezTo>
                  <a:cubicBezTo>
                    <a:pt x="1" y="116"/>
                    <a:pt x="34" y="144"/>
                    <a:pt x="75" y="144"/>
                  </a:cubicBezTo>
                  <a:cubicBezTo>
                    <a:pt x="116" y="144"/>
                    <a:pt x="144" y="116"/>
                    <a:pt x="144" y="75"/>
                  </a:cubicBezTo>
                  <a:cubicBezTo>
                    <a:pt x="144" y="36"/>
                    <a:pt x="115" y="1"/>
                    <a:pt x="8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8" name="Google Shape;938;p14"/>
            <p:cNvSpPr/>
            <p:nvPr/>
          </p:nvSpPr>
          <p:spPr>
            <a:xfrm>
              <a:off x="2354000" y="4064925"/>
              <a:ext cx="1050" cy="1050"/>
            </a:xfrm>
            <a:custGeom>
              <a:avLst/>
              <a:gdLst/>
              <a:ahLst/>
              <a:cxnLst/>
              <a:rect l="l" t="t" r="r" b="b"/>
              <a:pathLst>
                <a:path w="42" h="42" extrusionOk="0">
                  <a:moveTo>
                    <a:pt x="21" y="0"/>
                  </a:moveTo>
                  <a:cubicBezTo>
                    <a:pt x="12" y="0"/>
                    <a:pt x="0" y="9"/>
                    <a:pt x="0" y="21"/>
                  </a:cubicBezTo>
                  <a:cubicBezTo>
                    <a:pt x="0" y="29"/>
                    <a:pt x="12" y="41"/>
                    <a:pt x="21" y="41"/>
                  </a:cubicBezTo>
                  <a:cubicBezTo>
                    <a:pt x="33" y="41"/>
                    <a:pt x="41" y="29"/>
                    <a:pt x="41" y="21"/>
                  </a:cubicBezTo>
                  <a:cubicBezTo>
                    <a:pt x="41" y="9"/>
                    <a:pt x="33" y="0"/>
                    <a:pt x="2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39" name="Google Shape;939;p14"/>
            <p:cNvSpPr/>
            <p:nvPr/>
          </p:nvSpPr>
          <p:spPr>
            <a:xfrm>
              <a:off x="2339525" y="4041550"/>
              <a:ext cx="1575" cy="1550"/>
            </a:xfrm>
            <a:custGeom>
              <a:avLst/>
              <a:gdLst/>
              <a:ahLst/>
              <a:cxnLst/>
              <a:rect l="l" t="t" r="r" b="b"/>
              <a:pathLst>
                <a:path w="63" h="62" extrusionOk="0">
                  <a:moveTo>
                    <a:pt x="30" y="1"/>
                  </a:moveTo>
                  <a:cubicBezTo>
                    <a:pt x="17" y="1"/>
                    <a:pt x="1" y="17"/>
                    <a:pt x="1" y="33"/>
                  </a:cubicBezTo>
                  <a:cubicBezTo>
                    <a:pt x="1" y="46"/>
                    <a:pt x="17" y="62"/>
                    <a:pt x="30" y="62"/>
                  </a:cubicBezTo>
                  <a:cubicBezTo>
                    <a:pt x="46" y="62"/>
                    <a:pt x="62" y="50"/>
                    <a:pt x="62" y="33"/>
                  </a:cubicBezTo>
                  <a:cubicBezTo>
                    <a:pt x="62" y="17"/>
                    <a:pt x="46" y="1"/>
                    <a:pt x="3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0" name="Google Shape;940;p14"/>
            <p:cNvSpPr/>
            <p:nvPr/>
          </p:nvSpPr>
          <p:spPr>
            <a:xfrm>
              <a:off x="2277525" y="4113525"/>
              <a:ext cx="3600" cy="3600"/>
            </a:xfrm>
            <a:custGeom>
              <a:avLst/>
              <a:gdLst/>
              <a:ahLst/>
              <a:cxnLst/>
              <a:rect l="l" t="t" r="r" b="b"/>
              <a:pathLst>
                <a:path w="144" h="144" extrusionOk="0">
                  <a:moveTo>
                    <a:pt x="70" y="0"/>
                  </a:moveTo>
                  <a:cubicBezTo>
                    <a:pt x="29" y="0"/>
                    <a:pt x="0" y="29"/>
                    <a:pt x="0" y="70"/>
                  </a:cubicBezTo>
                  <a:cubicBezTo>
                    <a:pt x="0" y="111"/>
                    <a:pt x="29" y="144"/>
                    <a:pt x="70" y="144"/>
                  </a:cubicBezTo>
                  <a:cubicBezTo>
                    <a:pt x="111" y="144"/>
                    <a:pt x="144" y="111"/>
                    <a:pt x="144" y="70"/>
                  </a:cubicBezTo>
                  <a:cubicBezTo>
                    <a:pt x="144" y="29"/>
                    <a:pt x="111" y="0"/>
                    <a:pt x="7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1" name="Google Shape;941;p14"/>
            <p:cNvSpPr/>
            <p:nvPr/>
          </p:nvSpPr>
          <p:spPr>
            <a:xfrm>
              <a:off x="2287450" y="4024750"/>
              <a:ext cx="7725" cy="7700"/>
            </a:xfrm>
            <a:custGeom>
              <a:avLst/>
              <a:gdLst/>
              <a:ahLst/>
              <a:cxnLst/>
              <a:rect l="l" t="t" r="r" b="b"/>
              <a:pathLst>
                <a:path w="309" h="308" extrusionOk="0">
                  <a:moveTo>
                    <a:pt x="157" y="0"/>
                  </a:moveTo>
                  <a:cubicBezTo>
                    <a:pt x="71" y="0"/>
                    <a:pt x="1" y="70"/>
                    <a:pt x="1" y="156"/>
                  </a:cubicBezTo>
                  <a:cubicBezTo>
                    <a:pt x="1" y="242"/>
                    <a:pt x="71" y="308"/>
                    <a:pt x="157" y="308"/>
                  </a:cubicBezTo>
                  <a:cubicBezTo>
                    <a:pt x="243" y="308"/>
                    <a:pt x="308" y="242"/>
                    <a:pt x="308" y="156"/>
                  </a:cubicBezTo>
                  <a:cubicBezTo>
                    <a:pt x="308" y="74"/>
                    <a:pt x="239" y="0"/>
                    <a:pt x="15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2" name="Google Shape;942;p14"/>
            <p:cNvSpPr/>
            <p:nvPr/>
          </p:nvSpPr>
          <p:spPr>
            <a:xfrm>
              <a:off x="2277525" y="3974700"/>
              <a:ext cx="2575" cy="2600"/>
            </a:xfrm>
            <a:custGeom>
              <a:avLst/>
              <a:gdLst/>
              <a:ahLst/>
              <a:cxnLst/>
              <a:rect l="l" t="t" r="r" b="b"/>
              <a:pathLst>
                <a:path w="103" h="104" extrusionOk="0">
                  <a:moveTo>
                    <a:pt x="49" y="1"/>
                  </a:moveTo>
                  <a:cubicBezTo>
                    <a:pt x="21" y="1"/>
                    <a:pt x="0" y="21"/>
                    <a:pt x="0" y="50"/>
                  </a:cubicBezTo>
                  <a:cubicBezTo>
                    <a:pt x="0" y="83"/>
                    <a:pt x="25" y="103"/>
                    <a:pt x="49" y="103"/>
                  </a:cubicBezTo>
                  <a:cubicBezTo>
                    <a:pt x="82" y="103"/>
                    <a:pt x="103" y="79"/>
                    <a:pt x="103" y="50"/>
                  </a:cubicBezTo>
                  <a:cubicBezTo>
                    <a:pt x="103" y="26"/>
                    <a:pt x="82" y="1"/>
                    <a:pt x="4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3" name="Google Shape;943;p14"/>
            <p:cNvSpPr/>
            <p:nvPr/>
          </p:nvSpPr>
          <p:spPr>
            <a:xfrm>
              <a:off x="2159625" y="3915150"/>
              <a:ext cx="6175" cy="6175"/>
            </a:xfrm>
            <a:custGeom>
              <a:avLst/>
              <a:gdLst/>
              <a:ahLst/>
              <a:cxnLst/>
              <a:rect l="l" t="t" r="r" b="b"/>
              <a:pathLst>
                <a:path w="247" h="247" extrusionOk="0">
                  <a:moveTo>
                    <a:pt x="123" y="1"/>
                  </a:moveTo>
                  <a:cubicBezTo>
                    <a:pt x="54" y="1"/>
                    <a:pt x="0" y="54"/>
                    <a:pt x="0" y="124"/>
                  </a:cubicBezTo>
                  <a:cubicBezTo>
                    <a:pt x="0" y="189"/>
                    <a:pt x="58" y="247"/>
                    <a:pt x="123" y="247"/>
                  </a:cubicBezTo>
                  <a:cubicBezTo>
                    <a:pt x="189" y="247"/>
                    <a:pt x="246" y="189"/>
                    <a:pt x="246" y="124"/>
                  </a:cubicBezTo>
                  <a:cubicBezTo>
                    <a:pt x="246" y="54"/>
                    <a:pt x="193" y="5"/>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4" name="Google Shape;944;p14"/>
            <p:cNvSpPr/>
            <p:nvPr/>
          </p:nvSpPr>
          <p:spPr>
            <a:xfrm>
              <a:off x="1906425" y="4150100"/>
              <a:ext cx="3100" cy="3100"/>
            </a:xfrm>
            <a:custGeom>
              <a:avLst/>
              <a:gdLst/>
              <a:ahLst/>
              <a:cxnLst/>
              <a:rect l="l" t="t" r="r" b="b"/>
              <a:pathLst>
                <a:path w="124" h="124" extrusionOk="0">
                  <a:moveTo>
                    <a:pt x="62" y="1"/>
                  </a:moveTo>
                  <a:cubicBezTo>
                    <a:pt x="25" y="1"/>
                    <a:pt x="0" y="30"/>
                    <a:pt x="0" y="62"/>
                  </a:cubicBezTo>
                  <a:cubicBezTo>
                    <a:pt x="0" y="95"/>
                    <a:pt x="25" y="124"/>
                    <a:pt x="62" y="124"/>
                  </a:cubicBezTo>
                  <a:cubicBezTo>
                    <a:pt x="94" y="124"/>
                    <a:pt x="123" y="95"/>
                    <a:pt x="123" y="62"/>
                  </a:cubicBezTo>
                  <a:cubicBezTo>
                    <a:pt x="123" y="30"/>
                    <a:pt x="94" y="1"/>
                    <a:pt x="6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5" name="Google Shape;945;p14"/>
            <p:cNvSpPr/>
            <p:nvPr/>
          </p:nvSpPr>
          <p:spPr>
            <a:xfrm>
              <a:off x="2172550" y="3987625"/>
              <a:ext cx="6175" cy="6175"/>
            </a:xfrm>
            <a:custGeom>
              <a:avLst/>
              <a:gdLst/>
              <a:ahLst/>
              <a:cxnLst/>
              <a:rect l="l" t="t" r="r" b="b"/>
              <a:pathLst>
                <a:path w="247" h="247" extrusionOk="0">
                  <a:moveTo>
                    <a:pt x="123" y="1"/>
                  </a:moveTo>
                  <a:cubicBezTo>
                    <a:pt x="58" y="1"/>
                    <a:pt x="0" y="58"/>
                    <a:pt x="0" y="124"/>
                  </a:cubicBezTo>
                  <a:cubicBezTo>
                    <a:pt x="0" y="189"/>
                    <a:pt x="58" y="247"/>
                    <a:pt x="123" y="247"/>
                  </a:cubicBezTo>
                  <a:cubicBezTo>
                    <a:pt x="189" y="247"/>
                    <a:pt x="246" y="189"/>
                    <a:pt x="246" y="124"/>
                  </a:cubicBezTo>
                  <a:cubicBezTo>
                    <a:pt x="246" y="58"/>
                    <a:pt x="189" y="1"/>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6" name="Google Shape;946;p14"/>
            <p:cNvSpPr/>
            <p:nvPr/>
          </p:nvSpPr>
          <p:spPr>
            <a:xfrm>
              <a:off x="2060700" y="3961500"/>
              <a:ext cx="5150" cy="5150"/>
            </a:xfrm>
            <a:custGeom>
              <a:avLst/>
              <a:gdLst/>
              <a:ahLst/>
              <a:cxnLst/>
              <a:rect l="l" t="t" r="r" b="b"/>
              <a:pathLst>
                <a:path w="206" h="206" extrusionOk="0">
                  <a:moveTo>
                    <a:pt x="103" y="0"/>
                  </a:moveTo>
                  <a:cubicBezTo>
                    <a:pt x="46" y="0"/>
                    <a:pt x="0" y="45"/>
                    <a:pt x="0" y="103"/>
                  </a:cubicBezTo>
                  <a:cubicBezTo>
                    <a:pt x="0" y="160"/>
                    <a:pt x="46" y="205"/>
                    <a:pt x="103" y="205"/>
                  </a:cubicBezTo>
                  <a:cubicBezTo>
                    <a:pt x="160" y="205"/>
                    <a:pt x="205" y="160"/>
                    <a:pt x="205" y="103"/>
                  </a:cubicBezTo>
                  <a:cubicBezTo>
                    <a:pt x="205" y="45"/>
                    <a:pt x="160" y="4"/>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7" name="Google Shape;947;p14"/>
            <p:cNvSpPr/>
            <p:nvPr/>
          </p:nvSpPr>
          <p:spPr>
            <a:xfrm>
              <a:off x="2015275" y="3851600"/>
              <a:ext cx="3625" cy="3600"/>
            </a:xfrm>
            <a:custGeom>
              <a:avLst/>
              <a:gdLst/>
              <a:ahLst/>
              <a:cxnLst/>
              <a:rect l="l" t="t" r="r" b="b"/>
              <a:pathLst>
                <a:path w="145" h="144" extrusionOk="0">
                  <a:moveTo>
                    <a:pt x="75" y="0"/>
                  </a:moveTo>
                  <a:cubicBezTo>
                    <a:pt x="34" y="0"/>
                    <a:pt x="1" y="29"/>
                    <a:pt x="1" y="70"/>
                  </a:cubicBezTo>
                  <a:cubicBezTo>
                    <a:pt x="1" y="111"/>
                    <a:pt x="34" y="144"/>
                    <a:pt x="75" y="144"/>
                  </a:cubicBezTo>
                  <a:cubicBezTo>
                    <a:pt x="116" y="144"/>
                    <a:pt x="144" y="111"/>
                    <a:pt x="144" y="70"/>
                  </a:cubicBezTo>
                  <a:cubicBezTo>
                    <a:pt x="144" y="33"/>
                    <a:pt x="116" y="0"/>
                    <a:pt x="7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8" name="Google Shape;948;p14"/>
            <p:cNvSpPr/>
            <p:nvPr/>
          </p:nvSpPr>
          <p:spPr>
            <a:xfrm>
              <a:off x="2016200" y="3908175"/>
              <a:ext cx="7725" cy="7725"/>
            </a:xfrm>
            <a:custGeom>
              <a:avLst/>
              <a:gdLst/>
              <a:ahLst/>
              <a:cxnLst/>
              <a:rect l="l" t="t" r="r" b="b"/>
              <a:pathLst>
                <a:path w="309" h="309" extrusionOk="0">
                  <a:moveTo>
                    <a:pt x="157" y="1"/>
                  </a:moveTo>
                  <a:cubicBezTo>
                    <a:pt x="75" y="1"/>
                    <a:pt x="1" y="66"/>
                    <a:pt x="1" y="152"/>
                  </a:cubicBezTo>
                  <a:cubicBezTo>
                    <a:pt x="1" y="234"/>
                    <a:pt x="66" y="308"/>
                    <a:pt x="157" y="308"/>
                  </a:cubicBezTo>
                  <a:cubicBezTo>
                    <a:pt x="235" y="308"/>
                    <a:pt x="308" y="243"/>
                    <a:pt x="308" y="152"/>
                  </a:cubicBezTo>
                  <a:cubicBezTo>
                    <a:pt x="308" y="66"/>
                    <a:pt x="239" y="1"/>
                    <a:pt x="15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49" name="Google Shape;949;p14"/>
            <p:cNvSpPr/>
            <p:nvPr/>
          </p:nvSpPr>
          <p:spPr>
            <a:xfrm>
              <a:off x="1980625" y="3942425"/>
              <a:ext cx="4125" cy="4125"/>
            </a:xfrm>
            <a:custGeom>
              <a:avLst/>
              <a:gdLst/>
              <a:ahLst/>
              <a:cxnLst/>
              <a:rect l="l" t="t" r="r" b="b"/>
              <a:pathLst>
                <a:path w="165" h="165" extrusionOk="0">
                  <a:moveTo>
                    <a:pt x="83" y="0"/>
                  </a:moveTo>
                  <a:cubicBezTo>
                    <a:pt x="34" y="0"/>
                    <a:pt x="1" y="37"/>
                    <a:pt x="1" y="82"/>
                  </a:cubicBezTo>
                  <a:cubicBezTo>
                    <a:pt x="1" y="127"/>
                    <a:pt x="34" y="164"/>
                    <a:pt x="83" y="164"/>
                  </a:cubicBezTo>
                  <a:cubicBezTo>
                    <a:pt x="128" y="164"/>
                    <a:pt x="165" y="127"/>
                    <a:pt x="165" y="82"/>
                  </a:cubicBezTo>
                  <a:cubicBezTo>
                    <a:pt x="165" y="37"/>
                    <a:pt x="128" y="0"/>
                    <a:pt x="8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0" name="Google Shape;950;p14"/>
            <p:cNvSpPr/>
            <p:nvPr/>
          </p:nvSpPr>
          <p:spPr>
            <a:xfrm>
              <a:off x="1932750" y="3959525"/>
              <a:ext cx="5475" cy="5475"/>
            </a:xfrm>
            <a:custGeom>
              <a:avLst/>
              <a:gdLst/>
              <a:ahLst/>
              <a:cxnLst/>
              <a:rect l="l" t="t" r="r" b="b"/>
              <a:pathLst>
                <a:path w="219" h="219" extrusionOk="0">
                  <a:moveTo>
                    <a:pt x="118" y="1"/>
                  </a:moveTo>
                  <a:cubicBezTo>
                    <a:pt x="116" y="1"/>
                    <a:pt x="114" y="1"/>
                    <a:pt x="112" y="1"/>
                  </a:cubicBezTo>
                  <a:cubicBezTo>
                    <a:pt x="54" y="1"/>
                    <a:pt x="1" y="54"/>
                    <a:pt x="1" y="112"/>
                  </a:cubicBezTo>
                  <a:cubicBezTo>
                    <a:pt x="1" y="165"/>
                    <a:pt x="50" y="218"/>
                    <a:pt x="112" y="218"/>
                  </a:cubicBezTo>
                  <a:cubicBezTo>
                    <a:pt x="165" y="218"/>
                    <a:pt x="218" y="173"/>
                    <a:pt x="218" y="112"/>
                  </a:cubicBezTo>
                  <a:cubicBezTo>
                    <a:pt x="218" y="49"/>
                    <a:pt x="169" y="1"/>
                    <a:pt x="11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1" name="Google Shape;951;p14"/>
            <p:cNvSpPr/>
            <p:nvPr/>
          </p:nvSpPr>
          <p:spPr>
            <a:xfrm>
              <a:off x="1848700" y="3962300"/>
              <a:ext cx="4950" cy="4850"/>
            </a:xfrm>
            <a:custGeom>
              <a:avLst/>
              <a:gdLst/>
              <a:ahLst/>
              <a:cxnLst/>
              <a:rect l="l" t="t" r="r" b="b"/>
              <a:pathLst>
                <a:path w="198" h="194" extrusionOk="0">
                  <a:moveTo>
                    <a:pt x="99" y="1"/>
                  </a:moveTo>
                  <a:cubicBezTo>
                    <a:pt x="50" y="1"/>
                    <a:pt x="1" y="42"/>
                    <a:pt x="1" y="95"/>
                  </a:cubicBezTo>
                  <a:cubicBezTo>
                    <a:pt x="1" y="148"/>
                    <a:pt x="42" y="194"/>
                    <a:pt x="99" y="194"/>
                  </a:cubicBezTo>
                  <a:cubicBezTo>
                    <a:pt x="152" y="194"/>
                    <a:pt x="197" y="153"/>
                    <a:pt x="197" y="95"/>
                  </a:cubicBezTo>
                  <a:cubicBezTo>
                    <a:pt x="197" y="38"/>
                    <a:pt x="152" y="1"/>
                    <a:pt x="9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2" name="Google Shape;952;p14"/>
            <p:cNvSpPr/>
            <p:nvPr/>
          </p:nvSpPr>
          <p:spPr>
            <a:xfrm>
              <a:off x="1847975" y="4095775"/>
              <a:ext cx="3825" cy="3925"/>
            </a:xfrm>
            <a:custGeom>
              <a:avLst/>
              <a:gdLst/>
              <a:ahLst/>
              <a:cxnLst/>
              <a:rect l="l" t="t" r="r" b="b"/>
              <a:pathLst>
                <a:path w="153" h="157" extrusionOk="0">
                  <a:moveTo>
                    <a:pt x="85" y="0"/>
                  </a:moveTo>
                  <a:cubicBezTo>
                    <a:pt x="83" y="0"/>
                    <a:pt x="81" y="0"/>
                    <a:pt x="79" y="1"/>
                  </a:cubicBezTo>
                  <a:cubicBezTo>
                    <a:pt x="38" y="1"/>
                    <a:pt x="1" y="29"/>
                    <a:pt x="1" y="79"/>
                  </a:cubicBezTo>
                  <a:cubicBezTo>
                    <a:pt x="1" y="120"/>
                    <a:pt x="30" y="156"/>
                    <a:pt x="79" y="156"/>
                  </a:cubicBezTo>
                  <a:cubicBezTo>
                    <a:pt x="116" y="156"/>
                    <a:pt x="153" y="124"/>
                    <a:pt x="153" y="79"/>
                  </a:cubicBezTo>
                  <a:cubicBezTo>
                    <a:pt x="153" y="32"/>
                    <a:pt x="120" y="0"/>
                    <a:pt x="8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3" name="Google Shape;953;p14"/>
            <p:cNvSpPr/>
            <p:nvPr/>
          </p:nvSpPr>
          <p:spPr>
            <a:xfrm>
              <a:off x="1755925" y="4119875"/>
              <a:ext cx="1875" cy="1750"/>
            </a:xfrm>
            <a:custGeom>
              <a:avLst/>
              <a:gdLst/>
              <a:ahLst/>
              <a:cxnLst/>
              <a:rect l="l" t="t" r="r" b="b"/>
              <a:pathLst>
                <a:path w="75" h="70" extrusionOk="0">
                  <a:moveTo>
                    <a:pt x="37" y="0"/>
                  </a:moveTo>
                  <a:cubicBezTo>
                    <a:pt x="17" y="0"/>
                    <a:pt x="1" y="17"/>
                    <a:pt x="1" y="37"/>
                  </a:cubicBezTo>
                  <a:cubicBezTo>
                    <a:pt x="1" y="58"/>
                    <a:pt x="17" y="70"/>
                    <a:pt x="37" y="70"/>
                  </a:cubicBezTo>
                  <a:cubicBezTo>
                    <a:pt x="58" y="70"/>
                    <a:pt x="74" y="58"/>
                    <a:pt x="74" y="37"/>
                  </a:cubicBezTo>
                  <a:cubicBezTo>
                    <a:pt x="74" y="21"/>
                    <a:pt x="58" y="0"/>
                    <a:pt x="3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4" name="Google Shape;954;p14"/>
            <p:cNvSpPr/>
            <p:nvPr/>
          </p:nvSpPr>
          <p:spPr>
            <a:xfrm>
              <a:off x="1771600" y="4006175"/>
              <a:ext cx="1575" cy="1575"/>
            </a:xfrm>
            <a:custGeom>
              <a:avLst/>
              <a:gdLst/>
              <a:ahLst/>
              <a:cxnLst/>
              <a:rect l="l" t="t" r="r" b="b"/>
              <a:pathLst>
                <a:path w="63" h="63" extrusionOk="0">
                  <a:moveTo>
                    <a:pt x="30" y="1"/>
                  </a:moveTo>
                  <a:cubicBezTo>
                    <a:pt x="17" y="1"/>
                    <a:pt x="1" y="17"/>
                    <a:pt x="1" y="34"/>
                  </a:cubicBezTo>
                  <a:cubicBezTo>
                    <a:pt x="1" y="50"/>
                    <a:pt x="17" y="62"/>
                    <a:pt x="30" y="62"/>
                  </a:cubicBezTo>
                  <a:cubicBezTo>
                    <a:pt x="46" y="62"/>
                    <a:pt x="62" y="50"/>
                    <a:pt x="62" y="34"/>
                  </a:cubicBezTo>
                  <a:cubicBezTo>
                    <a:pt x="62" y="13"/>
                    <a:pt x="46" y="1"/>
                    <a:pt x="3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5" name="Google Shape;955;p14"/>
            <p:cNvSpPr/>
            <p:nvPr/>
          </p:nvSpPr>
          <p:spPr>
            <a:xfrm>
              <a:off x="1733575" y="3975225"/>
              <a:ext cx="7725" cy="7700"/>
            </a:xfrm>
            <a:custGeom>
              <a:avLst/>
              <a:gdLst/>
              <a:ahLst/>
              <a:cxnLst/>
              <a:rect l="l" t="t" r="r" b="b"/>
              <a:pathLst>
                <a:path w="309" h="308" extrusionOk="0">
                  <a:moveTo>
                    <a:pt x="152" y="0"/>
                  </a:moveTo>
                  <a:cubicBezTo>
                    <a:pt x="66" y="0"/>
                    <a:pt x="1" y="70"/>
                    <a:pt x="1" y="152"/>
                  </a:cubicBezTo>
                  <a:cubicBezTo>
                    <a:pt x="1" y="238"/>
                    <a:pt x="66" y="308"/>
                    <a:pt x="152" y="308"/>
                  </a:cubicBezTo>
                  <a:cubicBezTo>
                    <a:pt x="238" y="308"/>
                    <a:pt x="308" y="238"/>
                    <a:pt x="308" y="152"/>
                  </a:cubicBezTo>
                  <a:cubicBezTo>
                    <a:pt x="308" y="70"/>
                    <a:pt x="238" y="0"/>
                    <a:pt x="15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6" name="Google Shape;956;p14"/>
            <p:cNvSpPr/>
            <p:nvPr/>
          </p:nvSpPr>
          <p:spPr>
            <a:xfrm>
              <a:off x="1760325" y="4037150"/>
              <a:ext cx="3325" cy="3300"/>
            </a:xfrm>
            <a:custGeom>
              <a:avLst/>
              <a:gdLst/>
              <a:ahLst/>
              <a:cxnLst/>
              <a:rect l="l" t="t" r="r" b="b"/>
              <a:pathLst>
                <a:path w="133" h="132" extrusionOk="0">
                  <a:moveTo>
                    <a:pt x="66" y="0"/>
                  </a:moveTo>
                  <a:cubicBezTo>
                    <a:pt x="30" y="0"/>
                    <a:pt x="1" y="29"/>
                    <a:pt x="1" y="66"/>
                  </a:cubicBezTo>
                  <a:cubicBezTo>
                    <a:pt x="1" y="103"/>
                    <a:pt x="30" y="131"/>
                    <a:pt x="66" y="131"/>
                  </a:cubicBezTo>
                  <a:cubicBezTo>
                    <a:pt x="103" y="131"/>
                    <a:pt x="132" y="103"/>
                    <a:pt x="132" y="66"/>
                  </a:cubicBezTo>
                  <a:cubicBezTo>
                    <a:pt x="132" y="29"/>
                    <a:pt x="103" y="0"/>
                    <a:pt x="6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7" name="Google Shape;957;p14"/>
            <p:cNvSpPr/>
            <p:nvPr/>
          </p:nvSpPr>
          <p:spPr>
            <a:xfrm>
              <a:off x="1652900" y="4030075"/>
              <a:ext cx="6700" cy="6675"/>
            </a:xfrm>
            <a:custGeom>
              <a:avLst/>
              <a:gdLst/>
              <a:ahLst/>
              <a:cxnLst/>
              <a:rect l="l" t="t" r="r" b="b"/>
              <a:pathLst>
                <a:path w="268" h="267" extrusionOk="0">
                  <a:moveTo>
                    <a:pt x="136" y="0"/>
                  </a:moveTo>
                  <a:cubicBezTo>
                    <a:pt x="62" y="0"/>
                    <a:pt x="1" y="58"/>
                    <a:pt x="1" y="131"/>
                  </a:cubicBezTo>
                  <a:cubicBezTo>
                    <a:pt x="1" y="205"/>
                    <a:pt x="58" y="267"/>
                    <a:pt x="136" y="267"/>
                  </a:cubicBezTo>
                  <a:cubicBezTo>
                    <a:pt x="206" y="267"/>
                    <a:pt x="267" y="209"/>
                    <a:pt x="267" y="131"/>
                  </a:cubicBezTo>
                  <a:cubicBezTo>
                    <a:pt x="267" y="58"/>
                    <a:pt x="206" y="0"/>
                    <a:pt x="13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8" name="Google Shape;958;p14"/>
            <p:cNvSpPr/>
            <p:nvPr/>
          </p:nvSpPr>
          <p:spPr>
            <a:xfrm>
              <a:off x="1676900" y="4160875"/>
              <a:ext cx="6175" cy="6175"/>
            </a:xfrm>
            <a:custGeom>
              <a:avLst/>
              <a:gdLst/>
              <a:ahLst/>
              <a:cxnLst/>
              <a:rect l="l" t="t" r="r" b="b"/>
              <a:pathLst>
                <a:path w="247" h="247" extrusionOk="0">
                  <a:moveTo>
                    <a:pt x="123" y="1"/>
                  </a:moveTo>
                  <a:cubicBezTo>
                    <a:pt x="53" y="1"/>
                    <a:pt x="0" y="54"/>
                    <a:pt x="0" y="124"/>
                  </a:cubicBezTo>
                  <a:cubicBezTo>
                    <a:pt x="0" y="193"/>
                    <a:pt x="53" y="247"/>
                    <a:pt x="123" y="247"/>
                  </a:cubicBezTo>
                  <a:cubicBezTo>
                    <a:pt x="193" y="247"/>
                    <a:pt x="246" y="193"/>
                    <a:pt x="246" y="124"/>
                  </a:cubicBezTo>
                  <a:cubicBezTo>
                    <a:pt x="246" y="54"/>
                    <a:pt x="193" y="1"/>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59" name="Google Shape;959;p14"/>
            <p:cNvSpPr/>
            <p:nvPr/>
          </p:nvSpPr>
          <p:spPr>
            <a:xfrm>
              <a:off x="1592925" y="4074250"/>
              <a:ext cx="850" cy="850"/>
            </a:xfrm>
            <a:custGeom>
              <a:avLst/>
              <a:gdLst/>
              <a:ahLst/>
              <a:cxnLst/>
              <a:rect l="l" t="t" r="r" b="b"/>
              <a:pathLst>
                <a:path w="34" h="34" extrusionOk="0">
                  <a:moveTo>
                    <a:pt x="17" y="1"/>
                  </a:moveTo>
                  <a:cubicBezTo>
                    <a:pt x="9" y="1"/>
                    <a:pt x="1" y="9"/>
                    <a:pt x="1" y="17"/>
                  </a:cubicBezTo>
                  <a:cubicBezTo>
                    <a:pt x="1" y="25"/>
                    <a:pt x="9" y="33"/>
                    <a:pt x="17" y="33"/>
                  </a:cubicBezTo>
                  <a:cubicBezTo>
                    <a:pt x="25" y="33"/>
                    <a:pt x="33" y="25"/>
                    <a:pt x="33" y="17"/>
                  </a:cubicBezTo>
                  <a:cubicBezTo>
                    <a:pt x="33" y="9"/>
                    <a:pt x="25" y="1"/>
                    <a:pt x="1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0" name="Google Shape;960;p14"/>
            <p:cNvSpPr/>
            <p:nvPr/>
          </p:nvSpPr>
          <p:spPr>
            <a:xfrm>
              <a:off x="1545675" y="4003725"/>
              <a:ext cx="7925" cy="8025"/>
            </a:xfrm>
            <a:custGeom>
              <a:avLst/>
              <a:gdLst/>
              <a:ahLst/>
              <a:cxnLst/>
              <a:rect l="l" t="t" r="r" b="b"/>
              <a:pathLst>
                <a:path w="317" h="321" extrusionOk="0">
                  <a:moveTo>
                    <a:pt x="160" y="0"/>
                  </a:moveTo>
                  <a:cubicBezTo>
                    <a:pt x="70" y="0"/>
                    <a:pt x="0" y="74"/>
                    <a:pt x="0" y="160"/>
                  </a:cubicBezTo>
                  <a:cubicBezTo>
                    <a:pt x="0" y="251"/>
                    <a:pt x="70" y="320"/>
                    <a:pt x="160" y="320"/>
                  </a:cubicBezTo>
                  <a:cubicBezTo>
                    <a:pt x="246" y="320"/>
                    <a:pt x="316" y="251"/>
                    <a:pt x="316" y="160"/>
                  </a:cubicBezTo>
                  <a:cubicBezTo>
                    <a:pt x="316" y="74"/>
                    <a:pt x="246" y="0"/>
                    <a:pt x="16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1" name="Google Shape;961;p14"/>
            <p:cNvSpPr/>
            <p:nvPr/>
          </p:nvSpPr>
          <p:spPr>
            <a:xfrm>
              <a:off x="1611575" y="3970100"/>
              <a:ext cx="1775" cy="1775"/>
            </a:xfrm>
            <a:custGeom>
              <a:avLst/>
              <a:gdLst/>
              <a:ahLst/>
              <a:cxnLst/>
              <a:rect l="l" t="t" r="r" b="b"/>
              <a:pathLst>
                <a:path w="71" h="71" extrusionOk="0">
                  <a:moveTo>
                    <a:pt x="34" y="0"/>
                  </a:moveTo>
                  <a:cubicBezTo>
                    <a:pt x="13" y="0"/>
                    <a:pt x="1" y="13"/>
                    <a:pt x="1" y="33"/>
                  </a:cubicBezTo>
                  <a:cubicBezTo>
                    <a:pt x="1" y="54"/>
                    <a:pt x="13" y="70"/>
                    <a:pt x="34" y="70"/>
                  </a:cubicBezTo>
                  <a:cubicBezTo>
                    <a:pt x="54" y="70"/>
                    <a:pt x="71" y="58"/>
                    <a:pt x="71" y="33"/>
                  </a:cubicBezTo>
                  <a:cubicBezTo>
                    <a:pt x="71" y="17"/>
                    <a:pt x="54" y="0"/>
                    <a:pt x="3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2" name="Google Shape;962;p14"/>
            <p:cNvSpPr/>
            <p:nvPr/>
          </p:nvSpPr>
          <p:spPr>
            <a:xfrm>
              <a:off x="1587700" y="3902850"/>
              <a:ext cx="7200" cy="7200"/>
            </a:xfrm>
            <a:custGeom>
              <a:avLst/>
              <a:gdLst/>
              <a:ahLst/>
              <a:cxnLst/>
              <a:rect l="l" t="t" r="r" b="b"/>
              <a:pathLst>
                <a:path w="288" h="288" extrusionOk="0">
                  <a:moveTo>
                    <a:pt x="144" y="1"/>
                  </a:moveTo>
                  <a:cubicBezTo>
                    <a:pt x="66" y="1"/>
                    <a:pt x="1" y="62"/>
                    <a:pt x="1" y="144"/>
                  </a:cubicBezTo>
                  <a:cubicBezTo>
                    <a:pt x="1" y="222"/>
                    <a:pt x="66" y="288"/>
                    <a:pt x="144" y="288"/>
                  </a:cubicBezTo>
                  <a:cubicBezTo>
                    <a:pt x="222" y="288"/>
                    <a:pt x="288" y="222"/>
                    <a:pt x="288" y="144"/>
                  </a:cubicBezTo>
                  <a:cubicBezTo>
                    <a:pt x="288" y="62"/>
                    <a:pt x="222" y="1"/>
                    <a:pt x="14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3" name="Google Shape;963;p14"/>
            <p:cNvSpPr/>
            <p:nvPr/>
          </p:nvSpPr>
          <p:spPr>
            <a:xfrm>
              <a:off x="1558275" y="3913400"/>
              <a:ext cx="1575" cy="1575"/>
            </a:xfrm>
            <a:custGeom>
              <a:avLst/>
              <a:gdLst/>
              <a:ahLst/>
              <a:cxnLst/>
              <a:rect l="l" t="t" r="r" b="b"/>
              <a:pathLst>
                <a:path w="63" h="63" extrusionOk="0">
                  <a:moveTo>
                    <a:pt x="29" y="1"/>
                  </a:moveTo>
                  <a:cubicBezTo>
                    <a:pt x="13" y="1"/>
                    <a:pt x="1" y="17"/>
                    <a:pt x="1" y="34"/>
                  </a:cubicBezTo>
                  <a:cubicBezTo>
                    <a:pt x="1" y="46"/>
                    <a:pt x="13" y="62"/>
                    <a:pt x="29" y="62"/>
                  </a:cubicBezTo>
                  <a:cubicBezTo>
                    <a:pt x="46" y="62"/>
                    <a:pt x="62" y="50"/>
                    <a:pt x="62" y="34"/>
                  </a:cubicBezTo>
                  <a:cubicBezTo>
                    <a:pt x="62" y="17"/>
                    <a:pt x="50" y="1"/>
                    <a:pt x="2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4" name="Google Shape;964;p14"/>
            <p:cNvSpPr/>
            <p:nvPr/>
          </p:nvSpPr>
          <p:spPr>
            <a:xfrm>
              <a:off x="1494425" y="3900400"/>
              <a:ext cx="3600" cy="3600"/>
            </a:xfrm>
            <a:custGeom>
              <a:avLst/>
              <a:gdLst/>
              <a:ahLst/>
              <a:cxnLst/>
              <a:rect l="l" t="t" r="r" b="b"/>
              <a:pathLst>
                <a:path w="144" h="144" extrusionOk="0">
                  <a:moveTo>
                    <a:pt x="74" y="0"/>
                  </a:moveTo>
                  <a:cubicBezTo>
                    <a:pt x="33" y="0"/>
                    <a:pt x="0" y="29"/>
                    <a:pt x="0" y="70"/>
                  </a:cubicBezTo>
                  <a:cubicBezTo>
                    <a:pt x="0" y="111"/>
                    <a:pt x="33" y="144"/>
                    <a:pt x="74" y="144"/>
                  </a:cubicBezTo>
                  <a:cubicBezTo>
                    <a:pt x="115" y="144"/>
                    <a:pt x="144" y="111"/>
                    <a:pt x="144" y="70"/>
                  </a:cubicBezTo>
                  <a:cubicBezTo>
                    <a:pt x="144" y="29"/>
                    <a:pt x="115" y="0"/>
                    <a:pt x="7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5" name="Google Shape;965;p14"/>
            <p:cNvSpPr/>
            <p:nvPr/>
          </p:nvSpPr>
          <p:spPr>
            <a:xfrm>
              <a:off x="1459350" y="3922325"/>
              <a:ext cx="5350" cy="5350"/>
            </a:xfrm>
            <a:custGeom>
              <a:avLst/>
              <a:gdLst/>
              <a:ahLst/>
              <a:cxnLst/>
              <a:rect l="l" t="t" r="r" b="b"/>
              <a:pathLst>
                <a:path w="214" h="214" extrusionOk="0">
                  <a:moveTo>
                    <a:pt x="114" y="0"/>
                  </a:moveTo>
                  <a:cubicBezTo>
                    <a:pt x="111" y="0"/>
                    <a:pt x="109" y="0"/>
                    <a:pt x="107" y="1"/>
                  </a:cubicBezTo>
                  <a:cubicBezTo>
                    <a:pt x="46" y="1"/>
                    <a:pt x="1" y="46"/>
                    <a:pt x="1" y="107"/>
                  </a:cubicBezTo>
                  <a:cubicBezTo>
                    <a:pt x="1" y="169"/>
                    <a:pt x="46" y="214"/>
                    <a:pt x="107" y="214"/>
                  </a:cubicBezTo>
                  <a:cubicBezTo>
                    <a:pt x="169" y="214"/>
                    <a:pt x="214" y="169"/>
                    <a:pt x="214" y="107"/>
                  </a:cubicBezTo>
                  <a:cubicBezTo>
                    <a:pt x="214" y="52"/>
                    <a:pt x="168" y="0"/>
                    <a:pt x="11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6" name="Google Shape;966;p14"/>
            <p:cNvSpPr/>
            <p:nvPr/>
          </p:nvSpPr>
          <p:spPr>
            <a:xfrm>
              <a:off x="1437725" y="3933700"/>
              <a:ext cx="4125" cy="4125"/>
            </a:xfrm>
            <a:custGeom>
              <a:avLst/>
              <a:gdLst/>
              <a:ahLst/>
              <a:cxnLst/>
              <a:rect l="l" t="t" r="r" b="b"/>
              <a:pathLst>
                <a:path w="165" h="165" extrusionOk="0">
                  <a:moveTo>
                    <a:pt x="82" y="1"/>
                  </a:moveTo>
                  <a:cubicBezTo>
                    <a:pt x="37" y="1"/>
                    <a:pt x="0" y="38"/>
                    <a:pt x="0" y="83"/>
                  </a:cubicBezTo>
                  <a:cubicBezTo>
                    <a:pt x="0" y="128"/>
                    <a:pt x="37" y="165"/>
                    <a:pt x="82" y="165"/>
                  </a:cubicBezTo>
                  <a:cubicBezTo>
                    <a:pt x="132" y="165"/>
                    <a:pt x="165" y="128"/>
                    <a:pt x="165" y="83"/>
                  </a:cubicBezTo>
                  <a:cubicBezTo>
                    <a:pt x="165" y="38"/>
                    <a:pt x="132" y="1"/>
                    <a:pt x="8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7" name="Google Shape;967;p14"/>
            <p:cNvSpPr/>
            <p:nvPr/>
          </p:nvSpPr>
          <p:spPr>
            <a:xfrm>
              <a:off x="2428100" y="4223300"/>
              <a:ext cx="5350" cy="5350"/>
            </a:xfrm>
            <a:custGeom>
              <a:avLst/>
              <a:gdLst/>
              <a:ahLst/>
              <a:cxnLst/>
              <a:rect l="l" t="t" r="r" b="b"/>
              <a:pathLst>
                <a:path w="214" h="214" extrusionOk="0">
                  <a:moveTo>
                    <a:pt x="107" y="1"/>
                  </a:moveTo>
                  <a:cubicBezTo>
                    <a:pt x="50" y="1"/>
                    <a:pt x="1" y="46"/>
                    <a:pt x="1" y="107"/>
                  </a:cubicBezTo>
                  <a:cubicBezTo>
                    <a:pt x="1" y="165"/>
                    <a:pt x="50" y="214"/>
                    <a:pt x="107" y="214"/>
                  </a:cubicBezTo>
                  <a:cubicBezTo>
                    <a:pt x="165" y="214"/>
                    <a:pt x="214" y="169"/>
                    <a:pt x="214" y="107"/>
                  </a:cubicBezTo>
                  <a:cubicBezTo>
                    <a:pt x="214" y="50"/>
                    <a:pt x="165"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8" name="Google Shape;968;p14"/>
            <p:cNvSpPr/>
            <p:nvPr/>
          </p:nvSpPr>
          <p:spPr>
            <a:xfrm>
              <a:off x="2350800" y="4177175"/>
              <a:ext cx="1050" cy="1050"/>
            </a:xfrm>
            <a:custGeom>
              <a:avLst/>
              <a:gdLst/>
              <a:ahLst/>
              <a:cxnLst/>
              <a:rect l="l" t="t" r="r" b="b"/>
              <a:pathLst>
                <a:path w="42" h="42" extrusionOk="0">
                  <a:moveTo>
                    <a:pt x="21" y="0"/>
                  </a:moveTo>
                  <a:cubicBezTo>
                    <a:pt x="9" y="0"/>
                    <a:pt x="1" y="9"/>
                    <a:pt x="1" y="21"/>
                  </a:cubicBezTo>
                  <a:cubicBezTo>
                    <a:pt x="1" y="29"/>
                    <a:pt x="9" y="41"/>
                    <a:pt x="21" y="41"/>
                  </a:cubicBezTo>
                  <a:cubicBezTo>
                    <a:pt x="30" y="41"/>
                    <a:pt x="42" y="29"/>
                    <a:pt x="42" y="21"/>
                  </a:cubicBezTo>
                  <a:cubicBezTo>
                    <a:pt x="42" y="9"/>
                    <a:pt x="38" y="0"/>
                    <a:pt x="2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69" name="Google Shape;969;p14"/>
            <p:cNvSpPr/>
            <p:nvPr/>
          </p:nvSpPr>
          <p:spPr>
            <a:xfrm>
              <a:off x="2304275" y="4193975"/>
              <a:ext cx="6175" cy="6175"/>
            </a:xfrm>
            <a:custGeom>
              <a:avLst/>
              <a:gdLst/>
              <a:ahLst/>
              <a:cxnLst/>
              <a:rect l="l" t="t" r="r" b="b"/>
              <a:pathLst>
                <a:path w="247" h="247" extrusionOk="0">
                  <a:moveTo>
                    <a:pt x="123" y="1"/>
                  </a:moveTo>
                  <a:cubicBezTo>
                    <a:pt x="58" y="1"/>
                    <a:pt x="0" y="54"/>
                    <a:pt x="0" y="124"/>
                  </a:cubicBezTo>
                  <a:cubicBezTo>
                    <a:pt x="0" y="190"/>
                    <a:pt x="58" y="247"/>
                    <a:pt x="123" y="247"/>
                  </a:cubicBezTo>
                  <a:cubicBezTo>
                    <a:pt x="189" y="247"/>
                    <a:pt x="246" y="190"/>
                    <a:pt x="246" y="124"/>
                  </a:cubicBezTo>
                  <a:cubicBezTo>
                    <a:pt x="246" y="54"/>
                    <a:pt x="189" y="1"/>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0" name="Google Shape;970;p14"/>
            <p:cNvSpPr/>
            <p:nvPr/>
          </p:nvSpPr>
          <p:spPr>
            <a:xfrm>
              <a:off x="2225650" y="4159950"/>
              <a:ext cx="7900" cy="8025"/>
            </a:xfrm>
            <a:custGeom>
              <a:avLst/>
              <a:gdLst/>
              <a:ahLst/>
              <a:cxnLst/>
              <a:rect l="l" t="t" r="r" b="b"/>
              <a:pathLst>
                <a:path w="316" h="321" extrusionOk="0">
                  <a:moveTo>
                    <a:pt x="156" y="1"/>
                  </a:moveTo>
                  <a:cubicBezTo>
                    <a:pt x="70" y="1"/>
                    <a:pt x="0" y="74"/>
                    <a:pt x="0" y="161"/>
                  </a:cubicBezTo>
                  <a:cubicBezTo>
                    <a:pt x="0" y="247"/>
                    <a:pt x="70" y="320"/>
                    <a:pt x="156" y="320"/>
                  </a:cubicBezTo>
                  <a:cubicBezTo>
                    <a:pt x="246" y="320"/>
                    <a:pt x="316" y="247"/>
                    <a:pt x="316" y="161"/>
                  </a:cubicBezTo>
                  <a:cubicBezTo>
                    <a:pt x="316" y="74"/>
                    <a:pt x="250" y="1"/>
                    <a:pt x="15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1" name="Google Shape;971;p14"/>
            <p:cNvSpPr/>
            <p:nvPr/>
          </p:nvSpPr>
          <p:spPr>
            <a:xfrm>
              <a:off x="2258025" y="4018175"/>
              <a:ext cx="2300" cy="2275"/>
            </a:xfrm>
            <a:custGeom>
              <a:avLst/>
              <a:gdLst/>
              <a:ahLst/>
              <a:cxnLst/>
              <a:rect l="l" t="t" r="r" b="b"/>
              <a:pathLst>
                <a:path w="92" h="91" extrusionOk="0">
                  <a:moveTo>
                    <a:pt x="46" y="1"/>
                  </a:moveTo>
                  <a:cubicBezTo>
                    <a:pt x="21" y="1"/>
                    <a:pt x="1" y="21"/>
                    <a:pt x="1" y="46"/>
                  </a:cubicBezTo>
                  <a:cubicBezTo>
                    <a:pt x="1" y="70"/>
                    <a:pt x="21" y="91"/>
                    <a:pt x="46" y="91"/>
                  </a:cubicBezTo>
                  <a:cubicBezTo>
                    <a:pt x="71" y="91"/>
                    <a:pt x="91" y="70"/>
                    <a:pt x="91" y="46"/>
                  </a:cubicBezTo>
                  <a:cubicBezTo>
                    <a:pt x="91" y="21"/>
                    <a:pt x="71" y="1"/>
                    <a:pt x="4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2" name="Google Shape;972;p14"/>
            <p:cNvSpPr/>
            <p:nvPr/>
          </p:nvSpPr>
          <p:spPr>
            <a:xfrm>
              <a:off x="2131325" y="4003000"/>
              <a:ext cx="6375" cy="6375"/>
            </a:xfrm>
            <a:custGeom>
              <a:avLst/>
              <a:gdLst/>
              <a:ahLst/>
              <a:cxnLst/>
              <a:rect l="l" t="t" r="r" b="b"/>
              <a:pathLst>
                <a:path w="255" h="255" extrusionOk="0">
                  <a:moveTo>
                    <a:pt x="128" y="1"/>
                  </a:moveTo>
                  <a:cubicBezTo>
                    <a:pt x="54" y="1"/>
                    <a:pt x="1" y="58"/>
                    <a:pt x="1" y="128"/>
                  </a:cubicBezTo>
                  <a:cubicBezTo>
                    <a:pt x="1" y="202"/>
                    <a:pt x="54" y="255"/>
                    <a:pt x="128" y="255"/>
                  </a:cubicBezTo>
                  <a:cubicBezTo>
                    <a:pt x="198" y="255"/>
                    <a:pt x="255" y="202"/>
                    <a:pt x="255" y="128"/>
                  </a:cubicBezTo>
                  <a:cubicBezTo>
                    <a:pt x="255" y="58"/>
                    <a:pt x="198" y="1"/>
                    <a:pt x="12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3" name="Google Shape;973;p14"/>
            <p:cNvSpPr/>
            <p:nvPr/>
          </p:nvSpPr>
          <p:spPr>
            <a:xfrm>
              <a:off x="1959825" y="4019825"/>
              <a:ext cx="1350" cy="1250"/>
            </a:xfrm>
            <a:custGeom>
              <a:avLst/>
              <a:gdLst/>
              <a:ahLst/>
              <a:cxnLst/>
              <a:rect l="l" t="t" r="r" b="b"/>
              <a:pathLst>
                <a:path w="54" h="50" extrusionOk="0">
                  <a:moveTo>
                    <a:pt x="25" y="0"/>
                  </a:moveTo>
                  <a:cubicBezTo>
                    <a:pt x="13" y="0"/>
                    <a:pt x="1" y="8"/>
                    <a:pt x="1" y="25"/>
                  </a:cubicBezTo>
                  <a:cubicBezTo>
                    <a:pt x="1" y="41"/>
                    <a:pt x="13" y="49"/>
                    <a:pt x="25" y="49"/>
                  </a:cubicBezTo>
                  <a:cubicBezTo>
                    <a:pt x="42" y="49"/>
                    <a:pt x="54" y="41"/>
                    <a:pt x="54" y="25"/>
                  </a:cubicBezTo>
                  <a:cubicBezTo>
                    <a:pt x="54" y="17"/>
                    <a:pt x="42" y="0"/>
                    <a:pt x="2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4" name="Google Shape;974;p14"/>
            <p:cNvSpPr/>
            <p:nvPr/>
          </p:nvSpPr>
          <p:spPr>
            <a:xfrm>
              <a:off x="1999400" y="3983625"/>
              <a:ext cx="2375" cy="2400"/>
            </a:xfrm>
            <a:custGeom>
              <a:avLst/>
              <a:gdLst/>
              <a:ahLst/>
              <a:cxnLst/>
              <a:rect l="l" t="t" r="r" b="b"/>
              <a:pathLst>
                <a:path w="95" h="96" extrusionOk="0">
                  <a:moveTo>
                    <a:pt x="50" y="1"/>
                  </a:moveTo>
                  <a:cubicBezTo>
                    <a:pt x="21" y="1"/>
                    <a:pt x="0" y="21"/>
                    <a:pt x="0" y="50"/>
                  </a:cubicBezTo>
                  <a:cubicBezTo>
                    <a:pt x="0" y="75"/>
                    <a:pt x="21" y="95"/>
                    <a:pt x="50" y="95"/>
                  </a:cubicBezTo>
                  <a:cubicBezTo>
                    <a:pt x="74" y="95"/>
                    <a:pt x="95" y="75"/>
                    <a:pt x="95" y="50"/>
                  </a:cubicBezTo>
                  <a:cubicBezTo>
                    <a:pt x="95" y="21"/>
                    <a:pt x="74" y="1"/>
                    <a:pt x="5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5" name="Google Shape;975;p14"/>
            <p:cNvSpPr/>
            <p:nvPr/>
          </p:nvSpPr>
          <p:spPr>
            <a:xfrm>
              <a:off x="1916575" y="3961275"/>
              <a:ext cx="725" cy="750"/>
            </a:xfrm>
            <a:custGeom>
              <a:avLst/>
              <a:gdLst/>
              <a:ahLst/>
              <a:cxnLst/>
              <a:rect l="l" t="t" r="r" b="b"/>
              <a:pathLst>
                <a:path w="29" h="30" extrusionOk="0">
                  <a:moveTo>
                    <a:pt x="12" y="1"/>
                  </a:moveTo>
                  <a:cubicBezTo>
                    <a:pt x="4" y="1"/>
                    <a:pt x="0" y="5"/>
                    <a:pt x="0" y="13"/>
                  </a:cubicBezTo>
                  <a:cubicBezTo>
                    <a:pt x="0" y="25"/>
                    <a:pt x="4" y="30"/>
                    <a:pt x="12" y="30"/>
                  </a:cubicBezTo>
                  <a:cubicBezTo>
                    <a:pt x="25" y="30"/>
                    <a:pt x="29" y="25"/>
                    <a:pt x="29" y="13"/>
                  </a:cubicBezTo>
                  <a:cubicBezTo>
                    <a:pt x="29" y="5"/>
                    <a:pt x="25" y="1"/>
                    <a:pt x="1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6" name="Google Shape;976;p14"/>
            <p:cNvSpPr/>
            <p:nvPr/>
          </p:nvSpPr>
          <p:spPr>
            <a:xfrm>
              <a:off x="1843175" y="4029350"/>
              <a:ext cx="4125" cy="4125"/>
            </a:xfrm>
            <a:custGeom>
              <a:avLst/>
              <a:gdLst/>
              <a:ahLst/>
              <a:cxnLst/>
              <a:rect l="l" t="t" r="r" b="b"/>
              <a:pathLst>
                <a:path w="165" h="165" extrusionOk="0">
                  <a:moveTo>
                    <a:pt x="82" y="1"/>
                  </a:moveTo>
                  <a:cubicBezTo>
                    <a:pt x="37" y="1"/>
                    <a:pt x="0" y="37"/>
                    <a:pt x="0" y="83"/>
                  </a:cubicBezTo>
                  <a:cubicBezTo>
                    <a:pt x="0" y="132"/>
                    <a:pt x="37" y="165"/>
                    <a:pt x="82" y="165"/>
                  </a:cubicBezTo>
                  <a:cubicBezTo>
                    <a:pt x="131" y="165"/>
                    <a:pt x="164" y="132"/>
                    <a:pt x="164" y="83"/>
                  </a:cubicBezTo>
                  <a:cubicBezTo>
                    <a:pt x="164" y="37"/>
                    <a:pt x="131" y="1"/>
                    <a:pt x="8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7" name="Google Shape;977;p14"/>
            <p:cNvSpPr/>
            <p:nvPr/>
          </p:nvSpPr>
          <p:spPr>
            <a:xfrm>
              <a:off x="1779925" y="4041950"/>
              <a:ext cx="6675" cy="6700"/>
            </a:xfrm>
            <a:custGeom>
              <a:avLst/>
              <a:gdLst/>
              <a:ahLst/>
              <a:cxnLst/>
              <a:rect l="l" t="t" r="r" b="b"/>
              <a:pathLst>
                <a:path w="267" h="268" extrusionOk="0">
                  <a:moveTo>
                    <a:pt x="135" y="1"/>
                  </a:moveTo>
                  <a:cubicBezTo>
                    <a:pt x="62" y="1"/>
                    <a:pt x="0" y="62"/>
                    <a:pt x="0" y="132"/>
                  </a:cubicBezTo>
                  <a:cubicBezTo>
                    <a:pt x="0" y="206"/>
                    <a:pt x="62" y="267"/>
                    <a:pt x="135" y="267"/>
                  </a:cubicBezTo>
                  <a:cubicBezTo>
                    <a:pt x="205" y="267"/>
                    <a:pt x="267" y="206"/>
                    <a:pt x="267" y="132"/>
                  </a:cubicBezTo>
                  <a:cubicBezTo>
                    <a:pt x="267" y="62"/>
                    <a:pt x="205" y="1"/>
                    <a:pt x="135"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8" name="Google Shape;978;p14"/>
            <p:cNvSpPr/>
            <p:nvPr/>
          </p:nvSpPr>
          <p:spPr>
            <a:xfrm>
              <a:off x="1740350" y="4089625"/>
              <a:ext cx="1550" cy="1575"/>
            </a:xfrm>
            <a:custGeom>
              <a:avLst/>
              <a:gdLst/>
              <a:ahLst/>
              <a:cxnLst/>
              <a:rect l="l" t="t" r="r" b="b"/>
              <a:pathLst>
                <a:path w="62" h="63" extrusionOk="0">
                  <a:moveTo>
                    <a:pt x="29" y="1"/>
                  </a:moveTo>
                  <a:cubicBezTo>
                    <a:pt x="13" y="1"/>
                    <a:pt x="0" y="13"/>
                    <a:pt x="0" y="29"/>
                  </a:cubicBezTo>
                  <a:cubicBezTo>
                    <a:pt x="0" y="50"/>
                    <a:pt x="13" y="62"/>
                    <a:pt x="29" y="62"/>
                  </a:cubicBezTo>
                  <a:cubicBezTo>
                    <a:pt x="45" y="62"/>
                    <a:pt x="62" y="50"/>
                    <a:pt x="62" y="29"/>
                  </a:cubicBezTo>
                  <a:cubicBezTo>
                    <a:pt x="62" y="13"/>
                    <a:pt x="45" y="1"/>
                    <a:pt x="2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9" name="Google Shape;979;p14"/>
            <p:cNvSpPr/>
            <p:nvPr/>
          </p:nvSpPr>
          <p:spPr>
            <a:xfrm>
              <a:off x="1669825" y="4079375"/>
              <a:ext cx="3400" cy="3400"/>
            </a:xfrm>
            <a:custGeom>
              <a:avLst/>
              <a:gdLst/>
              <a:ahLst/>
              <a:cxnLst/>
              <a:rect l="l" t="t" r="r" b="b"/>
              <a:pathLst>
                <a:path w="136" h="136" extrusionOk="0">
                  <a:moveTo>
                    <a:pt x="70" y="1"/>
                  </a:moveTo>
                  <a:cubicBezTo>
                    <a:pt x="33" y="1"/>
                    <a:pt x="0" y="33"/>
                    <a:pt x="0" y="66"/>
                  </a:cubicBezTo>
                  <a:cubicBezTo>
                    <a:pt x="0" y="103"/>
                    <a:pt x="33" y="136"/>
                    <a:pt x="70" y="136"/>
                  </a:cubicBezTo>
                  <a:cubicBezTo>
                    <a:pt x="103" y="136"/>
                    <a:pt x="135" y="103"/>
                    <a:pt x="135" y="66"/>
                  </a:cubicBezTo>
                  <a:cubicBezTo>
                    <a:pt x="135" y="33"/>
                    <a:pt x="103" y="1"/>
                    <a:pt x="7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0" name="Google Shape;980;p14"/>
            <p:cNvSpPr/>
            <p:nvPr/>
          </p:nvSpPr>
          <p:spPr>
            <a:xfrm>
              <a:off x="1786875" y="4151650"/>
              <a:ext cx="2800" cy="2900"/>
            </a:xfrm>
            <a:custGeom>
              <a:avLst/>
              <a:gdLst/>
              <a:ahLst/>
              <a:cxnLst/>
              <a:rect l="l" t="t" r="r" b="b"/>
              <a:pathLst>
                <a:path w="112" h="116" extrusionOk="0">
                  <a:moveTo>
                    <a:pt x="54" y="0"/>
                  </a:moveTo>
                  <a:cubicBezTo>
                    <a:pt x="26" y="0"/>
                    <a:pt x="1" y="25"/>
                    <a:pt x="1" y="58"/>
                  </a:cubicBezTo>
                  <a:cubicBezTo>
                    <a:pt x="1" y="87"/>
                    <a:pt x="26" y="115"/>
                    <a:pt x="54" y="115"/>
                  </a:cubicBezTo>
                  <a:cubicBezTo>
                    <a:pt x="87" y="115"/>
                    <a:pt x="112" y="87"/>
                    <a:pt x="112" y="58"/>
                  </a:cubicBezTo>
                  <a:cubicBezTo>
                    <a:pt x="112" y="25"/>
                    <a:pt x="87" y="0"/>
                    <a:pt x="5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1" name="Google Shape;981;p14"/>
            <p:cNvSpPr/>
            <p:nvPr/>
          </p:nvSpPr>
          <p:spPr>
            <a:xfrm>
              <a:off x="1658750" y="4108075"/>
              <a:ext cx="3500" cy="3625"/>
            </a:xfrm>
            <a:custGeom>
              <a:avLst/>
              <a:gdLst/>
              <a:ahLst/>
              <a:cxnLst/>
              <a:rect l="l" t="t" r="r" b="b"/>
              <a:pathLst>
                <a:path w="140" h="145" extrusionOk="0">
                  <a:moveTo>
                    <a:pt x="70" y="1"/>
                  </a:moveTo>
                  <a:cubicBezTo>
                    <a:pt x="29" y="1"/>
                    <a:pt x="0" y="34"/>
                    <a:pt x="0" y="75"/>
                  </a:cubicBezTo>
                  <a:cubicBezTo>
                    <a:pt x="0" y="111"/>
                    <a:pt x="29" y="144"/>
                    <a:pt x="70" y="144"/>
                  </a:cubicBezTo>
                  <a:cubicBezTo>
                    <a:pt x="111" y="144"/>
                    <a:pt x="140" y="111"/>
                    <a:pt x="140" y="75"/>
                  </a:cubicBezTo>
                  <a:cubicBezTo>
                    <a:pt x="140" y="34"/>
                    <a:pt x="111" y="1"/>
                    <a:pt x="7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2" name="Google Shape;982;p14"/>
            <p:cNvSpPr/>
            <p:nvPr/>
          </p:nvSpPr>
          <p:spPr>
            <a:xfrm>
              <a:off x="1644175" y="4097425"/>
              <a:ext cx="7725" cy="7700"/>
            </a:xfrm>
            <a:custGeom>
              <a:avLst/>
              <a:gdLst/>
              <a:ahLst/>
              <a:cxnLst/>
              <a:rect l="l" t="t" r="r" b="b"/>
              <a:pathLst>
                <a:path w="309" h="308" extrusionOk="0">
                  <a:moveTo>
                    <a:pt x="164" y="0"/>
                  </a:moveTo>
                  <a:cubicBezTo>
                    <a:pt x="162" y="0"/>
                    <a:pt x="159" y="0"/>
                    <a:pt x="157" y="0"/>
                  </a:cubicBezTo>
                  <a:cubicBezTo>
                    <a:pt x="75" y="0"/>
                    <a:pt x="1" y="70"/>
                    <a:pt x="1" y="156"/>
                  </a:cubicBezTo>
                  <a:cubicBezTo>
                    <a:pt x="1" y="238"/>
                    <a:pt x="67" y="308"/>
                    <a:pt x="157" y="308"/>
                  </a:cubicBezTo>
                  <a:cubicBezTo>
                    <a:pt x="239" y="308"/>
                    <a:pt x="309" y="242"/>
                    <a:pt x="309" y="156"/>
                  </a:cubicBezTo>
                  <a:cubicBezTo>
                    <a:pt x="309" y="68"/>
                    <a:pt x="247" y="0"/>
                    <a:pt x="16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3" name="Google Shape;983;p14"/>
            <p:cNvSpPr/>
            <p:nvPr/>
          </p:nvSpPr>
          <p:spPr>
            <a:xfrm>
              <a:off x="1651375" y="4118850"/>
              <a:ext cx="1850" cy="1875"/>
            </a:xfrm>
            <a:custGeom>
              <a:avLst/>
              <a:gdLst/>
              <a:ahLst/>
              <a:cxnLst/>
              <a:rect l="l" t="t" r="r" b="b"/>
              <a:pathLst>
                <a:path w="74" h="75" extrusionOk="0">
                  <a:moveTo>
                    <a:pt x="37" y="0"/>
                  </a:moveTo>
                  <a:cubicBezTo>
                    <a:pt x="16" y="0"/>
                    <a:pt x="0" y="17"/>
                    <a:pt x="0" y="37"/>
                  </a:cubicBezTo>
                  <a:cubicBezTo>
                    <a:pt x="0" y="58"/>
                    <a:pt x="16" y="74"/>
                    <a:pt x="37" y="74"/>
                  </a:cubicBezTo>
                  <a:cubicBezTo>
                    <a:pt x="57" y="74"/>
                    <a:pt x="74" y="58"/>
                    <a:pt x="74" y="37"/>
                  </a:cubicBezTo>
                  <a:cubicBezTo>
                    <a:pt x="74" y="17"/>
                    <a:pt x="57" y="0"/>
                    <a:pt x="3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4" name="Google Shape;984;p14"/>
            <p:cNvSpPr/>
            <p:nvPr/>
          </p:nvSpPr>
          <p:spPr>
            <a:xfrm>
              <a:off x="2236000" y="4292400"/>
              <a:ext cx="3100" cy="3000"/>
            </a:xfrm>
            <a:custGeom>
              <a:avLst/>
              <a:gdLst/>
              <a:ahLst/>
              <a:cxnLst/>
              <a:rect l="l" t="t" r="r" b="b"/>
              <a:pathLst>
                <a:path w="124" h="120" extrusionOk="0">
                  <a:moveTo>
                    <a:pt x="62" y="0"/>
                  </a:moveTo>
                  <a:cubicBezTo>
                    <a:pt x="25" y="0"/>
                    <a:pt x="0" y="29"/>
                    <a:pt x="0" y="62"/>
                  </a:cubicBezTo>
                  <a:cubicBezTo>
                    <a:pt x="0" y="95"/>
                    <a:pt x="29" y="119"/>
                    <a:pt x="62" y="119"/>
                  </a:cubicBezTo>
                  <a:cubicBezTo>
                    <a:pt x="99" y="119"/>
                    <a:pt x="123" y="91"/>
                    <a:pt x="123" y="62"/>
                  </a:cubicBezTo>
                  <a:cubicBezTo>
                    <a:pt x="123" y="25"/>
                    <a:pt x="99" y="0"/>
                    <a:pt x="6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5" name="Google Shape;985;p14"/>
            <p:cNvSpPr/>
            <p:nvPr/>
          </p:nvSpPr>
          <p:spPr>
            <a:xfrm>
              <a:off x="2218250" y="4319350"/>
              <a:ext cx="6175" cy="6175"/>
            </a:xfrm>
            <a:custGeom>
              <a:avLst/>
              <a:gdLst/>
              <a:ahLst/>
              <a:cxnLst/>
              <a:rect l="l" t="t" r="r" b="b"/>
              <a:pathLst>
                <a:path w="247" h="247" extrusionOk="0">
                  <a:moveTo>
                    <a:pt x="124" y="1"/>
                  </a:moveTo>
                  <a:cubicBezTo>
                    <a:pt x="58" y="1"/>
                    <a:pt x="1" y="58"/>
                    <a:pt x="1" y="124"/>
                  </a:cubicBezTo>
                  <a:cubicBezTo>
                    <a:pt x="1" y="194"/>
                    <a:pt x="58" y="247"/>
                    <a:pt x="124" y="247"/>
                  </a:cubicBezTo>
                  <a:cubicBezTo>
                    <a:pt x="194" y="247"/>
                    <a:pt x="247" y="194"/>
                    <a:pt x="247" y="124"/>
                  </a:cubicBezTo>
                  <a:cubicBezTo>
                    <a:pt x="247" y="58"/>
                    <a:pt x="198" y="1"/>
                    <a:pt x="12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6" name="Google Shape;986;p14"/>
            <p:cNvSpPr/>
            <p:nvPr/>
          </p:nvSpPr>
          <p:spPr>
            <a:xfrm>
              <a:off x="2284700" y="4225975"/>
              <a:ext cx="3800" cy="3925"/>
            </a:xfrm>
            <a:custGeom>
              <a:avLst/>
              <a:gdLst/>
              <a:ahLst/>
              <a:cxnLst/>
              <a:rect l="l" t="t" r="r" b="b"/>
              <a:pathLst>
                <a:path w="152" h="157" extrusionOk="0">
                  <a:moveTo>
                    <a:pt x="78" y="0"/>
                  </a:moveTo>
                  <a:cubicBezTo>
                    <a:pt x="37" y="0"/>
                    <a:pt x="0" y="37"/>
                    <a:pt x="0" y="78"/>
                  </a:cubicBezTo>
                  <a:cubicBezTo>
                    <a:pt x="0" y="119"/>
                    <a:pt x="37" y="156"/>
                    <a:pt x="78" y="156"/>
                  </a:cubicBezTo>
                  <a:cubicBezTo>
                    <a:pt x="119" y="156"/>
                    <a:pt x="152" y="119"/>
                    <a:pt x="152" y="78"/>
                  </a:cubicBezTo>
                  <a:cubicBezTo>
                    <a:pt x="152" y="37"/>
                    <a:pt x="119" y="0"/>
                    <a:pt x="7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7" name="Google Shape;987;p14"/>
            <p:cNvSpPr/>
            <p:nvPr/>
          </p:nvSpPr>
          <p:spPr>
            <a:xfrm>
              <a:off x="2229650" y="4227775"/>
              <a:ext cx="1850" cy="1800"/>
            </a:xfrm>
            <a:custGeom>
              <a:avLst/>
              <a:gdLst/>
              <a:ahLst/>
              <a:cxnLst/>
              <a:rect l="l" t="t" r="r" b="b"/>
              <a:pathLst>
                <a:path w="74" h="72" extrusionOk="0">
                  <a:moveTo>
                    <a:pt x="46" y="0"/>
                  </a:moveTo>
                  <a:cubicBezTo>
                    <a:pt x="43" y="0"/>
                    <a:pt x="40" y="1"/>
                    <a:pt x="37" y="2"/>
                  </a:cubicBezTo>
                  <a:cubicBezTo>
                    <a:pt x="17" y="2"/>
                    <a:pt x="0" y="14"/>
                    <a:pt x="0" y="35"/>
                  </a:cubicBezTo>
                  <a:cubicBezTo>
                    <a:pt x="0" y="55"/>
                    <a:pt x="17" y="72"/>
                    <a:pt x="37" y="72"/>
                  </a:cubicBezTo>
                  <a:cubicBezTo>
                    <a:pt x="58" y="72"/>
                    <a:pt x="74" y="55"/>
                    <a:pt x="74" y="35"/>
                  </a:cubicBezTo>
                  <a:cubicBezTo>
                    <a:pt x="74" y="18"/>
                    <a:pt x="62" y="0"/>
                    <a:pt x="4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8" name="Google Shape;988;p14"/>
            <p:cNvSpPr/>
            <p:nvPr/>
          </p:nvSpPr>
          <p:spPr>
            <a:xfrm>
              <a:off x="2188125" y="4234175"/>
              <a:ext cx="4625" cy="4625"/>
            </a:xfrm>
            <a:custGeom>
              <a:avLst/>
              <a:gdLst/>
              <a:ahLst/>
              <a:cxnLst/>
              <a:rect l="l" t="t" r="r" b="b"/>
              <a:pathLst>
                <a:path w="185" h="185" extrusionOk="0">
                  <a:moveTo>
                    <a:pt x="95" y="0"/>
                  </a:moveTo>
                  <a:cubicBezTo>
                    <a:pt x="46" y="0"/>
                    <a:pt x="0" y="41"/>
                    <a:pt x="0" y="91"/>
                  </a:cubicBezTo>
                  <a:cubicBezTo>
                    <a:pt x="0" y="144"/>
                    <a:pt x="46" y="185"/>
                    <a:pt x="95" y="185"/>
                  </a:cubicBezTo>
                  <a:cubicBezTo>
                    <a:pt x="144" y="185"/>
                    <a:pt x="185" y="144"/>
                    <a:pt x="185" y="91"/>
                  </a:cubicBezTo>
                  <a:cubicBezTo>
                    <a:pt x="185" y="41"/>
                    <a:pt x="144" y="0"/>
                    <a:pt x="9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89" name="Google Shape;989;p14"/>
            <p:cNvSpPr/>
            <p:nvPr/>
          </p:nvSpPr>
          <p:spPr>
            <a:xfrm>
              <a:off x="1971825" y="4233650"/>
              <a:ext cx="5650" cy="5675"/>
            </a:xfrm>
            <a:custGeom>
              <a:avLst/>
              <a:gdLst/>
              <a:ahLst/>
              <a:cxnLst/>
              <a:rect l="l" t="t" r="r" b="b"/>
              <a:pathLst>
                <a:path w="226" h="227" extrusionOk="0">
                  <a:moveTo>
                    <a:pt x="115" y="1"/>
                  </a:moveTo>
                  <a:cubicBezTo>
                    <a:pt x="54" y="1"/>
                    <a:pt x="0" y="50"/>
                    <a:pt x="0" y="112"/>
                  </a:cubicBezTo>
                  <a:cubicBezTo>
                    <a:pt x="0" y="177"/>
                    <a:pt x="54" y="226"/>
                    <a:pt x="115" y="226"/>
                  </a:cubicBezTo>
                  <a:cubicBezTo>
                    <a:pt x="177" y="226"/>
                    <a:pt x="226" y="177"/>
                    <a:pt x="226" y="112"/>
                  </a:cubicBezTo>
                  <a:cubicBezTo>
                    <a:pt x="226" y="50"/>
                    <a:pt x="177" y="1"/>
                    <a:pt x="115"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0" name="Google Shape;990;p14"/>
            <p:cNvSpPr/>
            <p:nvPr/>
          </p:nvSpPr>
          <p:spPr>
            <a:xfrm>
              <a:off x="1970275" y="4277025"/>
              <a:ext cx="2400" cy="2275"/>
            </a:xfrm>
            <a:custGeom>
              <a:avLst/>
              <a:gdLst/>
              <a:ahLst/>
              <a:cxnLst/>
              <a:rect l="l" t="t" r="r" b="b"/>
              <a:pathLst>
                <a:path w="96" h="91" extrusionOk="0">
                  <a:moveTo>
                    <a:pt x="50" y="0"/>
                  </a:moveTo>
                  <a:cubicBezTo>
                    <a:pt x="21" y="0"/>
                    <a:pt x="1" y="21"/>
                    <a:pt x="1" y="45"/>
                  </a:cubicBezTo>
                  <a:cubicBezTo>
                    <a:pt x="1" y="70"/>
                    <a:pt x="21" y="91"/>
                    <a:pt x="50" y="91"/>
                  </a:cubicBezTo>
                  <a:cubicBezTo>
                    <a:pt x="75" y="91"/>
                    <a:pt x="95" y="70"/>
                    <a:pt x="95" y="45"/>
                  </a:cubicBezTo>
                  <a:cubicBezTo>
                    <a:pt x="95" y="21"/>
                    <a:pt x="75" y="0"/>
                    <a:pt x="5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1" name="Google Shape;991;p14"/>
            <p:cNvSpPr/>
            <p:nvPr/>
          </p:nvSpPr>
          <p:spPr>
            <a:xfrm>
              <a:off x="1957775" y="4220325"/>
              <a:ext cx="5350" cy="5375"/>
            </a:xfrm>
            <a:custGeom>
              <a:avLst/>
              <a:gdLst/>
              <a:ahLst/>
              <a:cxnLst/>
              <a:rect l="l" t="t" r="r" b="b"/>
              <a:pathLst>
                <a:path w="214" h="215" extrusionOk="0">
                  <a:moveTo>
                    <a:pt x="107" y="1"/>
                  </a:moveTo>
                  <a:cubicBezTo>
                    <a:pt x="50" y="1"/>
                    <a:pt x="1" y="50"/>
                    <a:pt x="1" y="107"/>
                  </a:cubicBezTo>
                  <a:cubicBezTo>
                    <a:pt x="1" y="169"/>
                    <a:pt x="50" y="214"/>
                    <a:pt x="107" y="214"/>
                  </a:cubicBezTo>
                  <a:cubicBezTo>
                    <a:pt x="169" y="214"/>
                    <a:pt x="214" y="169"/>
                    <a:pt x="214" y="107"/>
                  </a:cubicBezTo>
                  <a:cubicBezTo>
                    <a:pt x="214" y="50"/>
                    <a:pt x="169"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2" name="Google Shape;992;p14"/>
            <p:cNvSpPr/>
            <p:nvPr/>
          </p:nvSpPr>
          <p:spPr>
            <a:xfrm>
              <a:off x="1819275" y="4226175"/>
              <a:ext cx="5875" cy="5975"/>
            </a:xfrm>
            <a:custGeom>
              <a:avLst/>
              <a:gdLst/>
              <a:ahLst/>
              <a:cxnLst/>
              <a:rect l="l" t="t" r="r" b="b"/>
              <a:pathLst>
                <a:path w="235" h="239" extrusionOk="0">
                  <a:moveTo>
                    <a:pt x="120" y="1"/>
                  </a:moveTo>
                  <a:cubicBezTo>
                    <a:pt x="50" y="1"/>
                    <a:pt x="1" y="54"/>
                    <a:pt x="1" y="119"/>
                  </a:cubicBezTo>
                  <a:cubicBezTo>
                    <a:pt x="1" y="189"/>
                    <a:pt x="50" y="238"/>
                    <a:pt x="120" y="238"/>
                  </a:cubicBezTo>
                  <a:cubicBezTo>
                    <a:pt x="185" y="238"/>
                    <a:pt x="234" y="189"/>
                    <a:pt x="234" y="119"/>
                  </a:cubicBezTo>
                  <a:cubicBezTo>
                    <a:pt x="234" y="54"/>
                    <a:pt x="185" y="5"/>
                    <a:pt x="12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3" name="Google Shape;993;p14"/>
            <p:cNvSpPr/>
            <p:nvPr/>
          </p:nvSpPr>
          <p:spPr>
            <a:xfrm>
              <a:off x="1808525" y="4160975"/>
              <a:ext cx="7400" cy="7500"/>
            </a:xfrm>
            <a:custGeom>
              <a:avLst/>
              <a:gdLst/>
              <a:ahLst/>
              <a:cxnLst/>
              <a:rect l="l" t="t" r="r" b="b"/>
              <a:pathLst>
                <a:path w="296" h="300" extrusionOk="0">
                  <a:moveTo>
                    <a:pt x="148" y="1"/>
                  </a:moveTo>
                  <a:cubicBezTo>
                    <a:pt x="66" y="1"/>
                    <a:pt x="0" y="70"/>
                    <a:pt x="0" y="152"/>
                  </a:cubicBezTo>
                  <a:cubicBezTo>
                    <a:pt x="0" y="234"/>
                    <a:pt x="66" y="300"/>
                    <a:pt x="148" y="300"/>
                  </a:cubicBezTo>
                  <a:cubicBezTo>
                    <a:pt x="230" y="300"/>
                    <a:pt x="295" y="234"/>
                    <a:pt x="295" y="152"/>
                  </a:cubicBezTo>
                  <a:cubicBezTo>
                    <a:pt x="295" y="70"/>
                    <a:pt x="230" y="1"/>
                    <a:pt x="14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4" name="Google Shape;994;p14"/>
            <p:cNvSpPr/>
            <p:nvPr/>
          </p:nvSpPr>
          <p:spPr>
            <a:xfrm>
              <a:off x="1891550" y="4243800"/>
              <a:ext cx="6900" cy="6900"/>
            </a:xfrm>
            <a:custGeom>
              <a:avLst/>
              <a:gdLst/>
              <a:ahLst/>
              <a:cxnLst/>
              <a:rect l="l" t="t" r="r" b="b"/>
              <a:pathLst>
                <a:path w="276" h="276" extrusionOk="0">
                  <a:moveTo>
                    <a:pt x="140" y="1"/>
                  </a:moveTo>
                  <a:cubicBezTo>
                    <a:pt x="62" y="1"/>
                    <a:pt x="1" y="62"/>
                    <a:pt x="1" y="140"/>
                  </a:cubicBezTo>
                  <a:cubicBezTo>
                    <a:pt x="1" y="214"/>
                    <a:pt x="62" y="276"/>
                    <a:pt x="140" y="276"/>
                  </a:cubicBezTo>
                  <a:cubicBezTo>
                    <a:pt x="214" y="276"/>
                    <a:pt x="275" y="214"/>
                    <a:pt x="275" y="140"/>
                  </a:cubicBezTo>
                  <a:cubicBezTo>
                    <a:pt x="275" y="62"/>
                    <a:pt x="214" y="1"/>
                    <a:pt x="14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5" name="Google Shape;995;p14"/>
            <p:cNvSpPr/>
            <p:nvPr/>
          </p:nvSpPr>
          <p:spPr>
            <a:xfrm>
              <a:off x="1791100" y="4252525"/>
              <a:ext cx="5150" cy="5150"/>
            </a:xfrm>
            <a:custGeom>
              <a:avLst/>
              <a:gdLst/>
              <a:ahLst/>
              <a:cxnLst/>
              <a:rect l="l" t="t" r="r" b="b"/>
              <a:pathLst>
                <a:path w="206" h="206" extrusionOk="0">
                  <a:moveTo>
                    <a:pt x="103" y="0"/>
                  </a:moveTo>
                  <a:cubicBezTo>
                    <a:pt x="45" y="0"/>
                    <a:pt x="0" y="45"/>
                    <a:pt x="0" y="103"/>
                  </a:cubicBezTo>
                  <a:cubicBezTo>
                    <a:pt x="0" y="160"/>
                    <a:pt x="45" y="205"/>
                    <a:pt x="103" y="205"/>
                  </a:cubicBezTo>
                  <a:cubicBezTo>
                    <a:pt x="160" y="205"/>
                    <a:pt x="205" y="160"/>
                    <a:pt x="205" y="103"/>
                  </a:cubicBezTo>
                  <a:cubicBezTo>
                    <a:pt x="205" y="45"/>
                    <a:pt x="160" y="0"/>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6" name="Google Shape;996;p14"/>
            <p:cNvSpPr/>
            <p:nvPr/>
          </p:nvSpPr>
          <p:spPr>
            <a:xfrm>
              <a:off x="1858750" y="4316375"/>
              <a:ext cx="5350" cy="5475"/>
            </a:xfrm>
            <a:custGeom>
              <a:avLst/>
              <a:gdLst/>
              <a:ahLst/>
              <a:cxnLst/>
              <a:rect l="l" t="t" r="r" b="b"/>
              <a:pathLst>
                <a:path w="214" h="219" extrusionOk="0">
                  <a:moveTo>
                    <a:pt x="107" y="1"/>
                  </a:moveTo>
                  <a:cubicBezTo>
                    <a:pt x="50" y="1"/>
                    <a:pt x="0" y="50"/>
                    <a:pt x="0" y="112"/>
                  </a:cubicBezTo>
                  <a:cubicBezTo>
                    <a:pt x="0" y="169"/>
                    <a:pt x="50" y="218"/>
                    <a:pt x="107" y="218"/>
                  </a:cubicBezTo>
                  <a:cubicBezTo>
                    <a:pt x="164" y="218"/>
                    <a:pt x="214" y="169"/>
                    <a:pt x="214" y="112"/>
                  </a:cubicBezTo>
                  <a:cubicBezTo>
                    <a:pt x="214" y="50"/>
                    <a:pt x="164"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7" name="Google Shape;997;p14"/>
            <p:cNvSpPr/>
            <p:nvPr/>
          </p:nvSpPr>
          <p:spPr>
            <a:xfrm>
              <a:off x="1900775" y="4343750"/>
              <a:ext cx="7200" cy="7200"/>
            </a:xfrm>
            <a:custGeom>
              <a:avLst/>
              <a:gdLst/>
              <a:ahLst/>
              <a:cxnLst/>
              <a:rect l="l" t="t" r="r" b="b"/>
              <a:pathLst>
                <a:path w="288" h="288" extrusionOk="0">
                  <a:moveTo>
                    <a:pt x="144" y="1"/>
                  </a:moveTo>
                  <a:cubicBezTo>
                    <a:pt x="62" y="1"/>
                    <a:pt x="1" y="62"/>
                    <a:pt x="1" y="144"/>
                  </a:cubicBezTo>
                  <a:cubicBezTo>
                    <a:pt x="1" y="226"/>
                    <a:pt x="66" y="288"/>
                    <a:pt x="144" y="288"/>
                  </a:cubicBezTo>
                  <a:cubicBezTo>
                    <a:pt x="226" y="288"/>
                    <a:pt x="288" y="222"/>
                    <a:pt x="288" y="144"/>
                  </a:cubicBezTo>
                  <a:cubicBezTo>
                    <a:pt x="288" y="62"/>
                    <a:pt x="222" y="1"/>
                    <a:pt x="14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8" name="Google Shape;998;p14"/>
            <p:cNvSpPr/>
            <p:nvPr/>
          </p:nvSpPr>
          <p:spPr>
            <a:xfrm>
              <a:off x="1934700" y="4300700"/>
              <a:ext cx="2400" cy="2275"/>
            </a:xfrm>
            <a:custGeom>
              <a:avLst/>
              <a:gdLst/>
              <a:ahLst/>
              <a:cxnLst/>
              <a:rect l="l" t="t" r="r" b="b"/>
              <a:pathLst>
                <a:path w="96" h="91" extrusionOk="0">
                  <a:moveTo>
                    <a:pt x="46" y="1"/>
                  </a:moveTo>
                  <a:cubicBezTo>
                    <a:pt x="21" y="1"/>
                    <a:pt x="1" y="21"/>
                    <a:pt x="1" y="46"/>
                  </a:cubicBezTo>
                  <a:cubicBezTo>
                    <a:pt x="1" y="70"/>
                    <a:pt x="21" y="91"/>
                    <a:pt x="46" y="91"/>
                  </a:cubicBezTo>
                  <a:cubicBezTo>
                    <a:pt x="71" y="91"/>
                    <a:pt x="95" y="70"/>
                    <a:pt x="95" y="46"/>
                  </a:cubicBezTo>
                  <a:cubicBezTo>
                    <a:pt x="95" y="21"/>
                    <a:pt x="71" y="1"/>
                    <a:pt x="4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9" name="Google Shape;999;p14"/>
            <p:cNvSpPr/>
            <p:nvPr/>
          </p:nvSpPr>
          <p:spPr>
            <a:xfrm>
              <a:off x="2468800" y="4144075"/>
              <a:ext cx="4425" cy="4425"/>
            </a:xfrm>
            <a:custGeom>
              <a:avLst/>
              <a:gdLst/>
              <a:ahLst/>
              <a:cxnLst/>
              <a:rect l="l" t="t" r="r" b="b"/>
              <a:pathLst>
                <a:path w="177" h="177" extrusionOk="0">
                  <a:moveTo>
                    <a:pt x="87" y="0"/>
                  </a:moveTo>
                  <a:cubicBezTo>
                    <a:pt x="38" y="0"/>
                    <a:pt x="1" y="41"/>
                    <a:pt x="1" y="90"/>
                  </a:cubicBezTo>
                  <a:cubicBezTo>
                    <a:pt x="1" y="139"/>
                    <a:pt x="42" y="176"/>
                    <a:pt x="87" y="176"/>
                  </a:cubicBezTo>
                  <a:cubicBezTo>
                    <a:pt x="140" y="176"/>
                    <a:pt x="177" y="135"/>
                    <a:pt x="177" y="90"/>
                  </a:cubicBezTo>
                  <a:cubicBezTo>
                    <a:pt x="177" y="41"/>
                    <a:pt x="140" y="0"/>
                    <a:pt x="8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0" name="Google Shape;1000;p14"/>
            <p:cNvSpPr/>
            <p:nvPr/>
          </p:nvSpPr>
          <p:spPr>
            <a:xfrm>
              <a:off x="2513800" y="4189575"/>
              <a:ext cx="6400" cy="6475"/>
            </a:xfrm>
            <a:custGeom>
              <a:avLst/>
              <a:gdLst/>
              <a:ahLst/>
              <a:cxnLst/>
              <a:rect l="l" t="t" r="r" b="b"/>
              <a:pathLst>
                <a:path w="256" h="259" extrusionOk="0">
                  <a:moveTo>
                    <a:pt x="128" y="1"/>
                  </a:moveTo>
                  <a:cubicBezTo>
                    <a:pt x="58" y="1"/>
                    <a:pt x="1" y="58"/>
                    <a:pt x="1" y="128"/>
                  </a:cubicBezTo>
                  <a:cubicBezTo>
                    <a:pt x="1" y="202"/>
                    <a:pt x="58" y="259"/>
                    <a:pt x="128" y="259"/>
                  </a:cubicBezTo>
                  <a:cubicBezTo>
                    <a:pt x="202" y="259"/>
                    <a:pt x="255" y="202"/>
                    <a:pt x="255" y="128"/>
                  </a:cubicBezTo>
                  <a:cubicBezTo>
                    <a:pt x="255" y="58"/>
                    <a:pt x="194" y="1"/>
                    <a:pt x="12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1" name="Google Shape;1001;p14"/>
            <p:cNvSpPr/>
            <p:nvPr/>
          </p:nvSpPr>
          <p:spPr>
            <a:xfrm>
              <a:off x="2506125" y="4095375"/>
              <a:ext cx="5150" cy="5150"/>
            </a:xfrm>
            <a:custGeom>
              <a:avLst/>
              <a:gdLst/>
              <a:ahLst/>
              <a:cxnLst/>
              <a:rect l="l" t="t" r="r" b="b"/>
              <a:pathLst>
                <a:path w="206" h="206" extrusionOk="0">
                  <a:moveTo>
                    <a:pt x="103" y="0"/>
                  </a:moveTo>
                  <a:cubicBezTo>
                    <a:pt x="45" y="0"/>
                    <a:pt x="0" y="45"/>
                    <a:pt x="0" y="103"/>
                  </a:cubicBezTo>
                  <a:cubicBezTo>
                    <a:pt x="0" y="160"/>
                    <a:pt x="45" y="205"/>
                    <a:pt x="103" y="205"/>
                  </a:cubicBezTo>
                  <a:cubicBezTo>
                    <a:pt x="160" y="205"/>
                    <a:pt x="205" y="160"/>
                    <a:pt x="205" y="103"/>
                  </a:cubicBezTo>
                  <a:cubicBezTo>
                    <a:pt x="205" y="45"/>
                    <a:pt x="160" y="0"/>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2" name="Google Shape;1002;p14"/>
            <p:cNvSpPr/>
            <p:nvPr/>
          </p:nvSpPr>
          <p:spPr>
            <a:xfrm>
              <a:off x="2583100" y="4159450"/>
              <a:ext cx="1050" cy="1050"/>
            </a:xfrm>
            <a:custGeom>
              <a:avLst/>
              <a:gdLst/>
              <a:ahLst/>
              <a:cxnLst/>
              <a:rect l="l" t="t" r="r" b="b"/>
              <a:pathLst>
                <a:path w="42" h="42" extrusionOk="0">
                  <a:moveTo>
                    <a:pt x="21" y="0"/>
                  </a:moveTo>
                  <a:cubicBezTo>
                    <a:pt x="9" y="0"/>
                    <a:pt x="1" y="12"/>
                    <a:pt x="1" y="21"/>
                  </a:cubicBezTo>
                  <a:cubicBezTo>
                    <a:pt x="1" y="33"/>
                    <a:pt x="9" y="41"/>
                    <a:pt x="21" y="41"/>
                  </a:cubicBezTo>
                  <a:cubicBezTo>
                    <a:pt x="34" y="41"/>
                    <a:pt x="42" y="33"/>
                    <a:pt x="42" y="21"/>
                  </a:cubicBezTo>
                  <a:cubicBezTo>
                    <a:pt x="42" y="12"/>
                    <a:pt x="34" y="0"/>
                    <a:pt x="2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3" name="Google Shape;1003;p14"/>
            <p:cNvSpPr/>
            <p:nvPr/>
          </p:nvSpPr>
          <p:spPr>
            <a:xfrm>
              <a:off x="1415075" y="3850050"/>
              <a:ext cx="3100" cy="3000"/>
            </a:xfrm>
            <a:custGeom>
              <a:avLst/>
              <a:gdLst/>
              <a:ahLst/>
              <a:cxnLst/>
              <a:rect l="l" t="t" r="r" b="b"/>
              <a:pathLst>
                <a:path w="124" h="120" extrusionOk="0">
                  <a:moveTo>
                    <a:pt x="62" y="1"/>
                  </a:moveTo>
                  <a:cubicBezTo>
                    <a:pt x="25" y="1"/>
                    <a:pt x="0" y="29"/>
                    <a:pt x="0" y="62"/>
                  </a:cubicBezTo>
                  <a:cubicBezTo>
                    <a:pt x="0" y="95"/>
                    <a:pt x="33" y="120"/>
                    <a:pt x="62" y="120"/>
                  </a:cubicBezTo>
                  <a:cubicBezTo>
                    <a:pt x="99" y="120"/>
                    <a:pt x="123" y="91"/>
                    <a:pt x="123" y="62"/>
                  </a:cubicBezTo>
                  <a:cubicBezTo>
                    <a:pt x="123" y="29"/>
                    <a:pt x="99" y="5"/>
                    <a:pt x="6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4" name="Google Shape;1004;p14"/>
            <p:cNvSpPr/>
            <p:nvPr/>
          </p:nvSpPr>
          <p:spPr>
            <a:xfrm>
              <a:off x="2567825" y="3906225"/>
              <a:ext cx="6700" cy="6700"/>
            </a:xfrm>
            <a:custGeom>
              <a:avLst/>
              <a:gdLst/>
              <a:ahLst/>
              <a:cxnLst/>
              <a:rect l="l" t="t" r="r" b="b"/>
              <a:pathLst>
                <a:path w="268" h="268" extrusionOk="0">
                  <a:moveTo>
                    <a:pt x="136" y="1"/>
                  </a:moveTo>
                  <a:cubicBezTo>
                    <a:pt x="62" y="1"/>
                    <a:pt x="1" y="62"/>
                    <a:pt x="1" y="136"/>
                  </a:cubicBezTo>
                  <a:cubicBezTo>
                    <a:pt x="1" y="206"/>
                    <a:pt x="62" y="267"/>
                    <a:pt x="136" y="267"/>
                  </a:cubicBezTo>
                  <a:cubicBezTo>
                    <a:pt x="206" y="267"/>
                    <a:pt x="267" y="206"/>
                    <a:pt x="267" y="136"/>
                  </a:cubicBezTo>
                  <a:cubicBezTo>
                    <a:pt x="267" y="62"/>
                    <a:pt x="206" y="1"/>
                    <a:pt x="13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5" name="Google Shape;1005;p14"/>
            <p:cNvSpPr/>
            <p:nvPr/>
          </p:nvSpPr>
          <p:spPr>
            <a:xfrm>
              <a:off x="2602900" y="3904275"/>
              <a:ext cx="1050" cy="1175"/>
            </a:xfrm>
            <a:custGeom>
              <a:avLst/>
              <a:gdLst/>
              <a:ahLst/>
              <a:cxnLst/>
              <a:rect l="l" t="t" r="r" b="b"/>
              <a:pathLst>
                <a:path w="42" h="47" extrusionOk="0">
                  <a:moveTo>
                    <a:pt x="24" y="0"/>
                  </a:moveTo>
                  <a:cubicBezTo>
                    <a:pt x="23" y="0"/>
                    <a:pt x="22" y="0"/>
                    <a:pt x="21" y="1"/>
                  </a:cubicBezTo>
                  <a:cubicBezTo>
                    <a:pt x="8" y="1"/>
                    <a:pt x="0" y="13"/>
                    <a:pt x="0" y="26"/>
                  </a:cubicBezTo>
                  <a:cubicBezTo>
                    <a:pt x="0" y="34"/>
                    <a:pt x="8" y="46"/>
                    <a:pt x="21" y="46"/>
                  </a:cubicBezTo>
                  <a:cubicBezTo>
                    <a:pt x="29" y="46"/>
                    <a:pt x="41" y="34"/>
                    <a:pt x="41" y="26"/>
                  </a:cubicBezTo>
                  <a:cubicBezTo>
                    <a:pt x="41" y="11"/>
                    <a:pt x="32" y="0"/>
                    <a:pt x="2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6" name="Google Shape;1006;p14"/>
            <p:cNvSpPr/>
            <p:nvPr/>
          </p:nvSpPr>
          <p:spPr>
            <a:xfrm>
              <a:off x="2185501" y="4195894"/>
              <a:ext cx="84300" cy="85225"/>
            </a:xfrm>
            <a:custGeom>
              <a:avLst/>
              <a:gdLst/>
              <a:ahLst/>
              <a:cxnLst/>
              <a:rect l="l" t="t" r="r" b="b"/>
              <a:pathLst>
                <a:path w="3372" h="3409" extrusionOk="0">
                  <a:moveTo>
                    <a:pt x="1137" y="1"/>
                  </a:moveTo>
                  <a:lnTo>
                    <a:pt x="1137" y="1"/>
                  </a:lnTo>
                  <a:cubicBezTo>
                    <a:pt x="477" y="255"/>
                    <a:pt x="1" y="895"/>
                    <a:pt x="1" y="1645"/>
                  </a:cubicBezTo>
                  <a:cubicBezTo>
                    <a:pt x="1" y="2621"/>
                    <a:pt x="788" y="3409"/>
                    <a:pt x="1764" y="3409"/>
                  </a:cubicBezTo>
                  <a:cubicBezTo>
                    <a:pt x="2482" y="3409"/>
                    <a:pt x="3097" y="2978"/>
                    <a:pt x="3372" y="2363"/>
                  </a:cubicBezTo>
                  <a:lnTo>
                    <a:pt x="3372" y="2363"/>
                  </a:lnTo>
                  <a:cubicBezTo>
                    <a:pt x="3183" y="2437"/>
                    <a:pt x="2970" y="2482"/>
                    <a:pt x="2748" y="2482"/>
                  </a:cubicBezTo>
                  <a:cubicBezTo>
                    <a:pt x="1772" y="2482"/>
                    <a:pt x="985" y="1694"/>
                    <a:pt x="985" y="719"/>
                  </a:cubicBezTo>
                  <a:cubicBezTo>
                    <a:pt x="985" y="464"/>
                    <a:pt x="1038" y="222"/>
                    <a:pt x="1137" y="1"/>
                  </a:cubicBezTo>
                  <a:close/>
                </a:path>
              </a:pathLst>
            </a:custGeom>
            <a:solidFill>
              <a:srgbClr val="DF58A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7" name="Google Shape;1007;p14"/>
            <p:cNvSpPr/>
            <p:nvPr/>
          </p:nvSpPr>
          <p:spPr>
            <a:xfrm>
              <a:off x="1791763" y="3888873"/>
              <a:ext cx="50750" cy="44500"/>
            </a:xfrm>
            <a:custGeom>
              <a:avLst/>
              <a:gdLst/>
              <a:ahLst/>
              <a:cxnLst/>
              <a:rect l="l" t="t" r="r" b="b"/>
              <a:pathLst>
                <a:path w="2030" h="1780" extrusionOk="0">
                  <a:moveTo>
                    <a:pt x="1014" y="0"/>
                  </a:moveTo>
                  <a:cubicBezTo>
                    <a:pt x="894" y="0"/>
                    <a:pt x="773" y="24"/>
                    <a:pt x="656" y="75"/>
                  </a:cubicBezTo>
                  <a:cubicBezTo>
                    <a:pt x="205" y="276"/>
                    <a:pt x="0" y="797"/>
                    <a:pt x="201" y="1248"/>
                  </a:cubicBezTo>
                  <a:cubicBezTo>
                    <a:pt x="350" y="1581"/>
                    <a:pt x="673" y="1780"/>
                    <a:pt x="1013" y="1780"/>
                  </a:cubicBezTo>
                  <a:cubicBezTo>
                    <a:pt x="1134" y="1780"/>
                    <a:pt x="1256" y="1755"/>
                    <a:pt x="1374" y="1703"/>
                  </a:cubicBezTo>
                  <a:cubicBezTo>
                    <a:pt x="1825" y="1506"/>
                    <a:pt x="2030" y="981"/>
                    <a:pt x="1833" y="530"/>
                  </a:cubicBezTo>
                  <a:cubicBezTo>
                    <a:pt x="1687" y="198"/>
                    <a:pt x="1358" y="0"/>
                    <a:pt x="1014" y="0"/>
                  </a:cubicBezTo>
                  <a:close/>
                </a:path>
              </a:pathLst>
            </a:custGeom>
            <a:solidFill>
              <a:srgbClr val="DF58A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8" name="Google Shape;1008;p14"/>
            <p:cNvSpPr/>
            <p:nvPr/>
          </p:nvSpPr>
          <p:spPr>
            <a:xfrm>
              <a:off x="1778438" y="3893548"/>
              <a:ext cx="78325" cy="35025"/>
            </a:xfrm>
            <a:custGeom>
              <a:avLst/>
              <a:gdLst/>
              <a:ahLst/>
              <a:cxnLst/>
              <a:rect l="l" t="t" r="r" b="b"/>
              <a:pathLst>
                <a:path w="3133" h="1401" extrusionOk="0">
                  <a:moveTo>
                    <a:pt x="3017" y="0"/>
                  </a:moveTo>
                  <a:cubicBezTo>
                    <a:pt x="2924" y="0"/>
                    <a:pt x="2749" y="39"/>
                    <a:pt x="2518" y="109"/>
                  </a:cubicBezTo>
                  <a:cubicBezTo>
                    <a:pt x="2552" y="104"/>
                    <a:pt x="2580" y="101"/>
                    <a:pt x="2603" y="101"/>
                  </a:cubicBezTo>
                  <a:cubicBezTo>
                    <a:pt x="2632" y="101"/>
                    <a:pt x="2650" y="106"/>
                    <a:pt x="2657" y="117"/>
                  </a:cubicBezTo>
                  <a:cubicBezTo>
                    <a:pt x="2694" y="195"/>
                    <a:pt x="2210" y="487"/>
                    <a:pt x="1579" y="765"/>
                  </a:cubicBezTo>
                  <a:cubicBezTo>
                    <a:pt x="1061" y="992"/>
                    <a:pt x="608" y="1143"/>
                    <a:pt x="444" y="1143"/>
                  </a:cubicBezTo>
                  <a:cubicBezTo>
                    <a:pt x="410" y="1143"/>
                    <a:pt x="388" y="1136"/>
                    <a:pt x="381" y="1122"/>
                  </a:cubicBezTo>
                  <a:cubicBezTo>
                    <a:pt x="369" y="1102"/>
                    <a:pt x="402" y="1061"/>
                    <a:pt x="463" y="1015"/>
                  </a:cubicBezTo>
                  <a:lnTo>
                    <a:pt x="463" y="1015"/>
                  </a:lnTo>
                  <a:cubicBezTo>
                    <a:pt x="168" y="1184"/>
                    <a:pt x="0" y="1323"/>
                    <a:pt x="29" y="1372"/>
                  </a:cubicBezTo>
                  <a:cubicBezTo>
                    <a:pt x="37" y="1392"/>
                    <a:pt x="65" y="1401"/>
                    <a:pt x="112" y="1401"/>
                  </a:cubicBezTo>
                  <a:cubicBezTo>
                    <a:pt x="330" y="1401"/>
                    <a:pt x="943" y="1196"/>
                    <a:pt x="1640" y="888"/>
                  </a:cubicBezTo>
                  <a:cubicBezTo>
                    <a:pt x="2489" y="511"/>
                    <a:pt x="3133" y="126"/>
                    <a:pt x="3088" y="19"/>
                  </a:cubicBezTo>
                  <a:cubicBezTo>
                    <a:pt x="3078" y="6"/>
                    <a:pt x="3054" y="0"/>
                    <a:pt x="3017" y="0"/>
                  </a:cubicBezTo>
                  <a:close/>
                </a:path>
              </a:pathLst>
            </a:custGeom>
            <a:solidFill>
              <a:srgbClr val="7A4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9" name="Google Shape;1009;p14"/>
            <p:cNvSpPr/>
            <p:nvPr/>
          </p:nvSpPr>
          <p:spPr>
            <a:xfrm>
              <a:off x="1605025" y="3903675"/>
              <a:ext cx="321825" cy="321150"/>
            </a:xfrm>
            <a:custGeom>
              <a:avLst/>
              <a:gdLst/>
              <a:ahLst/>
              <a:cxnLst/>
              <a:rect l="l" t="t" r="r" b="b"/>
              <a:pathLst>
                <a:path w="12873" h="12846" extrusionOk="0">
                  <a:moveTo>
                    <a:pt x="1" y="0"/>
                  </a:moveTo>
                  <a:cubicBezTo>
                    <a:pt x="2" y="2"/>
                    <a:pt x="7603" y="7726"/>
                    <a:pt x="11150" y="11273"/>
                  </a:cubicBezTo>
                  <a:cubicBezTo>
                    <a:pt x="12321" y="12444"/>
                    <a:pt x="12768" y="12845"/>
                    <a:pt x="12833" y="12845"/>
                  </a:cubicBezTo>
                  <a:cubicBezTo>
                    <a:pt x="12836" y="12845"/>
                    <a:pt x="12838" y="12844"/>
                    <a:pt x="12839" y="12843"/>
                  </a:cubicBezTo>
                  <a:cubicBezTo>
                    <a:pt x="12872" y="12806"/>
                    <a:pt x="12388" y="12269"/>
                    <a:pt x="11273" y="11150"/>
                  </a:cubicBezTo>
                  <a:cubicBezTo>
                    <a:pt x="7726" y="7603"/>
                    <a:pt x="2" y="2"/>
                    <a:pt x="1"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0" name="Google Shape;1010;p14"/>
            <p:cNvSpPr/>
            <p:nvPr/>
          </p:nvSpPr>
          <p:spPr>
            <a:xfrm>
              <a:off x="1608625" y="3907250"/>
              <a:ext cx="318225" cy="317575"/>
            </a:xfrm>
            <a:custGeom>
              <a:avLst/>
              <a:gdLst/>
              <a:ahLst/>
              <a:cxnLst/>
              <a:rect l="l" t="t" r="r" b="b"/>
              <a:pathLst>
                <a:path w="12729" h="12703" extrusionOk="0">
                  <a:moveTo>
                    <a:pt x="0" y="1"/>
                  </a:moveTo>
                  <a:lnTo>
                    <a:pt x="0" y="1"/>
                  </a:lnTo>
                  <a:cubicBezTo>
                    <a:pt x="1" y="2"/>
                    <a:pt x="7513" y="7640"/>
                    <a:pt x="11018" y="11146"/>
                  </a:cubicBezTo>
                  <a:cubicBezTo>
                    <a:pt x="12180" y="12308"/>
                    <a:pt x="12631" y="12702"/>
                    <a:pt x="12690" y="12702"/>
                  </a:cubicBezTo>
                  <a:cubicBezTo>
                    <a:pt x="12692" y="12702"/>
                    <a:pt x="12694" y="12701"/>
                    <a:pt x="12695" y="12700"/>
                  </a:cubicBezTo>
                  <a:cubicBezTo>
                    <a:pt x="12728" y="12663"/>
                    <a:pt x="12248" y="12130"/>
                    <a:pt x="11141" y="11023"/>
                  </a:cubicBezTo>
                  <a:cubicBezTo>
                    <a:pt x="7636" y="7517"/>
                    <a:pt x="2" y="2"/>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1" name="Google Shape;1011;p14"/>
            <p:cNvSpPr/>
            <p:nvPr/>
          </p:nvSpPr>
          <p:spPr>
            <a:xfrm>
              <a:off x="1612100" y="3910750"/>
              <a:ext cx="314525" cy="313875"/>
            </a:xfrm>
            <a:custGeom>
              <a:avLst/>
              <a:gdLst/>
              <a:ahLst/>
              <a:cxnLst/>
              <a:rect l="l" t="t" r="r" b="b"/>
              <a:pathLst>
                <a:path w="12581" h="12555" extrusionOk="0">
                  <a:moveTo>
                    <a:pt x="0" y="0"/>
                  </a:moveTo>
                  <a:cubicBezTo>
                    <a:pt x="2" y="2"/>
                    <a:pt x="7427" y="7550"/>
                    <a:pt x="10892" y="11014"/>
                  </a:cubicBezTo>
                  <a:cubicBezTo>
                    <a:pt x="12037" y="12159"/>
                    <a:pt x="12477" y="12554"/>
                    <a:pt x="12545" y="12554"/>
                  </a:cubicBezTo>
                  <a:cubicBezTo>
                    <a:pt x="12548" y="12554"/>
                    <a:pt x="12551" y="12554"/>
                    <a:pt x="12552" y="12552"/>
                  </a:cubicBezTo>
                  <a:cubicBezTo>
                    <a:pt x="12581" y="12515"/>
                    <a:pt x="12109" y="11990"/>
                    <a:pt x="11015" y="10891"/>
                  </a:cubicBezTo>
                  <a:cubicBezTo>
                    <a:pt x="7546" y="7427"/>
                    <a:pt x="2" y="2"/>
                    <a:pt x="0" y="0"/>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2" name="Google Shape;1012;p14"/>
            <p:cNvSpPr/>
            <p:nvPr/>
          </p:nvSpPr>
          <p:spPr>
            <a:xfrm>
              <a:off x="1615700" y="3914325"/>
              <a:ext cx="310925" cy="310300"/>
            </a:xfrm>
            <a:custGeom>
              <a:avLst/>
              <a:gdLst/>
              <a:ahLst/>
              <a:cxnLst/>
              <a:rect l="l" t="t" r="r" b="b"/>
              <a:pathLst>
                <a:path w="12437" h="12412" extrusionOk="0">
                  <a:moveTo>
                    <a:pt x="0" y="1"/>
                  </a:moveTo>
                  <a:cubicBezTo>
                    <a:pt x="1" y="2"/>
                    <a:pt x="7332" y="7460"/>
                    <a:pt x="10756" y="10888"/>
                  </a:cubicBezTo>
                  <a:cubicBezTo>
                    <a:pt x="11892" y="12020"/>
                    <a:pt x="12329" y="12411"/>
                    <a:pt x="12397" y="12411"/>
                  </a:cubicBezTo>
                  <a:cubicBezTo>
                    <a:pt x="12400" y="12411"/>
                    <a:pt x="12403" y="12411"/>
                    <a:pt x="12404" y="12409"/>
                  </a:cubicBezTo>
                  <a:cubicBezTo>
                    <a:pt x="12437" y="12376"/>
                    <a:pt x="11969" y="11855"/>
                    <a:pt x="10879" y="10765"/>
                  </a:cubicBezTo>
                  <a:cubicBezTo>
                    <a:pt x="7455" y="7337"/>
                    <a:pt x="1" y="2"/>
                    <a:pt x="0"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3" name="Google Shape;1013;p14"/>
            <p:cNvSpPr/>
            <p:nvPr/>
          </p:nvSpPr>
          <p:spPr>
            <a:xfrm>
              <a:off x="1619075" y="3917825"/>
              <a:ext cx="307450" cy="306575"/>
            </a:xfrm>
            <a:custGeom>
              <a:avLst/>
              <a:gdLst/>
              <a:ahLst/>
              <a:cxnLst/>
              <a:rect l="l" t="t" r="r" b="b"/>
              <a:pathLst>
                <a:path w="12298" h="12263" extrusionOk="0">
                  <a:moveTo>
                    <a:pt x="0" y="0"/>
                  </a:moveTo>
                  <a:lnTo>
                    <a:pt x="0" y="0"/>
                  </a:lnTo>
                  <a:cubicBezTo>
                    <a:pt x="2" y="2"/>
                    <a:pt x="7255" y="7369"/>
                    <a:pt x="10637" y="10752"/>
                  </a:cubicBezTo>
                  <a:cubicBezTo>
                    <a:pt x="11768" y="11883"/>
                    <a:pt x="12201" y="12262"/>
                    <a:pt x="12256" y="12262"/>
                  </a:cubicBezTo>
                  <a:cubicBezTo>
                    <a:pt x="12258" y="12262"/>
                    <a:pt x="12260" y="12262"/>
                    <a:pt x="12261" y="12261"/>
                  </a:cubicBezTo>
                  <a:cubicBezTo>
                    <a:pt x="12298" y="12228"/>
                    <a:pt x="11834" y="11715"/>
                    <a:pt x="10756" y="10637"/>
                  </a:cubicBezTo>
                  <a:cubicBezTo>
                    <a:pt x="7373" y="7246"/>
                    <a:pt x="2" y="2"/>
                    <a:pt x="0" y="0"/>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4" name="Google Shape;1014;p14"/>
            <p:cNvSpPr/>
            <p:nvPr/>
          </p:nvSpPr>
          <p:spPr>
            <a:xfrm>
              <a:off x="1622650" y="3921400"/>
              <a:ext cx="303875" cy="303000"/>
            </a:xfrm>
            <a:custGeom>
              <a:avLst/>
              <a:gdLst/>
              <a:ahLst/>
              <a:cxnLst/>
              <a:rect l="l" t="t" r="r" b="b"/>
              <a:pathLst>
                <a:path w="12155" h="12120" extrusionOk="0">
                  <a:moveTo>
                    <a:pt x="1" y="1"/>
                  </a:moveTo>
                  <a:lnTo>
                    <a:pt x="1" y="1"/>
                  </a:lnTo>
                  <a:cubicBezTo>
                    <a:pt x="2" y="2"/>
                    <a:pt x="7165" y="7279"/>
                    <a:pt x="10511" y="10625"/>
                  </a:cubicBezTo>
                  <a:cubicBezTo>
                    <a:pt x="11629" y="11747"/>
                    <a:pt x="12058" y="12119"/>
                    <a:pt x="12113" y="12119"/>
                  </a:cubicBezTo>
                  <a:cubicBezTo>
                    <a:pt x="12115" y="12119"/>
                    <a:pt x="12117" y="12119"/>
                    <a:pt x="12118" y="12118"/>
                  </a:cubicBezTo>
                  <a:cubicBezTo>
                    <a:pt x="12155" y="12085"/>
                    <a:pt x="11700" y="11581"/>
                    <a:pt x="10629" y="10506"/>
                  </a:cubicBezTo>
                  <a:cubicBezTo>
                    <a:pt x="7280" y="7161"/>
                    <a:pt x="2" y="2"/>
                    <a:pt x="1"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5" name="Google Shape;1015;p14"/>
            <p:cNvSpPr/>
            <p:nvPr/>
          </p:nvSpPr>
          <p:spPr>
            <a:xfrm>
              <a:off x="1626150" y="3924800"/>
              <a:ext cx="300375" cy="299500"/>
            </a:xfrm>
            <a:custGeom>
              <a:avLst/>
              <a:gdLst/>
              <a:ahLst/>
              <a:cxnLst/>
              <a:rect l="l" t="t" r="r" b="b"/>
              <a:pathLst>
                <a:path w="12015" h="11980" extrusionOk="0">
                  <a:moveTo>
                    <a:pt x="4" y="0"/>
                  </a:moveTo>
                  <a:cubicBezTo>
                    <a:pt x="0" y="0"/>
                    <a:pt x="7074" y="7192"/>
                    <a:pt x="10387" y="10497"/>
                  </a:cubicBezTo>
                  <a:cubicBezTo>
                    <a:pt x="11497" y="11604"/>
                    <a:pt x="11919" y="11979"/>
                    <a:pt x="11973" y="11979"/>
                  </a:cubicBezTo>
                  <a:cubicBezTo>
                    <a:pt x="11975" y="11979"/>
                    <a:pt x="11977" y="11979"/>
                    <a:pt x="11978" y="11978"/>
                  </a:cubicBezTo>
                  <a:cubicBezTo>
                    <a:pt x="12015" y="11945"/>
                    <a:pt x="11564" y="11440"/>
                    <a:pt x="10502" y="10383"/>
                  </a:cubicBezTo>
                  <a:cubicBezTo>
                    <a:pt x="7197" y="7073"/>
                    <a:pt x="4" y="0"/>
                    <a:pt x="4" y="0"/>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6" name="Google Shape;1016;p14"/>
            <p:cNvSpPr/>
            <p:nvPr/>
          </p:nvSpPr>
          <p:spPr>
            <a:xfrm>
              <a:off x="1629725" y="3928475"/>
              <a:ext cx="296600" cy="295825"/>
            </a:xfrm>
            <a:custGeom>
              <a:avLst/>
              <a:gdLst/>
              <a:ahLst/>
              <a:cxnLst/>
              <a:rect l="l" t="t" r="r" b="b"/>
              <a:pathLst>
                <a:path w="11864" h="11833" extrusionOk="0">
                  <a:moveTo>
                    <a:pt x="1" y="1"/>
                  </a:moveTo>
                  <a:cubicBezTo>
                    <a:pt x="2" y="2"/>
                    <a:pt x="6988" y="7099"/>
                    <a:pt x="10248" y="10367"/>
                  </a:cubicBezTo>
                  <a:cubicBezTo>
                    <a:pt x="11350" y="11465"/>
                    <a:pt x="11763" y="11832"/>
                    <a:pt x="11822" y="11832"/>
                  </a:cubicBezTo>
                  <a:cubicBezTo>
                    <a:pt x="11824" y="11832"/>
                    <a:pt x="11826" y="11832"/>
                    <a:pt x="11827" y="11831"/>
                  </a:cubicBezTo>
                  <a:cubicBezTo>
                    <a:pt x="11864" y="11798"/>
                    <a:pt x="11417" y="11302"/>
                    <a:pt x="10367" y="10252"/>
                  </a:cubicBezTo>
                  <a:cubicBezTo>
                    <a:pt x="7099" y="6984"/>
                    <a:pt x="2" y="2"/>
                    <a:pt x="1"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7" name="Google Shape;1017;p14"/>
            <p:cNvSpPr/>
            <p:nvPr/>
          </p:nvSpPr>
          <p:spPr>
            <a:xfrm>
              <a:off x="1633225" y="3931850"/>
              <a:ext cx="293100" cy="292250"/>
            </a:xfrm>
            <a:custGeom>
              <a:avLst/>
              <a:gdLst/>
              <a:ahLst/>
              <a:cxnLst/>
              <a:rect l="l" t="t" r="r" b="b"/>
              <a:pathLst>
                <a:path w="11724" h="11690" extrusionOk="0">
                  <a:moveTo>
                    <a:pt x="4" y="1"/>
                  </a:moveTo>
                  <a:cubicBezTo>
                    <a:pt x="0" y="1"/>
                    <a:pt x="6897" y="7013"/>
                    <a:pt x="10129" y="10236"/>
                  </a:cubicBezTo>
                  <a:cubicBezTo>
                    <a:pt x="11213" y="11324"/>
                    <a:pt x="11627" y="11690"/>
                    <a:pt x="11685" y="11690"/>
                  </a:cubicBezTo>
                  <a:cubicBezTo>
                    <a:pt x="11688" y="11690"/>
                    <a:pt x="11690" y="11689"/>
                    <a:pt x="11691" y="11687"/>
                  </a:cubicBezTo>
                  <a:cubicBezTo>
                    <a:pt x="11724" y="11659"/>
                    <a:pt x="11281" y="11167"/>
                    <a:pt x="10239" y="10125"/>
                  </a:cubicBezTo>
                  <a:cubicBezTo>
                    <a:pt x="7016" y="6894"/>
                    <a:pt x="4" y="1"/>
                    <a:pt x="4" y="1"/>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8" name="Google Shape;1018;p14"/>
            <p:cNvSpPr/>
            <p:nvPr/>
          </p:nvSpPr>
          <p:spPr>
            <a:xfrm>
              <a:off x="1636800" y="3935450"/>
              <a:ext cx="289325" cy="288650"/>
            </a:xfrm>
            <a:custGeom>
              <a:avLst/>
              <a:gdLst/>
              <a:ahLst/>
              <a:cxnLst/>
              <a:rect l="l" t="t" r="r" b="b"/>
              <a:pathLst>
                <a:path w="11573" h="11546" extrusionOk="0">
                  <a:moveTo>
                    <a:pt x="1" y="0"/>
                  </a:moveTo>
                  <a:cubicBezTo>
                    <a:pt x="2" y="2"/>
                    <a:pt x="6808" y="6922"/>
                    <a:pt x="9994" y="10108"/>
                  </a:cubicBezTo>
                  <a:cubicBezTo>
                    <a:pt x="11070" y="11184"/>
                    <a:pt x="11476" y="11546"/>
                    <a:pt x="11538" y="11546"/>
                  </a:cubicBezTo>
                  <a:cubicBezTo>
                    <a:pt x="11540" y="11546"/>
                    <a:pt x="11542" y="11545"/>
                    <a:pt x="11544" y="11543"/>
                  </a:cubicBezTo>
                  <a:cubicBezTo>
                    <a:pt x="11572" y="11515"/>
                    <a:pt x="11138" y="11027"/>
                    <a:pt x="10109" y="9998"/>
                  </a:cubicBezTo>
                  <a:cubicBezTo>
                    <a:pt x="6919" y="6808"/>
                    <a:pt x="2" y="2"/>
                    <a:pt x="1"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19" name="Google Shape;1019;p14"/>
            <p:cNvSpPr/>
            <p:nvPr/>
          </p:nvSpPr>
          <p:spPr>
            <a:xfrm>
              <a:off x="1640300" y="3938925"/>
              <a:ext cx="285825" cy="285075"/>
            </a:xfrm>
            <a:custGeom>
              <a:avLst/>
              <a:gdLst/>
              <a:ahLst/>
              <a:cxnLst/>
              <a:rect l="l" t="t" r="r" b="b"/>
              <a:pathLst>
                <a:path w="11433" h="11403" extrusionOk="0">
                  <a:moveTo>
                    <a:pt x="4" y="1"/>
                  </a:moveTo>
                  <a:cubicBezTo>
                    <a:pt x="0" y="5"/>
                    <a:pt x="6725" y="6832"/>
                    <a:pt x="9870" y="9982"/>
                  </a:cubicBezTo>
                  <a:cubicBezTo>
                    <a:pt x="10930" y="11042"/>
                    <a:pt x="11336" y="11402"/>
                    <a:pt x="11398" y="11402"/>
                  </a:cubicBezTo>
                  <a:cubicBezTo>
                    <a:pt x="11400" y="11402"/>
                    <a:pt x="11402" y="11402"/>
                    <a:pt x="11404" y="11400"/>
                  </a:cubicBezTo>
                  <a:cubicBezTo>
                    <a:pt x="11432" y="11372"/>
                    <a:pt x="11002" y="10888"/>
                    <a:pt x="9985" y="9867"/>
                  </a:cubicBezTo>
                  <a:cubicBezTo>
                    <a:pt x="6836" y="6722"/>
                    <a:pt x="4" y="1"/>
                    <a:pt x="4"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0" name="Google Shape;1020;p14"/>
            <p:cNvSpPr/>
            <p:nvPr/>
          </p:nvSpPr>
          <p:spPr>
            <a:xfrm>
              <a:off x="1643875" y="3942525"/>
              <a:ext cx="282150" cy="281475"/>
            </a:xfrm>
            <a:custGeom>
              <a:avLst/>
              <a:gdLst/>
              <a:ahLst/>
              <a:cxnLst/>
              <a:rect l="l" t="t" r="r" b="b"/>
              <a:pathLst>
                <a:path w="11286" h="11259" extrusionOk="0">
                  <a:moveTo>
                    <a:pt x="1" y="0"/>
                  </a:moveTo>
                  <a:cubicBezTo>
                    <a:pt x="2" y="2"/>
                    <a:pt x="6632" y="6742"/>
                    <a:pt x="9739" y="9854"/>
                  </a:cubicBezTo>
                  <a:cubicBezTo>
                    <a:pt x="10787" y="10902"/>
                    <a:pt x="11189" y="11258"/>
                    <a:pt x="11250" y="11258"/>
                  </a:cubicBezTo>
                  <a:cubicBezTo>
                    <a:pt x="11253" y="11258"/>
                    <a:pt x="11255" y="11258"/>
                    <a:pt x="11257" y="11256"/>
                  </a:cubicBezTo>
                  <a:cubicBezTo>
                    <a:pt x="11285" y="11228"/>
                    <a:pt x="10859" y="10748"/>
                    <a:pt x="9850" y="9739"/>
                  </a:cubicBezTo>
                  <a:cubicBezTo>
                    <a:pt x="6738" y="6635"/>
                    <a:pt x="2" y="2"/>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1" name="Google Shape;1021;p14"/>
            <p:cNvSpPr/>
            <p:nvPr/>
          </p:nvSpPr>
          <p:spPr>
            <a:xfrm>
              <a:off x="1647475" y="3946000"/>
              <a:ext cx="278450" cy="277700"/>
            </a:xfrm>
            <a:custGeom>
              <a:avLst/>
              <a:gdLst/>
              <a:ahLst/>
              <a:cxnLst/>
              <a:rect l="l" t="t" r="r" b="b"/>
              <a:pathLst>
                <a:path w="11138" h="11108" extrusionOk="0">
                  <a:moveTo>
                    <a:pt x="0" y="1"/>
                  </a:moveTo>
                  <a:cubicBezTo>
                    <a:pt x="0" y="5"/>
                    <a:pt x="6541" y="6652"/>
                    <a:pt x="9608" y="9719"/>
                  </a:cubicBezTo>
                  <a:cubicBezTo>
                    <a:pt x="10643" y="10758"/>
                    <a:pt x="11041" y="11107"/>
                    <a:pt x="11099" y="11107"/>
                  </a:cubicBezTo>
                  <a:cubicBezTo>
                    <a:pt x="11101" y="11107"/>
                    <a:pt x="11103" y="11106"/>
                    <a:pt x="11104" y="11105"/>
                  </a:cubicBezTo>
                  <a:cubicBezTo>
                    <a:pt x="11137" y="11076"/>
                    <a:pt x="10715" y="10609"/>
                    <a:pt x="9714" y="9612"/>
                  </a:cubicBezTo>
                  <a:cubicBezTo>
                    <a:pt x="6651" y="6541"/>
                    <a:pt x="0" y="1"/>
                    <a:pt x="0"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2" name="Google Shape;1022;p14"/>
            <p:cNvSpPr/>
            <p:nvPr/>
          </p:nvSpPr>
          <p:spPr>
            <a:xfrm>
              <a:off x="1650850" y="3949600"/>
              <a:ext cx="274975" cy="274175"/>
            </a:xfrm>
            <a:custGeom>
              <a:avLst/>
              <a:gdLst/>
              <a:ahLst/>
              <a:cxnLst/>
              <a:rect l="l" t="t" r="r" b="b"/>
              <a:pathLst>
                <a:path w="10999" h="10967" extrusionOk="0">
                  <a:moveTo>
                    <a:pt x="1" y="0"/>
                  </a:moveTo>
                  <a:cubicBezTo>
                    <a:pt x="2" y="2"/>
                    <a:pt x="6455" y="6561"/>
                    <a:pt x="9485" y="9591"/>
                  </a:cubicBezTo>
                  <a:cubicBezTo>
                    <a:pt x="10513" y="10623"/>
                    <a:pt x="10902" y="10967"/>
                    <a:pt x="10960" y="10967"/>
                  </a:cubicBezTo>
                  <a:cubicBezTo>
                    <a:pt x="10962" y="10967"/>
                    <a:pt x="10964" y="10966"/>
                    <a:pt x="10965" y="10965"/>
                  </a:cubicBezTo>
                  <a:cubicBezTo>
                    <a:pt x="10998" y="10932"/>
                    <a:pt x="10580" y="10473"/>
                    <a:pt x="9592" y="9481"/>
                  </a:cubicBezTo>
                  <a:cubicBezTo>
                    <a:pt x="6562" y="6455"/>
                    <a:pt x="2" y="2"/>
                    <a:pt x="1" y="0"/>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3" name="Google Shape;1023;p14"/>
            <p:cNvSpPr/>
            <p:nvPr/>
          </p:nvSpPr>
          <p:spPr>
            <a:xfrm>
              <a:off x="1654450" y="3953175"/>
              <a:ext cx="271275" cy="270600"/>
            </a:xfrm>
            <a:custGeom>
              <a:avLst/>
              <a:gdLst/>
              <a:ahLst/>
              <a:cxnLst/>
              <a:rect l="l" t="t" r="r" b="b"/>
              <a:pathLst>
                <a:path w="10851" h="10824" extrusionOk="0">
                  <a:moveTo>
                    <a:pt x="0" y="1"/>
                  </a:moveTo>
                  <a:lnTo>
                    <a:pt x="0" y="1"/>
                  </a:lnTo>
                  <a:cubicBezTo>
                    <a:pt x="1" y="2"/>
                    <a:pt x="6368" y="6468"/>
                    <a:pt x="9357" y="9461"/>
                  </a:cubicBezTo>
                  <a:cubicBezTo>
                    <a:pt x="10374" y="10481"/>
                    <a:pt x="10762" y="10824"/>
                    <a:pt x="10816" y="10824"/>
                  </a:cubicBezTo>
                  <a:cubicBezTo>
                    <a:pt x="10819" y="10824"/>
                    <a:pt x="10820" y="10823"/>
                    <a:pt x="10821" y="10822"/>
                  </a:cubicBezTo>
                  <a:cubicBezTo>
                    <a:pt x="10850" y="10789"/>
                    <a:pt x="10440" y="10334"/>
                    <a:pt x="9464" y="9354"/>
                  </a:cubicBezTo>
                  <a:cubicBezTo>
                    <a:pt x="6475" y="6365"/>
                    <a:pt x="1" y="2"/>
                    <a:pt x="0"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4" name="Google Shape;1024;p14"/>
            <p:cNvSpPr/>
            <p:nvPr/>
          </p:nvSpPr>
          <p:spPr>
            <a:xfrm>
              <a:off x="1657925" y="3956675"/>
              <a:ext cx="267675" cy="266925"/>
            </a:xfrm>
            <a:custGeom>
              <a:avLst/>
              <a:gdLst/>
              <a:ahLst/>
              <a:cxnLst/>
              <a:rect l="l" t="t" r="r" b="b"/>
              <a:pathLst>
                <a:path w="10707" h="10677" extrusionOk="0">
                  <a:moveTo>
                    <a:pt x="0" y="0"/>
                  </a:moveTo>
                  <a:lnTo>
                    <a:pt x="0" y="0"/>
                  </a:lnTo>
                  <a:cubicBezTo>
                    <a:pt x="2" y="2"/>
                    <a:pt x="6279" y="6381"/>
                    <a:pt x="9227" y="9333"/>
                  </a:cubicBezTo>
                  <a:cubicBezTo>
                    <a:pt x="10229" y="10336"/>
                    <a:pt x="10611" y="10676"/>
                    <a:pt x="10672" y="10676"/>
                  </a:cubicBezTo>
                  <a:cubicBezTo>
                    <a:pt x="10675" y="10676"/>
                    <a:pt x="10677" y="10675"/>
                    <a:pt x="10678" y="10674"/>
                  </a:cubicBezTo>
                  <a:cubicBezTo>
                    <a:pt x="10707" y="10645"/>
                    <a:pt x="10305" y="10194"/>
                    <a:pt x="9333" y="9226"/>
                  </a:cubicBezTo>
                  <a:cubicBezTo>
                    <a:pt x="6381" y="6278"/>
                    <a:pt x="2" y="2"/>
                    <a:pt x="0"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5" name="Google Shape;1025;p14"/>
            <p:cNvSpPr/>
            <p:nvPr/>
          </p:nvSpPr>
          <p:spPr>
            <a:xfrm>
              <a:off x="1661500" y="3960250"/>
              <a:ext cx="264000" cy="263350"/>
            </a:xfrm>
            <a:custGeom>
              <a:avLst/>
              <a:gdLst/>
              <a:ahLst/>
              <a:cxnLst/>
              <a:rect l="l" t="t" r="r" b="b"/>
              <a:pathLst>
                <a:path w="10560" h="10534" extrusionOk="0">
                  <a:moveTo>
                    <a:pt x="1" y="1"/>
                  </a:moveTo>
                  <a:cubicBezTo>
                    <a:pt x="2" y="2"/>
                    <a:pt x="6189" y="6295"/>
                    <a:pt x="9096" y="9206"/>
                  </a:cubicBezTo>
                  <a:cubicBezTo>
                    <a:pt x="10086" y="10197"/>
                    <a:pt x="10464" y="10533"/>
                    <a:pt x="10525" y="10533"/>
                  </a:cubicBezTo>
                  <a:cubicBezTo>
                    <a:pt x="10527" y="10533"/>
                    <a:pt x="10530" y="10532"/>
                    <a:pt x="10531" y="10531"/>
                  </a:cubicBezTo>
                  <a:cubicBezTo>
                    <a:pt x="10560" y="10502"/>
                    <a:pt x="10166" y="10059"/>
                    <a:pt x="9203" y="9096"/>
                  </a:cubicBezTo>
                  <a:cubicBezTo>
                    <a:pt x="6296" y="6193"/>
                    <a:pt x="2" y="2"/>
                    <a:pt x="1"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6" name="Google Shape;1026;p14"/>
            <p:cNvSpPr/>
            <p:nvPr/>
          </p:nvSpPr>
          <p:spPr>
            <a:xfrm>
              <a:off x="1665000" y="3963650"/>
              <a:ext cx="260400" cy="259850"/>
            </a:xfrm>
            <a:custGeom>
              <a:avLst/>
              <a:gdLst/>
              <a:ahLst/>
              <a:cxnLst/>
              <a:rect l="l" t="t" r="r" b="b"/>
              <a:pathLst>
                <a:path w="10416" h="10394" extrusionOk="0">
                  <a:moveTo>
                    <a:pt x="0" y="0"/>
                  </a:moveTo>
                  <a:lnTo>
                    <a:pt x="0" y="0"/>
                  </a:lnTo>
                  <a:cubicBezTo>
                    <a:pt x="2" y="1"/>
                    <a:pt x="6102" y="6209"/>
                    <a:pt x="8968" y="9075"/>
                  </a:cubicBezTo>
                  <a:cubicBezTo>
                    <a:pt x="9955" y="10057"/>
                    <a:pt x="10324" y="10393"/>
                    <a:pt x="10385" y="10393"/>
                  </a:cubicBezTo>
                  <a:cubicBezTo>
                    <a:pt x="10387" y="10393"/>
                    <a:pt x="10390" y="10392"/>
                    <a:pt x="10391" y="10391"/>
                  </a:cubicBezTo>
                  <a:cubicBezTo>
                    <a:pt x="10416" y="10362"/>
                    <a:pt x="10026" y="9923"/>
                    <a:pt x="9071" y="8972"/>
                  </a:cubicBezTo>
                  <a:cubicBezTo>
                    <a:pt x="6205" y="6102"/>
                    <a:pt x="2" y="1"/>
                    <a:pt x="0"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7" name="Google Shape;1027;p14"/>
            <p:cNvSpPr/>
            <p:nvPr/>
          </p:nvSpPr>
          <p:spPr>
            <a:xfrm>
              <a:off x="1668575" y="3967225"/>
              <a:ext cx="256825" cy="256275"/>
            </a:xfrm>
            <a:custGeom>
              <a:avLst/>
              <a:gdLst/>
              <a:ahLst/>
              <a:cxnLst/>
              <a:rect l="l" t="t" r="r" b="b"/>
              <a:pathLst>
                <a:path w="10273" h="10251" extrusionOk="0">
                  <a:moveTo>
                    <a:pt x="1" y="1"/>
                  </a:moveTo>
                  <a:cubicBezTo>
                    <a:pt x="2" y="2"/>
                    <a:pt x="6013" y="6119"/>
                    <a:pt x="8842" y="8948"/>
                  </a:cubicBezTo>
                  <a:cubicBezTo>
                    <a:pt x="9816" y="9918"/>
                    <a:pt x="10181" y="10250"/>
                    <a:pt x="10242" y="10250"/>
                  </a:cubicBezTo>
                  <a:cubicBezTo>
                    <a:pt x="10244" y="10250"/>
                    <a:pt x="10247" y="10249"/>
                    <a:pt x="10248" y="10248"/>
                  </a:cubicBezTo>
                  <a:cubicBezTo>
                    <a:pt x="10273" y="10219"/>
                    <a:pt x="9887" y="9789"/>
                    <a:pt x="8944" y="8845"/>
                  </a:cubicBezTo>
                  <a:cubicBezTo>
                    <a:pt x="6115" y="6016"/>
                    <a:pt x="2" y="2"/>
                    <a:pt x="1"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8" name="Google Shape;1028;p14"/>
            <p:cNvSpPr/>
            <p:nvPr/>
          </p:nvSpPr>
          <p:spPr>
            <a:xfrm>
              <a:off x="1672075" y="3970725"/>
              <a:ext cx="253225" cy="252525"/>
            </a:xfrm>
            <a:custGeom>
              <a:avLst/>
              <a:gdLst/>
              <a:ahLst/>
              <a:cxnLst/>
              <a:rect l="l" t="t" r="r" b="b"/>
              <a:pathLst>
                <a:path w="10129" h="10101" extrusionOk="0">
                  <a:moveTo>
                    <a:pt x="0" y="0"/>
                  </a:moveTo>
                  <a:cubicBezTo>
                    <a:pt x="0" y="4"/>
                    <a:pt x="5921" y="6028"/>
                    <a:pt x="8718" y="8812"/>
                  </a:cubicBezTo>
                  <a:cubicBezTo>
                    <a:pt x="9686" y="9784"/>
                    <a:pt x="10049" y="10101"/>
                    <a:pt x="10096" y="10101"/>
                  </a:cubicBezTo>
                  <a:cubicBezTo>
                    <a:pt x="10098" y="10101"/>
                    <a:pt x="10099" y="10101"/>
                    <a:pt x="10100" y="10100"/>
                  </a:cubicBezTo>
                  <a:cubicBezTo>
                    <a:pt x="10129" y="10071"/>
                    <a:pt x="9747" y="9649"/>
                    <a:pt x="8816" y="8714"/>
                  </a:cubicBezTo>
                  <a:cubicBezTo>
                    <a:pt x="6024" y="5925"/>
                    <a:pt x="1" y="0"/>
                    <a:pt x="0"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29" name="Google Shape;1029;p14"/>
            <p:cNvSpPr/>
            <p:nvPr/>
          </p:nvSpPr>
          <p:spPr>
            <a:xfrm>
              <a:off x="1675650" y="3974300"/>
              <a:ext cx="249450" cy="248950"/>
            </a:xfrm>
            <a:custGeom>
              <a:avLst/>
              <a:gdLst/>
              <a:ahLst/>
              <a:cxnLst/>
              <a:rect l="l" t="t" r="r" b="b"/>
              <a:pathLst>
                <a:path w="9978" h="9958" extrusionOk="0">
                  <a:moveTo>
                    <a:pt x="1" y="1"/>
                  </a:moveTo>
                  <a:lnTo>
                    <a:pt x="1" y="1"/>
                  </a:lnTo>
                  <a:cubicBezTo>
                    <a:pt x="2" y="2"/>
                    <a:pt x="5836" y="5938"/>
                    <a:pt x="8583" y="8685"/>
                  </a:cubicBezTo>
                  <a:cubicBezTo>
                    <a:pt x="9543" y="9645"/>
                    <a:pt x="9901" y="9958"/>
                    <a:pt x="9949" y="9958"/>
                  </a:cubicBezTo>
                  <a:cubicBezTo>
                    <a:pt x="9951" y="9958"/>
                    <a:pt x="9952" y="9958"/>
                    <a:pt x="9953" y="9957"/>
                  </a:cubicBezTo>
                  <a:cubicBezTo>
                    <a:pt x="9977" y="9928"/>
                    <a:pt x="9604" y="9510"/>
                    <a:pt x="8682" y="8587"/>
                  </a:cubicBezTo>
                  <a:cubicBezTo>
                    <a:pt x="5935" y="5840"/>
                    <a:pt x="2" y="2"/>
                    <a:pt x="1" y="1"/>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0" name="Google Shape;1030;p14"/>
            <p:cNvSpPr/>
            <p:nvPr/>
          </p:nvSpPr>
          <p:spPr>
            <a:xfrm>
              <a:off x="1679050" y="3977775"/>
              <a:ext cx="245950" cy="245300"/>
            </a:xfrm>
            <a:custGeom>
              <a:avLst/>
              <a:gdLst/>
              <a:ahLst/>
              <a:cxnLst/>
              <a:rect l="l" t="t" r="r" b="b"/>
              <a:pathLst>
                <a:path w="9838" h="9812" extrusionOk="0">
                  <a:moveTo>
                    <a:pt x="0" y="1"/>
                  </a:moveTo>
                  <a:cubicBezTo>
                    <a:pt x="0" y="5"/>
                    <a:pt x="5753" y="5848"/>
                    <a:pt x="8460" y="8555"/>
                  </a:cubicBezTo>
                  <a:cubicBezTo>
                    <a:pt x="9402" y="9497"/>
                    <a:pt x="9758" y="9811"/>
                    <a:pt x="9808" y="9811"/>
                  </a:cubicBezTo>
                  <a:cubicBezTo>
                    <a:pt x="9810" y="9811"/>
                    <a:pt x="9812" y="9811"/>
                    <a:pt x="9813" y="9809"/>
                  </a:cubicBezTo>
                  <a:cubicBezTo>
                    <a:pt x="9837" y="9785"/>
                    <a:pt x="9468" y="9371"/>
                    <a:pt x="8558" y="8456"/>
                  </a:cubicBezTo>
                  <a:cubicBezTo>
                    <a:pt x="5848" y="5746"/>
                    <a:pt x="0" y="1"/>
                    <a:pt x="0"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1" name="Google Shape;1031;p14"/>
            <p:cNvSpPr/>
            <p:nvPr/>
          </p:nvSpPr>
          <p:spPr>
            <a:xfrm>
              <a:off x="1682625" y="3981375"/>
              <a:ext cx="242375" cy="241700"/>
            </a:xfrm>
            <a:custGeom>
              <a:avLst/>
              <a:gdLst/>
              <a:ahLst/>
              <a:cxnLst/>
              <a:rect l="l" t="t" r="r" b="b"/>
              <a:pathLst>
                <a:path w="9695" h="9668" extrusionOk="0">
                  <a:moveTo>
                    <a:pt x="1" y="1"/>
                  </a:moveTo>
                  <a:cubicBezTo>
                    <a:pt x="2" y="2"/>
                    <a:pt x="5660" y="5758"/>
                    <a:pt x="8333" y="8427"/>
                  </a:cubicBezTo>
                  <a:cubicBezTo>
                    <a:pt x="9263" y="9357"/>
                    <a:pt x="9614" y="9667"/>
                    <a:pt x="9665" y="9667"/>
                  </a:cubicBezTo>
                  <a:cubicBezTo>
                    <a:pt x="9667" y="9667"/>
                    <a:pt x="9669" y="9667"/>
                    <a:pt x="9670" y="9665"/>
                  </a:cubicBezTo>
                  <a:cubicBezTo>
                    <a:pt x="9694" y="9641"/>
                    <a:pt x="9329" y="9231"/>
                    <a:pt x="8427" y="8329"/>
                  </a:cubicBezTo>
                  <a:cubicBezTo>
                    <a:pt x="5758" y="5660"/>
                    <a:pt x="2" y="2"/>
                    <a:pt x="1"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2" name="Google Shape;1032;p14"/>
            <p:cNvSpPr/>
            <p:nvPr/>
          </p:nvSpPr>
          <p:spPr>
            <a:xfrm>
              <a:off x="1686125" y="3984850"/>
              <a:ext cx="238875" cy="238100"/>
            </a:xfrm>
            <a:custGeom>
              <a:avLst/>
              <a:gdLst/>
              <a:ahLst/>
              <a:cxnLst/>
              <a:rect l="l" t="t" r="r" b="b"/>
              <a:pathLst>
                <a:path w="9555" h="9524" extrusionOk="0">
                  <a:moveTo>
                    <a:pt x="4" y="1"/>
                  </a:moveTo>
                  <a:cubicBezTo>
                    <a:pt x="0" y="5"/>
                    <a:pt x="5577" y="5668"/>
                    <a:pt x="8205" y="8296"/>
                  </a:cubicBezTo>
                  <a:cubicBezTo>
                    <a:pt x="9132" y="9223"/>
                    <a:pt x="9478" y="9524"/>
                    <a:pt x="9525" y="9524"/>
                  </a:cubicBezTo>
                  <a:cubicBezTo>
                    <a:pt x="9527" y="9524"/>
                    <a:pt x="9529" y="9523"/>
                    <a:pt x="9530" y="9522"/>
                  </a:cubicBezTo>
                  <a:cubicBezTo>
                    <a:pt x="9554" y="9498"/>
                    <a:pt x="9198" y="9092"/>
                    <a:pt x="8304" y="8202"/>
                  </a:cubicBezTo>
                  <a:cubicBezTo>
                    <a:pt x="5675" y="5569"/>
                    <a:pt x="4" y="1"/>
                    <a:pt x="4"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3" name="Google Shape;1033;p14"/>
            <p:cNvSpPr/>
            <p:nvPr/>
          </p:nvSpPr>
          <p:spPr>
            <a:xfrm>
              <a:off x="1689700" y="3988450"/>
              <a:ext cx="235200" cy="234500"/>
            </a:xfrm>
            <a:custGeom>
              <a:avLst/>
              <a:gdLst/>
              <a:ahLst/>
              <a:cxnLst/>
              <a:rect l="l" t="t" r="r" b="b"/>
              <a:pathLst>
                <a:path w="9408" h="9380" extrusionOk="0">
                  <a:moveTo>
                    <a:pt x="1" y="0"/>
                  </a:moveTo>
                  <a:lnTo>
                    <a:pt x="1" y="0"/>
                  </a:lnTo>
                  <a:cubicBezTo>
                    <a:pt x="2" y="2"/>
                    <a:pt x="5487" y="5577"/>
                    <a:pt x="8075" y="8169"/>
                  </a:cubicBezTo>
                  <a:cubicBezTo>
                    <a:pt x="8988" y="9086"/>
                    <a:pt x="9327" y="9380"/>
                    <a:pt x="9378" y="9380"/>
                  </a:cubicBezTo>
                  <a:cubicBezTo>
                    <a:pt x="9380" y="9380"/>
                    <a:pt x="9381" y="9379"/>
                    <a:pt x="9383" y="9378"/>
                  </a:cubicBezTo>
                  <a:cubicBezTo>
                    <a:pt x="9407" y="9354"/>
                    <a:pt x="9055" y="8952"/>
                    <a:pt x="8173" y="8070"/>
                  </a:cubicBezTo>
                  <a:cubicBezTo>
                    <a:pt x="5578" y="5483"/>
                    <a:pt x="2" y="2"/>
                    <a:pt x="1"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4" name="Google Shape;1034;p14"/>
            <p:cNvSpPr/>
            <p:nvPr/>
          </p:nvSpPr>
          <p:spPr>
            <a:xfrm>
              <a:off x="1693200" y="3991825"/>
              <a:ext cx="231500" cy="231025"/>
            </a:xfrm>
            <a:custGeom>
              <a:avLst/>
              <a:gdLst/>
              <a:ahLst/>
              <a:cxnLst/>
              <a:rect l="l" t="t" r="r" b="b"/>
              <a:pathLst>
                <a:path w="9260" h="9241" extrusionOk="0">
                  <a:moveTo>
                    <a:pt x="4" y="1"/>
                  </a:moveTo>
                  <a:cubicBezTo>
                    <a:pt x="0" y="9"/>
                    <a:pt x="5396" y="5491"/>
                    <a:pt x="7943" y="8042"/>
                  </a:cubicBezTo>
                  <a:cubicBezTo>
                    <a:pt x="8849" y="8944"/>
                    <a:pt x="9184" y="9241"/>
                    <a:pt x="9230" y="9241"/>
                  </a:cubicBezTo>
                  <a:cubicBezTo>
                    <a:pt x="9232" y="9241"/>
                    <a:pt x="9233" y="9240"/>
                    <a:pt x="9234" y="9239"/>
                  </a:cubicBezTo>
                  <a:cubicBezTo>
                    <a:pt x="9259" y="9215"/>
                    <a:pt x="8910" y="8817"/>
                    <a:pt x="8041" y="7948"/>
                  </a:cubicBezTo>
                  <a:cubicBezTo>
                    <a:pt x="5495" y="5401"/>
                    <a:pt x="4" y="1"/>
                    <a:pt x="4"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5" name="Google Shape;1035;p14"/>
            <p:cNvSpPr/>
            <p:nvPr/>
          </p:nvSpPr>
          <p:spPr>
            <a:xfrm>
              <a:off x="1696775" y="3995425"/>
              <a:ext cx="227800" cy="227425"/>
            </a:xfrm>
            <a:custGeom>
              <a:avLst/>
              <a:gdLst/>
              <a:ahLst/>
              <a:cxnLst/>
              <a:rect l="l" t="t" r="r" b="b"/>
              <a:pathLst>
                <a:path w="9112" h="9097" extrusionOk="0">
                  <a:moveTo>
                    <a:pt x="1" y="0"/>
                  </a:moveTo>
                  <a:cubicBezTo>
                    <a:pt x="2" y="1"/>
                    <a:pt x="5307" y="5401"/>
                    <a:pt x="7812" y="7914"/>
                  </a:cubicBezTo>
                  <a:cubicBezTo>
                    <a:pt x="8706" y="8808"/>
                    <a:pt x="9036" y="9097"/>
                    <a:pt x="9083" y="9097"/>
                  </a:cubicBezTo>
                  <a:cubicBezTo>
                    <a:pt x="9085" y="9097"/>
                    <a:pt x="9086" y="9096"/>
                    <a:pt x="9087" y="9095"/>
                  </a:cubicBezTo>
                  <a:cubicBezTo>
                    <a:pt x="9112" y="9071"/>
                    <a:pt x="8767" y="8681"/>
                    <a:pt x="7906" y="7820"/>
                  </a:cubicBezTo>
                  <a:cubicBezTo>
                    <a:pt x="5397" y="5307"/>
                    <a:pt x="2" y="1"/>
                    <a:pt x="1" y="0"/>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6" name="Google Shape;1036;p14"/>
            <p:cNvSpPr/>
            <p:nvPr/>
          </p:nvSpPr>
          <p:spPr>
            <a:xfrm>
              <a:off x="1700250" y="3998900"/>
              <a:ext cx="224325" cy="223650"/>
            </a:xfrm>
            <a:custGeom>
              <a:avLst/>
              <a:gdLst/>
              <a:ahLst/>
              <a:cxnLst/>
              <a:rect l="l" t="t" r="r" b="b"/>
              <a:pathLst>
                <a:path w="8973" h="8946" extrusionOk="0">
                  <a:moveTo>
                    <a:pt x="5" y="1"/>
                  </a:moveTo>
                  <a:cubicBezTo>
                    <a:pt x="1" y="5"/>
                    <a:pt x="5221" y="5311"/>
                    <a:pt x="7698" y="7775"/>
                  </a:cubicBezTo>
                  <a:cubicBezTo>
                    <a:pt x="8574" y="8655"/>
                    <a:pt x="8898" y="8946"/>
                    <a:pt x="8947" y="8946"/>
                  </a:cubicBezTo>
                  <a:cubicBezTo>
                    <a:pt x="8950" y="8946"/>
                    <a:pt x="8951" y="8945"/>
                    <a:pt x="8952" y="8944"/>
                  </a:cubicBezTo>
                  <a:cubicBezTo>
                    <a:pt x="8973" y="8919"/>
                    <a:pt x="8637" y="8542"/>
                    <a:pt x="7784" y="7689"/>
                  </a:cubicBezTo>
                  <a:cubicBezTo>
                    <a:pt x="5315" y="5221"/>
                    <a:pt x="5" y="1"/>
                    <a:pt x="5"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7" name="Google Shape;1037;p14"/>
            <p:cNvSpPr/>
            <p:nvPr/>
          </p:nvSpPr>
          <p:spPr>
            <a:xfrm>
              <a:off x="1703850" y="4002500"/>
              <a:ext cx="220725" cy="220050"/>
            </a:xfrm>
            <a:custGeom>
              <a:avLst/>
              <a:gdLst/>
              <a:ahLst/>
              <a:cxnLst/>
              <a:rect l="l" t="t" r="r" b="b"/>
              <a:pathLst>
                <a:path w="8829" h="8802" extrusionOk="0">
                  <a:moveTo>
                    <a:pt x="0" y="0"/>
                  </a:moveTo>
                  <a:cubicBezTo>
                    <a:pt x="2" y="1"/>
                    <a:pt x="5131" y="5220"/>
                    <a:pt x="7562" y="7648"/>
                  </a:cubicBezTo>
                  <a:cubicBezTo>
                    <a:pt x="8429" y="8519"/>
                    <a:pt x="8749" y="8802"/>
                    <a:pt x="8799" y="8802"/>
                  </a:cubicBezTo>
                  <a:cubicBezTo>
                    <a:pt x="8801" y="8802"/>
                    <a:pt x="8803" y="8801"/>
                    <a:pt x="8804" y="8800"/>
                  </a:cubicBezTo>
                  <a:cubicBezTo>
                    <a:pt x="8829" y="8775"/>
                    <a:pt x="8493" y="8402"/>
                    <a:pt x="7652" y="7562"/>
                  </a:cubicBezTo>
                  <a:cubicBezTo>
                    <a:pt x="5217" y="5130"/>
                    <a:pt x="2" y="1"/>
                    <a:pt x="0"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8" name="Google Shape;1038;p14"/>
            <p:cNvSpPr/>
            <p:nvPr/>
          </p:nvSpPr>
          <p:spPr>
            <a:xfrm>
              <a:off x="1707225" y="4005975"/>
              <a:ext cx="217250" cy="216475"/>
            </a:xfrm>
            <a:custGeom>
              <a:avLst/>
              <a:gdLst/>
              <a:ahLst/>
              <a:cxnLst/>
              <a:rect l="l" t="t" r="r" b="b"/>
              <a:pathLst>
                <a:path w="8690" h="8659" extrusionOk="0">
                  <a:moveTo>
                    <a:pt x="5" y="1"/>
                  </a:moveTo>
                  <a:lnTo>
                    <a:pt x="5" y="1"/>
                  </a:lnTo>
                  <a:cubicBezTo>
                    <a:pt x="1" y="5"/>
                    <a:pt x="5044" y="5130"/>
                    <a:pt x="7439" y="7521"/>
                  </a:cubicBezTo>
                  <a:cubicBezTo>
                    <a:pt x="8300" y="8378"/>
                    <a:pt x="8615" y="8658"/>
                    <a:pt x="8661" y="8658"/>
                  </a:cubicBezTo>
                  <a:cubicBezTo>
                    <a:pt x="8663" y="8658"/>
                    <a:pt x="8664" y="8658"/>
                    <a:pt x="8665" y="8657"/>
                  </a:cubicBezTo>
                  <a:cubicBezTo>
                    <a:pt x="8690" y="8632"/>
                    <a:pt x="8362" y="8267"/>
                    <a:pt x="7525" y="7431"/>
                  </a:cubicBezTo>
                  <a:cubicBezTo>
                    <a:pt x="5139" y="5044"/>
                    <a:pt x="5" y="1"/>
                    <a:pt x="5"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9" name="Google Shape;1039;p14"/>
            <p:cNvSpPr/>
            <p:nvPr/>
          </p:nvSpPr>
          <p:spPr>
            <a:xfrm>
              <a:off x="1710825" y="4009575"/>
              <a:ext cx="213550" cy="212875"/>
            </a:xfrm>
            <a:custGeom>
              <a:avLst/>
              <a:gdLst/>
              <a:ahLst/>
              <a:cxnLst/>
              <a:rect l="l" t="t" r="r" b="b"/>
              <a:pathLst>
                <a:path w="8542" h="8515" extrusionOk="0">
                  <a:moveTo>
                    <a:pt x="0" y="0"/>
                  </a:moveTo>
                  <a:cubicBezTo>
                    <a:pt x="0" y="0"/>
                    <a:pt x="0" y="0"/>
                    <a:pt x="0" y="0"/>
                  </a:cubicBezTo>
                  <a:cubicBezTo>
                    <a:pt x="0" y="4"/>
                    <a:pt x="4958" y="5044"/>
                    <a:pt x="7307" y="7389"/>
                  </a:cubicBezTo>
                  <a:cubicBezTo>
                    <a:pt x="8156" y="8241"/>
                    <a:pt x="8462" y="8514"/>
                    <a:pt x="8512" y="8514"/>
                  </a:cubicBezTo>
                  <a:cubicBezTo>
                    <a:pt x="8514" y="8514"/>
                    <a:pt x="8516" y="8514"/>
                    <a:pt x="8517" y="8513"/>
                  </a:cubicBezTo>
                  <a:cubicBezTo>
                    <a:pt x="8542" y="8488"/>
                    <a:pt x="8218" y="8127"/>
                    <a:pt x="7394" y="7303"/>
                  </a:cubicBezTo>
                  <a:cubicBezTo>
                    <a:pt x="5045" y="4950"/>
                    <a:pt x="9" y="0"/>
                    <a:pt x="0"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0" name="Google Shape;1040;p14"/>
            <p:cNvSpPr/>
            <p:nvPr/>
          </p:nvSpPr>
          <p:spPr>
            <a:xfrm>
              <a:off x="1714300" y="4013150"/>
              <a:ext cx="210075" cy="209300"/>
            </a:xfrm>
            <a:custGeom>
              <a:avLst/>
              <a:gdLst/>
              <a:ahLst/>
              <a:cxnLst/>
              <a:rect l="l" t="t" r="r" b="b"/>
              <a:pathLst>
                <a:path w="8403" h="8372" extrusionOk="0">
                  <a:moveTo>
                    <a:pt x="5" y="1"/>
                  </a:moveTo>
                  <a:cubicBezTo>
                    <a:pt x="5" y="1"/>
                    <a:pt x="5" y="1"/>
                    <a:pt x="5" y="1"/>
                  </a:cubicBezTo>
                  <a:cubicBezTo>
                    <a:pt x="1" y="1"/>
                    <a:pt x="4872" y="4950"/>
                    <a:pt x="7181" y="7263"/>
                  </a:cubicBezTo>
                  <a:cubicBezTo>
                    <a:pt x="8021" y="8102"/>
                    <a:pt x="8323" y="8371"/>
                    <a:pt x="8373" y="8371"/>
                  </a:cubicBezTo>
                  <a:cubicBezTo>
                    <a:pt x="8375" y="8371"/>
                    <a:pt x="8377" y="8371"/>
                    <a:pt x="8378" y="8370"/>
                  </a:cubicBezTo>
                  <a:cubicBezTo>
                    <a:pt x="8403" y="8345"/>
                    <a:pt x="8083" y="7993"/>
                    <a:pt x="7271" y="7177"/>
                  </a:cubicBezTo>
                  <a:cubicBezTo>
                    <a:pt x="4959" y="4865"/>
                    <a:pt x="13" y="1"/>
                    <a:pt x="5"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1" name="Google Shape;1041;p14"/>
            <p:cNvSpPr/>
            <p:nvPr/>
          </p:nvSpPr>
          <p:spPr>
            <a:xfrm>
              <a:off x="1717900" y="4016650"/>
              <a:ext cx="206375" cy="205700"/>
            </a:xfrm>
            <a:custGeom>
              <a:avLst/>
              <a:gdLst/>
              <a:ahLst/>
              <a:cxnLst/>
              <a:rect l="l" t="t" r="r" b="b"/>
              <a:pathLst>
                <a:path w="8255" h="8228" extrusionOk="0">
                  <a:moveTo>
                    <a:pt x="0" y="0"/>
                  </a:moveTo>
                  <a:cubicBezTo>
                    <a:pt x="0" y="0"/>
                    <a:pt x="0" y="0"/>
                    <a:pt x="0" y="0"/>
                  </a:cubicBezTo>
                  <a:cubicBezTo>
                    <a:pt x="0" y="4"/>
                    <a:pt x="4777" y="4863"/>
                    <a:pt x="7049" y="7135"/>
                  </a:cubicBezTo>
                  <a:cubicBezTo>
                    <a:pt x="7877" y="7959"/>
                    <a:pt x="8176" y="8227"/>
                    <a:pt x="8221" y="8227"/>
                  </a:cubicBezTo>
                  <a:cubicBezTo>
                    <a:pt x="8223" y="8227"/>
                    <a:pt x="8225" y="8227"/>
                    <a:pt x="8226" y="8226"/>
                  </a:cubicBezTo>
                  <a:cubicBezTo>
                    <a:pt x="8255" y="8201"/>
                    <a:pt x="7939" y="7853"/>
                    <a:pt x="7135" y="7045"/>
                  </a:cubicBezTo>
                  <a:cubicBezTo>
                    <a:pt x="4865" y="4779"/>
                    <a:pt x="13" y="0"/>
                    <a:pt x="0" y="0"/>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2" name="Google Shape;1042;p14"/>
            <p:cNvSpPr/>
            <p:nvPr/>
          </p:nvSpPr>
          <p:spPr>
            <a:xfrm>
              <a:off x="1721375" y="4020225"/>
              <a:ext cx="202900" cy="202125"/>
            </a:xfrm>
            <a:custGeom>
              <a:avLst/>
              <a:gdLst/>
              <a:ahLst/>
              <a:cxnLst/>
              <a:rect l="l" t="t" r="r" b="b"/>
              <a:pathLst>
                <a:path w="8116" h="8085" extrusionOk="0">
                  <a:moveTo>
                    <a:pt x="5" y="1"/>
                  </a:moveTo>
                  <a:cubicBezTo>
                    <a:pt x="5" y="1"/>
                    <a:pt x="5" y="1"/>
                    <a:pt x="5" y="1"/>
                  </a:cubicBezTo>
                  <a:cubicBezTo>
                    <a:pt x="1" y="1"/>
                    <a:pt x="4696" y="4769"/>
                    <a:pt x="6922" y="7004"/>
                  </a:cubicBezTo>
                  <a:cubicBezTo>
                    <a:pt x="7742" y="7820"/>
                    <a:pt x="8037" y="8084"/>
                    <a:pt x="8082" y="8084"/>
                  </a:cubicBezTo>
                  <a:cubicBezTo>
                    <a:pt x="8084" y="8084"/>
                    <a:pt x="8086" y="8084"/>
                    <a:pt x="8087" y="8083"/>
                  </a:cubicBezTo>
                  <a:cubicBezTo>
                    <a:pt x="8116" y="8058"/>
                    <a:pt x="7808" y="7714"/>
                    <a:pt x="7013" y="6918"/>
                  </a:cubicBezTo>
                  <a:cubicBezTo>
                    <a:pt x="4780" y="4689"/>
                    <a:pt x="17" y="1"/>
                    <a:pt x="5"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3" name="Google Shape;1043;p14"/>
            <p:cNvSpPr/>
            <p:nvPr/>
          </p:nvSpPr>
          <p:spPr>
            <a:xfrm>
              <a:off x="1724975" y="4023600"/>
              <a:ext cx="199000" cy="198425"/>
            </a:xfrm>
            <a:custGeom>
              <a:avLst/>
              <a:gdLst/>
              <a:ahLst/>
              <a:cxnLst/>
              <a:rect l="l" t="t" r="r" b="b"/>
              <a:pathLst>
                <a:path w="7960" h="7937" extrusionOk="0">
                  <a:moveTo>
                    <a:pt x="0" y="1"/>
                  </a:moveTo>
                  <a:cubicBezTo>
                    <a:pt x="0" y="1"/>
                    <a:pt x="0" y="1"/>
                    <a:pt x="0" y="1"/>
                  </a:cubicBezTo>
                  <a:cubicBezTo>
                    <a:pt x="0" y="9"/>
                    <a:pt x="4601" y="4688"/>
                    <a:pt x="6791" y="6877"/>
                  </a:cubicBezTo>
                  <a:cubicBezTo>
                    <a:pt x="7599" y="7686"/>
                    <a:pt x="7891" y="7937"/>
                    <a:pt x="7931" y="7937"/>
                  </a:cubicBezTo>
                  <a:cubicBezTo>
                    <a:pt x="7933" y="7937"/>
                    <a:pt x="7934" y="7936"/>
                    <a:pt x="7935" y="7935"/>
                  </a:cubicBezTo>
                  <a:cubicBezTo>
                    <a:pt x="7959" y="7915"/>
                    <a:pt x="7656" y="7579"/>
                    <a:pt x="6873" y="6795"/>
                  </a:cubicBezTo>
                  <a:cubicBezTo>
                    <a:pt x="4684" y="4607"/>
                    <a:pt x="8" y="1"/>
                    <a:pt x="0"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4" name="Google Shape;1044;p14"/>
            <p:cNvSpPr/>
            <p:nvPr/>
          </p:nvSpPr>
          <p:spPr>
            <a:xfrm>
              <a:off x="1728450" y="4027200"/>
              <a:ext cx="195525" cy="194825"/>
            </a:xfrm>
            <a:custGeom>
              <a:avLst/>
              <a:gdLst/>
              <a:ahLst/>
              <a:cxnLst/>
              <a:rect l="l" t="t" r="r" b="b"/>
              <a:pathLst>
                <a:path w="7821" h="7793" extrusionOk="0">
                  <a:moveTo>
                    <a:pt x="5" y="0"/>
                  </a:moveTo>
                  <a:cubicBezTo>
                    <a:pt x="5" y="0"/>
                    <a:pt x="5" y="0"/>
                    <a:pt x="5" y="0"/>
                  </a:cubicBezTo>
                  <a:cubicBezTo>
                    <a:pt x="1" y="0"/>
                    <a:pt x="4515" y="4593"/>
                    <a:pt x="6668" y="6746"/>
                  </a:cubicBezTo>
                  <a:cubicBezTo>
                    <a:pt x="7464" y="7545"/>
                    <a:pt x="7752" y="7793"/>
                    <a:pt x="7792" y="7793"/>
                  </a:cubicBezTo>
                  <a:cubicBezTo>
                    <a:pt x="7794" y="7793"/>
                    <a:pt x="7795" y="7792"/>
                    <a:pt x="7796" y="7791"/>
                  </a:cubicBezTo>
                  <a:cubicBezTo>
                    <a:pt x="7820" y="7771"/>
                    <a:pt x="7521" y="7439"/>
                    <a:pt x="6750" y="6664"/>
                  </a:cubicBezTo>
                  <a:cubicBezTo>
                    <a:pt x="4598" y="4512"/>
                    <a:pt x="13" y="0"/>
                    <a:pt x="5"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5" name="Google Shape;1045;p14"/>
            <p:cNvSpPr/>
            <p:nvPr/>
          </p:nvSpPr>
          <p:spPr>
            <a:xfrm>
              <a:off x="1732050" y="4030675"/>
              <a:ext cx="191825" cy="191250"/>
            </a:xfrm>
            <a:custGeom>
              <a:avLst/>
              <a:gdLst/>
              <a:ahLst/>
              <a:cxnLst/>
              <a:rect l="l" t="t" r="r" b="b"/>
              <a:pathLst>
                <a:path w="7673" h="7650" extrusionOk="0">
                  <a:moveTo>
                    <a:pt x="0" y="1"/>
                  </a:moveTo>
                  <a:cubicBezTo>
                    <a:pt x="0" y="1"/>
                    <a:pt x="0" y="1"/>
                    <a:pt x="0" y="1"/>
                  </a:cubicBezTo>
                  <a:cubicBezTo>
                    <a:pt x="0" y="5"/>
                    <a:pt x="4429" y="4507"/>
                    <a:pt x="6536" y="6615"/>
                  </a:cubicBezTo>
                  <a:cubicBezTo>
                    <a:pt x="7324" y="7403"/>
                    <a:pt x="7609" y="7650"/>
                    <a:pt x="7648" y="7650"/>
                  </a:cubicBezTo>
                  <a:cubicBezTo>
                    <a:pt x="7650" y="7650"/>
                    <a:pt x="7651" y="7649"/>
                    <a:pt x="7652" y="7648"/>
                  </a:cubicBezTo>
                  <a:cubicBezTo>
                    <a:pt x="7672" y="7628"/>
                    <a:pt x="7381" y="7300"/>
                    <a:pt x="6614" y="6537"/>
                  </a:cubicBezTo>
                  <a:cubicBezTo>
                    <a:pt x="4503" y="4426"/>
                    <a:pt x="8" y="1"/>
                    <a:pt x="0" y="1"/>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6" name="Google Shape;1046;p14"/>
            <p:cNvSpPr/>
            <p:nvPr/>
          </p:nvSpPr>
          <p:spPr>
            <a:xfrm>
              <a:off x="1735425" y="4034275"/>
              <a:ext cx="188450" cy="187650"/>
            </a:xfrm>
            <a:custGeom>
              <a:avLst/>
              <a:gdLst/>
              <a:ahLst/>
              <a:cxnLst/>
              <a:rect l="l" t="t" r="r" b="b"/>
              <a:pathLst>
                <a:path w="7538" h="7506" extrusionOk="0">
                  <a:moveTo>
                    <a:pt x="5" y="0"/>
                  </a:moveTo>
                  <a:cubicBezTo>
                    <a:pt x="5" y="0"/>
                    <a:pt x="5" y="0"/>
                    <a:pt x="5" y="0"/>
                  </a:cubicBezTo>
                  <a:cubicBezTo>
                    <a:pt x="0" y="0"/>
                    <a:pt x="4343" y="4413"/>
                    <a:pt x="6418" y="6483"/>
                  </a:cubicBezTo>
                  <a:cubicBezTo>
                    <a:pt x="7197" y="7263"/>
                    <a:pt x="7474" y="7506"/>
                    <a:pt x="7513" y="7506"/>
                  </a:cubicBezTo>
                  <a:cubicBezTo>
                    <a:pt x="7515" y="7506"/>
                    <a:pt x="7516" y="7505"/>
                    <a:pt x="7517" y="7504"/>
                  </a:cubicBezTo>
                  <a:cubicBezTo>
                    <a:pt x="7537" y="7484"/>
                    <a:pt x="7250" y="7160"/>
                    <a:pt x="6496" y="6409"/>
                  </a:cubicBezTo>
                  <a:cubicBezTo>
                    <a:pt x="4422" y="4340"/>
                    <a:pt x="17" y="0"/>
                    <a:pt x="5" y="0"/>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7" name="Google Shape;1047;p14"/>
            <p:cNvSpPr/>
            <p:nvPr/>
          </p:nvSpPr>
          <p:spPr>
            <a:xfrm>
              <a:off x="1739000" y="4037750"/>
              <a:ext cx="184775" cy="184075"/>
            </a:xfrm>
            <a:custGeom>
              <a:avLst/>
              <a:gdLst/>
              <a:ahLst/>
              <a:cxnLst/>
              <a:rect l="l" t="t" r="r" b="b"/>
              <a:pathLst>
                <a:path w="7391" h="7363" extrusionOk="0">
                  <a:moveTo>
                    <a:pt x="9" y="1"/>
                  </a:moveTo>
                  <a:cubicBezTo>
                    <a:pt x="9" y="1"/>
                    <a:pt x="9" y="1"/>
                    <a:pt x="9" y="1"/>
                  </a:cubicBezTo>
                  <a:cubicBezTo>
                    <a:pt x="1" y="5"/>
                    <a:pt x="4253" y="4327"/>
                    <a:pt x="6287" y="6357"/>
                  </a:cubicBezTo>
                  <a:cubicBezTo>
                    <a:pt x="7054" y="7124"/>
                    <a:pt x="7327" y="7362"/>
                    <a:pt x="7366" y="7362"/>
                  </a:cubicBezTo>
                  <a:cubicBezTo>
                    <a:pt x="7368" y="7362"/>
                    <a:pt x="7369" y="7362"/>
                    <a:pt x="7370" y="7361"/>
                  </a:cubicBezTo>
                  <a:cubicBezTo>
                    <a:pt x="7390" y="7341"/>
                    <a:pt x="7107" y="7021"/>
                    <a:pt x="6365" y="6279"/>
                  </a:cubicBezTo>
                  <a:cubicBezTo>
                    <a:pt x="4336" y="4250"/>
                    <a:pt x="17" y="1"/>
                    <a:pt x="9"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8" name="Google Shape;1048;p14"/>
            <p:cNvSpPr/>
            <p:nvPr/>
          </p:nvSpPr>
          <p:spPr>
            <a:xfrm>
              <a:off x="1742500" y="4041350"/>
              <a:ext cx="181050" cy="180475"/>
            </a:xfrm>
            <a:custGeom>
              <a:avLst/>
              <a:gdLst/>
              <a:ahLst/>
              <a:cxnLst/>
              <a:rect l="l" t="t" r="r" b="b"/>
              <a:pathLst>
                <a:path w="7242" h="7219" extrusionOk="0">
                  <a:moveTo>
                    <a:pt x="4" y="0"/>
                  </a:moveTo>
                  <a:cubicBezTo>
                    <a:pt x="4" y="0"/>
                    <a:pt x="4" y="0"/>
                    <a:pt x="4" y="0"/>
                  </a:cubicBezTo>
                  <a:cubicBezTo>
                    <a:pt x="0" y="0"/>
                    <a:pt x="4162" y="4232"/>
                    <a:pt x="6155" y="6229"/>
                  </a:cubicBezTo>
                  <a:cubicBezTo>
                    <a:pt x="6914" y="6984"/>
                    <a:pt x="7179" y="7218"/>
                    <a:pt x="7218" y="7218"/>
                  </a:cubicBezTo>
                  <a:cubicBezTo>
                    <a:pt x="7219" y="7218"/>
                    <a:pt x="7221" y="7218"/>
                    <a:pt x="7221" y="7217"/>
                  </a:cubicBezTo>
                  <a:cubicBezTo>
                    <a:pt x="7242" y="7197"/>
                    <a:pt x="6967" y="6885"/>
                    <a:pt x="6233" y="6151"/>
                  </a:cubicBezTo>
                  <a:cubicBezTo>
                    <a:pt x="4241" y="4159"/>
                    <a:pt x="13" y="0"/>
                    <a:pt x="4"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9" name="Google Shape;1049;p14"/>
            <p:cNvSpPr/>
            <p:nvPr/>
          </p:nvSpPr>
          <p:spPr>
            <a:xfrm>
              <a:off x="1746075" y="4044825"/>
              <a:ext cx="177475" cy="176900"/>
            </a:xfrm>
            <a:custGeom>
              <a:avLst/>
              <a:gdLst/>
              <a:ahLst/>
              <a:cxnLst/>
              <a:rect l="l" t="t" r="r" b="b"/>
              <a:pathLst>
                <a:path w="7099" h="7076" extrusionOk="0">
                  <a:moveTo>
                    <a:pt x="5" y="1"/>
                  </a:moveTo>
                  <a:cubicBezTo>
                    <a:pt x="5" y="1"/>
                    <a:pt x="5" y="1"/>
                    <a:pt x="5" y="1"/>
                  </a:cubicBezTo>
                  <a:cubicBezTo>
                    <a:pt x="1" y="5"/>
                    <a:pt x="4077" y="4146"/>
                    <a:pt x="6029" y="6098"/>
                  </a:cubicBezTo>
                  <a:cubicBezTo>
                    <a:pt x="6776" y="6841"/>
                    <a:pt x="7036" y="7075"/>
                    <a:pt x="7075" y="7075"/>
                  </a:cubicBezTo>
                  <a:cubicBezTo>
                    <a:pt x="7076" y="7075"/>
                    <a:pt x="7078" y="7075"/>
                    <a:pt x="7078" y="7074"/>
                  </a:cubicBezTo>
                  <a:cubicBezTo>
                    <a:pt x="7099" y="7054"/>
                    <a:pt x="6828" y="6746"/>
                    <a:pt x="6107" y="6020"/>
                  </a:cubicBezTo>
                  <a:cubicBezTo>
                    <a:pt x="4157" y="4070"/>
                    <a:pt x="22" y="1"/>
                    <a:pt x="5"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0" name="Google Shape;1050;p14"/>
            <p:cNvSpPr/>
            <p:nvPr/>
          </p:nvSpPr>
          <p:spPr>
            <a:xfrm>
              <a:off x="1749575" y="4048425"/>
              <a:ext cx="173875" cy="173300"/>
            </a:xfrm>
            <a:custGeom>
              <a:avLst/>
              <a:gdLst/>
              <a:ahLst/>
              <a:cxnLst/>
              <a:rect l="l" t="t" r="r" b="b"/>
              <a:pathLst>
                <a:path w="6955" h="6932" extrusionOk="0">
                  <a:moveTo>
                    <a:pt x="4" y="0"/>
                  </a:moveTo>
                  <a:cubicBezTo>
                    <a:pt x="4" y="0"/>
                    <a:pt x="4" y="0"/>
                    <a:pt x="4" y="0"/>
                  </a:cubicBezTo>
                  <a:cubicBezTo>
                    <a:pt x="0" y="4"/>
                    <a:pt x="3986" y="4052"/>
                    <a:pt x="5897" y="5971"/>
                  </a:cubicBezTo>
                  <a:cubicBezTo>
                    <a:pt x="6635" y="6701"/>
                    <a:pt x="6892" y="6931"/>
                    <a:pt x="6931" y="6931"/>
                  </a:cubicBezTo>
                  <a:cubicBezTo>
                    <a:pt x="6932" y="6931"/>
                    <a:pt x="6933" y="6931"/>
                    <a:pt x="6934" y="6930"/>
                  </a:cubicBezTo>
                  <a:cubicBezTo>
                    <a:pt x="6955" y="6910"/>
                    <a:pt x="6692" y="6610"/>
                    <a:pt x="5975" y="5893"/>
                  </a:cubicBezTo>
                  <a:cubicBezTo>
                    <a:pt x="4062" y="3984"/>
                    <a:pt x="17" y="0"/>
                    <a:pt x="4"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1" name="Google Shape;1051;p14"/>
            <p:cNvSpPr/>
            <p:nvPr/>
          </p:nvSpPr>
          <p:spPr>
            <a:xfrm>
              <a:off x="1753150" y="4051800"/>
              <a:ext cx="170300" cy="169625"/>
            </a:xfrm>
            <a:custGeom>
              <a:avLst/>
              <a:gdLst/>
              <a:ahLst/>
              <a:cxnLst/>
              <a:rect l="l" t="t" r="r" b="b"/>
              <a:pathLst>
                <a:path w="6812" h="6785" extrusionOk="0">
                  <a:moveTo>
                    <a:pt x="5" y="1"/>
                  </a:moveTo>
                  <a:cubicBezTo>
                    <a:pt x="5" y="1"/>
                    <a:pt x="5" y="1"/>
                    <a:pt x="5" y="1"/>
                  </a:cubicBezTo>
                  <a:cubicBezTo>
                    <a:pt x="1" y="9"/>
                    <a:pt x="3896" y="3970"/>
                    <a:pt x="5778" y="5840"/>
                  </a:cubicBezTo>
                  <a:cubicBezTo>
                    <a:pt x="6496" y="6561"/>
                    <a:pt x="6749" y="6784"/>
                    <a:pt x="6787" y="6784"/>
                  </a:cubicBezTo>
                  <a:cubicBezTo>
                    <a:pt x="6789" y="6784"/>
                    <a:pt x="6790" y="6784"/>
                    <a:pt x="6791" y="6783"/>
                  </a:cubicBezTo>
                  <a:cubicBezTo>
                    <a:pt x="6812" y="6762"/>
                    <a:pt x="6558" y="6475"/>
                    <a:pt x="5848" y="5770"/>
                  </a:cubicBezTo>
                  <a:cubicBezTo>
                    <a:pt x="3975" y="3897"/>
                    <a:pt x="13" y="1"/>
                    <a:pt x="5"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2" name="Google Shape;1052;p14"/>
            <p:cNvSpPr/>
            <p:nvPr/>
          </p:nvSpPr>
          <p:spPr>
            <a:xfrm>
              <a:off x="1756650" y="4055400"/>
              <a:ext cx="166600" cy="166025"/>
            </a:xfrm>
            <a:custGeom>
              <a:avLst/>
              <a:gdLst/>
              <a:ahLst/>
              <a:cxnLst/>
              <a:rect l="l" t="t" r="r" b="b"/>
              <a:pathLst>
                <a:path w="6664" h="6641" extrusionOk="0">
                  <a:moveTo>
                    <a:pt x="4" y="0"/>
                  </a:moveTo>
                  <a:cubicBezTo>
                    <a:pt x="4" y="0"/>
                    <a:pt x="4" y="0"/>
                    <a:pt x="4" y="0"/>
                  </a:cubicBezTo>
                  <a:cubicBezTo>
                    <a:pt x="0" y="4"/>
                    <a:pt x="3814" y="3875"/>
                    <a:pt x="5643" y="5712"/>
                  </a:cubicBezTo>
                  <a:cubicBezTo>
                    <a:pt x="6352" y="6422"/>
                    <a:pt x="6597" y="6640"/>
                    <a:pt x="6639" y="6640"/>
                  </a:cubicBezTo>
                  <a:cubicBezTo>
                    <a:pt x="6641" y="6640"/>
                    <a:pt x="6642" y="6640"/>
                    <a:pt x="6643" y="6639"/>
                  </a:cubicBezTo>
                  <a:cubicBezTo>
                    <a:pt x="6664" y="6618"/>
                    <a:pt x="6409" y="6335"/>
                    <a:pt x="5712" y="5638"/>
                  </a:cubicBezTo>
                  <a:cubicBezTo>
                    <a:pt x="3884" y="3810"/>
                    <a:pt x="13" y="0"/>
                    <a:pt x="4"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3" name="Google Shape;1053;p14"/>
            <p:cNvSpPr/>
            <p:nvPr/>
          </p:nvSpPr>
          <p:spPr>
            <a:xfrm>
              <a:off x="1760225" y="4058875"/>
              <a:ext cx="163025" cy="162450"/>
            </a:xfrm>
            <a:custGeom>
              <a:avLst/>
              <a:gdLst/>
              <a:ahLst/>
              <a:cxnLst/>
              <a:rect l="l" t="t" r="r" b="b"/>
              <a:pathLst>
                <a:path w="6521" h="6498" extrusionOk="0">
                  <a:moveTo>
                    <a:pt x="5" y="0"/>
                  </a:moveTo>
                  <a:cubicBezTo>
                    <a:pt x="5" y="0"/>
                    <a:pt x="5" y="0"/>
                    <a:pt x="5" y="0"/>
                  </a:cubicBezTo>
                  <a:cubicBezTo>
                    <a:pt x="1" y="5"/>
                    <a:pt x="3720" y="3793"/>
                    <a:pt x="5516" y="5581"/>
                  </a:cubicBezTo>
                  <a:cubicBezTo>
                    <a:pt x="6210" y="6279"/>
                    <a:pt x="6458" y="6497"/>
                    <a:pt x="6496" y="6497"/>
                  </a:cubicBezTo>
                  <a:cubicBezTo>
                    <a:pt x="6498" y="6497"/>
                    <a:pt x="6499" y="6497"/>
                    <a:pt x="6500" y="6496"/>
                  </a:cubicBezTo>
                  <a:cubicBezTo>
                    <a:pt x="6521" y="6475"/>
                    <a:pt x="6275" y="6196"/>
                    <a:pt x="5586" y="5512"/>
                  </a:cubicBezTo>
                  <a:cubicBezTo>
                    <a:pt x="3795" y="3717"/>
                    <a:pt x="13" y="0"/>
                    <a:pt x="5"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4" name="Google Shape;1054;p14"/>
            <p:cNvSpPr/>
            <p:nvPr/>
          </p:nvSpPr>
          <p:spPr>
            <a:xfrm>
              <a:off x="1763625" y="4062475"/>
              <a:ext cx="159425" cy="158850"/>
            </a:xfrm>
            <a:custGeom>
              <a:avLst/>
              <a:gdLst/>
              <a:ahLst/>
              <a:cxnLst/>
              <a:rect l="l" t="t" r="r" b="b"/>
              <a:pathLst>
                <a:path w="6377" h="6354" extrusionOk="0">
                  <a:moveTo>
                    <a:pt x="4" y="0"/>
                  </a:moveTo>
                  <a:cubicBezTo>
                    <a:pt x="4" y="0"/>
                    <a:pt x="4" y="0"/>
                    <a:pt x="4" y="0"/>
                  </a:cubicBezTo>
                  <a:cubicBezTo>
                    <a:pt x="0" y="4"/>
                    <a:pt x="3637" y="3703"/>
                    <a:pt x="5388" y="5454"/>
                  </a:cubicBezTo>
                  <a:cubicBezTo>
                    <a:pt x="6074" y="6139"/>
                    <a:pt x="6314" y="6353"/>
                    <a:pt x="6352" y="6353"/>
                  </a:cubicBezTo>
                  <a:cubicBezTo>
                    <a:pt x="6354" y="6353"/>
                    <a:pt x="6355" y="6353"/>
                    <a:pt x="6356" y="6352"/>
                  </a:cubicBezTo>
                  <a:cubicBezTo>
                    <a:pt x="6376" y="6331"/>
                    <a:pt x="6139" y="6061"/>
                    <a:pt x="5462" y="5384"/>
                  </a:cubicBezTo>
                  <a:cubicBezTo>
                    <a:pt x="3708" y="3630"/>
                    <a:pt x="17" y="0"/>
                    <a:pt x="4" y="0"/>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5" name="Google Shape;1055;p14"/>
            <p:cNvSpPr/>
            <p:nvPr/>
          </p:nvSpPr>
          <p:spPr>
            <a:xfrm>
              <a:off x="1767200" y="4065950"/>
              <a:ext cx="155850" cy="155275"/>
            </a:xfrm>
            <a:custGeom>
              <a:avLst/>
              <a:gdLst/>
              <a:ahLst/>
              <a:cxnLst/>
              <a:rect l="l" t="t" r="r" b="b"/>
              <a:pathLst>
                <a:path w="6234" h="6211" extrusionOk="0">
                  <a:moveTo>
                    <a:pt x="9" y="0"/>
                  </a:moveTo>
                  <a:cubicBezTo>
                    <a:pt x="9" y="0"/>
                    <a:pt x="9" y="0"/>
                    <a:pt x="9" y="0"/>
                  </a:cubicBezTo>
                  <a:cubicBezTo>
                    <a:pt x="1" y="5"/>
                    <a:pt x="3548" y="3613"/>
                    <a:pt x="5266" y="5319"/>
                  </a:cubicBezTo>
                  <a:cubicBezTo>
                    <a:pt x="5943" y="6000"/>
                    <a:pt x="6179" y="6210"/>
                    <a:pt x="6217" y="6210"/>
                  </a:cubicBezTo>
                  <a:cubicBezTo>
                    <a:pt x="6219" y="6210"/>
                    <a:pt x="6220" y="6210"/>
                    <a:pt x="6221" y="6209"/>
                  </a:cubicBezTo>
                  <a:cubicBezTo>
                    <a:pt x="6233" y="6188"/>
                    <a:pt x="6000" y="5922"/>
                    <a:pt x="5331" y="5253"/>
                  </a:cubicBezTo>
                  <a:cubicBezTo>
                    <a:pt x="3618" y="3544"/>
                    <a:pt x="17" y="0"/>
                    <a:pt x="9"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6" name="Google Shape;1056;p14"/>
            <p:cNvSpPr/>
            <p:nvPr/>
          </p:nvSpPr>
          <p:spPr>
            <a:xfrm>
              <a:off x="1770700" y="4069525"/>
              <a:ext cx="152150" cy="151700"/>
            </a:xfrm>
            <a:custGeom>
              <a:avLst/>
              <a:gdLst/>
              <a:ahLst/>
              <a:cxnLst/>
              <a:rect l="l" t="t" r="r" b="b"/>
              <a:pathLst>
                <a:path w="6086" h="6068" extrusionOk="0">
                  <a:moveTo>
                    <a:pt x="4" y="1"/>
                  </a:moveTo>
                  <a:cubicBezTo>
                    <a:pt x="4" y="1"/>
                    <a:pt x="4" y="1"/>
                    <a:pt x="4" y="1"/>
                  </a:cubicBezTo>
                  <a:cubicBezTo>
                    <a:pt x="0" y="5"/>
                    <a:pt x="3461" y="3523"/>
                    <a:pt x="5130" y="5192"/>
                  </a:cubicBezTo>
                  <a:cubicBezTo>
                    <a:pt x="5795" y="5857"/>
                    <a:pt x="6027" y="6067"/>
                    <a:pt x="6065" y="6067"/>
                  </a:cubicBezTo>
                  <a:cubicBezTo>
                    <a:pt x="6067" y="6067"/>
                    <a:pt x="6068" y="6067"/>
                    <a:pt x="6069" y="6066"/>
                  </a:cubicBezTo>
                  <a:cubicBezTo>
                    <a:pt x="6085" y="6045"/>
                    <a:pt x="5851" y="5783"/>
                    <a:pt x="5195" y="5127"/>
                  </a:cubicBezTo>
                  <a:cubicBezTo>
                    <a:pt x="3527" y="3455"/>
                    <a:pt x="12" y="1"/>
                    <a:pt x="4" y="1"/>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7" name="Google Shape;1057;p14"/>
            <p:cNvSpPr/>
            <p:nvPr/>
          </p:nvSpPr>
          <p:spPr>
            <a:xfrm>
              <a:off x="1774275" y="4073125"/>
              <a:ext cx="148575" cy="148100"/>
            </a:xfrm>
            <a:custGeom>
              <a:avLst/>
              <a:gdLst/>
              <a:ahLst/>
              <a:cxnLst/>
              <a:rect l="l" t="t" r="r" b="b"/>
              <a:pathLst>
                <a:path w="5943" h="5924" extrusionOk="0">
                  <a:moveTo>
                    <a:pt x="5" y="0"/>
                  </a:moveTo>
                  <a:cubicBezTo>
                    <a:pt x="5" y="0"/>
                    <a:pt x="5" y="0"/>
                    <a:pt x="5" y="0"/>
                  </a:cubicBezTo>
                  <a:cubicBezTo>
                    <a:pt x="1" y="0"/>
                    <a:pt x="3367" y="3428"/>
                    <a:pt x="5003" y="5065"/>
                  </a:cubicBezTo>
                  <a:cubicBezTo>
                    <a:pt x="5660" y="5717"/>
                    <a:pt x="5884" y="5923"/>
                    <a:pt x="5922" y="5923"/>
                  </a:cubicBezTo>
                  <a:cubicBezTo>
                    <a:pt x="5923" y="5923"/>
                    <a:pt x="5925" y="5923"/>
                    <a:pt x="5926" y="5922"/>
                  </a:cubicBezTo>
                  <a:cubicBezTo>
                    <a:pt x="5942" y="5901"/>
                    <a:pt x="5717" y="5643"/>
                    <a:pt x="5069" y="4999"/>
                  </a:cubicBezTo>
                  <a:cubicBezTo>
                    <a:pt x="3438" y="3364"/>
                    <a:pt x="17" y="0"/>
                    <a:pt x="5"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8" name="Google Shape;1058;p14"/>
            <p:cNvSpPr/>
            <p:nvPr/>
          </p:nvSpPr>
          <p:spPr>
            <a:xfrm>
              <a:off x="1777875" y="4076600"/>
              <a:ext cx="144875" cy="144400"/>
            </a:xfrm>
            <a:custGeom>
              <a:avLst/>
              <a:gdLst/>
              <a:ahLst/>
              <a:cxnLst/>
              <a:rect l="l" t="t" r="r" b="b"/>
              <a:pathLst>
                <a:path w="5795" h="5776" extrusionOk="0">
                  <a:moveTo>
                    <a:pt x="0" y="1"/>
                  </a:moveTo>
                  <a:cubicBezTo>
                    <a:pt x="0" y="1"/>
                    <a:pt x="0" y="1"/>
                    <a:pt x="0" y="1"/>
                  </a:cubicBezTo>
                  <a:cubicBezTo>
                    <a:pt x="0" y="5"/>
                    <a:pt x="3280" y="3343"/>
                    <a:pt x="4867" y="4934"/>
                  </a:cubicBezTo>
                  <a:cubicBezTo>
                    <a:pt x="5521" y="5583"/>
                    <a:pt x="5743" y="5775"/>
                    <a:pt x="5775" y="5775"/>
                  </a:cubicBezTo>
                  <a:cubicBezTo>
                    <a:pt x="5776" y="5775"/>
                    <a:pt x="5777" y="5775"/>
                    <a:pt x="5778" y="5774"/>
                  </a:cubicBezTo>
                  <a:cubicBezTo>
                    <a:pt x="5794" y="5754"/>
                    <a:pt x="5573" y="5504"/>
                    <a:pt x="4937" y="4868"/>
                  </a:cubicBezTo>
                  <a:cubicBezTo>
                    <a:pt x="3344" y="3275"/>
                    <a:pt x="12" y="1"/>
                    <a:pt x="0" y="1"/>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9" name="Google Shape;1059;p14"/>
            <p:cNvSpPr/>
            <p:nvPr/>
          </p:nvSpPr>
          <p:spPr>
            <a:xfrm>
              <a:off x="1781350" y="4080200"/>
              <a:ext cx="141400" cy="140700"/>
            </a:xfrm>
            <a:custGeom>
              <a:avLst/>
              <a:gdLst/>
              <a:ahLst/>
              <a:cxnLst/>
              <a:rect l="l" t="t" r="r" b="b"/>
              <a:pathLst>
                <a:path w="5656" h="5628" extrusionOk="0">
                  <a:moveTo>
                    <a:pt x="5" y="0"/>
                  </a:moveTo>
                  <a:cubicBezTo>
                    <a:pt x="5" y="0"/>
                    <a:pt x="5" y="0"/>
                    <a:pt x="5" y="0"/>
                  </a:cubicBezTo>
                  <a:cubicBezTo>
                    <a:pt x="0" y="0"/>
                    <a:pt x="3191" y="3248"/>
                    <a:pt x="4753" y="4802"/>
                  </a:cubicBezTo>
                  <a:cubicBezTo>
                    <a:pt x="5386" y="5439"/>
                    <a:pt x="5604" y="5627"/>
                    <a:pt x="5636" y="5627"/>
                  </a:cubicBezTo>
                  <a:cubicBezTo>
                    <a:pt x="5637" y="5627"/>
                    <a:pt x="5638" y="5627"/>
                    <a:pt x="5639" y="5626"/>
                  </a:cubicBezTo>
                  <a:cubicBezTo>
                    <a:pt x="5655" y="5610"/>
                    <a:pt x="5438" y="5364"/>
                    <a:pt x="4815" y="4741"/>
                  </a:cubicBezTo>
                  <a:cubicBezTo>
                    <a:pt x="3258" y="3188"/>
                    <a:pt x="17" y="0"/>
                    <a:pt x="5"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0" name="Google Shape;1060;p14"/>
            <p:cNvSpPr/>
            <p:nvPr/>
          </p:nvSpPr>
          <p:spPr>
            <a:xfrm>
              <a:off x="1784950" y="4083575"/>
              <a:ext cx="137575" cy="137225"/>
            </a:xfrm>
            <a:custGeom>
              <a:avLst/>
              <a:gdLst/>
              <a:ahLst/>
              <a:cxnLst/>
              <a:rect l="l" t="t" r="r" b="b"/>
              <a:pathLst>
                <a:path w="5503" h="5489" extrusionOk="0">
                  <a:moveTo>
                    <a:pt x="0" y="1"/>
                  </a:moveTo>
                  <a:cubicBezTo>
                    <a:pt x="0" y="1"/>
                    <a:pt x="0" y="1"/>
                    <a:pt x="0" y="1"/>
                  </a:cubicBezTo>
                  <a:cubicBezTo>
                    <a:pt x="0" y="5"/>
                    <a:pt x="3100" y="3166"/>
                    <a:pt x="4617" y="4675"/>
                  </a:cubicBezTo>
                  <a:cubicBezTo>
                    <a:pt x="5242" y="5300"/>
                    <a:pt x="5457" y="5488"/>
                    <a:pt x="5484" y="5488"/>
                  </a:cubicBezTo>
                  <a:cubicBezTo>
                    <a:pt x="5485" y="5488"/>
                    <a:pt x="5486" y="5488"/>
                    <a:pt x="5487" y="5487"/>
                  </a:cubicBezTo>
                  <a:cubicBezTo>
                    <a:pt x="5503" y="5471"/>
                    <a:pt x="5294" y="5229"/>
                    <a:pt x="4679" y="4614"/>
                  </a:cubicBezTo>
                  <a:cubicBezTo>
                    <a:pt x="3163" y="3106"/>
                    <a:pt x="8" y="1"/>
                    <a:pt x="0"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1" name="Google Shape;1061;p14"/>
            <p:cNvSpPr/>
            <p:nvPr/>
          </p:nvSpPr>
          <p:spPr>
            <a:xfrm>
              <a:off x="1788425" y="4087175"/>
              <a:ext cx="134000" cy="133625"/>
            </a:xfrm>
            <a:custGeom>
              <a:avLst/>
              <a:gdLst/>
              <a:ahLst/>
              <a:cxnLst/>
              <a:rect l="l" t="t" r="r" b="b"/>
              <a:pathLst>
                <a:path w="5360" h="5345" extrusionOk="0">
                  <a:moveTo>
                    <a:pt x="5" y="0"/>
                  </a:moveTo>
                  <a:cubicBezTo>
                    <a:pt x="5" y="0"/>
                    <a:pt x="5" y="0"/>
                    <a:pt x="5" y="0"/>
                  </a:cubicBezTo>
                  <a:cubicBezTo>
                    <a:pt x="0" y="8"/>
                    <a:pt x="3010" y="3072"/>
                    <a:pt x="4491" y="4548"/>
                  </a:cubicBezTo>
                  <a:cubicBezTo>
                    <a:pt x="5103" y="5160"/>
                    <a:pt x="5313" y="5344"/>
                    <a:pt x="5341" y="5344"/>
                  </a:cubicBezTo>
                  <a:cubicBezTo>
                    <a:pt x="5342" y="5344"/>
                    <a:pt x="5343" y="5344"/>
                    <a:pt x="5343" y="5343"/>
                  </a:cubicBezTo>
                  <a:cubicBezTo>
                    <a:pt x="5360" y="5327"/>
                    <a:pt x="5155" y="5093"/>
                    <a:pt x="4552" y="4486"/>
                  </a:cubicBezTo>
                  <a:cubicBezTo>
                    <a:pt x="3077" y="3015"/>
                    <a:pt x="13" y="0"/>
                    <a:pt x="5"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2" name="Google Shape;1062;p14"/>
            <p:cNvSpPr/>
            <p:nvPr/>
          </p:nvSpPr>
          <p:spPr>
            <a:xfrm>
              <a:off x="1791900" y="4090650"/>
              <a:ext cx="130525" cy="130025"/>
            </a:xfrm>
            <a:custGeom>
              <a:avLst/>
              <a:gdLst/>
              <a:ahLst/>
              <a:cxnLst/>
              <a:rect l="l" t="t" r="r" b="b"/>
              <a:pathLst>
                <a:path w="5221" h="5201" extrusionOk="0">
                  <a:moveTo>
                    <a:pt x="1" y="1"/>
                  </a:moveTo>
                  <a:cubicBezTo>
                    <a:pt x="1" y="1"/>
                    <a:pt x="1" y="1"/>
                    <a:pt x="1" y="1"/>
                  </a:cubicBezTo>
                  <a:cubicBezTo>
                    <a:pt x="1" y="5"/>
                    <a:pt x="2929" y="2986"/>
                    <a:pt x="4360" y="4421"/>
                  </a:cubicBezTo>
                  <a:cubicBezTo>
                    <a:pt x="4970" y="5027"/>
                    <a:pt x="5170" y="5201"/>
                    <a:pt x="5198" y="5201"/>
                  </a:cubicBezTo>
                  <a:cubicBezTo>
                    <a:pt x="5199" y="5201"/>
                    <a:pt x="5200" y="5201"/>
                    <a:pt x="5200" y="5200"/>
                  </a:cubicBezTo>
                  <a:cubicBezTo>
                    <a:pt x="5221" y="5184"/>
                    <a:pt x="5016" y="4954"/>
                    <a:pt x="4421" y="4360"/>
                  </a:cubicBezTo>
                  <a:cubicBezTo>
                    <a:pt x="2987" y="2925"/>
                    <a:pt x="13" y="1"/>
                    <a:pt x="1"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3" name="Google Shape;1063;p14"/>
            <p:cNvSpPr/>
            <p:nvPr/>
          </p:nvSpPr>
          <p:spPr>
            <a:xfrm>
              <a:off x="1795400" y="4094250"/>
              <a:ext cx="127025" cy="126425"/>
            </a:xfrm>
            <a:custGeom>
              <a:avLst/>
              <a:gdLst/>
              <a:ahLst/>
              <a:cxnLst/>
              <a:rect l="l" t="t" r="r" b="b"/>
              <a:pathLst>
                <a:path w="5081" h="5057" extrusionOk="0">
                  <a:moveTo>
                    <a:pt x="8" y="0"/>
                  </a:moveTo>
                  <a:cubicBezTo>
                    <a:pt x="8" y="0"/>
                    <a:pt x="8" y="0"/>
                    <a:pt x="8" y="0"/>
                  </a:cubicBezTo>
                  <a:cubicBezTo>
                    <a:pt x="0" y="4"/>
                    <a:pt x="2842" y="2891"/>
                    <a:pt x="4236" y="4289"/>
                  </a:cubicBezTo>
                  <a:cubicBezTo>
                    <a:pt x="4833" y="4890"/>
                    <a:pt x="5030" y="5057"/>
                    <a:pt x="5058" y="5057"/>
                  </a:cubicBezTo>
                  <a:cubicBezTo>
                    <a:pt x="5059" y="5057"/>
                    <a:pt x="5060" y="5057"/>
                    <a:pt x="5060" y="5056"/>
                  </a:cubicBezTo>
                  <a:cubicBezTo>
                    <a:pt x="5081" y="5040"/>
                    <a:pt x="4888" y="4818"/>
                    <a:pt x="4298" y="4228"/>
                  </a:cubicBezTo>
                  <a:cubicBezTo>
                    <a:pt x="2904" y="2835"/>
                    <a:pt x="17" y="0"/>
                    <a:pt x="8" y="0"/>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4" name="Google Shape;1064;p14"/>
            <p:cNvSpPr/>
            <p:nvPr/>
          </p:nvSpPr>
          <p:spPr>
            <a:xfrm>
              <a:off x="1798975" y="4097725"/>
              <a:ext cx="123450" cy="122775"/>
            </a:xfrm>
            <a:custGeom>
              <a:avLst/>
              <a:gdLst/>
              <a:ahLst/>
              <a:cxnLst/>
              <a:rect l="l" t="t" r="r" b="b"/>
              <a:pathLst>
                <a:path w="4938" h="4911" extrusionOk="0">
                  <a:moveTo>
                    <a:pt x="9" y="1"/>
                  </a:moveTo>
                  <a:cubicBezTo>
                    <a:pt x="9" y="1"/>
                    <a:pt x="9" y="1"/>
                    <a:pt x="9" y="1"/>
                  </a:cubicBezTo>
                  <a:cubicBezTo>
                    <a:pt x="1" y="5"/>
                    <a:pt x="2748" y="2805"/>
                    <a:pt x="4114" y="4159"/>
                  </a:cubicBezTo>
                  <a:cubicBezTo>
                    <a:pt x="4697" y="4738"/>
                    <a:pt x="4892" y="4910"/>
                    <a:pt x="4919" y="4910"/>
                  </a:cubicBezTo>
                  <a:cubicBezTo>
                    <a:pt x="4920" y="4910"/>
                    <a:pt x="4921" y="4910"/>
                    <a:pt x="4921" y="4909"/>
                  </a:cubicBezTo>
                  <a:cubicBezTo>
                    <a:pt x="4938" y="4897"/>
                    <a:pt x="4749" y="4679"/>
                    <a:pt x="4171" y="4101"/>
                  </a:cubicBezTo>
                  <a:cubicBezTo>
                    <a:pt x="2811" y="2749"/>
                    <a:pt x="17" y="1"/>
                    <a:pt x="9" y="1"/>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5" name="Google Shape;1065;p14"/>
            <p:cNvSpPr/>
            <p:nvPr/>
          </p:nvSpPr>
          <p:spPr>
            <a:xfrm>
              <a:off x="1802475" y="4101325"/>
              <a:ext cx="119750" cy="119175"/>
            </a:xfrm>
            <a:custGeom>
              <a:avLst/>
              <a:gdLst/>
              <a:ahLst/>
              <a:cxnLst/>
              <a:rect l="l" t="t" r="r" b="b"/>
              <a:pathLst>
                <a:path w="4790" h="4767" extrusionOk="0">
                  <a:moveTo>
                    <a:pt x="4" y="0"/>
                  </a:moveTo>
                  <a:cubicBezTo>
                    <a:pt x="4" y="0"/>
                    <a:pt x="4" y="0"/>
                    <a:pt x="4" y="0"/>
                  </a:cubicBezTo>
                  <a:cubicBezTo>
                    <a:pt x="0" y="4"/>
                    <a:pt x="2666" y="2711"/>
                    <a:pt x="3978" y="4027"/>
                  </a:cubicBezTo>
                  <a:cubicBezTo>
                    <a:pt x="4548" y="4601"/>
                    <a:pt x="4739" y="4766"/>
                    <a:pt x="4770" y="4766"/>
                  </a:cubicBezTo>
                  <a:cubicBezTo>
                    <a:pt x="4771" y="4766"/>
                    <a:pt x="4772" y="4766"/>
                    <a:pt x="4773" y="4765"/>
                  </a:cubicBezTo>
                  <a:cubicBezTo>
                    <a:pt x="4790" y="4753"/>
                    <a:pt x="4601" y="4539"/>
                    <a:pt x="4035" y="3974"/>
                  </a:cubicBezTo>
                  <a:cubicBezTo>
                    <a:pt x="2724" y="2662"/>
                    <a:pt x="17" y="0"/>
                    <a:pt x="4"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6" name="Google Shape;1066;p14"/>
            <p:cNvSpPr/>
            <p:nvPr/>
          </p:nvSpPr>
          <p:spPr>
            <a:xfrm>
              <a:off x="1806050" y="4104800"/>
              <a:ext cx="116175" cy="115475"/>
            </a:xfrm>
            <a:custGeom>
              <a:avLst/>
              <a:gdLst/>
              <a:ahLst/>
              <a:cxnLst/>
              <a:rect l="l" t="t" r="r" b="b"/>
              <a:pathLst>
                <a:path w="4647" h="4619" extrusionOk="0">
                  <a:moveTo>
                    <a:pt x="5" y="1"/>
                  </a:moveTo>
                  <a:cubicBezTo>
                    <a:pt x="5" y="1"/>
                    <a:pt x="5" y="1"/>
                    <a:pt x="5" y="1"/>
                  </a:cubicBezTo>
                  <a:cubicBezTo>
                    <a:pt x="1" y="5"/>
                    <a:pt x="2576" y="2625"/>
                    <a:pt x="3855" y="3896"/>
                  </a:cubicBezTo>
                  <a:cubicBezTo>
                    <a:pt x="4410" y="4455"/>
                    <a:pt x="4596" y="4619"/>
                    <a:pt x="4627" y="4619"/>
                  </a:cubicBezTo>
                  <a:cubicBezTo>
                    <a:pt x="4628" y="4619"/>
                    <a:pt x="4629" y="4618"/>
                    <a:pt x="4630" y="4618"/>
                  </a:cubicBezTo>
                  <a:cubicBezTo>
                    <a:pt x="4647" y="4601"/>
                    <a:pt x="4466" y="4400"/>
                    <a:pt x="3909" y="3843"/>
                  </a:cubicBezTo>
                  <a:cubicBezTo>
                    <a:pt x="2631" y="2569"/>
                    <a:pt x="21" y="1"/>
                    <a:pt x="5"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7" name="Google Shape;1067;p14"/>
            <p:cNvSpPr/>
            <p:nvPr/>
          </p:nvSpPr>
          <p:spPr>
            <a:xfrm>
              <a:off x="1809550" y="4108400"/>
              <a:ext cx="112475" cy="111875"/>
            </a:xfrm>
            <a:custGeom>
              <a:avLst/>
              <a:gdLst/>
              <a:ahLst/>
              <a:cxnLst/>
              <a:rect l="l" t="t" r="r" b="b"/>
              <a:pathLst>
                <a:path w="4499" h="4475" extrusionOk="0">
                  <a:moveTo>
                    <a:pt x="4" y="0"/>
                  </a:moveTo>
                  <a:cubicBezTo>
                    <a:pt x="4" y="0"/>
                    <a:pt x="4" y="0"/>
                    <a:pt x="4" y="0"/>
                  </a:cubicBezTo>
                  <a:cubicBezTo>
                    <a:pt x="0" y="4"/>
                    <a:pt x="2485" y="2534"/>
                    <a:pt x="3728" y="3764"/>
                  </a:cubicBezTo>
                  <a:cubicBezTo>
                    <a:pt x="4273" y="4318"/>
                    <a:pt x="4452" y="4475"/>
                    <a:pt x="4483" y="4475"/>
                  </a:cubicBezTo>
                  <a:cubicBezTo>
                    <a:pt x="4484" y="4475"/>
                    <a:pt x="4485" y="4475"/>
                    <a:pt x="4486" y="4474"/>
                  </a:cubicBezTo>
                  <a:cubicBezTo>
                    <a:pt x="4498" y="4457"/>
                    <a:pt x="4326" y="4265"/>
                    <a:pt x="3777" y="3715"/>
                  </a:cubicBezTo>
                  <a:cubicBezTo>
                    <a:pt x="2544" y="2483"/>
                    <a:pt x="17" y="0"/>
                    <a:pt x="4" y="0"/>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8" name="Google Shape;1068;p14"/>
            <p:cNvSpPr/>
            <p:nvPr/>
          </p:nvSpPr>
          <p:spPr>
            <a:xfrm>
              <a:off x="1813125" y="4111775"/>
              <a:ext cx="108900" cy="108400"/>
            </a:xfrm>
            <a:custGeom>
              <a:avLst/>
              <a:gdLst/>
              <a:ahLst/>
              <a:cxnLst/>
              <a:rect l="l" t="t" r="r" b="b"/>
              <a:pathLst>
                <a:path w="4356" h="4336" extrusionOk="0">
                  <a:moveTo>
                    <a:pt x="5" y="0"/>
                  </a:moveTo>
                  <a:cubicBezTo>
                    <a:pt x="5" y="0"/>
                    <a:pt x="5" y="0"/>
                    <a:pt x="5" y="0"/>
                  </a:cubicBezTo>
                  <a:cubicBezTo>
                    <a:pt x="1" y="4"/>
                    <a:pt x="2399" y="2452"/>
                    <a:pt x="3597" y="3642"/>
                  </a:cubicBezTo>
                  <a:cubicBezTo>
                    <a:pt x="4141" y="4182"/>
                    <a:pt x="4314" y="4335"/>
                    <a:pt x="4341" y="4335"/>
                  </a:cubicBezTo>
                  <a:cubicBezTo>
                    <a:pt x="4342" y="4335"/>
                    <a:pt x="4342" y="4335"/>
                    <a:pt x="4343" y="4335"/>
                  </a:cubicBezTo>
                  <a:cubicBezTo>
                    <a:pt x="4355" y="4318"/>
                    <a:pt x="4187" y="4130"/>
                    <a:pt x="3650" y="3588"/>
                  </a:cubicBezTo>
                  <a:cubicBezTo>
                    <a:pt x="2450" y="2396"/>
                    <a:pt x="13" y="0"/>
                    <a:pt x="5"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69" name="Google Shape;1069;p14"/>
            <p:cNvSpPr/>
            <p:nvPr/>
          </p:nvSpPr>
          <p:spPr>
            <a:xfrm>
              <a:off x="1816625" y="4115350"/>
              <a:ext cx="105300" cy="104925"/>
            </a:xfrm>
            <a:custGeom>
              <a:avLst/>
              <a:gdLst/>
              <a:ahLst/>
              <a:cxnLst/>
              <a:rect l="l" t="t" r="r" b="b"/>
              <a:pathLst>
                <a:path w="4212" h="4197" extrusionOk="0">
                  <a:moveTo>
                    <a:pt x="4" y="1"/>
                  </a:moveTo>
                  <a:cubicBezTo>
                    <a:pt x="4" y="1"/>
                    <a:pt x="4" y="1"/>
                    <a:pt x="4" y="1"/>
                  </a:cubicBezTo>
                  <a:cubicBezTo>
                    <a:pt x="0" y="9"/>
                    <a:pt x="2309" y="2359"/>
                    <a:pt x="3469" y="3519"/>
                  </a:cubicBezTo>
                  <a:cubicBezTo>
                    <a:pt x="3995" y="4045"/>
                    <a:pt x="4165" y="4197"/>
                    <a:pt x="4192" y="4197"/>
                  </a:cubicBezTo>
                  <a:cubicBezTo>
                    <a:pt x="4193" y="4197"/>
                    <a:pt x="4194" y="4197"/>
                    <a:pt x="4195" y="4196"/>
                  </a:cubicBezTo>
                  <a:cubicBezTo>
                    <a:pt x="4211" y="4179"/>
                    <a:pt x="4047" y="3995"/>
                    <a:pt x="3518" y="3466"/>
                  </a:cubicBezTo>
                  <a:cubicBezTo>
                    <a:pt x="2363" y="2310"/>
                    <a:pt x="12" y="1"/>
                    <a:pt x="4"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0" name="Google Shape;1070;p14"/>
            <p:cNvSpPr/>
            <p:nvPr/>
          </p:nvSpPr>
          <p:spPr>
            <a:xfrm>
              <a:off x="1820100" y="4118850"/>
              <a:ext cx="101725" cy="101325"/>
            </a:xfrm>
            <a:custGeom>
              <a:avLst/>
              <a:gdLst/>
              <a:ahLst/>
              <a:cxnLst/>
              <a:rect l="l" t="t" r="r" b="b"/>
              <a:pathLst>
                <a:path w="4069" h="4053" extrusionOk="0">
                  <a:moveTo>
                    <a:pt x="9" y="0"/>
                  </a:moveTo>
                  <a:cubicBezTo>
                    <a:pt x="9" y="0"/>
                    <a:pt x="9" y="0"/>
                    <a:pt x="9" y="0"/>
                  </a:cubicBezTo>
                  <a:cubicBezTo>
                    <a:pt x="0" y="4"/>
                    <a:pt x="2223" y="2272"/>
                    <a:pt x="3338" y="3387"/>
                  </a:cubicBezTo>
                  <a:cubicBezTo>
                    <a:pt x="3861" y="3910"/>
                    <a:pt x="4022" y="4052"/>
                    <a:pt x="4049" y="4052"/>
                  </a:cubicBezTo>
                  <a:cubicBezTo>
                    <a:pt x="4050" y="4052"/>
                    <a:pt x="4051" y="4052"/>
                    <a:pt x="4052" y="4052"/>
                  </a:cubicBezTo>
                  <a:cubicBezTo>
                    <a:pt x="4068" y="4035"/>
                    <a:pt x="3908" y="3855"/>
                    <a:pt x="3392" y="3338"/>
                  </a:cubicBezTo>
                  <a:cubicBezTo>
                    <a:pt x="2273" y="2220"/>
                    <a:pt x="17" y="0"/>
                    <a:pt x="9" y="0"/>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1" name="Google Shape;1071;p14"/>
            <p:cNvSpPr/>
            <p:nvPr/>
          </p:nvSpPr>
          <p:spPr>
            <a:xfrm>
              <a:off x="1823575" y="4122425"/>
              <a:ext cx="98150" cy="97750"/>
            </a:xfrm>
            <a:custGeom>
              <a:avLst/>
              <a:gdLst/>
              <a:ahLst/>
              <a:cxnLst/>
              <a:rect l="l" t="t" r="r" b="b"/>
              <a:pathLst>
                <a:path w="3926" h="3910" extrusionOk="0">
                  <a:moveTo>
                    <a:pt x="9" y="1"/>
                  </a:moveTo>
                  <a:cubicBezTo>
                    <a:pt x="9" y="1"/>
                    <a:pt x="9" y="1"/>
                    <a:pt x="9" y="1"/>
                  </a:cubicBezTo>
                  <a:cubicBezTo>
                    <a:pt x="1" y="5"/>
                    <a:pt x="2141" y="2178"/>
                    <a:pt x="3212" y="3261"/>
                  </a:cubicBezTo>
                  <a:cubicBezTo>
                    <a:pt x="3723" y="3768"/>
                    <a:pt x="3879" y="3909"/>
                    <a:pt x="3906" y="3909"/>
                  </a:cubicBezTo>
                  <a:cubicBezTo>
                    <a:pt x="3907" y="3909"/>
                    <a:pt x="3908" y="3909"/>
                    <a:pt x="3909" y="3909"/>
                  </a:cubicBezTo>
                  <a:cubicBezTo>
                    <a:pt x="3925" y="3892"/>
                    <a:pt x="3769" y="3716"/>
                    <a:pt x="3261" y="3212"/>
                  </a:cubicBezTo>
                  <a:cubicBezTo>
                    <a:pt x="2188" y="2130"/>
                    <a:pt x="17" y="1"/>
                    <a:pt x="9"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2" name="Google Shape;1072;p14"/>
            <p:cNvSpPr/>
            <p:nvPr/>
          </p:nvSpPr>
          <p:spPr>
            <a:xfrm>
              <a:off x="1827175" y="4126025"/>
              <a:ext cx="94550" cy="94150"/>
            </a:xfrm>
            <a:custGeom>
              <a:avLst/>
              <a:gdLst/>
              <a:ahLst/>
              <a:cxnLst/>
              <a:rect l="l" t="t" r="r" b="b"/>
              <a:pathLst>
                <a:path w="3782" h="3766" extrusionOk="0">
                  <a:moveTo>
                    <a:pt x="9" y="0"/>
                  </a:moveTo>
                  <a:cubicBezTo>
                    <a:pt x="9" y="0"/>
                    <a:pt x="9" y="0"/>
                    <a:pt x="9" y="0"/>
                  </a:cubicBezTo>
                  <a:cubicBezTo>
                    <a:pt x="0" y="4"/>
                    <a:pt x="2047" y="2087"/>
                    <a:pt x="3084" y="3133"/>
                  </a:cubicBezTo>
                  <a:cubicBezTo>
                    <a:pt x="3583" y="3628"/>
                    <a:pt x="3735" y="3765"/>
                    <a:pt x="3762" y="3765"/>
                  </a:cubicBezTo>
                  <a:cubicBezTo>
                    <a:pt x="3763" y="3765"/>
                    <a:pt x="3764" y="3765"/>
                    <a:pt x="3765" y="3765"/>
                  </a:cubicBezTo>
                  <a:cubicBezTo>
                    <a:pt x="3781" y="3748"/>
                    <a:pt x="3629" y="3576"/>
                    <a:pt x="3133" y="3080"/>
                  </a:cubicBezTo>
                  <a:cubicBezTo>
                    <a:pt x="2093" y="2043"/>
                    <a:pt x="17" y="0"/>
                    <a:pt x="9"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3" name="Google Shape;1073;p14"/>
            <p:cNvSpPr/>
            <p:nvPr/>
          </p:nvSpPr>
          <p:spPr>
            <a:xfrm>
              <a:off x="1830650" y="4129500"/>
              <a:ext cx="90850" cy="90475"/>
            </a:xfrm>
            <a:custGeom>
              <a:avLst/>
              <a:gdLst/>
              <a:ahLst/>
              <a:cxnLst/>
              <a:rect l="l" t="t" r="r" b="b"/>
              <a:pathLst>
                <a:path w="3634" h="3619" extrusionOk="0">
                  <a:moveTo>
                    <a:pt x="5" y="1"/>
                  </a:moveTo>
                  <a:cubicBezTo>
                    <a:pt x="5" y="1"/>
                    <a:pt x="5" y="1"/>
                    <a:pt x="5" y="1"/>
                  </a:cubicBezTo>
                  <a:cubicBezTo>
                    <a:pt x="1" y="5"/>
                    <a:pt x="1961" y="1998"/>
                    <a:pt x="2953" y="3002"/>
                  </a:cubicBezTo>
                  <a:cubicBezTo>
                    <a:pt x="3443" y="3488"/>
                    <a:pt x="3592" y="3618"/>
                    <a:pt x="3619" y="3618"/>
                  </a:cubicBezTo>
                  <a:cubicBezTo>
                    <a:pt x="3620" y="3618"/>
                    <a:pt x="3621" y="3618"/>
                    <a:pt x="3622" y="3617"/>
                  </a:cubicBezTo>
                  <a:cubicBezTo>
                    <a:pt x="3634" y="3605"/>
                    <a:pt x="3490" y="3441"/>
                    <a:pt x="3007" y="2953"/>
                  </a:cubicBezTo>
                  <a:cubicBezTo>
                    <a:pt x="2007" y="1954"/>
                    <a:pt x="17" y="1"/>
                    <a:pt x="5"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4" name="Google Shape;1074;p14"/>
            <p:cNvSpPr/>
            <p:nvPr/>
          </p:nvSpPr>
          <p:spPr>
            <a:xfrm>
              <a:off x="1834250" y="4133100"/>
              <a:ext cx="87150" cy="86750"/>
            </a:xfrm>
            <a:custGeom>
              <a:avLst/>
              <a:gdLst/>
              <a:ahLst/>
              <a:cxnLst/>
              <a:rect l="l" t="t" r="r" b="b"/>
              <a:pathLst>
                <a:path w="3486" h="3470" extrusionOk="0">
                  <a:moveTo>
                    <a:pt x="4" y="0"/>
                  </a:moveTo>
                  <a:cubicBezTo>
                    <a:pt x="4" y="0"/>
                    <a:pt x="4" y="0"/>
                    <a:pt x="4" y="0"/>
                  </a:cubicBezTo>
                  <a:cubicBezTo>
                    <a:pt x="0" y="4"/>
                    <a:pt x="1866" y="1907"/>
                    <a:pt x="2830" y="2862"/>
                  </a:cubicBezTo>
                  <a:cubicBezTo>
                    <a:pt x="3309" y="3350"/>
                    <a:pt x="3456" y="3470"/>
                    <a:pt x="3476" y="3470"/>
                  </a:cubicBezTo>
                  <a:cubicBezTo>
                    <a:pt x="3477" y="3470"/>
                    <a:pt x="3477" y="3470"/>
                    <a:pt x="3478" y="3469"/>
                  </a:cubicBezTo>
                  <a:cubicBezTo>
                    <a:pt x="3486" y="3461"/>
                    <a:pt x="3346" y="3301"/>
                    <a:pt x="2871" y="2826"/>
                  </a:cubicBezTo>
                  <a:cubicBezTo>
                    <a:pt x="1912" y="1867"/>
                    <a:pt x="17" y="0"/>
                    <a:pt x="4" y="0"/>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5" name="Google Shape;1075;p14"/>
            <p:cNvSpPr/>
            <p:nvPr/>
          </p:nvSpPr>
          <p:spPr>
            <a:xfrm>
              <a:off x="1837725" y="4136575"/>
              <a:ext cx="83575" cy="83175"/>
            </a:xfrm>
            <a:custGeom>
              <a:avLst/>
              <a:gdLst/>
              <a:ahLst/>
              <a:cxnLst/>
              <a:rect l="l" t="t" r="r" b="b"/>
              <a:pathLst>
                <a:path w="3343" h="3327" extrusionOk="0">
                  <a:moveTo>
                    <a:pt x="5" y="1"/>
                  </a:moveTo>
                  <a:cubicBezTo>
                    <a:pt x="5" y="1"/>
                    <a:pt x="5" y="1"/>
                    <a:pt x="5" y="1"/>
                  </a:cubicBezTo>
                  <a:cubicBezTo>
                    <a:pt x="1" y="5"/>
                    <a:pt x="1785" y="1817"/>
                    <a:pt x="2703" y="2736"/>
                  </a:cubicBezTo>
                  <a:cubicBezTo>
                    <a:pt x="3171" y="3207"/>
                    <a:pt x="3313" y="3327"/>
                    <a:pt x="3329" y="3327"/>
                  </a:cubicBezTo>
                  <a:cubicBezTo>
                    <a:pt x="3330" y="3327"/>
                    <a:pt x="3330" y="3326"/>
                    <a:pt x="3330" y="3326"/>
                  </a:cubicBezTo>
                  <a:cubicBezTo>
                    <a:pt x="3343" y="3314"/>
                    <a:pt x="3216" y="3166"/>
                    <a:pt x="2744" y="2695"/>
                  </a:cubicBezTo>
                  <a:cubicBezTo>
                    <a:pt x="1828" y="1774"/>
                    <a:pt x="17" y="1"/>
                    <a:pt x="5"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6" name="Google Shape;1076;p14"/>
            <p:cNvSpPr/>
            <p:nvPr/>
          </p:nvSpPr>
          <p:spPr>
            <a:xfrm>
              <a:off x="1841325" y="4140175"/>
              <a:ext cx="79975" cy="79575"/>
            </a:xfrm>
            <a:custGeom>
              <a:avLst/>
              <a:gdLst/>
              <a:ahLst/>
              <a:cxnLst/>
              <a:rect l="l" t="t" r="r" b="b"/>
              <a:pathLst>
                <a:path w="3199" h="3183" extrusionOk="0">
                  <a:moveTo>
                    <a:pt x="4" y="0"/>
                  </a:moveTo>
                  <a:cubicBezTo>
                    <a:pt x="4" y="0"/>
                    <a:pt x="4" y="0"/>
                    <a:pt x="4" y="0"/>
                  </a:cubicBezTo>
                  <a:cubicBezTo>
                    <a:pt x="0" y="4"/>
                    <a:pt x="1690" y="1727"/>
                    <a:pt x="2571" y="2608"/>
                  </a:cubicBezTo>
                  <a:cubicBezTo>
                    <a:pt x="3035" y="3067"/>
                    <a:pt x="3169" y="3183"/>
                    <a:pt x="3185" y="3183"/>
                  </a:cubicBezTo>
                  <a:cubicBezTo>
                    <a:pt x="3186" y="3183"/>
                    <a:pt x="3186" y="3182"/>
                    <a:pt x="3186" y="3182"/>
                  </a:cubicBezTo>
                  <a:cubicBezTo>
                    <a:pt x="3199" y="3170"/>
                    <a:pt x="3076" y="3026"/>
                    <a:pt x="2612" y="2567"/>
                  </a:cubicBezTo>
                  <a:cubicBezTo>
                    <a:pt x="1741" y="1688"/>
                    <a:pt x="17" y="0"/>
                    <a:pt x="4"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7" name="Google Shape;1077;p14"/>
            <p:cNvSpPr/>
            <p:nvPr/>
          </p:nvSpPr>
          <p:spPr>
            <a:xfrm>
              <a:off x="1844800" y="4143550"/>
              <a:ext cx="76400" cy="76100"/>
            </a:xfrm>
            <a:custGeom>
              <a:avLst/>
              <a:gdLst/>
              <a:ahLst/>
              <a:cxnLst/>
              <a:rect l="l" t="t" r="r" b="b"/>
              <a:pathLst>
                <a:path w="3056" h="3044" extrusionOk="0">
                  <a:moveTo>
                    <a:pt x="5" y="1"/>
                  </a:moveTo>
                  <a:cubicBezTo>
                    <a:pt x="5" y="1"/>
                    <a:pt x="5" y="1"/>
                    <a:pt x="5" y="1"/>
                  </a:cubicBezTo>
                  <a:cubicBezTo>
                    <a:pt x="1" y="9"/>
                    <a:pt x="1604" y="1641"/>
                    <a:pt x="2445" y="2481"/>
                  </a:cubicBezTo>
                  <a:cubicBezTo>
                    <a:pt x="2895" y="2932"/>
                    <a:pt x="3026" y="3044"/>
                    <a:pt x="3042" y="3044"/>
                  </a:cubicBezTo>
                  <a:cubicBezTo>
                    <a:pt x="3043" y="3044"/>
                    <a:pt x="3043" y="3043"/>
                    <a:pt x="3043" y="3043"/>
                  </a:cubicBezTo>
                  <a:cubicBezTo>
                    <a:pt x="3056" y="3031"/>
                    <a:pt x="2937" y="2891"/>
                    <a:pt x="2486" y="2440"/>
                  </a:cubicBezTo>
                  <a:cubicBezTo>
                    <a:pt x="1646" y="1601"/>
                    <a:pt x="13"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8" name="Google Shape;1078;p14"/>
            <p:cNvSpPr/>
            <p:nvPr/>
          </p:nvSpPr>
          <p:spPr>
            <a:xfrm>
              <a:off x="1848300" y="4147150"/>
              <a:ext cx="72700" cy="72500"/>
            </a:xfrm>
            <a:custGeom>
              <a:avLst/>
              <a:gdLst/>
              <a:ahLst/>
              <a:cxnLst/>
              <a:rect l="l" t="t" r="r" b="b"/>
              <a:pathLst>
                <a:path w="2908" h="2900" extrusionOk="0">
                  <a:moveTo>
                    <a:pt x="8" y="0"/>
                  </a:moveTo>
                  <a:cubicBezTo>
                    <a:pt x="8" y="0"/>
                    <a:pt x="8" y="0"/>
                    <a:pt x="8" y="0"/>
                  </a:cubicBezTo>
                  <a:cubicBezTo>
                    <a:pt x="0" y="8"/>
                    <a:pt x="1521" y="1550"/>
                    <a:pt x="2313" y="2354"/>
                  </a:cubicBezTo>
                  <a:cubicBezTo>
                    <a:pt x="2751" y="2792"/>
                    <a:pt x="2878" y="2900"/>
                    <a:pt x="2897" y="2900"/>
                  </a:cubicBezTo>
                  <a:cubicBezTo>
                    <a:pt x="2898" y="2900"/>
                    <a:pt x="2899" y="2899"/>
                    <a:pt x="2899" y="2899"/>
                  </a:cubicBezTo>
                  <a:cubicBezTo>
                    <a:pt x="2907" y="2887"/>
                    <a:pt x="2797" y="2751"/>
                    <a:pt x="2354" y="2313"/>
                  </a:cubicBezTo>
                  <a:cubicBezTo>
                    <a:pt x="1564" y="1514"/>
                    <a:pt x="17" y="0"/>
                    <a:pt x="8"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79" name="Google Shape;1079;p14"/>
            <p:cNvSpPr/>
            <p:nvPr/>
          </p:nvSpPr>
          <p:spPr>
            <a:xfrm>
              <a:off x="1851775" y="4150625"/>
              <a:ext cx="69125" cy="68825"/>
            </a:xfrm>
            <a:custGeom>
              <a:avLst/>
              <a:gdLst/>
              <a:ahLst/>
              <a:cxnLst/>
              <a:rect l="l" t="t" r="r" b="b"/>
              <a:pathLst>
                <a:path w="2765" h="2753" extrusionOk="0">
                  <a:moveTo>
                    <a:pt x="9" y="0"/>
                  </a:moveTo>
                  <a:cubicBezTo>
                    <a:pt x="9" y="0"/>
                    <a:pt x="9" y="0"/>
                    <a:pt x="9" y="0"/>
                  </a:cubicBezTo>
                  <a:cubicBezTo>
                    <a:pt x="1" y="5"/>
                    <a:pt x="1432" y="1460"/>
                    <a:pt x="2186" y="2227"/>
                  </a:cubicBezTo>
                  <a:cubicBezTo>
                    <a:pt x="2606" y="2643"/>
                    <a:pt x="2731" y="2753"/>
                    <a:pt x="2753" y="2753"/>
                  </a:cubicBezTo>
                  <a:cubicBezTo>
                    <a:pt x="2755" y="2753"/>
                    <a:pt x="2755" y="2753"/>
                    <a:pt x="2756" y="2752"/>
                  </a:cubicBezTo>
                  <a:cubicBezTo>
                    <a:pt x="2764" y="2744"/>
                    <a:pt x="2658" y="2617"/>
                    <a:pt x="2227" y="2186"/>
                  </a:cubicBezTo>
                  <a:cubicBezTo>
                    <a:pt x="1470" y="1429"/>
                    <a:pt x="17" y="0"/>
                    <a:pt x="9" y="0"/>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0" name="Google Shape;1080;p14"/>
            <p:cNvSpPr/>
            <p:nvPr/>
          </p:nvSpPr>
          <p:spPr>
            <a:xfrm>
              <a:off x="1855375" y="4154200"/>
              <a:ext cx="65525" cy="65250"/>
            </a:xfrm>
            <a:custGeom>
              <a:avLst/>
              <a:gdLst/>
              <a:ahLst/>
              <a:cxnLst/>
              <a:rect l="l" t="t" r="r" b="b"/>
              <a:pathLst>
                <a:path w="2621" h="2610" extrusionOk="0">
                  <a:moveTo>
                    <a:pt x="8" y="1"/>
                  </a:moveTo>
                  <a:cubicBezTo>
                    <a:pt x="8" y="1"/>
                    <a:pt x="8" y="1"/>
                    <a:pt x="8" y="1"/>
                  </a:cubicBezTo>
                  <a:cubicBezTo>
                    <a:pt x="0" y="5"/>
                    <a:pt x="1341" y="1371"/>
                    <a:pt x="2059" y="2096"/>
                  </a:cubicBezTo>
                  <a:cubicBezTo>
                    <a:pt x="2470" y="2503"/>
                    <a:pt x="2587" y="2610"/>
                    <a:pt x="2609" y="2610"/>
                  </a:cubicBezTo>
                  <a:cubicBezTo>
                    <a:pt x="2610" y="2610"/>
                    <a:pt x="2611" y="2610"/>
                    <a:pt x="2612" y="2609"/>
                  </a:cubicBezTo>
                  <a:cubicBezTo>
                    <a:pt x="2620" y="2601"/>
                    <a:pt x="2518" y="2478"/>
                    <a:pt x="2100" y="2055"/>
                  </a:cubicBezTo>
                  <a:cubicBezTo>
                    <a:pt x="1383" y="1335"/>
                    <a:pt x="17" y="1"/>
                    <a:pt x="8"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1" name="Google Shape;1081;p14"/>
            <p:cNvSpPr/>
            <p:nvPr/>
          </p:nvSpPr>
          <p:spPr>
            <a:xfrm>
              <a:off x="1858850" y="4157700"/>
              <a:ext cx="62050" cy="61550"/>
            </a:xfrm>
            <a:custGeom>
              <a:avLst/>
              <a:gdLst/>
              <a:ahLst/>
              <a:cxnLst/>
              <a:rect l="l" t="t" r="r" b="b"/>
              <a:pathLst>
                <a:path w="2482" h="2462" extrusionOk="0">
                  <a:moveTo>
                    <a:pt x="13" y="0"/>
                  </a:moveTo>
                  <a:cubicBezTo>
                    <a:pt x="13" y="0"/>
                    <a:pt x="13" y="0"/>
                    <a:pt x="13" y="0"/>
                  </a:cubicBezTo>
                  <a:cubicBezTo>
                    <a:pt x="0" y="9"/>
                    <a:pt x="1255" y="1288"/>
                    <a:pt x="1936" y="1965"/>
                  </a:cubicBezTo>
                  <a:cubicBezTo>
                    <a:pt x="2341" y="2366"/>
                    <a:pt x="2452" y="2461"/>
                    <a:pt x="2471" y="2461"/>
                  </a:cubicBezTo>
                  <a:cubicBezTo>
                    <a:pt x="2472" y="2461"/>
                    <a:pt x="2473" y="2461"/>
                    <a:pt x="2473" y="2461"/>
                  </a:cubicBezTo>
                  <a:cubicBezTo>
                    <a:pt x="2481" y="2448"/>
                    <a:pt x="2383" y="2338"/>
                    <a:pt x="1973" y="1928"/>
                  </a:cubicBezTo>
                  <a:cubicBezTo>
                    <a:pt x="1293" y="1248"/>
                    <a:pt x="21" y="0"/>
                    <a:pt x="13"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2" name="Google Shape;1082;p14"/>
            <p:cNvSpPr/>
            <p:nvPr/>
          </p:nvSpPr>
          <p:spPr>
            <a:xfrm>
              <a:off x="1862450" y="4161275"/>
              <a:ext cx="58350" cy="57975"/>
            </a:xfrm>
            <a:custGeom>
              <a:avLst/>
              <a:gdLst/>
              <a:ahLst/>
              <a:cxnLst/>
              <a:rect l="l" t="t" r="r" b="b"/>
              <a:pathLst>
                <a:path w="2334" h="2319" extrusionOk="0">
                  <a:moveTo>
                    <a:pt x="4" y="1"/>
                  </a:moveTo>
                  <a:cubicBezTo>
                    <a:pt x="4" y="1"/>
                    <a:pt x="4" y="1"/>
                    <a:pt x="4" y="1"/>
                  </a:cubicBezTo>
                  <a:cubicBezTo>
                    <a:pt x="0" y="5"/>
                    <a:pt x="1165" y="1194"/>
                    <a:pt x="1804" y="1834"/>
                  </a:cubicBezTo>
                  <a:cubicBezTo>
                    <a:pt x="2197" y="2226"/>
                    <a:pt x="2304" y="2318"/>
                    <a:pt x="2319" y="2318"/>
                  </a:cubicBezTo>
                  <a:cubicBezTo>
                    <a:pt x="2320" y="2318"/>
                    <a:pt x="2321" y="2318"/>
                    <a:pt x="2321" y="2318"/>
                  </a:cubicBezTo>
                  <a:cubicBezTo>
                    <a:pt x="2333" y="2305"/>
                    <a:pt x="2239" y="2199"/>
                    <a:pt x="1841" y="1801"/>
                  </a:cubicBezTo>
                  <a:cubicBezTo>
                    <a:pt x="1203" y="1158"/>
                    <a:pt x="17" y="1"/>
                    <a:pt x="4"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3" name="Google Shape;1083;p14"/>
            <p:cNvSpPr/>
            <p:nvPr/>
          </p:nvSpPr>
          <p:spPr>
            <a:xfrm>
              <a:off x="1865925" y="4164775"/>
              <a:ext cx="54775" cy="54375"/>
            </a:xfrm>
            <a:custGeom>
              <a:avLst/>
              <a:gdLst/>
              <a:ahLst/>
              <a:cxnLst/>
              <a:rect l="l" t="t" r="r" b="b"/>
              <a:pathLst>
                <a:path w="2191" h="2175" extrusionOk="0">
                  <a:moveTo>
                    <a:pt x="9" y="0"/>
                  </a:moveTo>
                  <a:cubicBezTo>
                    <a:pt x="9" y="0"/>
                    <a:pt x="9" y="0"/>
                    <a:pt x="9" y="0"/>
                  </a:cubicBezTo>
                  <a:cubicBezTo>
                    <a:pt x="0" y="9"/>
                    <a:pt x="1075" y="1107"/>
                    <a:pt x="1682" y="1702"/>
                  </a:cubicBezTo>
                  <a:cubicBezTo>
                    <a:pt x="2062" y="2083"/>
                    <a:pt x="2165" y="2174"/>
                    <a:pt x="2180" y="2174"/>
                  </a:cubicBezTo>
                  <a:cubicBezTo>
                    <a:pt x="2181" y="2174"/>
                    <a:pt x="2182" y="2174"/>
                    <a:pt x="2182" y="2174"/>
                  </a:cubicBezTo>
                  <a:cubicBezTo>
                    <a:pt x="2190" y="2161"/>
                    <a:pt x="2100" y="2059"/>
                    <a:pt x="1710" y="1669"/>
                  </a:cubicBezTo>
                  <a:cubicBezTo>
                    <a:pt x="1114" y="1073"/>
                    <a:pt x="21"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4" name="Google Shape;1084;p14"/>
            <p:cNvSpPr/>
            <p:nvPr/>
          </p:nvSpPr>
          <p:spPr>
            <a:xfrm>
              <a:off x="1869500" y="4168350"/>
              <a:ext cx="50975" cy="50800"/>
            </a:xfrm>
            <a:custGeom>
              <a:avLst/>
              <a:gdLst/>
              <a:ahLst/>
              <a:cxnLst/>
              <a:rect l="l" t="t" r="r" b="b"/>
              <a:pathLst>
                <a:path w="2039" h="2032" extrusionOk="0">
                  <a:moveTo>
                    <a:pt x="5" y="1"/>
                  </a:moveTo>
                  <a:cubicBezTo>
                    <a:pt x="5" y="1"/>
                    <a:pt x="5" y="1"/>
                    <a:pt x="5" y="1"/>
                  </a:cubicBezTo>
                  <a:cubicBezTo>
                    <a:pt x="1" y="5"/>
                    <a:pt x="989" y="1014"/>
                    <a:pt x="1547" y="1571"/>
                  </a:cubicBezTo>
                  <a:cubicBezTo>
                    <a:pt x="1919" y="1943"/>
                    <a:pt x="2018" y="2031"/>
                    <a:pt x="2033" y="2031"/>
                  </a:cubicBezTo>
                  <a:cubicBezTo>
                    <a:pt x="2034" y="2031"/>
                    <a:pt x="2034" y="2031"/>
                    <a:pt x="2035" y="2031"/>
                  </a:cubicBezTo>
                  <a:cubicBezTo>
                    <a:pt x="2039" y="2018"/>
                    <a:pt x="1957" y="1920"/>
                    <a:pt x="1580" y="1543"/>
                  </a:cubicBezTo>
                  <a:cubicBezTo>
                    <a:pt x="1024" y="979"/>
                    <a:pt x="18" y="1"/>
                    <a:pt x="5" y="1"/>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5" name="Google Shape;1085;p14"/>
            <p:cNvSpPr/>
            <p:nvPr/>
          </p:nvSpPr>
          <p:spPr>
            <a:xfrm>
              <a:off x="1873000" y="4171750"/>
              <a:ext cx="47475" cy="47200"/>
            </a:xfrm>
            <a:custGeom>
              <a:avLst/>
              <a:gdLst/>
              <a:ahLst/>
              <a:cxnLst/>
              <a:rect l="l" t="t" r="r" b="b"/>
              <a:pathLst>
                <a:path w="1899" h="1888" extrusionOk="0">
                  <a:moveTo>
                    <a:pt x="9" y="0"/>
                  </a:moveTo>
                  <a:cubicBezTo>
                    <a:pt x="9" y="0"/>
                    <a:pt x="9" y="0"/>
                    <a:pt x="9" y="0"/>
                  </a:cubicBezTo>
                  <a:cubicBezTo>
                    <a:pt x="0" y="12"/>
                    <a:pt x="902" y="931"/>
                    <a:pt x="1423" y="1448"/>
                  </a:cubicBezTo>
                  <a:cubicBezTo>
                    <a:pt x="1779" y="1800"/>
                    <a:pt x="1874" y="1888"/>
                    <a:pt x="1892" y="1888"/>
                  </a:cubicBezTo>
                  <a:cubicBezTo>
                    <a:pt x="1893" y="1888"/>
                    <a:pt x="1894" y="1887"/>
                    <a:pt x="1895" y="1886"/>
                  </a:cubicBezTo>
                  <a:cubicBezTo>
                    <a:pt x="1899" y="1878"/>
                    <a:pt x="1825" y="1784"/>
                    <a:pt x="1456" y="1415"/>
                  </a:cubicBezTo>
                  <a:cubicBezTo>
                    <a:pt x="932" y="895"/>
                    <a:pt x="17" y="0"/>
                    <a:pt x="9"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6" name="Google Shape;1086;p14"/>
            <p:cNvSpPr/>
            <p:nvPr/>
          </p:nvSpPr>
          <p:spPr>
            <a:xfrm>
              <a:off x="1876475" y="4175325"/>
              <a:ext cx="43900" cy="43625"/>
            </a:xfrm>
            <a:custGeom>
              <a:avLst/>
              <a:gdLst/>
              <a:ahLst/>
              <a:cxnLst/>
              <a:rect l="l" t="t" r="r" b="b"/>
              <a:pathLst>
                <a:path w="1756" h="1745" extrusionOk="0">
                  <a:moveTo>
                    <a:pt x="9" y="1"/>
                  </a:moveTo>
                  <a:cubicBezTo>
                    <a:pt x="9" y="1"/>
                    <a:pt x="9" y="1"/>
                    <a:pt x="9" y="1"/>
                  </a:cubicBezTo>
                  <a:cubicBezTo>
                    <a:pt x="1" y="9"/>
                    <a:pt x="813" y="837"/>
                    <a:pt x="1297" y="1317"/>
                  </a:cubicBezTo>
                  <a:cubicBezTo>
                    <a:pt x="1641" y="1658"/>
                    <a:pt x="1728" y="1745"/>
                    <a:pt x="1748" y="1745"/>
                  </a:cubicBezTo>
                  <a:cubicBezTo>
                    <a:pt x="1750" y="1745"/>
                    <a:pt x="1751" y="1744"/>
                    <a:pt x="1752" y="1743"/>
                  </a:cubicBezTo>
                  <a:cubicBezTo>
                    <a:pt x="1756" y="1735"/>
                    <a:pt x="1686" y="1649"/>
                    <a:pt x="1325" y="1288"/>
                  </a:cubicBezTo>
                  <a:cubicBezTo>
                    <a:pt x="847" y="806"/>
                    <a:pt x="17" y="1"/>
                    <a:pt x="9"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7" name="Google Shape;1087;p14"/>
            <p:cNvSpPr/>
            <p:nvPr/>
          </p:nvSpPr>
          <p:spPr>
            <a:xfrm>
              <a:off x="1879975" y="4178825"/>
              <a:ext cx="40400" cy="40025"/>
            </a:xfrm>
            <a:custGeom>
              <a:avLst/>
              <a:gdLst/>
              <a:ahLst/>
              <a:cxnLst/>
              <a:rect l="l" t="t" r="r" b="b"/>
              <a:pathLst>
                <a:path w="1616" h="1601" extrusionOk="0">
                  <a:moveTo>
                    <a:pt x="13" y="0"/>
                  </a:moveTo>
                  <a:cubicBezTo>
                    <a:pt x="13" y="0"/>
                    <a:pt x="13" y="0"/>
                    <a:pt x="13" y="0"/>
                  </a:cubicBezTo>
                  <a:cubicBezTo>
                    <a:pt x="0" y="12"/>
                    <a:pt x="726" y="750"/>
                    <a:pt x="1165" y="1189"/>
                  </a:cubicBezTo>
                  <a:cubicBezTo>
                    <a:pt x="1501" y="1518"/>
                    <a:pt x="1584" y="1601"/>
                    <a:pt x="1604" y="1601"/>
                  </a:cubicBezTo>
                  <a:cubicBezTo>
                    <a:pt x="1606" y="1601"/>
                    <a:pt x="1607" y="1600"/>
                    <a:pt x="1608" y="1599"/>
                  </a:cubicBezTo>
                  <a:cubicBezTo>
                    <a:pt x="1616" y="1591"/>
                    <a:pt x="1546" y="1509"/>
                    <a:pt x="1193" y="1161"/>
                  </a:cubicBezTo>
                  <a:cubicBezTo>
                    <a:pt x="756" y="719"/>
                    <a:pt x="21" y="0"/>
                    <a:pt x="13"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8" name="Google Shape;1088;p14"/>
            <p:cNvSpPr/>
            <p:nvPr/>
          </p:nvSpPr>
          <p:spPr>
            <a:xfrm>
              <a:off x="1883550" y="4182400"/>
              <a:ext cx="36725" cy="36450"/>
            </a:xfrm>
            <a:custGeom>
              <a:avLst/>
              <a:gdLst/>
              <a:ahLst/>
              <a:cxnLst/>
              <a:rect l="l" t="t" r="r" b="b"/>
              <a:pathLst>
                <a:path w="1469" h="1458" extrusionOk="0">
                  <a:moveTo>
                    <a:pt x="9" y="1"/>
                  </a:moveTo>
                  <a:cubicBezTo>
                    <a:pt x="9" y="1"/>
                    <a:pt x="9" y="1"/>
                    <a:pt x="9" y="1"/>
                  </a:cubicBezTo>
                  <a:cubicBezTo>
                    <a:pt x="1" y="5"/>
                    <a:pt x="636" y="657"/>
                    <a:pt x="1034" y="1063"/>
                  </a:cubicBezTo>
                  <a:cubicBezTo>
                    <a:pt x="1349" y="1381"/>
                    <a:pt x="1436" y="1458"/>
                    <a:pt x="1453" y="1458"/>
                  </a:cubicBezTo>
                  <a:cubicBezTo>
                    <a:pt x="1455" y="1458"/>
                    <a:pt x="1456" y="1457"/>
                    <a:pt x="1456" y="1456"/>
                  </a:cubicBezTo>
                  <a:cubicBezTo>
                    <a:pt x="1469" y="1444"/>
                    <a:pt x="1407" y="1374"/>
                    <a:pt x="1063" y="1030"/>
                  </a:cubicBezTo>
                  <a:cubicBezTo>
                    <a:pt x="666" y="633"/>
                    <a:pt x="17" y="1"/>
                    <a:pt x="9"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9" name="Google Shape;1089;p14"/>
            <p:cNvSpPr/>
            <p:nvPr/>
          </p:nvSpPr>
          <p:spPr>
            <a:xfrm>
              <a:off x="1887050" y="4186000"/>
              <a:ext cx="33225" cy="32725"/>
            </a:xfrm>
            <a:custGeom>
              <a:avLst/>
              <a:gdLst/>
              <a:ahLst/>
              <a:cxnLst/>
              <a:rect l="l" t="t" r="r" b="b"/>
              <a:pathLst>
                <a:path w="1329" h="1309" extrusionOk="0">
                  <a:moveTo>
                    <a:pt x="13" y="0"/>
                  </a:moveTo>
                  <a:cubicBezTo>
                    <a:pt x="12" y="0"/>
                    <a:pt x="12" y="0"/>
                    <a:pt x="12" y="0"/>
                  </a:cubicBezTo>
                  <a:cubicBezTo>
                    <a:pt x="0" y="4"/>
                    <a:pt x="550" y="566"/>
                    <a:pt x="910" y="927"/>
                  </a:cubicBezTo>
                  <a:cubicBezTo>
                    <a:pt x="1231" y="1251"/>
                    <a:pt x="1303" y="1308"/>
                    <a:pt x="1315" y="1308"/>
                  </a:cubicBezTo>
                  <a:cubicBezTo>
                    <a:pt x="1316" y="1308"/>
                    <a:pt x="1316" y="1308"/>
                    <a:pt x="1316" y="1308"/>
                  </a:cubicBezTo>
                  <a:cubicBezTo>
                    <a:pt x="1329" y="1304"/>
                    <a:pt x="1271" y="1234"/>
                    <a:pt x="939" y="902"/>
                  </a:cubicBezTo>
                  <a:cubicBezTo>
                    <a:pt x="580" y="539"/>
                    <a:pt x="21" y="0"/>
                    <a:pt x="13"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0" name="Google Shape;1090;p14"/>
            <p:cNvSpPr/>
            <p:nvPr/>
          </p:nvSpPr>
          <p:spPr>
            <a:xfrm>
              <a:off x="1890625" y="4189475"/>
              <a:ext cx="29550" cy="29050"/>
            </a:xfrm>
            <a:custGeom>
              <a:avLst/>
              <a:gdLst/>
              <a:ahLst/>
              <a:cxnLst/>
              <a:rect l="l" t="t" r="r" b="b"/>
              <a:pathLst>
                <a:path w="1182" h="1162" extrusionOk="0">
                  <a:moveTo>
                    <a:pt x="5" y="1"/>
                  </a:moveTo>
                  <a:cubicBezTo>
                    <a:pt x="5" y="1"/>
                    <a:pt x="5" y="1"/>
                    <a:pt x="5" y="1"/>
                  </a:cubicBezTo>
                  <a:cubicBezTo>
                    <a:pt x="1" y="5"/>
                    <a:pt x="456" y="476"/>
                    <a:pt x="780" y="800"/>
                  </a:cubicBezTo>
                  <a:cubicBezTo>
                    <a:pt x="1076" y="1097"/>
                    <a:pt x="1149" y="1162"/>
                    <a:pt x="1166" y="1162"/>
                  </a:cubicBezTo>
                  <a:cubicBezTo>
                    <a:pt x="1168" y="1162"/>
                    <a:pt x="1169" y="1161"/>
                    <a:pt x="1169" y="1161"/>
                  </a:cubicBezTo>
                  <a:cubicBezTo>
                    <a:pt x="1182" y="1157"/>
                    <a:pt x="1128" y="1095"/>
                    <a:pt x="804" y="776"/>
                  </a:cubicBezTo>
                  <a:cubicBezTo>
                    <a:pt x="486" y="453"/>
                    <a:pt x="17" y="1"/>
                    <a:pt x="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1" name="Google Shape;1091;p14"/>
            <p:cNvSpPr/>
            <p:nvPr/>
          </p:nvSpPr>
          <p:spPr>
            <a:xfrm>
              <a:off x="2236000" y="3946100"/>
              <a:ext cx="276000" cy="275350"/>
            </a:xfrm>
            <a:custGeom>
              <a:avLst/>
              <a:gdLst/>
              <a:ahLst/>
              <a:cxnLst/>
              <a:rect l="l" t="t" r="r" b="b"/>
              <a:pathLst>
                <a:path w="11040" h="11014" extrusionOk="0">
                  <a:moveTo>
                    <a:pt x="0" y="1"/>
                  </a:moveTo>
                  <a:cubicBezTo>
                    <a:pt x="2" y="2"/>
                    <a:pt x="6508" y="6632"/>
                    <a:pt x="9542" y="9678"/>
                  </a:cubicBezTo>
                  <a:cubicBezTo>
                    <a:pt x="10536" y="10668"/>
                    <a:pt x="10930" y="11014"/>
                    <a:pt x="10998" y="11014"/>
                  </a:cubicBezTo>
                  <a:cubicBezTo>
                    <a:pt x="11002" y="11014"/>
                    <a:pt x="11004" y="11013"/>
                    <a:pt x="11006" y="11011"/>
                  </a:cubicBezTo>
                  <a:cubicBezTo>
                    <a:pt x="11039" y="10974"/>
                    <a:pt x="10629" y="10511"/>
                    <a:pt x="9674" y="9551"/>
                  </a:cubicBezTo>
                  <a:cubicBezTo>
                    <a:pt x="6631" y="6513"/>
                    <a:pt x="2" y="2"/>
                    <a:pt x="0" y="1"/>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2" name="Google Shape;1092;p14"/>
            <p:cNvSpPr/>
            <p:nvPr/>
          </p:nvSpPr>
          <p:spPr>
            <a:xfrm>
              <a:off x="2239075" y="3949075"/>
              <a:ext cx="272925" cy="272075"/>
            </a:xfrm>
            <a:custGeom>
              <a:avLst/>
              <a:gdLst/>
              <a:ahLst/>
              <a:cxnLst/>
              <a:rect l="l" t="t" r="r" b="b"/>
              <a:pathLst>
                <a:path w="10917" h="10883" extrusionOk="0">
                  <a:moveTo>
                    <a:pt x="0" y="1"/>
                  </a:moveTo>
                  <a:cubicBezTo>
                    <a:pt x="2" y="2"/>
                    <a:pt x="6434" y="6558"/>
                    <a:pt x="9436" y="9559"/>
                  </a:cubicBezTo>
                  <a:cubicBezTo>
                    <a:pt x="10421" y="10544"/>
                    <a:pt x="10807" y="10882"/>
                    <a:pt x="10875" y="10882"/>
                  </a:cubicBezTo>
                  <a:cubicBezTo>
                    <a:pt x="10879" y="10882"/>
                    <a:pt x="10881" y="10881"/>
                    <a:pt x="10883" y="10880"/>
                  </a:cubicBezTo>
                  <a:cubicBezTo>
                    <a:pt x="10916" y="10847"/>
                    <a:pt x="10506" y="10383"/>
                    <a:pt x="9559" y="9436"/>
                  </a:cubicBezTo>
                  <a:cubicBezTo>
                    <a:pt x="6557" y="6435"/>
                    <a:pt x="2" y="2"/>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3" name="Google Shape;1093;p14"/>
            <p:cNvSpPr/>
            <p:nvPr/>
          </p:nvSpPr>
          <p:spPr>
            <a:xfrm>
              <a:off x="2242050" y="3952150"/>
              <a:ext cx="269825" cy="269075"/>
            </a:xfrm>
            <a:custGeom>
              <a:avLst/>
              <a:gdLst/>
              <a:ahLst/>
              <a:cxnLst/>
              <a:rect l="l" t="t" r="r" b="b"/>
              <a:pathLst>
                <a:path w="10793" h="10763" extrusionOk="0">
                  <a:moveTo>
                    <a:pt x="0" y="1"/>
                  </a:moveTo>
                  <a:cubicBezTo>
                    <a:pt x="2" y="2"/>
                    <a:pt x="6361" y="6480"/>
                    <a:pt x="9329" y="9453"/>
                  </a:cubicBezTo>
                  <a:cubicBezTo>
                    <a:pt x="10307" y="10431"/>
                    <a:pt x="10688" y="10763"/>
                    <a:pt x="10749" y="10763"/>
                  </a:cubicBezTo>
                  <a:cubicBezTo>
                    <a:pt x="10752" y="10763"/>
                    <a:pt x="10754" y="10762"/>
                    <a:pt x="10756" y="10761"/>
                  </a:cubicBezTo>
                  <a:cubicBezTo>
                    <a:pt x="10793" y="10728"/>
                    <a:pt x="10395" y="10273"/>
                    <a:pt x="9452" y="9330"/>
                  </a:cubicBezTo>
                  <a:cubicBezTo>
                    <a:pt x="6479" y="6357"/>
                    <a:pt x="2" y="2"/>
                    <a:pt x="0"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4" name="Google Shape;1094;p14"/>
            <p:cNvSpPr/>
            <p:nvPr/>
          </p:nvSpPr>
          <p:spPr>
            <a:xfrm>
              <a:off x="2245125" y="3955225"/>
              <a:ext cx="266650" cy="265825"/>
            </a:xfrm>
            <a:custGeom>
              <a:avLst/>
              <a:gdLst/>
              <a:ahLst/>
              <a:cxnLst/>
              <a:rect l="l" t="t" r="r" b="b"/>
              <a:pathLst>
                <a:path w="10666" h="10633" extrusionOk="0">
                  <a:moveTo>
                    <a:pt x="0" y="1"/>
                  </a:moveTo>
                  <a:lnTo>
                    <a:pt x="0" y="1"/>
                  </a:lnTo>
                  <a:cubicBezTo>
                    <a:pt x="2" y="2"/>
                    <a:pt x="6279" y="6402"/>
                    <a:pt x="9218" y="9334"/>
                  </a:cubicBezTo>
                  <a:cubicBezTo>
                    <a:pt x="10183" y="10299"/>
                    <a:pt x="10561" y="10632"/>
                    <a:pt x="10625" y="10632"/>
                  </a:cubicBezTo>
                  <a:cubicBezTo>
                    <a:pt x="10629" y="10632"/>
                    <a:pt x="10631" y="10631"/>
                    <a:pt x="10633" y="10629"/>
                  </a:cubicBezTo>
                  <a:cubicBezTo>
                    <a:pt x="10666" y="10601"/>
                    <a:pt x="10272" y="10150"/>
                    <a:pt x="9337" y="9215"/>
                  </a:cubicBezTo>
                  <a:cubicBezTo>
                    <a:pt x="6402" y="6279"/>
                    <a:pt x="2" y="2"/>
                    <a:pt x="0"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5" name="Google Shape;1095;p14"/>
            <p:cNvSpPr/>
            <p:nvPr/>
          </p:nvSpPr>
          <p:spPr>
            <a:xfrm>
              <a:off x="2248200" y="3958100"/>
              <a:ext cx="263575" cy="262925"/>
            </a:xfrm>
            <a:custGeom>
              <a:avLst/>
              <a:gdLst/>
              <a:ahLst/>
              <a:cxnLst/>
              <a:rect l="l" t="t" r="r" b="b"/>
              <a:pathLst>
                <a:path w="10543" h="10517" extrusionOk="0">
                  <a:moveTo>
                    <a:pt x="0" y="1"/>
                  </a:moveTo>
                  <a:cubicBezTo>
                    <a:pt x="2" y="2"/>
                    <a:pt x="6201" y="6328"/>
                    <a:pt x="9099" y="9235"/>
                  </a:cubicBezTo>
                  <a:cubicBezTo>
                    <a:pt x="10065" y="10192"/>
                    <a:pt x="10441" y="10517"/>
                    <a:pt x="10500" y="10517"/>
                  </a:cubicBezTo>
                  <a:cubicBezTo>
                    <a:pt x="10502" y="10517"/>
                    <a:pt x="10505" y="10516"/>
                    <a:pt x="10506" y="10514"/>
                  </a:cubicBezTo>
                  <a:cubicBezTo>
                    <a:pt x="10543" y="10478"/>
                    <a:pt x="10153" y="10039"/>
                    <a:pt x="9227" y="9112"/>
                  </a:cubicBezTo>
                  <a:cubicBezTo>
                    <a:pt x="6324" y="6209"/>
                    <a:pt x="2" y="2"/>
                    <a:pt x="0"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6" name="Google Shape;1096;p14"/>
            <p:cNvSpPr/>
            <p:nvPr/>
          </p:nvSpPr>
          <p:spPr>
            <a:xfrm>
              <a:off x="2251075" y="3961275"/>
              <a:ext cx="260600" cy="259750"/>
            </a:xfrm>
            <a:custGeom>
              <a:avLst/>
              <a:gdLst/>
              <a:ahLst/>
              <a:cxnLst/>
              <a:rect l="l" t="t" r="r" b="b"/>
              <a:pathLst>
                <a:path w="10424" h="10390" extrusionOk="0">
                  <a:moveTo>
                    <a:pt x="0" y="1"/>
                  </a:moveTo>
                  <a:cubicBezTo>
                    <a:pt x="2" y="2"/>
                    <a:pt x="6131" y="6246"/>
                    <a:pt x="9001" y="9116"/>
                  </a:cubicBezTo>
                  <a:cubicBezTo>
                    <a:pt x="9950" y="10069"/>
                    <a:pt x="10326" y="10390"/>
                    <a:pt x="10384" y="10390"/>
                  </a:cubicBezTo>
                  <a:cubicBezTo>
                    <a:pt x="10387" y="10390"/>
                    <a:pt x="10390" y="10389"/>
                    <a:pt x="10391" y="10387"/>
                  </a:cubicBezTo>
                  <a:cubicBezTo>
                    <a:pt x="10424" y="10359"/>
                    <a:pt x="10038" y="9916"/>
                    <a:pt x="9120" y="9001"/>
                  </a:cubicBezTo>
                  <a:cubicBezTo>
                    <a:pt x="6250" y="6127"/>
                    <a:pt x="2" y="2"/>
                    <a:pt x="0"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7" name="Google Shape;1097;p14"/>
            <p:cNvSpPr/>
            <p:nvPr/>
          </p:nvSpPr>
          <p:spPr>
            <a:xfrm>
              <a:off x="2254150" y="3964150"/>
              <a:ext cx="257525" cy="256675"/>
            </a:xfrm>
            <a:custGeom>
              <a:avLst/>
              <a:gdLst/>
              <a:ahLst/>
              <a:cxnLst/>
              <a:rect l="l" t="t" r="r" b="b"/>
              <a:pathLst>
                <a:path w="10301" h="10267" extrusionOk="0">
                  <a:moveTo>
                    <a:pt x="0" y="1"/>
                  </a:moveTo>
                  <a:cubicBezTo>
                    <a:pt x="2" y="2"/>
                    <a:pt x="6057" y="6172"/>
                    <a:pt x="8894" y="9001"/>
                  </a:cubicBezTo>
                  <a:cubicBezTo>
                    <a:pt x="9836" y="9951"/>
                    <a:pt x="10207" y="10266"/>
                    <a:pt x="10262" y="10266"/>
                  </a:cubicBezTo>
                  <a:cubicBezTo>
                    <a:pt x="10265" y="10266"/>
                    <a:pt x="10267" y="10265"/>
                    <a:pt x="10268" y="10264"/>
                  </a:cubicBezTo>
                  <a:cubicBezTo>
                    <a:pt x="10301" y="10231"/>
                    <a:pt x="9915" y="9797"/>
                    <a:pt x="9009" y="8891"/>
                  </a:cubicBezTo>
                  <a:cubicBezTo>
                    <a:pt x="6172" y="6057"/>
                    <a:pt x="2" y="2"/>
                    <a:pt x="0"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8" name="Google Shape;1098;p14"/>
            <p:cNvSpPr/>
            <p:nvPr/>
          </p:nvSpPr>
          <p:spPr>
            <a:xfrm>
              <a:off x="2257125" y="3967225"/>
              <a:ext cx="254250" cy="253700"/>
            </a:xfrm>
            <a:custGeom>
              <a:avLst/>
              <a:gdLst/>
              <a:ahLst/>
              <a:cxnLst/>
              <a:rect l="l" t="t" r="r" b="b"/>
              <a:pathLst>
                <a:path w="10170" h="10148" extrusionOk="0">
                  <a:moveTo>
                    <a:pt x="0" y="1"/>
                  </a:moveTo>
                  <a:lnTo>
                    <a:pt x="0" y="1"/>
                  </a:lnTo>
                  <a:cubicBezTo>
                    <a:pt x="1" y="2"/>
                    <a:pt x="5983" y="6094"/>
                    <a:pt x="8775" y="8899"/>
                  </a:cubicBezTo>
                  <a:cubicBezTo>
                    <a:pt x="9708" y="9832"/>
                    <a:pt x="10072" y="10148"/>
                    <a:pt x="10134" y="10148"/>
                  </a:cubicBezTo>
                  <a:cubicBezTo>
                    <a:pt x="10137" y="10148"/>
                    <a:pt x="10139" y="10147"/>
                    <a:pt x="10141" y="10145"/>
                  </a:cubicBezTo>
                  <a:cubicBezTo>
                    <a:pt x="10169" y="10108"/>
                    <a:pt x="9796" y="9686"/>
                    <a:pt x="8894" y="8784"/>
                  </a:cubicBezTo>
                  <a:cubicBezTo>
                    <a:pt x="6094" y="5980"/>
                    <a:pt x="1" y="2"/>
                    <a:pt x="0"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9" name="Google Shape;1099;p14"/>
            <p:cNvSpPr/>
            <p:nvPr/>
          </p:nvSpPr>
          <p:spPr>
            <a:xfrm>
              <a:off x="2260200" y="3970300"/>
              <a:ext cx="251275" cy="250525"/>
            </a:xfrm>
            <a:custGeom>
              <a:avLst/>
              <a:gdLst/>
              <a:ahLst/>
              <a:cxnLst/>
              <a:rect l="l" t="t" r="r" b="b"/>
              <a:pathLst>
                <a:path w="10051" h="10021" extrusionOk="0">
                  <a:moveTo>
                    <a:pt x="0" y="1"/>
                  </a:moveTo>
                  <a:cubicBezTo>
                    <a:pt x="1" y="2"/>
                    <a:pt x="5905" y="6021"/>
                    <a:pt x="8673" y="8784"/>
                  </a:cubicBezTo>
                  <a:cubicBezTo>
                    <a:pt x="9599" y="9710"/>
                    <a:pt x="9958" y="10020"/>
                    <a:pt x="10016" y="10020"/>
                  </a:cubicBezTo>
                  <a:cubicBezTo>
                    <a:pt x="10018" y="10020"/>
                    <a:pt x="10020" y="10019"/>
                    <a:pt x="10022" y="10018"/>
                  </a:cubicBezTo>
                  <a:cubicBezTo>
                    <a:pt x="10051" y="9985"/>
                    <a:pt x="9677" y="9563"/>
                    <a:pt x="8788" y="8669"/>
                  </a:cubicBezTo>
                  <a:cubicBezTo>
                    <a:pt x="6020" y="5906"/>
                    <a:pt x="1" y="2"/>
                    <a:pt x="0" y="1"/>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0" name="Google Shape;1100;p14"/>
            <p:cNvSpPr/>
            <p:nvPr/>
          </p:nvSpPr>
          <p:spPr>
            <a:xfrm>
              <a:off x="2263175" y="3973275"/>
              <a:ext cx="248200" cy="247425"/>
            </a:xfrm>
            <a:custGeom>
              <a:avLst/>
              <a:gdLst/>
              <a:ahLst/>
              <a:cxnLst/>
              <a:rect l="l" t="t" r="r" b="b"/>
              <a:pathLst>
                <a:path w="9928" h="9897" extrusionOk="0">
                  <a:moveTo>
                    <a:pt x="4" y="1"/>
                  </a:moveTo>
                  <a:lnTo>
                    <a:pt x="4" y="1"/>
                  </a:lnTo>
                  <a:cubicBezTo>
                    <a:pt x="0" y="1"/>
                    <a:pt x="5831" y="5942"/>
                    <a:pt x="8566" y="8673"/>
                  </a:cubicBezTo>
                  <a:cubicBezTo>
                    <a:pt x="9480" y="9591"/>
                    <a:pt x="9835" y="9897"/>
                    <a:pt x="9893" y="9897"/>
                  </a:cubicBezTo>
                  <a:cubicBezTo>
                    <a:pt x="9895" y="9897"/>
                    <a:pt x="9897" y="9896"/>
                    <a:pt x="9899" y="9895"/>
                  </a:cubicBezTo>
                  <a:cubicBezTo>
                    <a:pt x="9927" y="9862"/>
                    <a:pt x="9558" y="9444"/>
                    <a:pt x="8677" y="8562"/>
                  </a:cubicBezTo>
                  <a:cubicBezTo>
                    <a:pt x="5946" y="5827"/>
                    <a:pt x="4" y="1"/>
                    <a:pt x="4" y="1"/>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1" name="Google Shape;1101;p14"/>
            <p:cNvSpPr/>
            <p:nvPr/>
          </p:nvSpPr>
          <p:spPr>
            <a:xfrm>
              <a:off x="2266250" y="3976350"/>
              <a:ext cx="245025" cy="244475"/>
            </a:xfrm>
            <a:custGeom>
              <a:avLst/>
              <a:gdLst/>
              <a:ahLst/>
              <a:cxnLst/>
              <a:rect l="l" t="t" r="r" b="b"/>
              <a:pathLst>
                <a:path w="9801" h="9779" extrusionOk="0">
                  <a:moveTo>
                    <a:pt x="0" y="1"/>
                  </a:moveTo>
                  <a:cubicBezTo>
                    <a:pt x="1" y="2"/>
                    <a:pt x="5749" y="5865"/>
                    <a:pt x="8447" y="8567"/>
                  </a:cubicBezTo>
                  <a:cubicBezTo>
                    <a:pt x="9356" y="9476"/>
                    <a:pt x="9707" y="9778"/>
                    <a:pt x="9762" y="9778"/>
                  </a:cubicBezTo>
                  <a:cubicBezTo>
                    <a:pt x="9764" y="9778"/>
                    <a:pt x="9766" y="9777"/>
                    <a:pt x="9768" y="9776"/>
                  </a:cubicBezTo>
                  <a:cubicBezTo>
                    <a:pt x="9800" y="9743"/>
                    <a:pt x="9435" y="9329"/>
                    <a:pt x="8558" y="8452"/>
                  </a:cubicBezTo>
                  <a:cubicBezTo>
                    <a:pt x="5864" y="5754"/>
                    <a:pt x="1" y="2"/>
                    <a:pt x="0"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2" name="Google Shape;1102;p14"/>
            <p:cNvSpPr/>
            <p:nvPr/>
          </p:nvSpPr>
          <p:spPr>
            <a:xfrm>
              <a:off x="2269325" y="3979325"/>
              <a:ext cx="241950" cy="241200"/>
            </a:xfrm>
            <a:custGeom>
              <a:avLst/>
              <a:gdLst/>
              <a:ahLst/>
              <a:cxnLst/>
              <a:rect l="l" t="t" r="r" b="b"/>
              <a:pathLst>
                <a:path w="9678" h="9648" extrusionOk="0">
                  <a:moveTo>
                    <a:pt x="0" y="0"/>
                  </a:moveTo>
                  <a:cubicBezTo>
                    <a:pt x="0" y="5"/>
                    <a:pt x="5675" y="5786"/>
                    <a:pt x="8341" y="8452"/>
                  </a:cubicBezTo>
                  <a:cubicBezTo>
                    <a:pt x="9237" y="9344"/>
                    <a:pt x="9581" y="9647"/>
                    <a:pt x="9638" y="9647"/>
                  </a:cubicBezTo>
                  <a:cubicBezTo>
                    <a:pt x="9641" y="9647"/>
                    <a:pt x="9643" y="9647"/>
                    <a:pt x="9645" y="9645"/>
                  </a:cubicBezTo>
                  <a:cubicBezTo>
                    <a:pt x="9677" y="9616"/>
                    <a:pt x="9316" y="9206"/>
                    <a:pt x="8451" y="8337"/>
                  </a:cubicBezTo>
                  <a:cubicBezTo>
                    <a:pt x="5786" y="5672"/>
                    <a:pt x="0" y="1"/>
                    <a:pt x="0"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3" name="Google Shape;1103;p14"/>
            <p:cNvSpPr/>
            <p:nvPr/>
          </p:nvSpPr>
          <p:spPr>
            <a:xfrm>
              <a:off x="2272275" y="3982400"/>
              <a:ext cx="238900" cy="238125"/>
            </a:xfrm>
            <a:custGeom>
              <a:avLst/>
              <a:gdLst/>
              <a:ahLst/>
              <a:cxnLst/>
              <a:rect l="l" t="t" r="r" b="b"/>
              <a:pathLst>
                <a:path w="9556" h="9525" extrusionOk="0">
                  <a:moveTo>
                    <a:pt x="1" y="1"/>
                  </a:moveTo>
                  <a:cubicBezTo>
                    <a:pt x="2" y="2"/>
                    <a:pt x="5603" y="5709"/>
                    <a:pt x="8231" y="8341"/>
                  </a:cubicBezTo>
                  <a:cubicBezTo>
                    <a:pt x="9111" y="9225"/>
                    <a:pt x="9458" y="9524"/>
                    <a:pt x="9516" y="9524"/>
                  </a:cubicBezTo>
                  <a:cubicBezTo>
                    <a:pt x="9519" y="9524"/>
                    <a:pt x="9521" y="9524"/>
                    <a:pt x="9522" y="9522"/>
                  </a:cubicBezTo>
                  <a:cubicBezTo>
                    <a:pt x="9555" y="9493"/>
                    <a:pt x="9194" y="9087"/>
                    <a:pt x="8337" y="8230"/>
                  </a:cubicBezTo>
                  <a:cubicBezTo>
                    <a:pt x="5709" y="5602"/>
                    <a:pt x="2" y="2"/>
                    <a:pt x="1"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4" name="Google Shape;1104;p14"/>
            <p:cNvSpPr/>
            <p:nvPr/>
          </p:nvSpPr>
          <p:spPr>
            <a:xfrm>
              <a:off x="2275350" y="3985475"/>
              <a:ext cx="235825" cy="234950"/>
            </a:xfrm>
            <a:custGeom>
              <a:avLst/>
              <a:gdLst/>
              <a:ahLst/>
              <a:cxnLst/>
              <a:rect l="l" t="t" r="r" b="b"/>
              <a:pathLst>
                <a:path w="9433" h="9398" extrusionOk="0">
                  <a:moveTo>
                    <a:pt x="1" y="1"/>
                  </a:moveTo>
                  <a:lnTo>
                    <a:pt x="1" y="1"/>
                  </a:lnTo>
                  <a:cubicBezTo>
                    <a:pt x="2" y="2"/>
                    <a:pt x="5525" y="5635"/>
                    <a:pt x="8124" y="8226"/>
                  </a:cubicBezTo>
                  <a:cubicBezTo>
                    <a:pt x="8992" y="9098"/>
                    <a:pt x="9336" y="9397"/>
                    <a:pt x="9393" y="9397"/>
                  </a:cubicBezTo>
                  <a:cubicBezTo>
                    <a:pt x="9396" y="9397"/>
                    <a:pt x="9398" y="9396"/>
                    <a:pt x="9399" y="9395"/>
                  </a:cubicBezTo>
                  <a:cubicBezTo>
                    <a:pt x="9432" y="9370"/>
                    <a:pt x="9080" y="8968"/>
                    <a:pt x="8231" y="8120"/>
                  </a:cubicBezTo>
                  <a:cubicBezTo>
                    <a:pt x="5631" y="5524"/>
                    <a:pt x="2" y="2"/>
                    <a:pt x="1"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5" name="Google Shape;1105;p14"/>
            <p:cNvSpPr/>
            <p:nvPr/>
          </p:nvSpPr>
          <p:spPr>
            <a:xfrm>
              <a:off x="2278225" y="3988450"/>
              <a:ext cx="232950" cy="231975"/>
            </a:xfrm>
            <a:custGeom>
              <a:avLst/>
              <a:gdLst/>
              <a:ahLst/>
              <a:cxnLst/>
              <a:rect l="l" t="t" r="r" b="b"/>
              <a:pathLst>
                <a:path w="9318" h="9279" extrusionOk="0">
                  <a:moveTo>
                    <a:pt x="9" y="0"/>
                  </a:moveTo>
                  <a:cubicBezTo>
                    <a:pt x="1" y="0"/>
                    <a:pt x="5454" y="5553"/>
                    <a:pt x="8017" y="8119"/>
                  </a:cubicBezTo>
                  <a:cubicBezTo>
                    <a:pt x="8885" y="8983"/>
                    <a:pt x="9221" y="9278"/>
                    <a:pt x="9278" y="9278"/>
                  </a:cubicBezTo>
                  <a:cubicBezTo>
                    <a:pt x="9281" y="9278"/>
                    <a:pt x="9283" y="9277"/>
                    <a:pt x="9284" y="9276"/>
                  </a:cubicBezTo>
                  <a:cubicBezTo>
                    <a:pt x="9317" y="9247"/>
                    <a:pt x="8969" y="8849"/>
                    <a:pt x="8128" y="8009"/>
                  </a:cubicBezTo>
                  <a:cubicBezTo>
                    <a:pt x="5565" y="5446"/>
                    <a:pt x="9" y="0"/>
                    <a:pt x="9" y="0"/>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6" name="Google Shape;1106;p14"/>
            <p:cNvSpPr/>
            <p:nvPr/>
          </p:nvSpPr>
          <p:spPr>
            <a:xfrm>
              <a:off x="2281300" y="3991425"/>
              <a:ext cx="229550" cy="228975"/>
            </a:xfrm>
            <a:custGeom>
              <a:avLst/>
              <a:gdLst/>
              <a:ahLst/>
              <a:cxnLst/>
              <a:rect l="l" t="t" r="r" b="b"/>
              <a:pathLst>
                <a:path w="9182" h="9159" extrusionOk="0">
                  <a:moveTo>
                    <a:pt x="1" y="0"/>
                  </a:moveTo>
                  <a:cubicBezTo>
                    <a:pt x="2" y="2"/>
                    <a:pt x="5381" y="5483"/>
                    <a:pt x="7903" y="8013"/>
                  </a:cubicBezTo>
                  <a:cubicBezTo>
                    <a:pt x="8762" y="8873"/>
                    <a:pt x="9090" y="9159"/>
                    <a:pt x="9147" y="9159"/>
                  </a:cubicBezTo>
                  <a:cubicBezTo>
                    <a:pt x="9150" y="9159"/>
                    <a:pt x="9152" y="9158"/>
                    <a:pt x="9153" y="9157"/>
                  </a:cubicBezTo>
                  <a:cubicBezTo>
                    <a:pt x="9182" y="9128"/>
                    <a:pt x="8837" y="8734"/>
                    <a:pt x="8009" y="7906"/>
                  </a:cubicBezTo>
                  <a:cubicBezTo>
                    <a:pt x="5484" y="5376"/>
                    <a:pt x="2" y="2"/>
                    <a:pt x="1"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7" name="Google Shape;1107;p14"/>
            <p:cNvSpPr/>
            <p:nvPr/>
          </p:nvSpPr>
          <p:spPr>
            <a:xfrm>
              <a:off x="2284375" y="3994400"/>
              <a:ext cx="226575" cy="225800"/>
            </a:xfrm>
            <a:custGeom>
              <a:avLst/>
              <a:gdLst/>
              <a:ahLst/>
              <a:cxnLst/>
              <a:rect l="l" t="t" r="r" b="b"/>
              <a:pathLst>
                <a:path w="9063" h="9032" extrusionOk="0">
                  <a:moveTo>
                    <a:pt x="1" y="0"/>
                  </a:moveTo>
                  <a:cubicBezTo>
                    <a:pt x="1" y="8"/>
                    <a:pt x="5303" y="5409"/>
                    <a:pt x="7800" y="7894"/>
                  </a:cubicBezTo>
                  <a:cubicBezTo>
                    <a:pt x="8648" y="8746"/>
                    <a:pt x="8971" y="9032"/>
                    <a:pt x="9028" y="9032"/>
                  </a:cubicBezTo>
                  <a:cubicBezTo>
                    <a:pt x="9031" y="9032"/>
                    <a:pt x="9033" y="9031"/>
                    <a:pt x="9034" y="9030"/>
                  </a:cubicBezTo>
                  <a:cubicBezTo>
                    <a:pt x="9063" y="9001"/>
                    <a:pt x="8727" y="8620"/>
                    <a:pt x="7903" y="7791"/>
                  </a:cubicBezTo>
                  <a:cubicBezTo>
                    <a:pt x="5405" y="5302"/>
                    <a:pt x="1" y="1"/>
                    <a:pt x="1" y="0"/>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8" name="Google Shape;1108;p14"/>
            <p:cNvSpPr/>
            <p:nvPr/>
          </p:nvSpPr>
          <p:spPr>
            <a:xfrm>
              <a:off x="2287350" y="3997475"/>
              <a:ext cx="223400" cy="222825"/>
            </a:xfrm>
            <a:custGeom>
              <a:avLst/>
              <a:gdLst/>
              <a:ahLst/>
              <a:cxnLst/>
              <a:rect l="l" t="t" r="r" b="b"/>
              <a:pathLst>
                <a:path w="8936" h="8913" extrusionOk="0">
                  <a:moveTo>
                    <a:pt x="1" y="0"/>
                  </a:moveTo>
                  <a:lnTo>
                    <a:pt x="1" y="0"/>
                  </a:lnTo>
                  <a:cubicBezTo>
                    <a:pt x="2" y="2"/>
                    <a:pt x="5225" y="5327"/>
                    <a:pt x="7681" y="7791"/>
                  </a:cubicBezTo>
                  <a:cubicBezTo>
                    <a:pt x="8525" y="8631"/>
                    <a:pt x="8844" y="8913"/>
                    <a:pt x="8897" y="8913"/>
                  </a:cubicBezTo>
                  <a:cubicBezTo>
                    <a:pt x="8900" y="8913"/>
                    <a:pt x="8902" y="8912"/>
                    <a:pt x="8903" y="8911"/>
                  </a:cubicBezTo>
                  <a:cubicBezTo>
                    <a:pt x="8936" y="8878"/>
                    <a:pt x="8604" y="8501"/>
                    <a:pt x="7788" y="7685"/>
                  </a:cubicBezTo>
                  <a:cubicBezTo>
                    <a:pt x="5328" y="5225"/>
                    <a:pt x="2" y="2"/>
                    <a:pt x="1"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9" name="Google Shape;1109;p14"/>
            <p:cNvSpPr/>
            <p:nvPr/>
          </p:nvSpPr>
          <p:spPr>
            <a:xfrm>
              <a:off x="2290425" y="4000550"/>
              <a:ext cx="220325" cy="219650"/>
            </a:xfrm>
            <a:custGeom>
              <a:avLst/>
              <a:gdLst/>
              <a:ahLst/>
              <a:cxnLst/>
              <a:rect l="l" t="t" r="r" b="b"/>
              <a:pathLst>
                <a:path w="8813" h="8786" extrusionOk="0">
                  <a:moveTo>
                    <a:pt x="1" y="0"/>
                  </a:moveTo>
                  <a:cubicBezTo>
                    <a:pt x="2" y="2"/>
                    <a:pt x="5147" y="5249"/>
                    <a:pt x="7570" y="7676"/>
                  </a:cubicBezTo>
                  <a:cubicBezTo>
                    <a:pt x="8402" y="8505"/>
                    <a:pt x="8721" y="8786"/>
                    <a:pt x="8774" y="8786"/>
                  </a:cubicBezTo>
                  <a:cubicBezTo>
                    <a:pt x="8777" y="8786"/>
                    <a:pt x="8779" y="8785"/>
                    <a:pt x="8780" y="8784"/>
                  </a:cubicBezTo>
                  <a:cubicBezTo>
                    <a:pt x="8813" y="8751"/>
                    <a:pt x="8481" y="8378"/>
                    <a:pt x="7673" y="7574"/>
                  </a:cubicBezTo>
                  <a:cubicBezTo>
                    <a:pt x="5250" y="5147"/>
                    <a:pt x="2" y="2"/>
                    <a:pt x="1" y="0"/>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0" name="Google Shape;1110;p14"/>
            <p:cNvSpPr/>
            <p:nvPr/>
          </p:nvSpPr>
          <p:spPr>
            <a:xfrm>
              <a:off x="2293400" y="4003525"/>
              <a:ext cx="217350" cy="216475"/>
            </a:xfrm>
            <a:custGeom>
              <a:avLst/>
              <a:gdLst/>
              <a:ahLst/>
              <a:cxnLst/>
              <a:rect l="l" t="t" r="r" b="b"/>
              <a:pathLst>
                <a:path w="8694" h="8659" extrusionOk="0">
                  <a:moveTo>
                    <a:pt x="5" y="0"/>
                  </a:moveTo>
                  <a:cubicBezTo>
                    <a:pt x="1" y="0"/>
                    <a:pt x="5073" y="5171"/>
                    <a:pt x="7472" y="7562"/>
                  </a:cubicBezTo>
                  <a:cubicBezTo>
                    <a:pt x="8291" y="8385"/>
                    <a:pt x="8609" y="8659"/>
                    <a:pt x="8663" y="8659"/>
                  </a:cubicBezTo>
                  <a:cubicBezTo>
                    <a:pt x="8666" y="8659"/>
                    <a:pt x="8668" y="8658"/>
                    <a:pt x="8669" y="8656"/>
                  </a:cubicBezTo>
                  <a:cubicBezTo>
                    <a:pt x="8694" y="8632"/>
                    <a:pt x="8370" y="8263"/>
                    <a:pt x="7570" y="7463"/>
                  </a:cubicBezTo>
                  <a:cubicBezTo>
                    <a:pt x="5176" y="5068"/>
                    <a:pt x="5" y="0"/>
                    <a:pt x="5"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1" name="Google Shape;1111;p14"/>
            <p:cNvSpPr/>
            <p:nvPr/>
          </p:nvSpPr>
          <p:spPr>
            <a:xfrm>
              <a:off x="2296475" y="4006600"/>
              <a:ext cx="213975" cy="213600"/>
            </a:xfrm>
            <a:custGeom>
              <a:avLst/>
              <a:gdLst/>
              <a:ahLst/>
              <a:cxnLst/>
              <a:rect l="l" t="t" r="r" b="b"/>
              <a:pathLst>
                <a:path w="8559" h="8544" extrusionOk="0">
                  <a:moveTo>
                    <a:pt x="1" y="0"/>
                  </a:moveTo>
                  <a:cubicBezTo>
                    <a:pt x="2" y="2"/>
                    <a:pt x="5000" y="5097"/>
                    <a:pt x="7349" y="7459"/>
                  </a:cubicBezTo>
                  <a:cubicBezTo>
                    <a:pt x="8168" y="8279"/>
                    <a:pt x="8482" y="8543"/>
                    <a:pt x="8529" y="8543"/>
                  </a:cubicBezTo>
                  <a:cubicBezTo>
                    <a:pt x="8531" y="8543"/>
                    <a:pt x="8533" y="8543"/>
                    <a:pt x="8534" y="8542"/>
                  </a:cubicBezTo>
                  <a:cubicBezTo>
                    <a:pt x="8559" y="8509"/>
                    <a:pt x="8243" y="8144"/>
                    <a:pt x="7451" y="7357"/>
                  </a:cubicBezTo>
                  <a:cubicBezTo>
                    <a:pt x="5094" y="4999"/>
                    <a:pt x="2" y="1"/>
                    <a:pt x="1"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2" name="Google Shape;1112;p14"/>
            <p:cNvSpPr/>
            <p:nvPr/>
          </p:nvSpPr>
          <p:spPr>
            <a:xfrm>
              <a:off x="2299550" y="4009575"/>
              <a:ext cx="210900" cy="210300"/>
            </a:xfrm>
            <a:custGeom>
              <a:avLst/>
              <a:gdLst/>
              <a:ahLst/>
              <a:cxnLst/>
              <a:rect l="l" t="t" r="r" b="b"/>
              <a:pathLst>
                <a:path w="8436" h="8412" extrusionOk="0">
                  <a:moveTo>
                    <a:pt x="1" y="0"/>
                  </a:moveTo>
                  <a:cubicBezTo>
                    <a:pt x="1" y="4"/>
                    <a:pt x="4921" y="5023"/>
                    <a:pt x="7242" y="7340"/>
                  </a:cubicBezTo>
                  <a:cubicBezTo>
                    <a:pt x="8050" y="8148"/>
                    <a:pt x="8359" y="8412"/>
                    <a:pt x="8406" y="8412"/>
                  </a:cubicBezTo>
                  <a:cubicBezTo>
                    <a:pt x="8408" y="8412"/>
                    <a:pt x="8410" y="8411"/>
                    <a:pt x="8411" y="8410"/>
                  </a:cubicBezTo>
                  <a:cubicBezTo>
                    <a:pt x="8436" y="8386"/>
                    <a:pt x="8124" y="8025"/>
                    <a:pt x="7341" y="7242"/>
                  </a:cubicBezTo>
                  <a:cubicBezTo>
                    <a:pt x="5020" y="4921"/>
                    <a:pt x="1" y="0"/>
                    <a:pt x="1" y="0"/>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3" name="Google Shape;1113;p14"/>
            <p:cNvSpPr/>
            <p:nvPr/>
          </p:nvSpPr>
          <p:spPr>
            <a:xfrm>
              <a:off x="2302525" y="4012650"/>
              <a:ext cx="207825" cy="207225"/>
            </a:xfrm>
            <a:custGeom>
              <a:avLst/>
              <a:gdLst/>
              <a:ahLst/>
              <a:cxnLst/>
              <a:rect l="l" t="t" r="r" b="b"/>
              <a:pathLst>
                <a:path w="8313" h="8289" extrusionOk="0">
                  <a:moveTo>
                    <a:pt x="1" y="0"/>
                  </a:moveTo>
                  <a:cubicBezTo>
                    <a:pt x="2" y="1"/>
                    <a:pt x="4848" y="4942"/>
                    <a:pt x="7131" y="7233"/>
                  </a:cubicBezTo>
                  <a:cubicBezTo>
                    <a:pt x="7931" y="8029"/>
                    <a:pt x="8232" y="8289"/>
                    <a:pt x="8282" y="8289"/>
                  </a:cubicBezTo>
                  <a:cubicBezTo>
                    <a:pt x="8285" y="8289"/>
                    <a:pt x="8287" y="8288"/>
                    <a:pt x="8288" y="8287"/>
                  </a:cubicBezTo>
                  <a:cubicBezTo>
                    <a:pt x="8312" y="8263"/>
                    <a:pt x="8005" y="7906"/>
                    <a:pt x="7230" y="7135"/>
                  </a:cubicBezTo>
                  <a:cubicBezTo>
                    <a:pt x="4942" y="4843"/>
                    <a:pt x="2" y="1"/>
                    <a:pt x="1" y="0"/>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4" name="Google Shape;1114;p14"/>
            <p:cNvSpPr/>
            <p:nvPr/>
          </p:nvSpPr>
          <p:spPr>
            <a:xfrm>
              <a:off x="2305600" y="4015725"/>
              <a:ext cx="204750" cy="204050"/>
            </a:xfrm>
            <a:custGeom>
              <a:avLst/>
              <a:gdLst/>
              <a:ahLst/>
              <a:cxnLst/>
              <a:rect l="l" t="t" r="r" b="b"/>
              <a:pathLst>
                <a:path w="8190" h="8162" extrusionOk="0">
                  <a:moveTo>
                    <a:pt x="1" y="0"/>
                  </a:moveTo>
                  <a:lnTo>
                    <a:pt x="1" y="0"/>
                  </a:lnTo>
                  <a:cubicBezTo>
                    <a:pt x="2" y="1"/>
                    <a:pt x="4770" y="4864"/>
                    <a:pt x="7025" y="7115"/>
                  </a:cubicBezTo>
                  <a:cubicBezTo>
                    <a:pt x="7816" y="7906"/>
                    <a:pt x="8113" y="8162"/>
                    <a:pt x="8160" y="8162"/>
                  </a:cubicBezTo>
                  <a:cubicBezTo>
                    <a:pt x="8162" y="8162"/>
                    <a:pt x="8164" y="8161"/>
                    <a:pt x="8165" y="8160"/>
                  </a:cubicBezTo>
                  <a:cubicBezTo>
                    <a:pt x="8189" y="8136"/>
                    <a:pt x="7882" y="7787"/>
                    <a:pt x="7119" y="7020"/>
                  </a:cubicBezTo>
                  <a:cubicBezTo>
                    <a:pt x="4864" y="4765"/>
                    <a:pt x="2" y="1"/>
                    <a:pt x="1" y="0"/>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5" name="Google Shape;1115;p14"/>
            <p:cNvSpPr/>
            <p:nvPr/>
          </p:nvSpPr>
          <p:spPr>
            <a:xfrm>
              <a:off x="2308475" y="4018700"/>
              <a:ext cx="201775" cy="201075"/>
            </a:xfrm>
            <a:custGeom>
              <a:avLst/>
              <a:gdLst/>
              <a:ahLst/>
              <a:cxnLst/>
              <a:rect l="l" t="t" r="r" b="b"/>
              <a:pathLst>
                <a:path w="8071" h="8043" extrusionOk="0">
                  <a:moveTo>
                    <a:pt x="9" y="0"/>
                  </a:moveTo>
                  <a:cubicBezTo>
                    <a:pt x="0" y="4"/>
                    <a:pt x="4696" y="4785"/>
                    <a:pt x="6918" y="7012"/>
                  </a:cubicBezTo>
                  <a:cubicBezTo>
                    <a:pt x="7701" y="7787"/>
                    <a:pt x="7991" y="8043"/>
                    <a:pt x="8040" y="8043"/>
                  </a:cubicBezTo>
                  <a:cubicBezTo>
                    <a:pt x="8043" y="8043"/>
                    <a:pt x="8044" y="8042"/>
                    <a:pt x="8046" y="8041"/>
                  </a:cubicBezTo>
                  <a:cubicBezTo>
                    <a:pt x="8070" y="8017"/>
                    <a:pt x="7771" y="7672"/>
                    <a:pt x="7012" y="6914"/>
                  </a:cubicBezTo>
                  <a:cubicBezTo>
                    <a:pt x="4794" y="4695"/>
                    <a:pt x="9" y="0"/>
                    <a:pt x="9"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6" name="Google Shape;1116;p14"/>
            <p:cNvSpPr/>
            <p:nvPr/>
          </p:nvSpPr>
          <p:spPr>
            <a:xfrm>
              <a:off x="2311550" y="4021775"/>
              <a:ext cx="198700" cy="198000"/>
            </a:xfrm>
            <a:custGeom>
              <a:avLst/>
              <a:gdLst/>
              <a:ahLst/>
              <a:cxnLst/>
              <a:rect l="l" t="t" r="r" b="b"/>
              <a:pathLst>
                <a:path w="7948" h="7920" extrusionOk="0">
                  <a:moveTo>
                    <a:pt x="0" y="0"/>
                  </a:moveTo>
                  <a:cubicBezTo>
                    <a:pt x="2" y="1"/>
                    <a:pt x="4622" y="4708"/>
                    <a:pt x="6807" y="6897"/>
                  </a:cubicBezTo>
                  <a:cubicBezTo>
                    <a:pt x="7578" y="7671"/>
                    <a:pt x="7867" y="7920"/>
                    <a:pt x="7917" y="7920"/>
                  </a:cubicBezTo>
                  <a:cubicBezTo>
                    <a:pt x="7920" y="7920"/>
                    <a:pt x="7921" y="7919"/>
                    <a:pt x="7923" y="7918"/>
                  </a:cubicBezTo>
                  <a:cubicBezTo>
                    <a:pt x="7947" y="7894"/>
                    <a:pt x="7648" y="7553"/>
                    <a:pt x="6902" y="6807"/>
                  </a:cubicBezTo>
                  <a:cubicBezTo>
                    <a:pt x="4712" y="4618"/>
                    <a:pt x="2" y="1"/>
                    <a:pt x="0" y="0"/>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7" name="Google Shape;1117;p14"/>
            <p:cNvSpPr/>
            <p:nvPr/>
          </p:nvSpPr>
          <p:spPr>
            <a:xfrm>
              <a:off x="2314525" y="4024625"/>
              <a:ext cx="195625" cy="194875"/>
            </a:xfrm>
            <a:custGeom>
              <a:avLst/>
              <a:gdLst/>
              <a:ahLst/>
              <a:cxnLst/>
              <a:rect l="l" t="t" r="r" b="b"/>
              <a:pathLst>
                <a:path w="7825" h="7795" extrusionOk="0">
                  <a:moveTo>
                    <a:pt x="4" y="1"/>
                  </a:moveTo>
                  <a:cubicBezTo>
                    <a:pt x="0" y="5"/>
                    <a:pt x="4548" y="4643"/>
                    <a:pt x="6701" y="6787"/>
                  </a:cubicBezTo>
                  <a:cubicBezTo>
                    <a:pt x="7455" y="7541"/>
                    <a:pt x="7741" y="7794"/>
                    <a:pt x="7790" y="7794"/>
                  </a:cubicBezTo>
                  <a:cubicBezTo>
                    <a:pt x="7792" y="7794"/>
                    <a:pt x="7794" y="7793"/>
                    <a:pt x="7795" y="7792"/>
                  </a:cubicBezTo>
                  <a:cubicBezTo>
                    <a:pt x="7824" y="7767"/>
                    <a:pt x="7529" y="7435"/>
                    <a:pt x="6791" y="6697"/>
                  </a:cubicBezTo>
                  <a:cubicBezTo>
                    <a:pt x="4638" y="4544"/>
                    <a:pt x="5" y="1"/>
                    <a:pt x="4"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8" name="Google Shape;1118;p14"/>
            <p:cNvSpPr/>
            <p:nvPr/>
          </p:nvSpPr>
          <p:spPr>
            <a:xfrm>
              <a:off x="2317600" y="4027700"/>
              <a:ext cx="192550" cy="191975"/>
            </a:xfrm>
            <a:custGeom>
              <a:avLst/>
              <a:gdLst/>
              <a:ahLst/>
              <a:cxnLst/>
              <a:rect l="l" t="t" r="r" b="b"/>
              <a:pathLst>
                <a:path w="7702" h="7679" extrusionOk="0">
                  <a:moveTo>
                    <a:pt x="0" y="1"/>
                  </a:moveTo>
                  <a:lnTo>
                    <a:pt x="0" y="1"/>
                  </a:lnTo>
                  <a:cubicBezTo>
                    <a:pt x="2" y="2"/>
                    <a:pt x="4470" y="4561"/>
                    <a:pt x="6586" y="6681"/>
                  </a:cubicBezTo>
                  <a:cubicBezTo>
                    <a:pt x="7340" y="7435"/>
                    <a:pt x="7621" y="7679"/>
                    <a:pt x="7667" y="7679"/>
                  </a:cubicBezTo>
                  <a:cubicBezTo>
                    <a:pt x="7670" y="7679"/>
                    <a:pt x="7671" y="7678"/>
                    <a:pt x="7672" y="7677"/>
                  </a:cubicBezTo>
                  <a:cubicBezTo>
                    <a:pt x="7701" y="7648"/>
                    <a:pt x="7414" y="7320"/>
                    <a:pt x="6680" y="6590"/>
                  </a:cubicBezTo>
                  <a:cubicBezTo>
                    <a:pt x="4556" y="4467"/>
                    <a:pt x="2" y="2"/>
                    <a:pt x="0"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19" name="Google Shape;1119;p14"/>
            <p:cNvSpPr/>
            <p:nvPr/>
          </p:nvSpPr>
          <p:spPr>
            <a:xfrm>
              <a:off x="2320675" y="4030775"/>
              <a:ext cx="189250" cy="188725"/>
            </a:xfrm>
            <a:custGeom>
              <a:avLst/>
              <a:gdLst/>
              <a:ahLst/>
              <a:cxnLst/>
              <a:rect l="l" t="t" r="r" b="b"/>
              <a:pathLst>
                <a:path w="7570" h="7549" extrusionOk="0">
                  <a:moveTo>
                    <a:pt x="0" y="1"/>
                  </a:moveTo>
                  <a:lnTo>
                    <a:pt x="0" y="1"/>
                  </a:lnTo>
                  <a:cubicBezTo>
                    <a:pt x="2" y="2"/>
                    <a:pt x="4392" y="4483"/>
                    <a:pt x="6475" y="6570"/>
                  </a:cubicBezTo>
                  <a:cubicBezTo>
                    <a:pt x="7212" y="7306"/>
                    <a:pt x="7490" y="7548"/>
                    <a:pt x="7539" y="7548"/>
                  </a:cubicBezTo>
                  <a:cubicBezTo>
                    <a:pt x="7542" y="7548"/>
                    <a:pt x="7544" y="7547"/>
                    <a:pt x="7545" y="7546"/>
                  </a:cubicBezTo>
                  <a:cubicBezTo>
                    <a:pt x="7570" y="7521"/>
                    <a:pt x="7291" y="7197"/>
                    <a:pt x="6565" y="6476"/>
                  </a:cubicBezTo>
                  <a:cubicBezTo>
                    <a:pt x="4483" y="4397"/>
                    <a:pt x="2" y="2"/>
                    <a:pt x="0" y="1"/>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0" name="Google Shape;1120;p14"/>
            <p:cNvSpPr/>
            <p:nvPr/>
          </p:nvSpPr>
          <p:spPr>
            <a:xfrm>
              <a:off x="2323650" y="4033750"/>
              <a:ext cx="186275" cy="185625"/>
            </a:xfrm>
            <a:custGeom>
              <a:avLst/>
              <a:gdLst/>
              <a:ahLst/>
              <a:cxnLst/>
              <a:rect l="l" t="t" r="r" b="b"/>
              <a:pathLst>
                <a:path w="7451" h="7425" extrusionOk="0">
                  <a:moveTo>
                    <a:pt x="4" y="1"/>
                  </a:moveTo>
                  <a:cubicBezTo>
                    <a:pt x="0" y="5"/>
                    <a:pt x="4322" y="4409"/>
                    <a:pt x="6373" y="6455"/>
                  </a:cubicBezTo>
                  <a:cubicBezTo>
                    <a:pt x="7103" y="7185"/>
                    <a:pt x="7376" y="7425"/>
                    <a:pt x="7421" y="7425"/>
                  </a:cubicBezTo>
                  <a:cubicBezTo>
                    <a:pt x="7423" y="7425"/>
                    <a:pt x="7425" y="7424"/>
                    <a:pt x="7426" y="7423"/>
                  </a:cubicBezTo>
                  <a:cubicBezTo>
                    <a:pt x="7451" y="7398"/>
                    <a:pt x="7172" y="7078"/>
                    <a:pt x="6459" y="6365"/>
                  </a:cubicBezTo>
                  <a:cubicBezTo>
                    <a:pt x="4408" y="4315"/>
                    <a:pt x="5" y="1"/>
                    <a:pt x="4"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1" name="Google Shape;1121;p14"/>
            <p:cNvSpPr/>
            <p:nvPr/>
          </p:nvSpPr>
          <p:spPr>
            <a:xfrm>
              <a:off x="2326725" y="4036825"/>
              <a:ext cx="183100" cy="182550"/>
            </a:xfrm>
            <a:custGeom>
              <a:avLst/>
              <a:gdLst/>
              <a:ahLst/>
              <a:cxnLst/>
              <a:rect l="l" t="t" r="r" b="b"/>
              <a:pathLst>
                <a:path w="7324" h="7302" extrusionOk="0">
                  <a:moveTo>
                    <a:pt x="0" y="1"/>
                  </a:moveTo>
                  <a:cubicBezTo>
                    <a:pt x="0" y="1"/>
                    <a:pt x="0" y="1"/>
                    <a:pt x="0" y="1"/>
                  </a:cubicBezTo>
                  <a:cubicBezTo>
                    <a:pt x="0" y="1"/>
                    <a:pt x="4244" y="4327"/>
                    <a:pt x="6254" y="6348"/>
                  </a:cubicBezTo>
                  <a:cubicBezTo>
                    <a:pt x="6979" y="7070"/>
                    <a:pt x="7248" y="7302"/>
                    <a:pt x="7294" y="7302"/>
                  </a:cubicBezTo>
                  <a:cubicBezTo>
                    <a:pt x="7296" y="7302"/>
                    <a:pt x="7298" y="7301"/>
                    <a:pt x="7299" y="7300"/>
                  </a:cubicBezTo>
                  <a:cubicBezTo>
                    <a:pt x="7324" y="7275"/>
                    <a:pt x="7053" y="6964"/>
                    <a:pt x="6344" y="6254"/>
                  </a:cubicBezTo>
                  <a:cubicBezTo>
                    <a:pt x="4327" y="4242"/>
                    <a:pt x="9" y="1"/>
                    <a:pt x="0" y="1"/>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2" name="Google Shape;1122;p14"/>
            <p:cNvSpPr/>
            <p:nvPr/>
          </p:nvSpPr>
          <p:spPr>
            <a:xfrm>
              <a:off x="2329700" y="4039800"/>
              <a:ext cx="180125" cy="179475"/>
            </a:xfrm>
            <a:custGeom>
              <a:avLst/>
              <a:gdLst/>
              <a:ahLst/>
              <a:cxnLst/>
              <a:rect l="l" t="t" r="r" b="b"/>
              <a:pathLst>
                <a:path w="7205" h="7179" extrusionOk="0">
                  <a:moveTo>
                    <a:pt x="4" y="1"/>
                  </a:moveTo>
                  <a:cubicBezTo>
                    <a:pt x="4" y="1"/>
                    <a:pt x="4" y="1"/>
                    <a:pt x="4" y="1"/>
                  </a:cubicBezTo>
                  <a:cubicBezTo>
                    <a:pt x="0" y="5"/>
                    <a:pt x="4166" y="4253"/>
                    <a:pt x="6151" y="6234"/>
                  </a:cubicBezTo>
                  <a:cubicBezTo>
                    <a:pt x="6865" y="6944"/>
                    <a:pt x="7130" y="7179"/>
                    <a:pt x="7175" y="7179"/>
                  </a:cubicBezTo>
                  <a:cubicBezTo>
                    <a:pt x="7177" y="7179"/>
                    <a:pt x="7179" y="7178"/>
                    <a:pt x="7180" y="7177"/>
                  </a:cubicBezTo>
                  <a:cubicBezTo>
                    <a:pt x="7205" y="7152"/>
                    <a:pt x="6934" y="6845"/>
                    <a:pt x="6237" y="6147"/>
                  </a:cubicBezTo>
                  <a:cubicBezTo>
                    <a:pt x="4253" y="4168"/>
                    <a:pt x="13" y="1"/>
                    <a:pt x="4"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3" name="Google Shape;1123;p14"/>
            <p:cNvSpPr/>
            <p:nvPr/>
          </p:nvSpPr>
          <p:spPr>
            <a:xfrm>
              <a:off x="2332775" y="4042875"/>
              <a:ext cx="176850" cy="176400"/>
            </a:xfrm>
            <a:custGeom>
              <a:avLst/>
              <a:gdLst/>
              <a:ahLst/>
              <a:cxnLst/>
              <a:rect l="l" t="t" r="r" b="b"/>
              <a:pathLst>
                <a:path w="7074" h="7056" extrusionOk="0">
                  <a:moveTo>
                    <a:pt x="0" y="1"/>
                  </a:moveTo>
                  <a:cubicBezTo>
                    <a:pt x="0" y="1"/>
                    <a:pt x="0" y="1"/>
                    <a:pt x="0" y="1"/>
                  </a:cubicBezTo>
                  <a:cubicBezTo>
                    <a:pt x="0" y="5"/>
                    <a:pt x="4089" y="4171"/>
                    <a:pt x="6032" y="6127"/>
                  </a:cubicBezTo>
                  <a:cubicBezTo>
                    <a:pt x="6733" y="6828"/>
                    <a:pt x="6994" y="7056"/>
                    <a:pt x="7040" y="7056"/>
                  </a:cubicBezTo>
                  <a:cubicBezTo>
                    <a:pt x="7042" y="7056"/>
                    <a:pt x="7044" y="7055"/>
                    <a:pt x="7045" y="7054"/>
                  </a:cubicBezTo>
                  <a:cubicBezTo>
                    <a:pt x="7074" y="7033"/>
                    <a:pt x="6807" y="6726"/>
                    <a:pt x="6118" y="6037"/>
                  </a:cubicBezTo>
                  <a:cubicBezTo>
                    <a:pt x="4171" y="4090"/>
                    <a:pt x="9" y="1"/>
                    <a:pt x="0"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4" name="Google Shape;1124;p14"/>
            <p:cNvSpPr/>
            <p:nvPr/>
          </p:nvSpPr>
          <p:spPr>
            <a:xfrm>
              <a:off x="2335850" y="4045950"/>
              <a:ext cx="173875" cy="173225"/>
            </a:xfrm>
            <a:custGeom>
              <a:avLst/>
              <a:gdLst/>
              <a:ahLst/>
              <a:cxnLst/>
              <a:rect l="l" t="t" r="r" b="b"/>
              <a:pathLst>
                <a:path w="6955" h="6929" extrusionOk="0">
                  <a:moveTo>
                    <a:pt x="0" y="1"/>
                  </a:moveTo>
                  <a:cubicBezTo>
                    <a:pt x="0" y="1"/>
                    <a:pt x="0" y="1"/>
                    <a:pt x="0" y="1"/>
                  </a:cubicBezTo>
                  <a:cubicBezTo>
                    <a:pt x="0" y="1"/>
                    <a:pt x="4011" y="4097"/>
                    <a:pt x="5930" y="6008"/>
                  </a:cubicBezTo>
                  <a:cubicBezTo>
                    <a:pt x="6618" y="6705"/>
                    <a:pt x="6875" y="6929"/>
                    <a:pt x="6924" y="6929"/>
                  </a:cubicBezTo>
                  <a:cubicBezTo>
                    <a:pt x="6927" y="6929"/>
                    <a:pt x="6929" y="6928"/>
                    <a:pt x="6930" y="6927"/>
                  </a:cubicBezTo>
                  <a:cubicBezTo>
                    <a:pt x="6955" y="6902"/>
                    <a:pt x="6692" y="6607"/>
                    <a:pt x="6012" y="5926"/>
                  </a:cubicBezTo>
                  <a:cubicBezTo>
                    <a:pt x="4094" y="4016"/>
                    <a:pt x="9" y="1"/>
                    <a:pt x="0"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5" name="Google Shape;1125;p14"/>
            <p:cNvSpPr/>
            <p:nvPr/>
          </p:nvSpPr>
          <p:spPr>
            <a:xfrm>
              <a:off x="2338725" y="4048925"/>
              <a:ext cx="170900" cy="170225"/>
            </a:xfrm>
            <a:custGeom>
              <a:avLst/>
              <a:gdLst/>
              <a:ahLst/>
              <a:cxnLst/>
              <a:rect l="l" t="t" r="r" b="b"/>
              <a:pathLst>
                <a:path w="6836" h="6809" extrusionOk="0">
                  <a:moveTo>
                    <a:pt x="8" y="1"/>
                  </a:moveTo>
                  <a:cubicBezTo>
                    <a:pt x="8" y="1"/>
                    <a:pt x="8" y="1"/>
                    <a:pt x="8" y="1"/>
                  </a:cubicBezTo>
                  <a:cubicBezTo>
                    <a:pt x="0" y="5"/>
                    <a:pt x="3945" y="4023"/>
                    <a:pt x="5823" y="5897"/>
                  </a:cubicBezTo>
                  <a:cubicBezTo>
                    <a:pt x="6517" y="6591"/>
                    <a:pt x="6772" y="6809"/>
                    <a:pt x="6811" y="6809"/>
                  </a:cubicBezTo>
                  <a:cubicBezTo>
                    <a:pt x="6813" y="6809"/>
                    <a:pt x="6814" y="6809"/>
                    <a:pt x="6815" y="6808"/>
                  </a:cubicBezTo>
                  <a:cubicBezTo>
                    <a:pt x="6836" y="6779"/>
                    <a:pt x="6577" y="6488"/>
                    <a:pt x="5905" y="5815"/>
                  </a:cubicBezTo>
                  <a:cubicBezTo>
                    <a:pt x="4029" y="3939"/>
                    <a:pt x="21" y="1"/>
                    <a:pt x="8"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6" name="Google Shape;1126;p14"/>
            <p:cNvSpPr/>
            <p:nvPr/>
          </p:nvSpPr>
          <p:spPr>
            <a:xfrm>
              <a:off x="2341800" y="4052000"/>
              <a:ext cx="167625" cy="166950"/>
            </a:xfrm>
            <a:custGeom>
              <a:avLst/>
              <a:gdLst/>
              <a:ahLst/>
              <a:cxnLst/>
              <a:rect l="l" t="t" r="r" b="b"/>
              <a:pathLst>
                <a:path w="6705" h="6678" extrusionOk="0">
                  <a:moveTo>
                    <a:pt x="0" y="1"/>
                  </a:moveTo>
                  <a:cubicBezTo>
                    <a:pt x="0" y="1"/>
                    <a:pt x="0" y="1"/>
                    <a:pt x="0" y="1"/>
                  </a:cubicBezTo>
                  <a:cubicBezTo>
                    <a:pt x="0" y="1"/>
                    <a:pt x="3867" y="3941"/>
                    <a:pt x="5708" y="5787"/>
                  </a:cubicBezTo>
                  <a:cubicBezTo>
                    <a:pt x="6385" y="6467"/>
                    <a:pt x="6636" y="6678"/>
                    <a:pt x="6676" y="6678"/>
                  </a:cubicBezTo>
                  <a:cubicBezTo>
                    <a:pt x="6678" y="6678"/>
                    <a:pt x="6679" y="6677"/>
                    <a:pt x="6680" y="6676"/>
                  </a:cubicBezTo>
                  <a:cubicBezTo>
                    <a:pt x="6704" y="6656"/>
                    <a:pt x="6450" y="6365"/>
                    <a:pt x="5790" y="5705"/>
                  </a:cubicBezTo>
                  <a:cubicBezTo>
                    <a:pt x="3947" y="3865"/>
                    <a:pt x="17" y="1"/>
                    <a:pt x="0" y="1"/>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7" name="Google Shape;1127;p14"/>
            <p:cNvSpPr/>
            <p:nvPr/>
          </p:nvSpPr>
          <p:spPr>
            <a:xfrm>
              <a:off x="2344775" y="4054875"/>
              <a:ext cx="164650" cy="163975"/>
            </a:xfrm>
            <a:custGeom>
              <a:avLst/>
              <a:gdLst/>
              <a:ahLst/>
              <a:cxnLst/>
              <a:rect l="l" t="t" r="r" b="b"/>
              <a:pathLst>
                <a:path w="6586" h="6559" extrusionOk="0">
                  <a:moveTo>
                    <a:pt x="4" y="1"/>
                  </a:moveTo>
                  <a:cubicBezTo>
                    <a:pt x="4" y="1"/>
                    <a:pt x="4" y="1"/>
                    <a:pt x="4" y="1"/>
                  </a:cubicBezTo>
                  <a:cubicBezTo>
                    <a:pt x="0" y="9"/>
                    <a:pt x="3793" y="3871"/>
                    <a:pt x="5610" y="5676"/>
                  </a:cubicBezTo>
                  <a:cubicBezTo>
                    <a:pt x="6279" y="6345"/>
                    <a:pt x="6522" y="6559"/>
                    <a:pt x="6561" y="6559"/>
                  </a:cubicBezTo>
                  <a:cubicBezTo>
                    <a:pt x="6563" y="6559"/>
                    <a:pt x="6564" y="6558"/>
                    <a:pt x="6565" y="6557"/>
                  </a:cubicBezTo>
                  <a:cubicBezTo>
                    <a:pt x="6585" y="6537"/>
                    <a:pt x="6339" y="6254"/>
                    <a:pt x="5683" y="5598"/>
                  </a:cubicBezTo>
                  <a:cubicBezTo>
                    <a:pt x="3872" y="3790"/>
                    <a:pt x="12" y="1"/>
                    <a:pt x="4" y="1"/>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8" name="Google Shape;1128;p14"/>
            <p:cNvSpPr/>
            <p:nvPr/>
          </p:nvSpPr>
          <p:spPr>
            <a:xfrm>
              <a:off x="2347850" y="4057950"/>
              <a:ext cx="161375" cy="161050"/>
            </a:xfrm>
            <a:custGeom>
              <a:avLst/>
              <a:gdLst/>
              <a:ahLst/>
              <a:cxnLst/>
              <a:rect l="l" t="t" r="r" b="b"/>
              <a:pathLst>
                <a:path w="6455" h="6442" extrusionOk="0">
                  <a:moveTo>
                    <a:pt x="0" y="1"/>
                  </a:moveTo>
                  <a:cubicBezTo>
                    <a:pt x="0" y="1"/>
                    <a:pt x="0" y="1"/>
                    <a:pt x="0" y="1"/>
                  </a:cubicBezTo>
                  <a:cubicBezTo>
                    <a:pt x="0" y="5"/>
                    <a:pt x="3711" y="3789"/>
                    <a:pt x="5487" y="5573"/>
                  </a:cubicBezTo>
                  <a:cubicBezTo>
                    <a:pt x="6142" y="6224"/>
                    <a:pt x="6384" y="6441"/>
                    <a:pt x="6428" y="6441"/>
                  </a:cubicBezTo>
                  <a:cubicBezTo>
                    <a:pt x="6431" y="6441"/>
                    <a:pt x="6433" y="6440"/>
                    <a:pt x="6434" y="6438"/>
                  </a:cubicBezTo>
                  <a:cubicBezTo>
                    <a:pt x="6454" y="6414"/>
                    <a:pt x="6212" y="6139"/>
                    <a:pt x="5569" y="5491"/>
                  </a:cubicBezTo>
                  <a:cubicBezTo>
                    <a:pt x="3790" y="3713"/>
                    <a:pt x="8" y="1"/>
                    <a:pt x="0"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29" name="Google Shape;1129;p14"/>
            <p:cNvSpPr/>
            <p:nvPr/>
          </p:nvSpPr>
          <p:spPr>
            <a:xfrm>
              <a:off x="2350800" y="4061025"/>
              <a:ext cx="158425" cy="157825"/>
            </a:xfrm>
            <a:custGeom>
              <a:avLst/>
              <a:gdLst/>
              <a:ahLst/>
              <a:cxnLst/>
              <a:rect l="l" t="t" r="r" b="b"/>
              <a:pathLst>
                <a:path w="6337" h="6313" extrusionOk="0">
                  <a:moveTo>
                    <a:pt x="5" y="1"/>
                  </a:moveTo>
                  <a:cubicBezTo>
                    <a:pt x="5" y="1"/>
                    <a:pt x="5" y="1"/>
                    <a:pt x="5" y="1"/>
                  </a:cubicBezTo>
                  <a:cubicBezTo>
                    <a:pt x="1" y="1"/>
                    <a:pt x="3638" y="3712"/>
                    <a:pt x="5381" y="5454"/>
                  </a:cubicBezTo>
                  <a:cubicBezTo>
                    <a:pt x="6033" y="6110"/>
                    <a:pt x="6272" y="6313"/>
                    <a:pt x="6311" y="6313"/>
                  </a:cubicBezTo>
                  <a:cubicBezTo>
                    <a:pt x="6313" y="6313"/>
                    <a:pt x="6315" y="6312"/>
                    <a:pt x="6316" y="6311"/>
                  </a:cubicBezTo>
                  <a:cubicBezTo>
                    <a:pt x="6336" y="6291"/>
                    <a:pt x="6098" y="6020"/>
                    <a:pt x="5459" y="5380"/>
                  </a:cubicBezTo>
                  <a:cubicBezTo>
                    <a:pt x="3717" y="3639"/>
                    <a:pt x="13" y="1"/>
                    <a:pt x="5"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0" name="Google Shape;1130;p14"/>
            <p:cNvSpPr/>
            <p:nvPr/>
          </p:nvSpPr>
          <p:spPr>
            <a:xfrm>
              <a:off x="2353875" y="4064000"/>
              <a:ext cx="155350" cy="154750"/>
            </a:xfrm>
            <a:custGeom>
              <a:avLst/>
              <a:gdLst/>
              <a:ahLst/>
              <a:cxnLst/>
              <a:rect l="l" t="t" r="r" b="b"/>
              <a:pathLst>
                <a:path w="6214" h="6190" extrusionOk="0">
                  <a:moveTo>
                    <a:pt x="5" y="1"/>
                  </a:moveTo>
                  <a:cubicBezTo>
                    <a:pt x="5" y="1"/>
                    <a:pt x="5" y="1"/>
                    <a:pt x="5" y="1"/>
                  </a:cubicBezTo>
                  <a:cubicBezTo>
                    <a:pt x="1" y="5"/>
                    <a:pt x="3564" y="3642"/>
                    <a:pt x="5274" y="5348"/>
                  </a:cubicBezTo>
                  <a:cubicBezTo>
                    <a:pt x="5915" y="5988"/>
                    <a:pt x="6150" y="6190"/>
                    <a:pt x="6188" y="6190"/>
                  </a:cubicBezTo>
                  <a:cubicBezTo>
                    <a:pt x="6190" y="6190"/>
                    <a:pt x="6192" y="6189"/>
                    <a:pt x="6193" y="6188"/>
                  </a:cubicBezTo>
                  <a:cubicBezTo>
                    <a:pt x="6213" y="6168"/>
                    <a:pt x="5984" y="5901"/>
                    <a:pt x="5352" y="5270"/>
                  </a:cubicBezTo>
                  <a:cubicBezTo>
                    <a:pt x="3647" y="3565"/>
                    <a:pt x="13" y="1"/>
                    <a:pt x="5" y="1"/>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1" name="Google Shape;1131;p14"/>
            <p:cNvSpPr/>
            <p:nvPr/>
          </p:nvSpPr>
          <p:spPr>
            <a:xfrm>
              <a:off x="2356950" y="4067075"/>
              <a:ext cx="152075" cy="151700"/>
            </a:xfrm>
            <a:custGeom>
              <a:avLst/>
              <a:gdLst/>
              <a:ahLst/>
              <a:cxnLst/>
              <a:rect l="l" t="t" r="r" b="b"/>
              <a:pathLst>
                <a:path w="6083" h="6068" extrusionOk="0">
                  <a:moveTo>
                    <a:pt x="1" y="1"/>
                  </a:moveTo>
                  <a:cubicBezTo>
                    <a:pt x="1" y="1"/>
                    <a:pt x="1" y="1"/>
                    <a:pt x="1" y="1"/>
                  </a:cubicBezTo>
                  <a:cubicBezTo>
                    <a:pt x="1" y="1"/>
                    <a:pt x="3486" y="3560"/>
                    <a:pt x="5155" y="5233"/>
                  </a:cubicBezTo>
                  <a:cubicBezTo>
                    <a:pt x="5786" y="5864"/>
                    <a:pt x="6019" y="6067"/>
                    <a:pt x="6060" y="6067"/>
                  </a:cubicBezTo>
                  <a:cubicBezTo>
                    <a:pt x="6063" y="6067"/>
                    <a:pt x="6065" y="6067"/>
                    <a:pt x="6066" y="6065"/>
                  </a:cubicBezTo>
                  <a:cubicBezTo>
                    <a:pt x="6082" y="6036"/>
                    <a:pt x="5852" y="5778"/>
                    <a:pt x="5233" y="5159"/>
                  </a:cubicBezTo>
                  <a:cubicBezTo>
                    <a:pt x="3565" y="3487"/>
                    <a:pt x="9" y="1"/>
                    <a:pt x="1"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2" name="Google Shape;1132;p14"/>
            <p:cNvSpPr/>
            <p:nvPr/>
          </p:nvSpPr>
          <p:spPr>
            <a:xfrm>
              <a:off x="2359925" y="4070050"/>
              <a:ext cx="149200" cy="148600"/>
            </a:xfrm>
            <a:custGeom>
              <a:avLst/>
              <a:gdLst/>
              <a:ahLst/>
              <a:cxnLst/>
              <a:rect l="l" t="t" r="r" b="b"/>
              <a:pathLst>
                <a:path w="5968" h="5944" extrusionOk="0">
                  <a:moveTo>
                    <a:pt x="5" y="0"/>
                  </a:moveTo>
                  <a:cubicBezTo>
                    <a:pt x="5" y="0"/>
                    <a:pt x="5" y="0"/>
                    <a:pt x="5" y="0"/>
                  </a:cubicBezTo>
                  <a:cubicBezTo>
                    <a:pt x="1" y="5"/>
                    <a:pt x="3413" y="3486"/>
                    <a:pt x="5053" y="5126"/>
                  </a:cubicBezTo>
                  <a:cubicBezTo>
                    <a:pt x="5676" y="5750"/>
                    <a:pt x="5904" y="5944"/>
                    <a:pt x="5942" y="5944"/>
                  </a:cubicBezTo>
                  <a:cubicBezTo>
                    <a:pt x="5944" y="5944"/>
                    <a:pt x="5946" y="5943"/>
                    <a:pt x="5947" y="5942"/>
                  </a:cubicBezTo>
                  <a:cubicBezTo>
                    <a:pt x="5967" y="5922"/>
                    <a:pt x="5746" y="5663"/>
                    <a:pt x="5131" y="5048"/>
                  </a:cubicBezTo>
                  <a:cubicBezTo>
                    <a:pt x="3491" y="3409"/>
                    <a:pt x="13" y="0"/>
                    <a:pt x="5"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3" name="Google Shape;1133;p14"/>
            <p:cNvSpPr/>
            <p:nvPr/>
          </p:nvSpPr>
          <p:spPr>
            <a:xfrm>
              <a:off x="2363000" y="4073125"/>
              <a:ext cx="145900" cy="145525"/>
            </a:xfrm>
            <a:custGeom>
              <a:avLst/>
              <a:gdLst/>
              <a:ahLst/>
              <a:cxnLst/>
              <a:rect l="l" t="t" r="r" b="b"/>
              <a:pathLst>
                <a:path w="5836" h="5821" extrusionOk="0">
                  <a:moveTo>
                    <a:pt x="1" y="0"/>
                  </a:moveTo>
                  <a:cubicBezTo>
                    <a:pt x="1" y="0"/>
                    <a:pt x="1" y="0"/>
                    <a:pt x="1" y="0"/>
                  </a:cubicBezTo>
                  <a:cubicBezTo>
                    <a:pt x="1" y="5"/>
                    <a:pt x="3335" y="3408"/>
                    <a:pt x="4942" y="5011"/>
                  </a:cubicBezTo>
                  <a:cubicBezTo>
                    <a:pt x="5554" y="5627"/>
                    <a:pt x="5773" y="5821"/>
                    <a:pt x="5811" y="5821"/>
                  </a:cubicBezTo>
                  <a:cubicBezTo>
                    <a:pt x="5813" y="5821"/>
                    <a:pt x="5814" y="5820"/>
                    <a:pt x="5815" y="5819"/>
                  </a:cubicBezTo>
                  <a:cubicBezTo>
                    <a:pt x="5836" y="5799"/>
                    <a:pt x="5619" y="5544"/>
                    <a:pt x="5012" y="4942"/>
                  </a:cubicBezTo>
                  <a:cubicBezTo>
                    <a:pt x="3409" y="3331"/>
                    <a:pt x="9" y="0"/>
                    <a:pt x="1" y="0"/>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4" name="Google Shape;1134;p14"/>
            <p:cNvSpPr/>
            <p:nvPr/>
          </p:nvSpPr>
          <p:spPr>
            <a:xfrm>
              <a:off x="2365875" y="4076200"/>
              <a:ext cx="142925" cy="142225"/>
            </a:xfrm>
            <a:custGeom>
              <a:avLst/>
              <a:gdLst/>
              <a:ahLst/>
              <a:cxnLst/>
              <a:rect l="l" t="t" r="r" b="b"/>
              <a:pathLst>
                <a:path w="5717" h="5689" extrusionOk="0">
                  <a:moveTo>
                    <a:pt x="9" y="0"/>
                  </a:moveTo>
                  <a:cubicBezTo>
                    <a:pt x="9" y="0"/>
                    <a:pt x="9" y="0"/>
                    <a:pt x="9" y="0"/>
                  </a:cubicBezTo>
                  <a:cubicBezTo>
                    <a:pt x="1" y="0"/>
                    <a:pt x="3269" y="3326"/>
                    <a:pt x="4835" y="4901"/>
                  </a:cubicBezTo>
                  <a:cubicBezTo>
                    <a:pt x="5444" y="5509"/>
                    <a:pt x="5657" y="5689"/>
                    <a:pt x="5693" y="5689"/>
                  </a:cubicBezTo>
                  <a:cubicBezTo>
                    <a:pt x="5694" y="5689"/>
                    <a:pt x="5696" y="5689"/>
                    <a:pt x="5696" y="5688"/>
                  </a:cubicBezTo>
                  <a:cubicBezTo>
                    <a:pt x="5717" y="5676"/>
                    <a:pt x="5500" y="5421"/>
                    <a:pt x="4905" y="4827"/>
                  </a:cubicBezTo>
                  <a:cubicBezTo>
                    <a:pt x="3340" y="3261"/>
                    <a:pt x="17" y="0"/>
                    <a:pt x="9"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5" name="Google Shape;1135;p14"/>
            <p:cNvSpPr/>
            <p:nvPr/>
          </p:nvSpPr>
          <p:spPr>
            <a:xfrm>
              <a:off x="2368950" y="4079175"/>
              <a:ext cx="139950" cy="139275"/>
            </a:xfrm>
            <a:custGeom>
              <a:avLst/>
              <a:gdLst/>
              <a:ahLst/>
              <a:cxnLst/>
              <a:rect l="l" t="t" r="r" b="b"/>
              <a:pathLst>
                <a:path w="5598" h="5571" extrusionOk="0">
                  <a:moveTo>
                    <a:pt x="9" y="0"/>
                  </a:moveTo>
                  <a:cubicBezTo>
                    <a:pt x="9" y="0"/>
                    <a:pt x="9" y="0"/>
                    <a:pt x="9" y="0"/>
                  </a:cubicBezTo>
                  <a:cubicBezTo>
                    <a:pt x="1" y="4"/>
                    <a:pt x="3187" y="3252"/>
                    <a:pt x="4729" y="4790"/>
                  </a:cubicBezTo>
                  <a:cubicBezTo>
                    <a:pt x="5328" y="5385"/>
                    <a:pt x="5536" y="5570"/>
                    <a:pt x="5573" y="5570"/>
                  </a:cubicBezTo>
                  <a:cubicBezTo>
                    <a:pt x="5575" y="5570"/>
                    <a:pt x="5576" y="5570"/>
                    <a:pt x="5577" y="5569"/>
                  </a:cubicBezTo>
                  <a:cubicBezTo>
                    <a:pt x="5598" y="5548"/>
                    <a:pt x="5389" y="5311"/>
                    <a:pt x="4798" y="4720"/>
                  </a:cubicBezTo>
                  <a:cubicBezTo>
                    <a:pt x="3263" y="3184"/>
                    <a:pt x="21" y="0"/>
                    <a:pt x="9"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6" name="Google Shape;1136;p14"/>
            <p:cNvSpPr/>
            <p:nvPr/>
          </p:nvSpPr>
          <p:spPr>
            <a:xfrm>
              <a:off x="2372025" y="4082250"/>
              <a:ext cx="136675" cy="136100"/>
            </a:xfrm>
            <a:custGeom>
              <a:avLst/>
              <a:gdLst/>
              <a:ahLst/>
              <a:cxnLst/>
              <a:rect l="l" t="t" r="r" b="b"/>
              <a:pathLst>
                <a:path w="5467" h="5444" extrusionOk="0">
                  <a:moveTo>
                    <a:pt x="1" y="0"/>
                  </a:moveTo>
                  <a:cubicBezTo>
                    <a:pt x="1" y="0"/>
                    <a:pt x="1" y="0"/>
                    <a:pt x="1" y="0"/>
                  </a:cubicBezTo>
                  <a:cubicBezTo>
                    <a:pt x="1" y="5"/>
                    <a:pt x="3109" y="3170"/>
                    <a:pt x="4610" y="4679"/>
                  </a:cubicBezTo>
                  <a:cubicBezTo>
                    <a:pt x="5193" y="5262"/>
                    <a:pt x="5404" y="5443"/>
                    <a:pt x="5442" y="5443"/>
                  </a:cubicBezTo>
                  <a:cubicBezTo>
                    <a:pt x="5444" y="5443"/>
                    <a:pt x="5445" y="5443"/>
                    <a:pt x="5446" y="5442"/>
                  </a:cubicBezTo>
                  <a:cubicBezTo>
                    <a:pt x="5467" y="5421"/>
                    <a:pt x="5262" y="5188"/>
                    <a:pt x="4684" y="4605"/>
                  </a:cubicBezTo>
                  <a:cubicBezTo>
                    <a:pt x="3181" y="3106"/>
                    <a:pt x="17" y="0"/>
                    <a:pt x="1" y="0"/>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7" name="Google Shape;1137;p14"/>
            <p:cNvSpPr/>
            <p:nvPr/>
          </p:nvSpPr>
          <p:spPr>
            <a:xfrm>
              <a:off x="2375000" y="4085125"/>
              <a:ext cx="133700" cy="133100"/>
            </a:xfrm>
            <a:custGeom>
              <a:avLst/>
              <a:gdLst/>
              <a:ahLst/>
              <a:cxnLst/>
              <a:rect l="l" t="t" r="r" b="b"/>
              <a:pathLst>
                <a:path w="5348" h="5324" extrusionOk="0">
                  <a:moveTo>
                    <a:pt x="5" y="0"/>
                  </a:moveTo>
                  <a:cubicBezTo>
                    <a:pt x="5" y="0"/>
                    <a:pt x="5" y="0"/>
                    <a:pt x="5" y="0"/>
                  </a:cubicBezTo>
                  <a:cubicBezTo>
                    <a:pt x="1" y="8"/>
                    <a:pt x="3035" y="3104"/>
                    <a:pt x="4507" y="4568"/>
                  </a:cubicBezTo>
                  <a:cubicBezTo>
                    <a:pt x="5083" y="5152"/>
                    <a:pt x="5288" y="5324"/>
                    <a:pt x="5323" y="5324"/>
                  </a:cubicBezTo>
                  <a:cubicBezTo>
                    <a:pt x="5325" y="5324"/>
                    <a:pt x="5326" y="5323"/>
                    <a:pt x="5327" y="5323"/>
                  </a:cubicBezTo>
                  <a:cubicBezTo>
                    <a:pt x="5348" y="5306"/>
                    <a:pt x="5143" y="5073"/>
                    <a:pt x="4573" y="4503"/>
                  </a:cubicBezTo>
                  <a:cubicBezTo>
                    <a:pt x="3110" y="3031"/>
                    <a:pt x="17" y="0"/>
                    <a:pt x="5"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8" name="Google Shape;1138;p14"/>
            <p:cNvSpPr/>
            <p:nvPr/>
          </p:nvSpPr>
          <p:spPr>
            <a:xfrm>
              <a:off x="2378075" y="4088200"/>
              <a:ext cx="130525" cy="130150"/>
            </a:xfrm>
            <a:custGeom>
              <a:avLst/>
              <a:gdLst/>
              <a:ahLst/>
              <a:cxnLst/>
              <a:rect l="l" t="t" r="r" b="b"/>
              <a:pathLst>
                <a:path w="5221" h="5206" extrusionOk="0">
                  <a:moveTo>
                    <a:pt x="1" y="0"/>
                  </a:moveTo>
                  <a:cubicBezTo>
                    <a:pt x="1" y="0"/>
                    <a:pt x="1" y="0"/>
                    <a:pt x="1" y="0"/>
                  </a:cubicBezTo>
                  <a:cubicBezTo>
                    <a:pt x="1" y="8"/>
                    <a:pt x="2957" y="3026"/>
                    <a:pt x="4392" y="4462"/>
                  </a:cubicBezTo>
                  <a:cubicBezTo>
                    <a:pt x="4963" y="5028"/>
                    <a:pt x="5162" y="5205"/>
                    <a:pt x="5200" y="5205"/>
                  </a:cubicBezTo>
                  <a:cubicBezTo>
                    <a:pt x="5202" y="5205"/>
                    <a:pt x="5203" y="5205"/>
                    <a:pt x="5204" y="5204"/>
                  </a:cubicBezTo>
                  <a:cubicBezTo>
                    <a:pt x="5221" y="5183"/>
                    <a:pt x="5024" y="4958"/>
                    <a:pt x="4462" y="4392"/>
                  </a:cubicBezTo>
                  <a:cubicBezTo>
                    <a:pt x="3028" y="2958"/>
                    <a:pt x="9" y="0"/>
                    <a:pt x="1"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9" name="Google Shape;1139;p14"/>
            <p:cNvSpPr/>
            <p:nvPr/>
          </p:nvSpPr>
          <p:spPr>
            <a:xfrm>
              <a:off x="2381050" y="4091275"/>
              <a:ext cx="127550" cy="126975"/>
            </a:xfrm>
            <a:custGeom>
              <a:avLst/>
              <a:gdLst/>
              <a:ahLst/>
              <a:cxnLst/>
              <a:rect l="l" t="t" r="r" b="b"/>
              <a:pathLst>
                <a:path w="5102" h="5079" extrusionOk="0">
                  <a:moveTo>
                    <a:pt x="5" y="0"/>
                  </a:moveTo>
                  <a:cubicBezTo>
                    <a:pt x="5" y="0"/>
                    <a:pt x="5" y="0"/>
                    <a:pt x="5" y="0"/>
                  </a:cubicBezTo>
                  <a:cubicBezTo>
                    <a:pt x="1" y="0"/>
                    <a:pt x="2887" y="2944"/>
                    <a:pt x="4286" y="4347"/>
                  </a:cubicBezTo>
                  <a:cubicBezTo>
                    <a:pt x="4844" y="4905"/>
                    <a:pt x="5039" y="5078"/>
                    <a:pt x="5076" y="5078"/>
                  </a:cubicBezTo>
                  <a:cubicBezTo>
                    <a:pt x="5078" y="5078"/>
                    <a:pt x="5080" y="5078"/>
                    <a:pt x="5081" y="5077"/>
                  </a:cubicBezTo>
                  <a:cubicBezTo>
                    <a:pt x="5102" y="5056"/>
                    <a:pt x="4905" y="4835"/>
                    <a:pt x="4351" y="4281"/>
                  </a:cubicBezTo>
                  <a:cubicBezTo>
                    <a:pt x="2954" y="2884"/>
                    <a:pt x="13" y="0"/>
                    <a:pt x="5"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0" name="Google Shape;1140;p14"/>
            <p:cNvSpPr/>
            <p:nvPr/>
          </p:nvSpPr>
          <p:spPr>
            <a:xfrm>
              <a:off x="2384125" y="4094250"/>
              <a:ext cx="124275" cy="123875"/>
            </a:xfrm>
            <a:custGeom>
              <a:avLst/>
              <a:gdLst/>
              <a:ahLst/>
              <a:cxnLst/>
              <a:rect l="l" t="t" r="r" b="b"/>
              <a:pathLst>
                <a:path w="4971" h="4955" extrusionOk="0">
                  <a:moveTo>
                    <a:pt x="5" y="0"/>
                  </a:moveTo>
                  <a:cubicBezTo>
                    <a:pt x="5" y="0"/>
                    <a:pt x="5" y="0"/>
                    <a:pt x="5" y="0"/>
                  </a:cubicBezTo>
                  <a:cubicBezTo>
                    <a:pt x="1" y="4"/>
                    <a:pt x="2810" y="2871"/>
                    <a:pt x="4175" y="4236"/>
                  </a:cubicBezTo>
                  <a:cubicBezTo>
                    <a:pt x="4736" y="4793"/>
                    <a:pt x="4928" y="4954"/>
                    <a:pt x="4956" y="4954"/>
                  </a:cubicBezTo>
                  <a:cubicBezTo>
                    <a:pt x="4957" y="4954"/>
                    <a:pt x="4958" y="4954"/>
                    <a:pt x="4958" y="4954"/>
                  </a:cubicBezTo>
                  <a:cubicBezTo>
                    <a:pt x="4970" y="4937"/>
                    <a:pt x="4782" y="4716"/>
                    <a:pt x="4241" y="4174"/>
                  </a:cubicBezTo>
                  <a:cubicBezTo>
                    <a:pt x="2876" y="2806"/>
                    <a:pt x="13" y="0"/>
                    <a:pt x="5"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1" name="Google Shape;1141;p14"/>
            <p:cNvSpPr/>
            <p:nvPr/>
          </p:nvSpPr>
          <p:spPr>
            <a:xfrm>
              <a:off x="2387100" y="4097325"/>
              <a:ext cx="121300" cy="120800"/>
            </a:xfrm>
            <a:custGeom>
              <a:avLst/>
              <a:gdLst/>
              <a:ahLst/>
              <a:cxnLst/>
              <a:rect l="l" t="t" r="r" b="b"/>
              <a:pathLst>
                <a:path w="4852" h="4832" extrusionOk="0">
                  <a:moveTo>
                    <a:pt x="5" y="0"/>
                  </a:moveTo>
                  <a:cubicBezTo>
                    <a:pt x="5" y="0"/>
                    <a:pt x="5" y="0"/>
                    <a:pt x="5" y="0"/>
                  </a:cubicBezTo>
                  <a:cubicBezTo>
                    <a:pt x="1" y="4"/>
                    <a:pt x="2736" y="2789"/>
                    <a:pt x="4064" y="4125"/>
                  </a:cubicBezTo>
                  <a:cubicBezTo>
                    <a:pt x="4617" y="4674"/>
                    <a:pt x="4805" y="4831"/>
                    <a:pt x="4829" y="4831"/>
                  </a:cubicBezTo>
                  <a:cubicBezTo>
                    <a:pt x="4830" y="4831"/>
                    <a:pt x="4831" y="4831"/>
                    <a:pt x="4831" y="4831"/>
                  </a:cubicBezTo>
                  <a:cubicBezTo>
                    <a:pt x="4851" y="4810"/>
                    <a:pt x="4667" y="4597"/>
                    <a:pt x="4130" y="4060"/>
                  </a:cubicBezTo>
                  <a:cubicBezTo>
                    <a:pt x="2798" y="2728"/>
                    <a:pt x="13" y="0"/>
                    <a:pt x="5"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2" name="Google Shape;1142;p14"/>
            <p:cNvSpPr/>
            <p:nvPr/>
          </p:nvSpPr>
          <p:spPr>
            <a:xfrm>
              <a:off x="2390175" y="4100300"/>
              <a:ext cx="118125" cy="117625"/>
            </a:xfrm>
            <a:custGeom>
              <a:avLst/>
              <a:gdLst/>
              <a:ahLst/>
              <a:cxnLst/>
              <a:rect l="l" t="t" r="r" b="b"/>
              <a:pathLst>
                <a:path w="4725" h="4705" extrusionOk="0">
                  <a:moveTo>
                    <a:pt x="5" y="0"/>
                  </a:moveTo>
                  <a:cubicBezTo>
                    <a:pt x="5" y="0"/>
                    <a:pt x="5" y="0"/>
                    <a:pt x="5" y="0"/>
                  </a:cubicBezTo>
                  <a:cubicBezTo>
                    <a:pt x="1" y="4"/>
                    <a:pt x="2654" y="2715"/>
                    <a:pt x="3958" y="4010"/>
                  </a:cubicBezTo>
                  <a:cubicBezTo>
                    <a:pt x="4492" y="4548"/>
                    <a:pt x="4677" y="4705"/>
                    <a:pt x="4705" y="4705"/>
                  </a:cubicBezTo>
                  <a:cubicBezTo>
                    <a:pt x="4706" y="4705"/>
                    <a:pt x="4707" y="4704"/>
                    <a:pt x="4708" y="4703"/>
                  </a:cubicBezTo>
                  <a:cubicBezTo>
                    <a:pt x="4724" y="4683"/>
                    <a:pt x="4544" y="4478"/>
                    <a:pt x="4019" y="3953"/>
                  </a:cubicBezTo>
                  <a:cubicBezTo>
                    <a:pt x="2720" y="2654"/>
                    <a:pt x="13" y="0"/>
                    <a:pt x="5" y="0"/>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3" name="Google Shape;1143;p14"/>
            <p:cNvSpPr/>
            <p:nvPr/>
          </p:nvSpPr>
          <p:spPr>
            <a:xfrm>
              <a:off x="2393250" y="4103375"/>
              <a:ext cx="114950" cy="114550"/>
            </a:xfrm>
            <a:custGeom>
              <a:avLst/>
              <a:gdLst/>
              <a:ahLst/>
              <a:cxnLst/>
              <a:rect l="l" t="t" r="r" b="b"/>
              <a:pathLst>
                <a:path w="4598" h="4582" extrusionOk="0">
                  <a:moveTo>
                    <a:pt x="1" y="0"/>
                  </a:moveTo>
                  <a:cubicBezTo>
                    <a:pt x="1" y="0"/>
                    <a:pt x="1" y="0"/>
                    <a:pt x="1" y="0"/>
                  </a:cubicBezTo>
                  <a:cubicBezTo>
                    <a:pt x="1" y="4"/>
                    <a:pt x="2576" y="2641"/>
                    <a:pt x="3843" y="3904"/>
                  </a:cubicBezTo>
                  <a:cubicBezTo>
                    <a:pt x="4365" y="4426"/>
                    <a:pt x="4547" y="4582"/>
                    <a:pt x="4577" y="4582"/>
                  </a:cubicBezTo>
                  <a:cubicBezTo>
                    <a:pt x="4579" y="4582"/>
                    <a:pt x="4580" y="4581"/>
                    <a:pt x="4581" y="4580"/>
                  </a:cubicBezTo>
                  <a:cubicBezTo>
                    <a:pt x="4597" y="4568"/>
                    <a:pt x="4421" y="4363"/>
                    <a:pt x="3904" y="3842"/>
                  </a:cubicBezTo>
                  <a:cubicBezTo>
                    <a:pt x="2638" y="2580"/>
                    <a:pt x="9" y="0"/>
                    <a:pt x="1"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4" name="Google Shape;1144;p14"/>
            <p:cNvSpPr/>
            <p:nvPr/>
          </p:nvSpPr>
          <p:spPr>
            <a:xfrm>
              <a:off x="2396125" y="4106450"/>
              <a:ext cx="112075" cy="111375"/>
            </a:xfrm>
            <a:custGeom>
              <a:avLst/>
              <a:gdLst/>
              <a:ahLst/>
              <a:cxnLst/>
              <a:rect l="l" t="t" r="r" b="b"/>
              <a:pathLst>
                <a:path w="4483" h="4455" extrusionOk="0">
                  <a:moveTo>
                    <a:pt x="9" y="0"/>
                  </a:moveTo>
                  <a:cubicBezTo>
                    <a:pt x="9" y="0"/>
                    <a:pt x="9" y="0"/>
                    <a:pt x="9" y="0"/>
                  </a:cubicBezTo>
                  <a:cubicBezTo>
                    <a:pt x="0" y="0"/>
                    <a:pt x="2510" y="2559"/>
                    <a:pt x="3744" y="3789"/>
                  </a:cubicBezTo>
                  <a:cubicBezTo>
                    <a:pt x="4254" y="4303"/>
                    <a:pt x="4432" y="4455"/>
                    <a:pt x="4462" y="4455"/>
                  </a:cubicBezTo>
                  <a:cubicBezTo>
                    <a:pt x="4464" y="4455"/>
                    <a:pt x="4465" y="4454"/>
                    <a:pt x="4466" y="4453"/>
                  </a:cubicBezTo>
                  <a:cubicBezTo>
                    <a:pt x="4482" y="4437"/>
                    <a:pt x="4314" y="4244"/>
                    <a:pt x="3802" y="3732"/>
                  </a:cubicBezTo>
                  <a:cubicBezTo>
                    <a:pt x="2572" y="2502"/>
                    <a:pt x="17" y="0"/>
                    <a:pt x="9" y="0"/>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5" name="Google Shape;1145;p14"/>
            <p:cNvSpPr/>
            <p:nvPr/>
          </p:nvSpPr>
          <p:spPr>
            <a:xfrm>
              <a:off x="2399200" y="4109300"/>
              <a:ext cx="108900" cy="108525"/>
            </a:xfrm>
            <a:custGeom>
              <a:avLst/>
              <a:gdLst/>
              <a:ahLst/>
              <a:cxnLst/>
              <a:rect l="l" t="t" r="r" b="b"/>
              <a:pathLst>
                <a:path w="4356" h="4341" extrusionOk="0">
                  <a:moveTo>
                    <a:pt x="9" y="1"/>
                  </a:moveTo>
                  <a:cubicBezTo>
                    <a:pt x="9" y="1"/>
                    <a:pt x="9" y="1"/>
                    <a:pt x="9" y="1"/>
                  </a:cubicBezTo>
                  <a:cubicBezTo>
                    <a:pt x="0" y="9"/>
                    <a:pt x="2432" y="2490"/>
                    <a:pt x="3625" y="3687"/>
                  </a:cubicBezTo>
                  <a:cubicBezTo>
                    <a:pt x="4131" y="4189"/>
                    <a:pt x="4305" y="4341"/>
                    <a:pt x="4335" y="4341"/>
                  </a:cubicBezTo>
                  <a:cubicBezTo>
                    <a:pt x="4337" y="4341"/>
                    <a:pt x="4338" y="4340"/>
                    <a:pt x="4339" y="4339"/>
                  </a:cubicBezTo>
                  <a:cubicBezTo>
                    <a:pt x="4355" y="4323"/>
                    <a:pt x="4187" y="4130"/>
                    <a:pt x="3687" y="3626"/>
                  </a:cubicBezTo>
                  <a:cubicBezTo>
                    <a:pt x="2495" y="2429"/>
                    <a:pt x="17" y="1"/>
                    <a:pt x="9"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6" name="Google Shape;1146;p14"/>
            <p:cNvSpPr/>
            <p:nvPr/>
          </p:nvSpPr>
          <p:spPr>
            <a:xfrm>
              <a:off x="2402175" y="4112500"/>
              <a:ext cx="105925" cy="105225"/>
            </a:xfrm>
            <a:custGeom>
              <a:avLst/>
              <a:gdLst/>
              <a:ahLst/>
              <a:cxnLst/>
              <a:rect l="l" t="t" r="r" b="b"/>
              <a:pathLst>
                <a:path w="4237" h="4209" extrusionOk="0">
                  <a:moveTo>
                    <a:pt x="4" y="0"/>
                  </a:moveTo>
                  <a:cubicBezTo>
                    <a:pt x="4" y="0"/>
                    <a:pt x="4" y="0"/>
                    <a:pt x="4" y="0"/>
                  </a:cubicBezTo>
                  <a:cubicBezTo>
                    <a:pt x="0" y="4"/>
                    <a:pt x="2358" y="2407"/>
                    <a:pt x="3523" y="3568"/>
                  </a:cubicBezTo>
                  <a:cubicBezTo>
                    <a:pt x="4016" y="4061"/>
                    <a:pt x="4186" y="4208"/>
                    <a:pt x="4216" y="4208"/>
                  </a:cubicBezTo>
                  <a:cubicBezTo>
                    <a:pt x="4218" y="4208"/>
                    <a:pt x="4219" y="4208"/>
                    <a:pt x="4220" y="4207"/>
                  </a:cubicBezTo>
                  <a:cubicBezTo>
                    <a:pt x="4236" y="4191"/>
                    <a:pt x="4076" y="4006"/>
                    <a:pt x="3580" y="3510"/>
                  </a:cubicBezTo>
                  <a:cubicBezTo>
                    <a:pt x="2418" y="2352"/>
                    <a:pt x="21" y="0"/>
                    <a:pt x="4"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7" name="Google Shape;1147;p14"/>
            <p:cNvSpPr/>
            <p:nvPr/>
          </p:nvSpPr>
          <p:spPr>
            <a:xfrm>
              <a:off x="2405250" y="4115350"/>
              <a:ext cx="102625" cy="102250"/>
            </a:xfrm>
            <a:custGeom>
              <a:avLst/>
              <a:gdLst/>
              <a:ahLst/>
              <a:cxnLst/>
              <a:rect l="l" t="t" r="r" b="b"/>
              <a:pathLst>
                <a:path w="4105" h="4090" extrusionOk="0">
                  <a:moveTo>
                    <a:pt x="4" y="1"/>
                  </a:moveTo>
                  <a:cubicBezTo>
                    <a:pt x="4" y="1"/>
                    <a:pt x="4" y="1"/>
                    <a:pt x="4" y="1"/>
                  </a:cubicBezTo>
                  <a:cubicBezTo>
                    <a:pt x="0" y="9"/>
                    <a:pt x="2280" y="2334"/>
                    <a:pt x="3408" y="3462"/>
                  </a:cubicBezTo>
                  <a:cubicBezTo>
                    <a:pt x="3899" y="3952"/>
                    <a:pt x="4062" y="4090"/>
                    <a:pt x="4090" y="4090"/>
                  </a:cubicBezTo>
                  <a:cubicBezTo>
                    <a:pt x="4091" y="4090"/>
                    <a:pt x="4092" y="4090"/>
                    <a:pt x="4093" y="4089"/>
                  </a:cubicBezTo>
                  <a:cubicBezTo>
                    <a:pt x="4105" y="4073"/>
                    <a:pt x="3953" y="3892"/>
                    <a:pt x="3465" y="3404"/>
                  </a:cubicBezTo>
                  <a:cubicBezTo>
                    <a:pt x="2339" y="2278"/>
                    <a:pt x="17" y="1"/>
                    <a:pt x="4" y="1"/>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8" name="Google Shape;1148;p14"/>
            <p:cNvSpPr/>
            <p:nvPr/>
          </p:nvSpPr>
          <p:spPr>
            <a:xfrm>
              <a:off x="2408325" y="4118425"/>
              <a:ext cx="99450" cy="99300"/>
            </a:xfrm>
            <a:custGeom>
              <a:avLst/>
              <a:gdLst/>
              <a:ahLst/>
              <a:cxnLst/>
              <a:rect l="l" t="t" r="r" b="b"/>
              <a:pathLst>
                <a:path w="3978" h="3972" extrusionOk="0">
                  <a:moveTo>
                    <a:pt x="0" y="1"/>
                  </a:moveTo>
                  <a:cubicBezTo>
                    <a:pt x="0" y="1"/>
                    <a:pt x="0" y="1"/>
                    <a:pt x="0" y="1"/>
                  </a:cubicBezTo>
                  <a:cubicBezTo>
                    <a:pt x="0" y="9"/>
                    <a:pt x="2206" y="2256"/>
                    <a:pt x="3293" y="3355"/>
                  </a:cubicBezTo>
                  <a:cubicBezTo>
                    <a:pt x="3771" y="3829"/>
                    <a:pt x="3932" y="3972"/>
                    <a:pt x="3958" y="3972"/>
                  </a:cubicBezTo>
                  <a:cubicBezTo>
                    <a:pt x="3960" y="3972"/>
                    <a:pt x="3961" y="3971"/>
                    <a:pt x="3961" y="3970"/>
                  </a:cubicBezTo>
                  <a:cubicBezTo>
                    <a:pt x="3978" y="3954"/>
                    <a:pt x="3822" y="3773"/>
                    <a:pt x="3346" y="3298"/>
                  </a:cubicBezTo>
                  <a:cubicBezTo>
                    <a:pt x="2257" y="2204"/>
                    <a:pt x="9" y="1"/>
                    <a:pt x="0"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49" name="Google Shape;1149;p14"/>
            <p:cNvSpPr/>
            <p:nvPr/>
          </p:nvSpPr>
          <p:spPr>
            <a:xfrm>
              <a:off x="2411300" y="4121500"/>
              <a:ext cx="96475" cy="96100"/>
            </a:xfrm>
            <a:custGeom>
              <a:avLst/>
              <a:gdLst/>
              <a:ahLst/>
              <a:cxnLst/>
              <a:rect l="l" t="t" r="r" b="b"/>
              <a:pathLst>
                <a:path w="3859" h="3844" extrusionOk="0">
                  <a:moveTo>
                    <a:pt x="4" y="1"/>
                  </a:moveTo>
                  <a:cubicBezTo>
                    <a:pt x="4" y="1"/>
                    <a:pt x="4" y="1"/>
                    <a:pt x="4" y="1"/>
                  </a:cubicBezTo>
                  <a:cubicBezTo>
                    <a:pt x="0" y="9"/>
                    <a:pt x="2128" y="2174"/>
                    <a:pt x="3186" y="3240"/>
                  </a:cubicBezTo>
                  <a:cubicBezTo>
                    <a:pt x="3657" y="3711"/>
                    <a:pt x="3816" y="3844"/>
                    <a:pt x="3840" y="3844"/>
                  </a:cubicBezTo>
                  <a:cubicBezTo>
                    <a:pt x="3841" y="3844"/>
                    <a:pt x="3842" y="3844"/>
                    <a:pt x="3842" y="3843"/>
                  </a:cubicBezTo>
                  <a:cubicBezTo>
                    <a:pt x="3859" y="3827"/>
                    <a:pt x="3715" y="3654"/>
                    <a:pt x="3244" y="3187"/>
                  </a:cubicBezTo>
                  <a:cubicBezTo>
                    <a:pt x="2183" y="2126"/>
                    <a:pt x="13" y="1"/>
                    <a:pt x="4"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0" name="Google Shape;1150;p14"/>
            <p:cNvSpPr/>
            <p:nvPr/>
          </p:nvSpPr>
          <p:spPr>
            <a:xfrm>
              <a:off x="2414375" y="4124475"/>
              <a:ext cx="93400" cy="92950"/>
            </a:xfrm>
            <a:custGeom>
              <a:avLst/>
              <a:gdLst/>
              <a:ahLst/>
              <a:cxnLst/>
              <a:rect l="l" t="t" r="r" b="b"/>
              <a:pathLst>
                <a:path w="3736" h="3718" extrusionOk="0">
                  <a:moveTo>
                    <a:pt x="4" y="1"/>
                  </a:moveTo>
                  <a:cubicBezTo>
                    <a:pt x="4" y="1"/>
                    <a:pt x="4" y="1"/>
                    <a:pt x="4" y="1"/>
                  </a:cubicBezTo>
                  <a:cubicBezTo>
                    <a:pt x="0" y="5"/>
                    <a:pt x="2051" y="2104"/>
                    <a:pt x="3080" y="3130"/>
                  </a:cubicBezTo>
                  <a:cubicBezTo>
                    <a:pt x="3536" y="3585"/>
                    <a:pt x="3689" y="3717"/>
                    <a:pt x="3716" y="3717"/>
                  </a:cubicBezTo>
                  <a:cubicBezTo>
                    <a:pt x="3718" y="3717"/>
                    <a:pt x="3719" y="3717"/>
                    <a:pt x="3719" y="3716"/>
                  </a:cubicBezTo>
                  <a:cubicBezTo>
                    <a:pt x="3736" y="3704"/>
                    <a:pt x="3592" y="3540"/>
                    <a:pt x="3133" y="3076"/>
                  </a:cubicBezTo>
                  <a:cubicBezTo>
                    <a:pt x="2109" y="2052"/>
                    <a:pt x="13" y="1"/>
                    <a:pt x="4" y="1"/>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1" name="Google Shape;1151;p14"/>
            <p:cNvSpPr/>
            <p:nvPr/>
          </p:nvSpPr>
          <p:spPr>
            <a:xfrm>
              <a:off x="2417350" y="4127550"/>
              <a:ext cx="90225" cy="89775"/>
            </a:xfrm>
            <a:custGeom>
              <a:avLst/>
              <a:gdLst/>
              <a:ahLst/>
              <a:cxnLst/>
              <a:rect l="l" t="t" r="r" b="b"/>
              <a:pathLst>
                <a:path w="3609" h="3591" extrusionOk="0">
                  <a:moveTo>
                    <a:pt x="4" y="1"/>
                  </a:moveTo>
                  <a:cubicBezTo>
                    <a:pt x="4" y="1"/>
                    <a:pt x="4" y="1"/>
                    <a:pt x="4" y="1"/>
                  </a:cubicBezTo>
                  <a:cubicBezTo>
                    <a:pt x="0" y="5"/>
                    <a:pt x="1977" y="2026"/>
                    <a:pt x="2965" y="3015"/>
                  </a:cubicBezTo>
                  <a:cubicBezTo>
                    <a:pt x="3409" y="3459"/>
                    <a:pt x="3559" y="3590"/>
                    <a:pt x="3588" y="3590"/>
                  </a:cubicBezTo>
                  <a:cubicBezTo>
                    <a:pt x="3590" y="3590"/>
                    <a:pt x="3591" y="3590"/>
                    <a:pt x="3592" y="3589"/>
                  </a:cubicBezTo>
                  <a:cubicBezTo>
                    <a:pt x="3609" y="3581"/>
                    <a:pt x="3469" y="3417"/>
                    <a:pt x="3018" y="2966"/>
                  </a:cubicBezTo>
                  <a:cubicBezTo>
                    <a:pt x="2031" y="1974"/>
                    <a:pt x="13" y="1"/>
                    <a:pt x="4"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2" name="Google Shape;1152;p14"/>
            <p:cNvSpPr/>
            <p:nvPr/>
          </p:nvSpPr>
          <p:spPr>
            <a:xfrm>
              <a:off x="2420425" y="4130525"/>
              <a:ext cx="87250" cy="86800"/>
            </a:xfrm>
            <a:custGeom>
              <a:avLst/>
              <a:gdLst/>
              <a:ahLst/>
              <a:cxnLst/>
              <a:rect l="l" t="t" r="r" b="b"/>
              <a:pathLst>
                <a:path w="3490" h="3472" extrusionOk="0">
                  <a:moveTo>
                    <a:pt x="4" y="1"/>
                  </a:moveTo>
                  <a:cubicBezTo>
                    <a:pt x="4" y="1"/>
                    <a:pt x="4" y="1"/>
                    <a:pt x="4" y="1"/>
                  </a:cubicBezTo>
                  <a:cubicBezTo>
                    <a:pt x="0" y="5"/>
                    <a:pt x="1899" y="1948"/>
                    <a:pt x="2858" y="2904"/>
                  </a:cubicBezTo>
                  <a:cubicBezTo>
                    <a:pt x="3298" y="3344"/>
                    <a:pt x="3440" y="3471"/>
                    <a:pt x="3469" y="3471"/>
                  </a:cubicBezTo>
                  <a:cubicBezTo>
                    <a:pt x="3471" y="3471"/>
                    <a:pt x="3472" y="3471"/>
                    <a:pt x="3473" y="3470"/>
                  </a:cubicBezTo>
                  <a:cubicBezTo>
                    <a:pt x="3490" y="3453"/>
                    <a:pt x="3354" y="3302"/>
                    <a:pt x="2912" y="2855"/>
                  </a:cubicBezTo>
                  <a:cubicBezTo>
                    <a:pt x="1953" y="1896"/>
                    <a:pt x="13" y="1"/>
                    <a:pt x="4"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3" name="Google Shape;1153;p14"/>
            <p:cNvSpPr/>
            <p:nvPr/>
          </p:nvSpPr>
          <p:spPr>
            <a:xfrm>
              <a:off x="2423300" y="4133600"/>
              <a:ext cx="84075" cy="83725"/>
            </a:xfrm>
            <a:custGeom>
              <a:avLst/>
              <a:gdLst/>
              <a:ahLst/>
              <a:cxnLst/>
              <a:rect l="l" t="t" r="r" b="b"/>
              <a:pathLst>
                <a:path w="3363" h="3349" extrusionOk="0">
                  <a:moveTo>
                    <a:pt x="8" y="1"/>
                  </a:moveTo>
                  <a:cubicBezTo>
                    <a:pt x="8" y="1"/>
                    <a:pt x="8" y="1"/>
                    <a:pt x="8" y="1"/>
                  </a:cubicBezTo>
                  <a:cubicBezTo>
                    <a:pt x="0" y="5"/>
                    <a:pt x="1833" y="1871"/>
                    <a:pt x="2756" y="2793"/>
                  </a:cubicBezTo>
                  <a:cubicBezTo>
                    <a:pt x="3184" y="3221"/>
                    <a:pt x="3322" y="3348"/>
                    <a:pt x="3350" y="3348"/>
                  </a:cubicBezTo>
                  <a:cubicBezTo>
                    <a:pt x="3352" y="3348"/>
                    <a:pt x="3353" y="3348"/>
                    <a:pt x="3354" y="3347"/>
                  </a:cubicBezTo>
                  <a:cubicBezTo>
                    <a:pt x="3362" y="3330"/>
                    <a:pt x="3235" y="3183"/>
                    <a:pt x="2801" y="2748"/>
                  </a:cubicBezTo>
                  <a:cubicBezTo>
                    <a:pt x="1879" y="1822"/>
                    <a:pt x="17" y="1"/>
                    <a:pt x="8"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4" name="Google Shape;1154;p14"/>
            <p:cNvSpPr/>
            <p:nvPr/>
          </p:nvSpPr>
          <p:spPr>
            <a:xfrm>
              <a:off x="2426375" y="4136675"/>
              <a:ext cx="81000" cy="80550"/>
            </a:xfrm>
            <a:custGeom>
              <a:avLst/>
              <a:gdLst/>
              <a:ahLst/>
              <a:cxnLst/>
              <a:rect l="l" t="t" r="r" b="b"/>
              <a:pathLst>
                <a:path w="3240" h="3222" extrusionOk="0">
                  <a:moveTo>
                    <a:pt x="8" y="1"/>
                  </a:moveTo>
                  <a:cubicBezTo>
                    <a:pt x="8" y="1"/>
                    <a:pt x="8" y="1"/>
                    <a:pt x="8" y="1"/>
                  </a:cubicBezTo>
                  <a:cubicBezTo>
                    <a:pt x="0" y="5"/>
                    <a:pt x="1755" y="1789"/>
                    <a:pt x="2641" y="2683"/>
                  </a:cubicBezTo>
                  <a:cubicBezTo>
                    <a:pt x="3060" y="3098"/>
                    <a:pt x="3194" y="3221"/>
                    <a:pt x="3223" y="3221"/>
                  </a:cubicBezTo>
                  <a:cubicBezTo>
                    <a:pt x="3225" y="3221"/>
                    <a:pt x="3226" y="3221"/>
                    <a:pt x="3227" y="3220"/>
                  </a:cubicBezTo>
                  <a:cubicBezTo>
                    <a:pt x="3239" y="3207"/>
                    <a:pt x="3112" y="3060"/>
                    <a:pt x="2686" y="2633"/>
                  </a:cubicBezTo>
                  <a:cubicBezTo>
                    <a:pt x="1801" y="1749"/>
                    <a:pt x="17" y="1"/>
                    <a:pt x="8" y="1"/>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5" name="Google Shape;1155;p14"/>
            <p:cNvSpPr/>
            <p:nvPr/>
          </p:nvSpPr>
          <p:spPr>
            <a:xfrm>
              <a:off x="2429450" y="4139650"/>
              <a:ext cx="77925" cy="77575"/>
            </a:xfrm>
            <a:custGeom>
              <a:avLst/>
              <a:gdLst/>
              <a:ahLst/>
              <a:cxnLst/>
              <a:rect l="l" t="t" r="r" b="b"/>
              <a:pathLst>
                <a:path w="3117" h="3103" extrusionOk="0">
                  <a:moveTo>
                    <a:pt x="8" y="1"/>
                  </a:moveTo>
                  <a:cubicBezTo>
                    <a:pt x="8" y="1"/>
                    <a:pt x="8" y="1"/>
                    <a:pt x="8" y="1"/>
                  </a:cubicBezTo>
                  <a:cubicBezTo>
                    <a:pt x="0" y="5"/>
                    <a:pt x="1677" y="1715"/>
                    <a:pt x="2534" y="2572"/>
                  </a:cubicBezTo>
                  <a:cubicBezTo>
                    <a:pt x="2944" y="2986"/>
                    <a:pt x="3079" y="3102"/>
                    <a:pt x="3104" y="3102"/>
                  </a:cubicBezTo>
                  <a:cubicBezTo>
                    <a:pt x="3106" y="3102"/>
                    <a:pt x="3107" y="3102"/>
                    <a:pt x="3108" y="3101"/>
                  </a:cubicBezTo>
                  <a:cubicBezTo>
                    <a:pt x="3116" y="3084"/>
                    <a:pt x="3002" y="2945"/>
                    <a:pt x="2579" y="2527"/>
                  </a:cubicBezTo>
                  <a:cubicBezTo>
                    <a:pt x="1724" y="1672"/>
                    <a:pt x="21" y="1"/>
                    <a:pt x="8"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6" name="Google Shape;1156;p14"/>
            <p:cNvSpPr/>
            <p:nvPr/>
          </p:nvSpPr>
          <p:spPr>
            <a:xfrm>
              <a:off x="2432400" y="4142725"/>
              <a:ext cx="74875" cy="74375"/>
            </a:xfrm>
            <a:custGeom>
              <a:avLst/>
              <a:gdLst/>
              <a:ahLst/>
              <a:cxnLst/>
              <a:rect l="l" t="t" r="r" b="b"/>
              <a:pathLst>
                <a:path w="2995" h="2975" extrusionOk="0">
                  <a:moveTo>
                    <a:pt x="5" y="1"/>
                  </a:moveTo>
                  <a:cubicBezTo>
                    <a:pt x="5" y="1"/>
                    <a:pt x="5" y="1"/>
                    <a:pt x="5" y="1"/>
                  </a:cubicBezTo>
                  <a:cubicBezTo>
                    <a:pt x="1" y="5"/>
                    <a:pt x="1600" y="1641"/>
                    <a:pt x="2420" y="2461"/>
                  </a:cubicBezTo>
                  <a:cubicBezTo>
                    <a:pt x="2831" y="2868"/>
                    <a:pt x="2960" y="2974"/>
                    <a:pt x="2977" y="2974"/>
                  </a:cubicBezTo>
                  <a:cubicBezTo>
                    <a:pt x="2977" y="2974"/>
                    <a:pt x="2978" y="2974"/>
                    <a:pt x="2978" y="2974"/>
                  </a:cubicBezTo>
                  <a:cubicBezTo>
                    <a:pt x="2994" y="2961"/>
                    <a:pt x="2875" y="2822"/>
                    <a:pt x="2465" y="2412"/>
                  </a:cubicBezTo>
                  <a:cubicBezTo>
                    <a:pt x="1647" y="1594"/>
                    <a:pt x="22" y="1"/>
                    <a:pt x="5"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7" name="Google Shape;1157;p14"/>
            <p:cNvSpPr/>
            <p:nvPr/>
          </p:nvSpPr>
          <p:spPr>
            <a:xfrm>
              <a:off x="2435500" y="4145600"/>
              <a:ext cx="71775" cy="71300"/>
            </a:xfrm>
            <a:custGeom>
              <a:avLst/>
              <a:gdLst/>
              <a:ahLst/>
              <a:cxnLst/>
              <a:rect l="l" t="t" r="r" b="b"/>
              <a:pathLst>
                <a:path w="2871" h="2852" extrusionOk="0">
                  <a:moveTo>
                    <a:pt x="4" y="1"/>
                  </a:moveTo>
                  <a:cubicBezTo>
                    <a:pt x="4" y="1"/>
                    <a:pt x="4" y="1"/>
                    <a:pt x="4" y="1"/>
                  </a:cubicBezTo>
                  <a:cubicBezTo>
                    <a:pt x="0" y="13"/>
                    <a:pt x="1521" y="1567"/>
                    <a:pt x="2317" y="2350"/>
                  </a:cubicBezTo>
                  <a:cubicBezTo>
                    <a:pt x="2708" y="2746"/>
                    <a:pt x="2836" y="2851"/>
                    <a:pt x="2859" y="2851"/>
                  </a:cubicBezTo>
                  <a:cubicBezTo>
                    <a:pt x="2861" y="2851"/>
                    <a:pt x="2862" y="2851"/>
                    <a:pt x="2862" y="2850"/>
                  </a:cubicBezTo>
                  <a:cubicBezTo>
                    <a:pt x="2870" y="2842"/>
                    <a:pt x="2760" y="2707"/>
                    <a:pt x="2358" y="2309"/>
                  </a:cubicBezTo>
                  <a:cubicBezTo>
                    <a:pt x="1572" y="1519"/>
                    <a:pt x="17" y="1"/>
                    <a:pt x="4"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8" name="Google Shape;1158;p14"/>
            <p:cNvSpPr/>
            <p:nvPr/>
          </p:nvSpPr>
          <p:spPr>
            <a:xfrm>
              <a:off x="2438450" y="4148675"/>
              <a:ext cx="68825" cy="68425"/>
            </a:xfrm>
            <a:custGeom>
              <a:avLst/>
              <a:gdLst/>
              <a:ahLst/>
              <a:cxnLst/>
              <a:rect l="l" t="t" r="r" b="b"/>
              <a:pathLst>
                <a:path w="2753" h="2737" extrusionOk="0">
                  <a:moveTo>
                    <a:pt x="9" y="1"/>
                  </a:moveTo>
                  <a:cubicBezTo>
                    <a:pt x="9" y="1"/>
                    <a:pt x="9" y="1"/>
                    <a:pt x="9" y="1"/>
                  </a:cubicBezTo>
                  <a:cubicBezTo>
                    <a:pt x="1" y="9"/>
                    <a:pt x="1453" y="1489"/>
                    <a:pt x="2203" y="2248"/>
                  </a:cubicBezTo>
                  <a:cubicBezTo>
                    <a:pt x="2597" y="2637"/>
                    <a:pt x="2718" y="2736"/>
                    <a:pt x="2734" y="2736"/>
                  </a:cubicBezTo>
                  <a:cubicBezTo>
                    <a:pt x="2735" y="2736"/>
                    <a:pt x="2736" y="2736"/>
                    <a:pt x="2736" y="2736"/>
                  </a:cubicBezTo>
                  <a:cubicBezTo>
                    <a:pt x="2752" y="2719"/>
                    <a:pt x="2646" y="2596"/>
                    <a:pt x="2252" y="2203"/>
                  </a:cubicBezTo>
                  <a:cubicBezTo>
                    <a:pt x="1499" y="1449"/>
                    <a:pt x="21" y="1"/>
                    <a:pt x="9" y="1"/>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9" name="Google Shape;1159;p14"/>
            <p:cNvSpPr/>
            <p:nvPr/>
          </p:nvSpPr>
          <p:spPr>
            <a:xfrm>
              <a:off x="2441525" y="4151750"/>
              <a:ext cx="65550" cy="65150"/>
            </a:xfrm>
            <a:custGeom>
              <a:avLst/>
              <a:gdLst/>
              <a:ahLst/>
              <a:cxnLst/>
              <a:rect l="l" t="t" r="r" b="b"/>
              <a:pathLst>
                <a:path w="2622" h="2606" extrusionOk="0">
                  <a:moveTo>
                    <a:pt x="5" y="1"/>
                  </a:moveTo>
                  <a:cubicBezTo>
                    <a:pt x="5" y="1"/>
                    <a:pt x="5" y="1"/>
                    <a:pt x="5" y="1"/>
                  </a:cubicBezTo>
                  <a:cubicBezTo>
                    <a:pt x="1" y="9"/>
                    <a:pt x="1375" y="1411"/>
                    <a:pt x="2092" y="2129"/>
                  </a:cubicBezTo>
                  <a:cubicBezTo>
                    <a:pt x="2467" y="2507"/>
                    <a:pt x="2583" y="2605"/>
                    <a:pt x="2606" y="2605"/>
                  </a:cubicBezTo>
                  <a:cubicBezTo>
                    <a:pt x="2607" y="2605"/>
                    <a:pt x="2608" y="2605"/>
                    <a:pt x="2609" y="2604"/>
                  </a:cubicBezTo>
                  <a:cubicBezTo>
                    <a:pt x="2621" y="2596"/>
                    <a:pt x="2519" y="2473"/>
                    <a:pt x="2133" y="2088"/>
                  </a:cubicBezTo>
                  <a:cubicBezTo>
                    <a:pt x="1417" y="1371"/>
                    <a:pt x="13"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0" name="Google Shape;1160;p14"/>
            <p:cNvSpPr/>
            <p:nvPr/>
          </p:nvSpPr>
          <p:spPr>
            <a:xfrm>
              <a:off x="2444600" y="4154725"/>
              <a:ext cx="62475" cy="62075"/>
            </a:xfrm>
            <a:custGeom>
              <a:avLst/>
              <a:gdLst/>
              <a:ahLst/>
              <a:cxnLst/>
              <a:rect l="l" t="t" r="r" b="b"/>
              <a:pathLst>
                <a:path w="2499" h="2483" extrusionOk="0">
                  <a:moveTo>
                    <a:pt x="5" y="0"/>
                  </a:moveTo>
                  <a:cubicBezTo>
                    <a:pt x="5" y="0"/>
                    <a:pt x="5" y="0"/>
                    <a:pt x="5" y="0"/>
                  </a:cubicBezTo>
                  <a:cubicBezTo>
                    <a:pt x="1" y="5"/>
                    <a:pt x="1297" y="1333"/>
                    <a:pt x="1986" y="2022"/>
                  </a:cubicBezTo>
                  <a:cubicBezTo>
                    <a:pt x="2351" y="2388"/>
                    <a:pt x="2464" y="2482"/>
                    <a:pt x="2483" y="2482"/>
                  </a:cubicBezTo>
                  <a:cubicBezTo>
                    <a:pt x="2485" y="2482"/>
                    <a:pt x="2485" y="2482"/>
                    <a:pt x="2486" y="2481"/>
                  </a:cubicBezTo>
                  <a:cubicBezTo>
                    <a:pt x="2498" y="2473"/>
                    <a:pt x="2404" y="2358"/>
                    <a:pt x="2027" y="1981"/>
                  </a:cubicBezTo>
                  <a:cubicBezTo>
                    <a:pt x="1339" y="1293"/>
                    <a:pt x="13" y="0"/>
                    <a:pt x="5"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1" name="Google Shape;1161;p14"/>
            <p:cNvSpPr/>
            <p:nvPr/>
          </p:nvSpPr>
          <p:spPr>
            <a:xfrm>
              <a:off x="2447575" y="4157800"/>
              <a:ext cx="59275" cy="58875"/>
            </a:xfrm>
            <a:custGeom>
              <a:avLst/>
              <a:gdLst/>
              <a:ahLst/>
              <a:cxnLst/>
              <a:rect l="l" t="t" r="r" b="b"/>
              <a:pathLst>
                <a:path w="2371" h="2355" extrusionOk="0">
                  <a:moveTo>
                    <a:pt x="5" y="0"/>
                  </a:moveTo>
                  <a:cubicBezTo>
                    <a:pt x="5" y="0"/>
                    <a:pt x="5" y="0"/>
                    <a:pt x="5" y="0"/>
                  </a:cubicBezTo>
                  <a:cubicBezTo>
                    <a:pt x="1" y="5"/>
                    <a:pt x="1223" y="1255"/>
                    <a:pt x="1875" y="1903"/>
                  </a:cubicBezTo>
                  <a:cubicBezTo>
                    <a:pt x="2240" y="2264"/>
                    <a:pt x="2342" y="2355"/>
                    <a:pt x="2361" y="2355"/>
                  </a:cubicBezTo>
                  <a:cubicBezTo>
                    <a:pt x="2362" y="2355"/>
                    <a:pt x="2362" y="2355"/>
                    <a:pt x="2363" y="2354"/>
                  </a:cubicBezTo>
                  <a:cubicBezTo>
                    <a:pt x="2371" y="2342"/>
                    <a:pt x="2281" y="2235"/>
                    <a:pt x="1912" y="1866"/>
                  </a:cubicBezTo>
                  <a:cubicBezTo>
                    <a:pt x="1261" y="1215"/>
                    <a:pt x="13" y="0"/>
                    <a:pt x="5" y="0"/>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2" name="Google Shape;1162;p14"/>
            <p:cNvSpPr/>
            <p:nvPr/>
          </p:nvSpPr>
          <p:spPr>
            <a:xfrm>
              <a:off x="2450650" y="4160775"/>
              <a:ext cx="56100" cy="55900"/>
            </a:xfrm>
            <a:custGeom>
              <a:avLst/>
              <a:gdLst/>
              <a:ahLst/>
              <a:cxnLst/>
              <a:rect l="l" t="t" r="r" b="b"/>
              <a:pathLst>
                <a:path w="2244" h="2236" extrusionOk="0">
                  <a:moveTo>
                    <a:pt x="5" y="0"/>
                  </a:moveTo>
                  <a:cubicBezTo>
                    <a:pt x="5" y="0"/>
                    <a:pt x="5" y="0"/>
                    <a:pt x="5" y="0"/>
                  </a:cubicBezTo>
                  <a:cubicBezTo>
                    <a:pt x="1" y="9"/>
                    <a:pt x="1149" y="1177"/>
                    <a:pt x="1756" y="1801"/>
                  </a:cubicBezTo>
                  <a:cubicBezTo>
                    <a:pt x="2115" y="2152"/>
                    <a:pt x="2214" y="2236"/>
                    <a:pt x="2233" y="2236"/>
                  </a:cubicBezTo>
                  <a:cubicBezTo>
                    <a:pt x="2234" y="2236"/>
                    <a:pt x="2235" y="2236"/>
                    <a:pt x="2236" y="2235"/>
                  </a:cubicBezTo>
                  <a:cubicBezTo>
                    <a:pt x="2244" y="2223"/>
                    <a:pt x="2158" y="2116"/>
                    <a:pt x="1797" y="1760"/>
                  </a:cubicBezTo>
                  <a:cubicBezTo>
                    <a:pt x="1183" y="1146"/>
                    <a:pt x="13" y="0"/>
                    <a:pt x="5" y="0"/>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3" name="Google Shape;1163;p14"/>
            <p:cNvSpPr/>
            <p:nvPr/>
          </p:nvSpPr>
          <p:spPr>
            <a:xfrm>
              <a:off x="2453525" y="4163850"/>
              <a:ext cx="53325" cy="52825"/>
            </a:xfrm>
            <a:custGeom>
              <a:avLst/>
              <a:gdLst/>
              <a:ahLst/>
              <a:cxnLst/>
              <a:rect l="l" t="t" r="r" b="b"/>
              <a:pathLst>
                <a:path w="2133" h="2113" extrusionOk="0">
                  <a:moveTo>
                    <a:pt x="13" y="0"/>
                  </a:moveTo>
                  <a:cubicBezTo>
                    <a:pt x="13" y="0"/>
                    <a:pt x="13" y="0"/>
                    <a:pt x="13" y="0"/>
                  </a:cubicBezTo>
                  <a:cubicBezTo>
                    <a:pt x="1" y="5"/>
                    <a:pt x="1075" y="1103"/>
                    <a:pt x="1661" y="1686"/>
                  </a:cubicBezTo>
                  <a:cubicBezTo>
                    <a:pt x="2004" y="2033"/>
                    <a:pt x="2103" y="2113"/>
                    <a:pt x="2122" y="2113"/>
                  </a:cubicBezTo>
                  <a:cubicBezTo>
                    <a:pt x="2123" y="2113"/>
                    <a:pt x="2124" y="2113"/>
                    <a:pt x="2125" y="2112"/>
                  </a:cubicBezTo>
                  <a:cubicBezTo>
                    <a:pt x="2133" y="2100"/>
                    <a:pt x="2051" y="2006"/>
                    <a:pt x="1698" y="1649"/>
                  </a:cubicBezTo>
                  <a:cubicBezTo>
                    <a:pt x="1117" y="1068"/>
                    <a:pt x="21" y="0"/>
                    <a:pt x="13"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4" name="Google Shape;1164;p14"/>
            <p:cNvSpPr/>
            <p:nvPr/>
          </p:nvSpPr>
          <p:spPr>
            <a:xfrm>
              <a:off x="2456600" y="4166925"/>
              <a:ext cx="50050" cy="49650"/>
            </a:xfrm>
            <a:custGeom>
              <a:avLst/>
              <a:gdLst/>
              <a:ahLst/>
              <a:cxnLst/>
              <a:rect l="l" t="t" r="r" b="b"/>
              <a:pathLst>
                <a:path w="2002" h="1986" extrusionOk="0">
                  <a:moveTo>
                    <a:pt x="9" y="0"/>
                  </a:moveTo>
                  <a:cubicBezTo>
                    <a:pt x="9" y="0"/>
                    <a:pt x="9" y="0"/>
                    <a:pt x="9" y="0"/>
                  </a:cubicBezTo>
                  <a:cubicBezTo>
                    <a:pt x="1" y="5"/>
                    <a:pt x="997" y="1026"/>
                    <a:pt x="1547" y="1575"/>
                  </a:cubicBezTo>
                  <a:cubicBezTo>
                    <a:pt x="1878" y="1906"/>
                    <a:pt x="1972" y="1986"/>
                    <a:pt x="1988" y="1986"/>
                  </a:cubicBezTo>
                  <a:cubicBezTo>
                    <a:pt x="1988" y="1986"/>
                    <a:pt x="1989" y="1985"/>
                    <a:pt x="1989" y="1985"/>
                  </a:cubicBezTo>
                  <a:cubicBezTo>
                    <a:pt x="2002" y="1973"/>
                    <a:pt x="1924" y="1883"/>
                    <a:pt x="1579" y="1538"/>
                  </a:cubicBezTo>
                  <a:cubicBezTo>
                    <a:pt x="1035" y="990"/>
                    <a:pt x="17" y="0"/>
                    <a:pt x="9" y="0"/>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5" name="Google Shape;1165;p14"/>
            <p:cNvSpPr/>
            <p:nvPr/>
          </p:nvSpPr>
          <p:spPr>
            <a:xfrm>
              <a:off x="2459575" y="4169900"/>
              <a:ext cx="47075" cy="46675"/>
            </a:xfrm>
            <a:custGeom>
              <a:avLst/>
              <a:gdLst/>
              <a:ahLst/>
              <a:cxnLst/>
              <a:rect l="l" t="t" r="r" b="b"/>
              <a:pathLst>
                <a:path w="1883" h="1867" extrusionOk="0">
                  <a:moveTo>
                    <a:pt x="13" y="0"/>
                  </a:moveTo>
                  <a:cubicBezTo>
                    <a:pt x="13" y="0"/>
                    <a:pt x="13" y="0"/>
                    <a:pt x="13" y="0"/>
                  </a:cubicBezTo>
                  <a:cubicBezTo>
                    <a:pt x="1" y="4"/>
                    <a:pt x="923" y="948"/>
                    <a:pt x="1436" y="1464"/>
                  </a:cubicBezTo>
                  <a:cubicBezTo>
                    <a:pt x="1762" y="1791"/>
                    <a:pt x="1853" y="1867"/>
                    <a:pt x="1869" y="1867"/>
                  </a:cubicBezTo>
                  <a:cubicBezTo>
                    <a:pt x="1869" y="1867"/>
                    <a:pt x="1870" y="1867"/>
                    <a:pt x="1870" y="1866"/>
                  </a:cubicBezTo>
                  <a:cubicBezTo>
                    <a:pt x="1883" y="1854"/>
                    <a:pt x="1805" y="1764"/>
                    <a:pt x="1473" y="1427"/>
                  </a:cubicBezTo>
                  <a:cubicBezTo>
                    <a:pt x="962" y="913"/>
                    <a:pt x="25" y="0"/>
                    <a:pt x="13"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6" name="Google Shape;1166;p14"/>
            <p:cNvSpPr/>
            <p:nvPr/>
          </p:nvSpPr>
          <p:spPr>
            <a:xfrm>
              <a:off x="2462650" y="4172975"/>
              <a:ext cx="43900" cy="43425"/>
            </a:xfrm>
            <a:custGeom>
              <a:avLst/>
              <a:gdLst/>
              <a:ahLst/>
              <a:cxnLst/>
              <a:rect l="l" t="t" r="r" b="b"/>
              <a:pathLst>
                <a:path w="1756" h="1737" extrusionOk="0">
                  <a:moveTo>
                    <a:pt x="5" y="0"/>
                  </a:moveTo>
                  <a:cubicBezTo>
                    <a:pt x="5" y="0"/>
                    <a:pt x="5" y="0"/>
                    <a:pt x="5" y="0"/>
                  </a:cubicBezTo>
                  <a:cubicBezTo>
                    <a:pt x="1" y="4"/>
                    <a:pt x="845" y="870"/>
                    <a:pt x="1329" y="1345"/>
                  </a:cubicBezTo>
                  <a:cubicBezTo>
                    <a:pt x="1637" y="1657"/>
                    <a:pt x="1730" y="1736"/>
                    <a:pt x="1745" y="1736"/>
                  </a:cubicBezTo>
                  <a:cubicBezTo>
                    <a:pt x="1746" y="1736"/>
                    <a:pt x="1747" y="1736"/>
                    <a:pt x="1747" y="1735"/>
                  </a:cubicBezTo>
                  <a:cubicBezTo>
                    <a:pt x="1756" y="1727"/>
                    <a:pt x="1686" y="1645"/>
                    <a:pt x="1358" y="1317"/>
                  </a:cubicBezTo>
                  <a:cubicBezTo>
                    <a:pt x="880" y="843"/>
                    <a:pt x="17" y="0"/>
                    <a:pt x="5"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7" name="Google Shape;1167;p14"/>
            <p:cNvSpPr/>
            <p:nvPr/>
          </p:nvSpPr>
          <p:spPr>
            <a:xfrm>
              <a:off x="2465725" y="4175850"/>
              <a:ext cx="40825" cy="40450"/>
            </a:xfrm>
            <a:custGeom>
              <a:avLst/>
              <a:gdLst/>
              <a:ahLst/>
              <a:cxnLst/>
              <a:rect l="l" t="t" r="r" b="b"/>
              <a:pathLst>
                <a:path w="1633" h="1618" extrusionOk="0">
                  <a:moveTo>
                    <a:pt x="5" y="0"/>
                  </a:moveTo>
                  <a:cubicBezTo>
                    <a:pt x="5" y="0"/>
                    <a:pt x="5" y="0"/>
                    <a:pt x="5" y="0"/>
                  </a:cubicBezTo>
                  <a:cubicBezTo>
                    <a:pt x="1" y="12"/>
                    <a:pt x="772" y="796"/>
                    <a:pt x="1214" y="1243"/>
                  </a:cubicBezTo>
                  <a:cubicBezTo>
                    <a:pt x="1514" y="1542"/>
                    <a:pt x="1600" y="1617"/>
                    <a:pt x="1617" y="1617"/>
                  </a:cubicBezTo>
                  <a:cubicBezTo>
                    <a:pt x="1619" y="1617"/>
                    <a:pt x="1620" y="1617"/>
                    <a:pt x="1620" y="1616"/>
                  </a:cubicBezTo>
                  <a:cubicBezTo>
                    <a:pt x="1633" y="1612"/>
                    <a:pt x="1563" y="1530"/>
                    <a:pt x="1247" y="1210"/>
                  </a:cubicBezTo>
                  <a:cubicBezTo>
                    <a:pt x="801" y="768"/>
                    <a:pt x="17" y="0"/>
                    <a:pt x="5"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8" name="Google Shape;1168;p14"/>
            <p:cNvSpPr/>
            <p:nvPr/>
          </p:nvSpPr>
          <p:spPr>
            <a:xfrm>
              <a:off x="2468700" y="4178925"/>
              <a:ext cx="37650" cy="37475"/>
            </a:xfrm>
            <a:custGeom>
              <a:avLst/>
              <a:gdLst/>
              <a:ahLst/>
              <a:cxnLst/>
              <a:rect l="l" t="t" r="r" b="b"/>
              <a:pathLst>
                <a:path w="1506" h="1499" extrusionOk="0">
                  <a:moveTo>
                    <a:pt x="9" y="0"/>
                  </a:moveTo>
                  <a:cubicBezTo>
                    <a:pt x="9" y="0"/>
                    <a:pt x="9" y="0"/>
                    <a:pt x="9" y="0"/>
                  </a:cubicBezTo>
                  <a:cubicBezTo>
                    <a:pt x="1" y="8"/>
                    <a:pt x="698" y="718"/>
                    <a:pt x="1108" y="1136"/>
                  </a:cubicBezTo>
                  <a:cubicBezTo>
                    <a:pt x="1398" y="1427"/>
                    <a:pt x="1481" y="1498"/>
                    <a:pt x="1498" y="1498"/>
                  </a:cubicBezTo>
                  <a:cubicBezTo>
                    <a:pt x="1500" y="1498"/>
                    <a:pt x="1501" y="1498"/>
                    <a:pt x="1501" y="1497"/>
                  </a:cubicBezTo>
                  <a:cubicBezTo>
                    <a:pt x="1505" y="1489"/>
                    <a:pt x="1444" y="1411"/>
                    <a:pt x="1136" y="1103"/>
                  </a:cubicBezTo>
                  <a:cubicBezTo>
                    <a:pt x="728" y="690"/>
                    <a:pt x="21" y="0"/>
                    <a:pt x="9" y="0"/>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9" name="Google Shape;1169;p14"/>
            <p:cNvSpPr/>
            <p:nvPr/>
          </p:nvSpPr>
          <p:spPr>
            <a:xfrm>
              <a:off x="2471775" y="4182000"/>
              <a:ext cx="34575" cy="34300"/>
            </a:xfrm>
            <a:custGeom>
              <a:avLst/>
              <a:gdLst/>
              <a:ahLst/>
              <a:cxnLst/>
              <a:rect l="l" t="t" r="r" b="b"/>
              <a:pathLst>
                <a:path w="1383" h="1372" extrusionOk="0">
                  <a:moveTo>
                    <a:pt x="5" y="0"/>
                  </a:moveTo>
                  <a:cubicBezTo>
                    <a:pt x="5" y="0"/>
                    <a:pt x="5" y="0"/>
                    <a:pt x="5" y="0"/>
                  </a:cubicBezTo>
                  <a:cubicBezTo>
                    <a:pt x="1" y="8"/>
                    <a:pt x="616" y="644"/>
                    <a:pt x="993" y="1021"/>
                  </a:cubicBezTo>
                  <a:cubicBezTo>
                    <a:pt x="1272" y="1300"/>
                    <a:pt x="1350" y="1371"/>
                    <a:pt x="1370" y="1371"/>
                  </a:cubicBezTo>
                  <a:cubicBezTo>
                    <a:pt x="1372" y="1371"/>
                    <a:pt x="1373" y="1371"/>
                    <a:pt x="1374" y="1370"/>
                  </a:cubicBezTo>
                  <a:cubicBezTo>
                    <a:pt x="1382" y="1362"/>
                    <a:pt x="1329" y="1292"/>
                    <a:pt x="1026" y="993"/>
                  </a:cubicBezTo>
                  <a:cubicBezTo>
                    <a:pt x="646" y="612"/>
                    <a:pt x="13" y="0"/>
                    <a:pt x="5"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0" name="Google Shape;1170;p14"/>
            <p:cNvSpPr/>
            <p:nvPr/>
          </p:nvSpPr>
          <p:spPr>
            <a:xfrm>
              <a:off x="2474750" y="4184975"/>
              <a:ext cx="31500" cy="31200"/>
            </a:xfrm>
            <a:custGeom>
              <a:avLst/>
              <a:gdLst/>
              <a:ahLst/>
              <a:cxnLst/>
              <a:rect l="l" t="t" r="r" b="b"/>
              <a:pathLst>
                <a:path w="1260" h="1248" extrusionOk="0">
                  <a:moveTo>
                    <a:pt x="9" y="0"/>
                  </a:moveTo>
                  <a:cubicBezTo>
                    <a:pt x="9" y="0"/>
                    <a:pt x="9" y="0"/>
                    <a:pt x="9" y="0"/>
                  </a:cubicBezTo>
                  <a:cubicBezTo>
                    <a:pt x="1" y="12"/>
                    <a:pt x="542" y="566"/>
                    <a:pt x="890" y="906"/>
                  </a:cubicBezTo>
                  <a:cubicBezTo>
                    <a:pt x="1163" y="1186"/>
                    <a:pt x="1234" y="1248"/>
                    <a:pt x="1252" y="1248"/>
                  </a:cubicBezTo>
                  <a:cubicBezTo>
                    <a:pt x="1253" y="1248"/>
                    <a:pt x="1254" y="1247"/>
                    <a:pt x="1255" y="1247"/>
                  </a:cubicBezTo>
                  <a:cubicBezTo>
                    <a:pt x="1259" y="1238"/>
                    <a:pt x="1210" y="1173"/>
                    <a:pt x="915" y="882"/>
                  </a:cubicBezTo>
                  <a:cubicBezTo>
                    <a:pt x="576" y="539"/>
                    <a:pt x="17" y="0"/>
                    <a:pt x="9" y="0"/>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1" name="Google Shape;1171;p14"/>
            <p:cNvSpPr/>
            <p:nvPr/>
          </p:nvSpPr>
          <p:spPr>
            <a:xfrm>
              <a:off x="2477825" y="4188050"/>
              <a:ext cx="28425" cy="28000"/>
            </a:xfrm>
            <a:custGeom>
              <a:avLst/>
              <a:gdLst/>
              <a:ahLst/>
              <a:cxnLst/>
              <a:rect l="l" t="t" r="r" b="b"/>
              <a:pathLst>
                <a:path w="1137" h="1120" extrusionOk="0">
                  <a:moveTo>
                    <a:pt x="5" y="0"/>
                  </a:moveTo>
                  <a:cubicBezTo>
                    <a:pt x="5" y="0"/>
                    <a:pt x="5" y="0"/>
                    <a:pt x="5" y="0"/>
                  </a:cubicBezTo>
                  <a:cubicBezTo>
                    <a:pt x="1" y="4"/>
                    <a:pt x="464" y="488"/>
                    <a:pt x="780" y="796"/>
                  </a:cubicBezTo>
                  <a:cubicBezTo>
                    <a:pt x="1048" y="1068"/>
                    <a:pt x="1115" y="1120"/>
                    <a:pt x="1127" y="1120"/>
                  </a:cubicBezTo>
                  <a:cubicBezTo>
                    <a:pt x="1127" y="1120"/>
                    <a:pt x="1128" y="1120"/>
                    <a:pt x="1128" y="1120"/>
                  </a:cubicBezTo>
                  <a:cubicBezTo>
                    <a:pt x="1136" y="1111"/>
                    <a:pt x="1087" y="1050"/>
                    <a:pt x="804" y="771"/>
                  </a:cubicBezTo>
                  <a:cubicBezTo>
                    <a:pt x="494" y="465"/>
                    <a:pt x="13"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2" name="Google Shape;1172;p14"/>
            <p:cNvSpPr/>
            <p:nvPr/>
          </p:nvSpPr>
          <p:spPr>
            <a:xfrm>
              <a:off x="2480900" y="4191025"/>
              <a:ext cx="25250" cy="25050"/>
            </a:xfrm>
            <a:custGeom>
              <a:avLst/>
              <a:gdLst/>
              <a:ahLst/>
              <a:cxnLst/>
              <a:rect l="l" t="t" r="r" b="b"/>
              <a:pathLst>
                <a:path w="1010" h="1002" extrusionOk="0">
                  <a:moveTo>
                    <a:pt x="5" y="0"/>
                  </a:moveTo>
                  <a:cubicBezTo>
                    <a:pt x="5" y="0"/>
                    <a:pt x="5" y="0"/>
                    <a:pt x="5" y="0"/>
                  </a:cubicBezTo>
                  <a:cubicBezTo>
                    <a:pt x="1" y="8"/>
                    <a:pt x="390" y="414"/>
                    <a:pt x="665" y="685"/>
                  </a:cubicBezTo>
                  <a:cubicBezTo>
                    <a:pt x="924" y="944"/>
                    <a:pt x="989" y="1001"/>
                    <a:pt x="1003" y="1001"/>
                  </a:cubicBezTo>
                  <a:cubicBezTo>
                    <a:pt x="1004" y="1001"/>
                    <a:pt x="1005" y="1001"/>
                    <a:pt x="1005" y="1001"/>
                  </a:cubicBezTo>
                  <a:cubicBezTo>
                    <a:pt x="1009" y="988"/>
                    <a:pt x="968" y="939"/>
                    <a:pt x="689" y="660"/>
                  </a:cubicBezTo>
                  <a:cubicBezTo>
                    <a:pt x="416" y="387"/>
                    <a:pt x="13" y="0"/>
                    <a:pt x="5" y="0"/>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3" name="Google Shape;1173;p14"/>
            <p:cNvSpPr/>
            <p:nvPr/>
          </p:nvSpPr>
          <p:spPr>
            <a:xfrm>
              <a:off x="1839775" y="3978500"/>
              <a:ext cx="108175" cy="107775"/>
            </a:xfrm>
            <a:custGeom>
              <a:avLst/>
              <a:gdLst/>
              <a:ahLst/>
              <a:cxnLst/>
              <a:rect l="l" t="t" r="r" b="b"/>
              <a:pathLst>
                <a:path w="4327" h="4311" extrusionOk="0">
                  <a:moveTo>
                    <a:pt x="1" y="1"/>
                  </a:moveTo>
                  <a:cubicBezTo>
                    <a:pt x="1" y="1"/>
                    <a:pt x="2523" y="2617"/>
                    <a:pt x="3708" y="3810"/>
                  </a:cubicBezTo>
                  <a:cubicBezTo>
                    <a:pt x="4080" y="4178"/>
                    <a:pt x="4242" y="4310"/>
                    <a:pt x="4291" y="4310"/>
                  </a:cubicBezTo>
                  <a:cubicBezTo>
                    <a:pt x="4296" y="4310"/>
                    <a:pt x="4300" y="4309"/>
                    <a:pt x="4302" y="4306"/>
                  </a:cubicBezTo>
                  <a:cubicBezTo>
                    <a:pt x="4327" y="4282"/>
                    <a:pt x="4179" y="4089"/>
                    <a:pt x="3802" y="3712"/>
                  </a:cubicBezTo>
                  <a:cubicBezTo>
                    <a:pt x="2613" y="2523"/>
                    <a:pt x="1" y="1"/>
                    <a:pt x="1" y="1"/>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4" name="Google Shape;1174;p14"/>
            <p:cNvSpPr/>
            <p:nvPr/>
          </p:nvSpPr>
          <p:spPr>
            <a:xfrm>
              <a:off x="1840900" y="3979725"/>
              <a:ext cx="107150" cy="106550"/>
            </a:xfrm>
            <a:custGeom>
              <a:avLst/>
              <a:gdLst/>
              <a:ahLst/>
              <a:cxnLst/>
              <a:rect l="l" t="t" r="r" b="b"/>
              <a:pathLst>
                <a:path w="4286" h="4262" extrusionOk="0">
                  <a:moveTo>
                    <a:pt x="1" y="1"/>
                  </a:moveTo>
                  <a:cubicBezTo>
                    <a:pt x="1" y="1"/>
                    <a:pt x="2498" y="2588"/>
                    <a:pt x="3671" y="3761"/>
                  </a:cubicBezTo>
                  <a:cubicBezTo>
                    <a:pt x="4039" y="4129"/>
                    <a:pt x="4205" y="4261"/>
                    <a:pt x="4251" y="4261"/>
                  </a:cubicBezTo>
                  <a:cubicBezTo>
                    <a:pt x="4256" y="4261"/>
                    <a:pt x="4259" y="4260"/>
                    <a:pt x="4261" y="4257"/>
                  </a:cubicBezTo>
                  <a:cubicBezTo>
                    <a:pt x="4286" y="4233"/>
                    <a:pt x="4138" y="4044"/>
                    <a:pt x="3765" y="3671"/>
                  </a:cubicBezTo>
                  <a:cubicBezTo>
                    <a:pt x="2584" y="2490"/>
                    <a:pt x="1" y="1"/>
                    <a:pt x="1"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5" name="Google Shape;1175;p14"/>
            <p:cNvSpPr/>
            <p:nvPr/>
          </p:nvSpPr>
          <p:spPr>
            <a:xfrm>
              <a:off x="1842050" y="3980975"/>
              <a:ext cx="105900" cy="105175"/>
            </a:xfrm>
            <a:custGeom>
              <a:avLst/>
              <a:gdLst/>
              <a:ahLst/>
              <a:cxnLst/>
              <a:rect l="l" t="t" r="r" b="b"/>
              <a:pathLst>
                <a:path w="4236" h="4207" extrusionOk="0">
                  <a:moveTo>
                    <a:pt x="0" y="0"/>
                  </a:moveTo>
                  <a:lnTo>
                    <a:pt x="0" y="0"/>
                  </a:lnTo>
                  <a:cubicBezTo>
                    <a:pt x="1" y="1"/>
                    <a:pt x="2469" y="2555"/>
                    <a:pt x="3629" y="3711"/>
                  </a:cubicBezTo>
                  <a:cubicBezTo>
                    <a:pt x="3996" y="4082"/>
                    <a:pt x="4154" y="4206"/>
                    <a:pt x="4201" y="4206"/>
                  </a:cubicBezTo>
                  <a:cubicBezTo>
                    <a:pt x="4205" y="4206"/>
                    <a:pt x="4209" y="4205"/>
                    <a:pt x="4211" y="4203"/>
                  </a:cubicBezTo>
                  <a:cubicBezTo>
                    <a:pt x="4236" y="4183"/>
                    <a:pt x="4088" y="3994"/>
                    <a:pt x="3719" y="3625"/>
                  </a:cubicBezTo>
                  <a:cubicBezTo>
                    <a:pt x="2559" y="2465"/>
                    <a:pt x="1" y="1"/>
                    <a:pt x="0" y="0"/>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6" name="Google Shape;1176;p14"/>
            <p:cNvSpPr/>
            <p:nvPr/>
          </p:nvSpPr>
          <p:spPr>
            <a:xfrm>
              <a:off x="1843375" y="3982100"/>
              <a:ext cx="104675" cy="104050"/>
            </a:xfrm>
            <a:custGeom>
              <a:avLst/>
              <a:gdLst/>
              <a:ahLst/>
              <a:cxnLst/>
              <a:rect l="l" t="t" r="r" b="b"/>
              <a:pathLst>
                <a:path w="4187" h="4162" extrusionOk="0">
                  <a:moveTo>
                    <a:pt x="0" y="0"/>
                  </a:moveTo>
                  <a:lnTo>
                    <a:pt x="0" y="0"/>
                  </a:lnTo>
                  <a:cubicBezTo>
                    <a:pt x="1" y="1"/>
                    <a:pt x="2436" y="2522"/>
                    <a:pt x="3588" y="3670"/>
                  </a:cubicBezTo>
                  <a:cubicBezTo>
                    <a:pt x="3948" y="4037"/>
                    <a:pt x="4109" y="4161"/>
                    <a:pt x="4153" y="4161"/>
                  </a:cubicBezTo>
                  <a:cubicBezTo>
                    <a:pt x="4157" y="4161"/>
                    <a:pt x="4160" y="4160"/>
                    <a:pt x="4162" y="4158"/>
                  </a:cubicBezTo>
                  <a:cubicBezTo>
                    <a:pt x="4187" y="4134"/>
                    <a:pt x="4039" y="3949"/>
                    <a:pt x="3674" y="3584"/>
                  </a:cubicBezTo>
                  <a:cubicBezTo>
                    <a:pt x="2526" y="2436"/>
                    <a:pt x="1" y="1"/>
                    <a:pt x="0" y="0"/>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7" name="Google Shape;1177;p14"/>
            <p:cNvSpPr/>
            <p:nvPr/>
          </p:nvSpPr>
          <p:spPr>
            <a:xfrm>
              <a:off x="1844500" y="3983325"/>
              <a:ext cx="103450" cy="102825"/>
            </a:xfrm>
            <a:custGeom>
              <a:avLst/>
              <a:gdLst/>
              <a:ahLst/>
              <a:cxnLst/>
              <a:rect l="l" t="t" r="r" b="b"/>
              <a:pathLst>
                <a:path w="4138" h="4113" extrusionOk="0">
                  <a:moveTo>
                    <a:pt x="0" y="0"/>
                  </a:moveTo>
                  <a:cubicBezTo>
                    <a:pt x="1" y="1"/>
                    <a:pt x="2403" y="2494"/>
                    <a:pt x="3543" y="3629"/>
                  </a:cubicBezTo>
                  <a:cubicBezTo>
                    <a:pt x="3903" y="3989"/>
                    <a:pt x="4057" y="4112"/>
                    <a:pt x="4103" y="4112"/>
                  </a:cubicBezTo>
                  <a:cubicBezTo>
                    <a:pt x="4107" y="4112"/>
                    <a:pt x="4111" y="4111"/>
                    <a:pt x="4113" y="4109"/>
                  </a:cubicBezTo>
                  <a:cubicBezTo>
                    <a:pt x="4138" y="4085"/>
                    <a:pt x="3994" y="3904"/>
                    <a:pt x="3629" y="3539"/>
                  </a:cubicBezTo>
                  <a:cubicBezTo>
                    <a:pt x="2498" y="2403"/>
                    <a:pt x="1" y="1"/>
                    <a:pt x="0" y="0"/>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8" name="Google Shape;1178;p14"/>
            <p:cNvSpPr/>
            <p:nvPr/>
          </p:nvSpPr>
          <p:spPr>
            <a:xfrm>
              <a:off x="1845625" y="3984450"/>
              <a:ext cx="102325" cy="101600"/>
            </a:xfrm>
            <a:custGeom>
              <a:avLst/>
              <a:gdLst/>
              <a:ahLst/>
              <a:cxnLst/>
              <a:rect l="l" t="t" r="r" b="b"/>
              <a:pathLst>
                <a:path w="4093" h="4064" extrusionOk="0">
                  <a:moveTo>
                    <a:pt x="1" y="1"/>
                  </a:moveTo>
                  <a:cubicBezTo>
                    <a:pt x="1" y="1"/>
                    <a:pt x="2379" y="2465"/>
                    <a:pt x="3502" y="3580"/>
                  </a:cubicBezTo>
                  <a:cubicBezTo>
                    <a:pt x="3859" y="3937"/>
                    <a:pt x="4013" y="4063"/>
                    <a:pt x="4058" y="4063"/>
                  </a:cubicBezTo>
                  <a:cubicBezTo>
                    <a:pt x="4063" y="4063"/>
                    <a:pt x="4066" y="4062"/>
                    <a:pt x="4068" y="4060"/>
                  </a:cubicBezTo>
                  <a:cubicBezTo>
                    <a:pt x="4093" y="4031"/>
                    <a:pt x="3949" y="3855"/>
                    <a:pt x="3588" y="3494"/>
                  </a:cubicBezTo>
                  <a:cubicBezTo>
                    <a:pt x="2465" y="2379"/>
                    <a:pt x="1" y="1"/>
                    <a:pt x="1"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9" name="Google Shape;1179;p14"/>
            <p:cNvSpPr/>
            <p:nvPr/>
          </p:nvSpPr>
          <p:spPr>
            <a:xfrm>
              <a:off x="1846850" y="3985575"/>
              <a:ext cx="101000" cy="100475"/>
            </a:xfrm>
            <a:custGeom>
              <a:avLst/>
              <a:gdLst/>
              <a:ahLst/>
              <a:cxnLst/>
              <a:rect l="l" t="t" r="r" b="b"/>
              <a:pathLst>
                <a:path w="4040" h="4019" extrusionOk="0">
                  <a:moveTo>
                    <a:pt x="1" y="1"/>
                  </a:moveTo>
                  <a:cubicBezTo>
                    <a:pt x="1" y="5"/>
                    <a:pt x="2346" y="2436"/>
                    <a:pt x="3453" y="3543"/>
                  </a:cubicBezTo>
                  <a:cubicBezTo>
                    <a:pt x="3805" y="3895"/>
                    <a:pt x="3959" y="4018"/>
                    <a:pt x="4002" y="4018"/>
                  </a:cubicBezTo>
                  <a:cubicBezTo>
                    <a:pt x="4006" y="4018"/>
                    <a:pt x="4009" y="4017"/>
                    <a:pt x="4011" y="4015"/>
                  </a:cubicBezTo>
                  <a:cubicBezTo>
                    <a:pt x="4040" y="3990"/>
                    <a:pt x="3896" y="3810"/>
                    <a:pt x="3539" y="3457"/>
                  </a:cubicBezTo>
                  <a:cubicBezTo>
                    <a:pt x="2432" y="2350"/>
                    <a:pt x="1" y="1"/>
                    <a:pt x="1"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0" name="Google Shape;1180;p14"/>
            <p:cNvSpPr/>
            <p:nvPr/>
          </p:nvSpPr>
          <p:spPr>
            <a:xfrm>
              <a:off x="1847975" y="3986900"/>
              <a:ext cx="99975" cy="99250"/>
            </a:xfrm>
            <a:custGeom>
              <a:avLst/>
              <a:gdLst/>
              <a:ahLst/>
              <a:cxnLst/>
              <a:rect l="l" t="t" r="r" b="b"/>
              <a:pathLst>
                <a:path w="3999" h="3970" extrusionOk="0">
                  <a:moveTo>
                    <a:pt x="5" y="1"/>
                  </a:moveTo>
                  <a:cubicBezTo>
                    <a:pt x="1" y="1"/>
                    <a:pt x="2322" y="2404"/>
                    <a:pt x="3421" y="3499"/>
                  </a:cubicBezTo>
                  <a:cubicBezTo>
                    <a:pt x="3768" y="3850"/>
                    <a:pt x="3918" y="3969"/>
                    <a:pt x="3964" y="3969"/>
                  </a:cubicBezTo>
                  <a:cubicBezTo>
                    <a:pt x="3968" y="3969"/>
                    <a:pt x="3972" y="3968"/>
                    <a:pt x="3974" y="3966"/>
                  </a:cubicBezTo>
                  <a:cubicBezTo>
                    <a:pt x="3999" y="3942"/>
                    <a:pt x="3859" y="3765"/>
                    <a:pt x="3507" y="3413"/>
                  </a:cubicBezTo>
                  <a:cubicBezTo>
                    <a:pt x="2408" y="2314"/>
                    <a:pt x="5" y="1"/>
                    <a:pt x="5"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1" name="Google Shape;1181;p14"/>
            <p:cNvSpPr/>
            <p:nvPr/>
          </p:nvSpPr>
          <p:spPr>
            <a:xfrm>
              <a:off x="1849225" y="3988050"/>
              <a:ext cx="98625" cy="98000"/>
            </a:xfrm>
            <a:custGeom>
              <a:avLst/>
              <a:gdLst/>
              <a:ahLst/>
              <a:cxnLst/>
              <a:rect l="l" t="t" r="r" b="b"/>
              <a:pathLst>
                <a:path w="3945" h="3920" extrusionOk="0">
                  <a:moveTo>
                    <a:pt x="0" y="0"/>
                  </a:moveTo>
                  <a:lnTo>
                    <a:pt x="0" y="0"/>
                  </a:lnTo>
                  <a:cubicBezTo>
                    <a:pt x="1" y="1"/>
                    <a:pt x="2288" y="2374"/>
                    <a:pt x="3371" y="3453"/>
                  </a:cubicBezTo>
                  <a:cubicBezTo>
                    <a:pt x="3714" y="3800"/>
                    <a:pt x="3864" y="3919"/>
                    <a:pt x="3907" y="3919"/>
                  </a:cubicBezTo>
                  <a:cubicBezTo>
                    <a:pt x="3911" y="3919"/>
                    <a:pt x="3914" y="3918"/>
                    <a:pt x="3916" y="3916"/>
                  </a:cubicBezTo>
                  <a:cubicBezTo>
                    <a:pt x="3945" y="3887"/>
                    <a:pt x="3805" y="3715"/>
                    <a:pt x="3457" y="3367"/>
                  </a:cubicBezTo>
                  <a:cubicBezTo>
                    <a:pt x="2374" y="2284"/>
                    <a:pt x="1" y="1"/>
                    <a:pt x="0"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2" name="Google Shape;1182;p14"/>
            <p:cNvSpPr/>
            <p:nvPr/>
          </p:nvSpPr>
          <p:spPr>
            <a:xfrm>
              <a:off x="1850450" y="3989175"/>
              <a:ext cx="97400" cy="96875"/>
            </a:xfrm>
            <a:custGeom>
              <a:avLst/>
              <a:gdLst/>
              <a:ahLst/>
              <a:cxnLst/>
              <a:rect l="l" t="t" r="r" b="b"/>
              <a:pathLst>
                <a:path w="3896" h="3875" extrusionOk="0">
                  <a:moveTo>
                    <a:pt x="0" y="0"/>
                  </a:moveTo>
                  <a:cubicBezTo>
                    <a:pt x="1" y="1"/>
                    <a:pt x="2260" y="2342"/>
                    <a:pt x="3326" y="3416"/>
                  </a:cubicBezTo>
                  <a:cubicBezTo>
                    <a:pt x="3665" y="3756"/>
                    <a:pt x="3815" y="3874"/>
                    <a:pt x="3857" y="3874"/>
                  </a:cubicBezTo>
                  <a:cubicBezTo>
                    <a:pt x="3862" y="3874"/>
                    <a:pt x="3865" y="3873"/>
                    <a:pt x="3867" y="3871"/>
                  </a:cubicBezTo>
                  <a:cubicBezTo>
                    <a:pt x="3896" y="3846"/>
                    <a:pt x="3756" y="3670"/>
                    <a:pt x="3412" y="3326"/>
                  </a:cubicBezTo>
                  <a:cubicBezTo>
                    <a:pt x="2342" y="2260"/>
                    <a:pt x="1" y="1"/>
                    <a:pt x="0"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3" name="Google Shape;1183;p14"/>
            <p:cNvSpPr/>
            <p:nvPr/>
          </p:nvSpPr>
          <p:spPr>
            <a:xfrm>
              <a:off x="1851575" y="3990300"/>
              <a:ext cx="96075" cy="95750"/>
            </a:xfrm>
            <a:custGeom>
              <a:avLst/>
              <a:gdLst/>
              <a:ahLst/>
              <a:cxnLst/>
              <a:rect l="l" t="t" r="r" b="b"/>
              <a:pathLst>
                <a:path w="3843" h="3830" extrusionOk="0">
                  <a:moveTo>
                    <a:pt x="0" y="0"/>
                  </a:moveTo>
                  <a:cubicBezTo>
                    <a:pt x="0" y="8"/>
                    <a:pt x="2227" y="2317"/>
                    <a:pt x="3281" y="3375"/>
                  </a:cubicBezTo>
                  <a:cubicBezTo>
                    <a:pt x="3620" y="3711"/>
                    <a:pt x="3766" y="3829"/>
                    <a:pt x="3808" y="3829"/>
                  </a:cubicBezTo>
                  <a:cubicBezTo>
                    <a:pt x="3813" y="3829"/>
                    <a:pt x="3816" y="3828"/>
                    <a:pt x="3818" y="3826"/>
                  </a:cubicBezTo>
                  <a:cubicBezTo>
                    <a:pt x="3843" y="3801"/>
                    <a:pt x="3711" y="3629"/>
                    <a:pt x="3367" y="3289"/>
                  </a:cubicBezTo>
                  <a:cubicBezTo>
                    <a:pt x="2309" y="2231"/>
                    <a:pt x="1" y="0"/>
                    <a:pt x="0" y="0"/>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4" name="Google Shape;1184;p14"/>
            <p:cNvSpPr/>
            <p:nvPr/>
          </p:nvSpPr>
          <p:spPr>
            <a:xfrm>
              <a:off x="1852700" y="3991625"/>
              <a:ext cx="94950" cy="94400"/>
            </a:xfrm>
            <a:custGeom>
              <a:avLst/>
              <a:gdLst/>
              <a:ahLst/>
              <a:cxnLst/>
              <a:rect l="l" t="t" r="r" b="b"/>
              <a:pathLst>
                <a:path w="3798" h="3776" extrusionOk="0">
                  <a:moveTo>
                    <a:pt x="0" y="1"/>
                  </a:moveTo>
                  <a:cubicBezTo>
                    <a:pt x="1" y="1"/>
                    <a:pt x="2207" y="2281"/>
                    <a:pt x="3240" y="3326"/>
                  </a:cubicBezTo>
                  <a:cubicBezTo>
                    <a:pt x="3580" y="3662"/>
                    <a:pt x="3728" y="3776"/>
                    <a:pt x="3766" y="3776"/>
                  </a:cubicBezTo>
                  <a:cubicBezTo>
                    <a:pt x="3769" y="3776"/>
                    <a:pt x="3771" y="3775"/>
                    <a:pt x="3773" y="3773"/>
                  </a:cubicBezTo>
                  <a:cubicBezTo>
                    <a:pt x="3798" y="3748"/>
                    <a:pt x="3666" y="3576"/>
                    <a:pt x="3326" y="3240"/>
                  </a:cubicBezTo>
                  <a:cubicBezTo>
                    <a:pt x="2280" y="2199"/>
                    <a:pt x="1" y="1"/>
                    <a:pt x="0" y="1"/>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5" name="Google Shape;1185;p14"/>
            <p:cNvSpPr/>
            <p:nvPr/>
          </p:nvSpPr>
          <p:spPr>
            <a:xfrm>
              <a:off x="1854025" y="3992750"/>
              <a:ext cx="93625" cy="93075"/>
            </a:xfrm>
            <a:custGeom>
              <a:avLst/>
              <a:gdLst/>
              <a:ahLst/>
              <a:cxnLst/>
              <a:rect l="l" t="t" r="r" b="b"/>
              <a:pathLst>
                <a:path w="3745" h="3723" extrusionOk="0">
                  <a:moveTo>
                    <a:pt x="1" y="1"/>
                  </a:moveTo>
                  <a:cubicBezTo>
                    <a:pt x="1" y="1"/>
                    <a:pt x="2166" y="2252"/>
                    <a:pt x="3199" y="3281"/>
                  </a:cubicBezTo>
                  <a:cubicBezTo>
                    <a:pt x="3530" y="3615"/>
                    <a:pt x="3674" y="3722"/>
                    <a:pt x="3712" y="3722"/>
                  </a:cubicBezTo>
                  <a:cubicBezTo>
                    <a:pt x="3716" y="3722"/>
                    <a:pt x="3718" y="3722"/>
                    <a:pt x="3720" y="3720"/>
                  </a:cubicBezTo>
                  <a:cubicBezTo>
                    <a:pt x="3745" y="3703"/>
                    <a:pt x="3613" y="3531"/>
                    <a:pt x="3281" y="3199"/>
                  </a:cubicBezTo>
                  <a:cubicBezTo>
                    <a:pt x="2256" y="2174"/>
                    <a:pt x="1" y="1"/>
                    <a:pt x="1"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6" name="Google Shape;1186;p14"/>
            <p:cNvSpPr/>
            <p:nvPr/>
          </p:nvSpPr>
          <p:spPr>
            <a:xfrm>
              <a:off x="1855150" y="3993875"/>
              <a:ext cx="92500" cy="91950"/>
            </a:xfrm>
            <a:custGeom>
              <a:avLst/>
              <a:gdLst/>
              <a:ahLst/>
              <a:cxnLst/>
              <a:rect l="l" t="t" r="r" b="b"/>
              <a:pathLst>
                <a:path w="3700" h="3678" extrusionOk="0">
                  <a:moveTo>
                    <a:pt x="1" y="1"/>
                  </a:moveTo>
                  <a:lnTo>
                    <a:pt x="1" y="1"/>
                  </a:lnTo>
                  <a:cubicBezTo>
                    <a:pt x="1" y="1"/>
                    <a:pt x="2141" y="2227"/>
                    <a:pt x="3158" y="3240"/>
                  </a:cubicBezTo>
                  <a:cubicBezTo>
                    <a:pt x="3485" y="3571"/>
                    <a:pt x="3629" y="3677"/>
                    <a:pt x="3667" y="3677"/>
                  </a:cubicBezTo>
                  <a:cubicBezTo>
                    <a:pt x="3671" y="3677"/>
                    <a:pt x="3673" y="3677"/>
                    <a:pt x="3675" y="3675"/>
                  </a:cubicBezTo>
                  <a:cubicBezTo>
                    <a:pt x="3700" y="3654"/>
                    <a:pt x="3572" y="3490"/>
                    <a:pt x="3240" y="3158"/>
                  </a:cubicBezTo>
                  <a:cubicBezTo>
                    <a:pt x="2223" y="2145"/>
                    <a:pt x="1" y="1"/>
                    <a:pt x="1"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7" name="Google Shape;1187;p14"/>
            <p:cNvSpPr/>
            <p:nvPr/>
          </p:nvSpPr>
          <p:spPr>
            <a:xfrm>
              <a:off x="1856275" y="3995100"/>
              <a:ext cx="91275" cy="90825"/>
            </a:xfrm>
            <a:custGeom>
              <a:avLst/>
              <a:gdLst/>
              <a:ahLst/>
              <a:cxnLst/>
              <a:rect l="l" t="t" r="r" b="b"/>
              <a:pathLst>
                <a:path w="3651" h="3633" extrusionOk="0">
                  <a:moveTo>
                    <a:pt x="1" y="1"/>
                  </a:moveTo>
                  <a:cubicBezTo>
                    <a:pt x="1" y="2"/>
                    <a:pt x="2113" y="2195"/>
                    <a:pt x="3117" y="3191"/>
                  </a:cubicBezTo>
                  <a:cubicBezTo>
                    <a:pt x="3441" y="3522"/>
                    <a:pt x="3585" y="3632"/>
                    <a:pt x="3622" y="3632"/>
                  </a:cubicBezTo>
                  <a:cubicBezTo>
                    <a:pt x="3626" y="3632"/>
                    <a:pt x="3628" y="3632"/>
                    <a:pt x="3630" y="3630"/>
                  </a:cubicBezTo>
                  <a:cubicBezTo>
                    <a:pt x="3650" y="3609"/>
                    <a:pt x="3523" y="3445"/>
                    <a:pt x="3195" y="3117"/>
                  </a:cubicBezTo>
                  <a:cubicBezTo>
                    <a:pt x="2195" y="2109"/>
                    <a:pt x="2" y="1"/>
                    <a:pt x="1"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8" name="Google Shape;1188;p14"/>
            <p:cNvSpPr/>
            <p:nvPr/>
          </p:nvSpPr>
          <p:spPr>
            <a:xfrm>
              <a:off x="1857425" y="3996350"/>
              <a:ext cx="90125" cy="89575"/>
            </a:xfrm>
            <a:custGeom>
              <a:avLst/>
              <a:gdLst/>
              <a:ahLst/>
              <a:cxnLst/>
              <a:rect l="l" t="t" r="r" b="b"/>
              <a:pathLst>
                <a:path w="3605" h="3583" extrusionOk="0">
                  <a:moveTo>
                    <a:pt x="0" y="0"/>
                  </a:moveTo>
                  <a:lnTo>
                    <a:pt x="0" y="0"/>
                  </a:lnTo>
                  <a:cubicBezTo>
                    <a:pt x="1" y="1"/>
                    <a:pt x="2087" y="2157"/>
                    <a:pt x="3075" y="3149"/>
                  </a:cubicBezTo>
                  <a:cubicBezTo>
                    <a:pt x="3403" y="3473"/>
                    <a:pt x="3540" y="3582"/>
                    <a:pt x="3577" y="3582"/>
                  </a:cubicBezTo>
                  <a:cubicBezTo>
                    <a:pt x="3580" y="3582"/>
                    <a:pt x="3582" y="3582"/>
                    <a:pt x="3584" y="3580"/>
                  </a:cubicBezTo>
                  <a:cubicBezTo>
                    <a:pt x="3604" y="3559"/>
                    <a:pt x="3481" y="3400"/>
                    <a:pt x="3153" y="3071"/>
                  </a:cubicBezTo>
                  <a:cubicBezTo>
                    <a:pt x="2165" y="2083"/>
                    <a:pt x="1" y="1"/>
                    <a:pt x="0"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89" name="Google Shape;1189;p14"/>
            <p:cNvSpPr/>
            <p:nvPr/>
          </p:nvSpPr>
          <p:spPr>
            <a:xfrm>
              <a:off x="1858550" y="3997475"/>
              <a:ext cx="89000" cy="88450"/>
            </a:xfrm>
            <a:custGeom>
              <a:avLst/>
              <a:gdLst/>
              <a:ahLst/>
              <a:cxnLst/>
              <a:rect l="l" t="t" r="r" b="b"/>
              <a:pathLst>
                <a:path w="3560" h="3538" extrusionOk="0">
                  <a:moveTo>
                    <a:pt x="8" y="0"/>
                  </a:moveTo>
                  <a:lnTo>
                    <a:pt x="8" y="0"/>
                  </a:lnTo>
                  <a:cubicBezTo>
                    <a:pt x="0" y="0"/>
                    <a:pt x="2059" y="2133"/>
                    <a:pt x="3039" y="3108"/>
                  </a:cubicBezTo>
                  <a:cubicBezTo>
                    <a:pt x="3358" y="3428"/>
                    <a:pt x="3495" y="3538"/>
                    <a:pt x="3532" y="3538"/>
                  </a:cubicBezTo>
                  <a:cubicBezTo>
                    <a:pt x="3535" y="3538"/>
                    <a:pt x="3537" y="3537"/>
                    <a:pt x="3539" y="3535"/>
                  </a:cubicBezTo>
                  <a:cubicBezTo>
                    <a:pt x="3559" y="3514"/>
                    <a:pt x="3436" y="3355"/>
                    <a:pt x="3112" y="3031"/>
                  </a:cubicBezTo>
                  <a:cubicBezTo>
                    <a:pt x="2141" y="2059"/>
                    <a:pt x="8" y="0"/>
                    <a:pt x="8" y="0"/>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0" name="Google Shape;1190;p14"/>
            <p:cNvSpPr/>
            <p:nvPr/>
          </p:nvSpPr>
          <p:spPr>
            <a:xfrm>
              <a:off x="1859875" y="3998700"/>
              <a:ext cx="87675" cy="87225"/>
            </a:xfrm>
            <a:custGeom>
              <a:avLst/>
              <a:gdLst/>
              <a:ahLst/>
              <a:cxnLst/>
              <a:rect l="l" t="t" r="r" b="b"/>
              <a:pathLst>
                <a:path w="3507" h="3489" extrusionOk="0">
                  <a:moveTo>
                    <a:pt x="0" y="0"/>
                  </a:moveTo>
                  <a:lnTo>
                    <a:pt x="0" y="0"/>
                  </a:lnTo>
                  <a:cubicBezTo>
                    <a:pt x="1" y="1"/>
                    <a:pt x="2026" y="2100"/>
                    <a:pt x="2990" y="3064"/>
                  </a:cubicBezTo>
                  <a:cubicBezTo>
                    <a:pt x="3305" y="3383"/>
                    <a:pt x="3442" y="3489"/>
                    <a:pt x="3478" y="3489"/>
                  </a:cubicBezTo>
                  <a:cubicBezTo>
                    <a:pt x="3482" y="3489"/>
                    <a:pt x="3484" y="3488"/>
                    <a:pt x="3486" y="3486"/>
                  </a:cubicBezTo>
                  <a:cubicBezTo>
                    <a:pt x="3506" y="3465"/>
                    <a:pt x="3383" y="3306"/>
                    <a:pt x="3068" y="2986"/>
                  </a:cubicBezTo>
                  <a:cubicBezTo>
                    <a:pt x="2100" y="2022"/>
                    <a:pt x="1" y="1"/>
                    <a:pt x="0"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1" name="Google Shape;1191;p14"/>
            <p:cNvSpPr/>
            <p:nvPr/>
          </p:nvSpPr>
          <p:spPr>
            <a:xfrm>
              <a:off x="1861000" y="3999825"/>
              <a:ext cx="86450" cy="85900"/>
            </a:xfrm>
            <a:custGeom>
              <a:avLst/>
              <a:gdLst/>
              <a:ahLst/>
              <a:cxnLst/>
              <a:rect l="l" t="t" r="r" b="b"/>
              <a:pathLst>
                <a:path w="3458" h="3436" extrusionOk="0">
                  <a:moveTo>
                    <a:pt x="1" y="1"/>
                  </a:moveTo>
                  <a:lnTo>
                    <a:pt x="1" y="1"/>
                  </a:lnTo>
                  <a:cubicBezTo>
                    <a:pt x="1" y="1"/>
                    <a:pt x="1998" y="2071"/>
                    <a:pt x="2945" y="3019"/>
                  </a:cubicBezTo>
                  <a:cubicBezTo>
                    <a:pt x="3259" y="3333"/>
                    <a:pt x="3392" y="3435"/>
                    <a:pt x="3429" y="3435"/>
                  </a:cubicBezTo>
                  <a:cubicBezTo>
                    <a:pt x="3432" y="3435"/>
                    <a:pt x="3435" y="3435"/>
                    <a:pt x="3437" y="3433"/>
                  </a:cubicBezTo>
                  <a:cubicBezTo>
                    <a:pt x="3457" y="3412"/>
                    <a:pt x="3338" y="3261"/>
                    <a:pt x="3023" y="2941"/>
                  </a:cubicBezTo>
                  <a:cubicBezTo>
                    <a:pt x="2071" y="1994"/>
                    <a:pt x="1" y="1"/>
                    <a:pt x="1"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2" name="Google Shape;1192;p14"/>
            <p:cNvSpPr/>
            <p:nvPr/>
          </p:nvSpPr>
          <p:spPr>
            <a:xfrm>
              <a:off x="1862225" y="4000950"/>
              <a:ext cx="85225" cy="84775"/>
            </a:xfrm>
            <a:custGeom>
              <a:avLst/>
              <a:gdLst/>
              <a:ahLst/>
              <a:cxnLst/>
              <a:rect l="l" t="t" r="r" b="b"/>
              <a:pathLst>
                <a:path w="3409" h="3391" extrusionOk="0">
                  <a:moveTo>
                    <a:pt x="1" y="1"/>
                  </a:moveTo>
                  <a:cubicBezTo>
                    <a:pt x="1" y="5"/>
                    <a:pt x="1969" y="2047"/>
                    <a:pt x="2900" y="2978"/>
                  </a:cubicBezTo>
                  <a:cubicBezTo>
                    <a:pt x="3210" y="3288"/>
                    <a:pt x="3343" y="3390"/>
                    <a:pt x="3380" y="3390"/>
                  </a:cubicBezTo>
                  <a:cubicBezTo>
                    <a:pt x="3383" y="3390"/>
                    <a:pt x="3386" y="3390"/>
                    <a:pt x="3388" y="3388"/>
                  </a:cubicBezTo>
                  <a:cubicBezTo>
                    <a:pt x="3408" y="3367"/>
                    <a:pt x="3289" y="3216"/>
                    <a:pt x="2978" y="2900"/>
                  </a:cubicBezTo>
                  <a:cubicBezTo>
                    <a:pt x="2039" y="1965"/>
                    <a:pt x="1" y="1"/>
                    <a:pt x="1" y="1"/>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3" name="Google Shape;1193;p14"/>
            <p:cNvSpPr/>
            <p:nvPr/>
          </p:nvSpPr>
          <p:spPr>
            <a:xfrm>
              <a:off x="1863350" y="4002300"/>
              <a:ext cx="84000" cy="83625"/>
            </a:xfrm>
            <a:custGeom>
              <a:avLst/>
              <a:gdLst/>
              <a:ahLst/>
              <a:cxnLst/>
              <a:rect l="l" t="t" r="r" b="b"/>
              <a:pathLst>
                <a:path w="3360" h="3345" extrusionOk="0">
                  <a:moveTo>
                    <a:pt x="1" y="0"/>
                  </a:moveTo>
                  <a:lnTo>
                    <a:pt x="1" y="0"/>
                  </a:lnTo>
                  <a:cubicBezTo>
                    <a:pt x="1" y="1"/>
                    <a:pt x="1936" y="2009"/>
                    <a:pt x="2855" y="2936"/>
                  </a:cubicBezTo>
                  <a:cubicBezTo>
                    <a:pt x="3166" y="3240"/>
                    <a:pt x="3296" y="3345"/>
                    <a:pt x="3331" y="3345"/>
                  </a:cubicBezTo>
                  <a:cubicBezTo>
                    <a:pt x="3335" y="3345"/>
                    <a:pt x="3337" y="3344"/>
                    <a:pt x="3339" y="3342"/>
                  </a:cubicBezTo>
                  <a:cubicBezTo>
                    <a:pt x="3359" y="3321"/>
                    <a:pt x="3240" y="3166"/>
                    <a:pt x="2933" y="2858"/>
                  </a:cubicBezTo>
                  <a:cubicBezTo>
                    <a:pt x="2010" y="1936"/>
                    <a:pt x="1" y="1"/>
                    <a:pt x="1"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4" name="Google Shape;1194;p14"/>
            <p:cNvSpPr/>
            <p:nvPr/>
          </p:nvSpPr>
          <p:spPr>
            <a:xfrm>
              <a:off x="1864500" y="4003425"/>
              <a:ext cx="82950" cy="82300"/>
            </a:xfrm>
            <a:custGeom>
              <a:avLst/>
              <a:gdLst/>
              <a:ahLst/>
              <a:cxnLst/>
              <a:rect l="l" t="t" r="r" b="b"/>
              <a:pathLst>
                <a:path w="3318" h="3292" extrusionOk="0">
                  <a:moveTo>
                    <a:pt x="4" y="0"/>
                  </a:moveTo>
                  <a:lnTo>
                    <a:pt x="4" y="0"/>
                  </a:lnTo>
                  <a:cubicBezTo>
                    <a:pt x="0" y="0"/>
                    <a:pt x="1911" y="1977"/>
                    <a:pt x="2821" y="2891"/>
                  </a:cubicBezTo>
                  <a:cubicBezTo>
                    <a:pt x="3124" y="3190"/>
                    <a:pt x="3253" y="3291"/>
                    <a:pt x="3289" y="3291"/>
                  </a:cubicBezTo>
                  <a:cubicBezTo>
                    <a:pt x="3292" y="3291"/>
                    <a:pt x="3295" y="3291"/>
                    <a:pt x="3297" y="3289"/>
                  </a:cubicBezTo>
                  <a:cubicBezTo>
                    <a:pt x="3317" y="3268"/>
                    <a:pt x="3203" y="3121"/>
                    <a:pt x="2895" y="2813"/>
                  </a:cubicBezTo>
                  <a:cubicBezTo>
                    <a:pt x="1985" y="1907"/>
                    <a:pt x="4" y="0"/>
                    <a:pt x="4" y="0"/>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5" name="Google Shape;1195;p14"/>
            <p:cNvSpPr/>
            <p:nvPr/>
          </p:nvSpPr>
          <p:spPr>
            <a:xfrm>
              <a:off x="1865825" y="4004550"/>
              <a:ext cx="81525" cy="81075"/>
            </a:xfrm>
            <a:custGeom>
              <a:avLst/>
              <a:gdLst/>
              <a:ahLst/>
              <a:cxnLst/>
              <a:rect l="l" t="t" r="r" b="b"/>
              <a:pathLst>
                <a:path w="3261" h="3243" extrusionOk="0">
                  <a:moveTo>
                    <a:pt x="0" y="0"/>
                  </a:moveTo>
                  <a:cubicBezTo>
                    <a:pt x="1" y="1"/>
                    <a:pt x="1874" y="1952"/>
                    <a:pt x="2772" y="2846"/>
                  </a:cubicBezTo>
                  <a:cubicBezTo>
                    <a:pt x="3067" y="3144"/>
                    <a:pt x="3195" y="3242"/>
                    <a:pt x="3232" y="3242"/>
                  </a:cubicBezTo>
                  <a:cubicBezTo>
                    <a:pt x="3235" y="3242"/>
                    <a:pt x="3238" y="3241"/>
                    <a:pt x="3240" y="3240"/>
                  </a:cubicBezTo>
                  <a:cubicBezTo>
                    <a:pt x="3260" y="3223"/>
                    <a:pt x="3145" y="3076"/>
                    <a:pt x="2842" y="2772"/>
                  </a:cubicBezTo>
                  <a:cubicBezTo>
                    <a:pt x="1952" y="1878"/>
                    <a:pt x="1" y="1"/>
                    <a:pt x="0" y="0"/>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6" name="Google Shape;1196;p14"/>
            <p:cNvSpPr/>
            <p:nvPr/>
          </p:nvSpPr>
          <p:spPr>
            <a:xfrm>
              <a:off x="1866950" y="4005675"/>
              <a:ext cx="80400" cy="79950"/>
            </a:xfrm>
            <a:custGeom>
              <a:avLst/>
              <a:gdLst/>
              <a:ahLst/>
              <a:cxnLst/>
              <a:rect l="l" t="t" r="r" b="b"/>
              <a:pathLst>
                <a:path w="3216" h="3198" extrusionOk="0">
                  <a:moveTo>
                    <a:pt x="0" y="0"/>
                  </a:moveTo>
                  <a:cubicBezTo>
                    <a:pt x="0" y="9"/>
                    <a:pt x="1850" y="1923"/>
                    <a:pt x="2731" y="2805"/>
                  </a:cubicBezTo>
                  <a:cubicBezTo>
                    <a:pt x="3026" y="3100"/>
                    <a:pt x="3148" y="3197"/>
                    <a:pt x="3186" y="3197"/>
                  </a:cubicBezTo>
                  <a:cubicBezTo>
                    <a:pt x="3190" y="3197"/>
                    <a:pt x="3193" y="3196"/>
                    <a:pt x="3195" y="3195"/>
                  </a:cubicBezTo>
                  <a:cubicBezTo>
                    <a:pt x="3215" y="3174"/>
                    <a:pt x="3100" y="3031"/>
                    <a:pt x="2805" y="2735"/>
                  </a:cubicBezTo>
                  <a:cubicBezTo>
                    <a:pt x="1920" y="1854"/>
                    <a:pt x="1" y="0"/>
                    <a:pt x="0" y="0"/>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7" name="Google Shape;1197;p14"/>
            <p:cNvSpPr/>
            <p:nvPr/>
          </p:nvSpPr>
          <p:spPr>
            <a:xfrm>
              <a:off x="1868075" y="4007000"/>
              <a:ext cx="79075" cy="78625"/>
            </a:xfrm>
            <a:custGeom>
              <a:avLst/>
              <a:gdLst/>
              <a:ahLst/>
              <a:cxnLst/>
              <a:rect l="l" t="t" r="r" b="b"/>
              <a:pathLst>
                <a:path w="3163" h="3145" extrusionOk="0">
                  <a:moveTo>
                    <a:pt x="1" y="1"/>
                  </a:moveTo>
                  <a:lnTo>
                    <a:pt x="1" y="1"/>
                  </a:lnTo>
                  <a:cubicBezTo>
                    <a:pt x="1" y="1"/>
                    <a:pt x="1821" y="1887"/>
                    <a:pt x="2686" y="2756"/>
                  </a:cubicBezTo>
                  <a:cubicBezTo>
                    <a:pt x="2977" y="3047"/>
                    <a:pt x="3098" y="3144"/>
                    <a:pt x="3134" y="3144"/>
                  </a:cubicBezTo>
                  <a:cubicBezTo>
                    <a:pt x="3137" y="3144"/>
                    <a:pt x="3140" y="3143"/>
                    <a:pt x="3142" y="3142"/>
                  </a:cubicBezTo>
                  <a:cubicBezTo>
                    <a:pt x="3162" y="3121"/>
                    <a:pt x="3055" y="2982"/>
                    <a:pt x="2760" y="2686"/>
                  </a:cubicBezTo>
                  <a:cubicBezTo>
                    <a:pt x="1891" y="1821"/>
                    <a:pt x="1" y="1"/>
                    <a:pt x="1" y="1"/>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8" name="Google Shape;1198;p14"/>
            <p:cNvSpPr/>
            <p:nvPr/>
          </p:nvSpPr>
          <p:spPr>
            <a:xfrm>
              <a:off x="1869200" y="4008125"/>
              <a:ext cx="78150" cy="77500"/>
            </a:xfrm>
            <a:custGeom>
              <a:avLst/>
              <a:gdLst/>
              <a:ahLst/>
              <a:cxnLst/>
              <a:rect l="l" t="t" r="r" b="b"/>
              <a:pathLst>
                <a:path w="3126" h="3100" extrusionOk="0">
                  <a:moveTo>
                    <a:pt x="9" y="1"/>
                  </a:moveTo>
                  <a:cubicBezTo>
                    <a:pt x="1" y="1"/>
                    <a:pt x="1797" y="1862"/>
                    <a:pt x="2654" y="2715"/>
                  </a:cubicBezTo>
                  <a:cubicBezTo>
                    <a:pt x="2937" y="3002"/>
                    <a:pt x="3061" y="3099"/>
                    <a:pt x="3097" y="3099"/>
                  </a:cubicBezTo>
                  <a:cubicBezTo>
                    <a:pt x="3100" y="3099"/>
                    <a:pt x="3103" y="3099"/>
                    <a:pt x="3105" y="3097"/>
                  </a:cubicBezTo>
                  <a:cubicBezTo>
                    <a:pt x="3125" y="3076"/>
                    <a:pt x="3015" y="2937"/>
                    <a:pt x="2723" y="2646"/>
                  </a:cubicBezTo>
                  <a:cubicBezTo>
                    <a:pt x="1866" y="1789"/>
                    <a:pt x="9" y="1"/>
                    <a:pt x="9"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99" name="Google Shape;1199;p14"/>
            <p:cNvSpPr/>
            <p:nvPr/>
          </p:nvSpPr>
          <p:spPr>
            <a:xfrm>
              <a:off x="1870525" y="4009250"/>
              <a:ext cx="76625" cy="76375"/>
            </a:xfrm>
            <a:custGeom>
              <a:avLst/>
              <a:gdLst/>
              <a:ahLst/>
              <a:cxnLst/>
              <a:rect l="l" t="t" r="r" b="b"/>
              <a:pathLst>
                <a:path w="3065" h="3055" extrusionOk="0">
                  <a:moveTo>
                    <a:pt x="1" y="1"/>
                  </a:moveTo>
                  <a:cubicBezTo>
                    <a:pt x="1" y="1"/>
                    <a:pt x="1760" y="1834"/>
                    <a:pt x="2605" y="2670"/>
                  </a:cubicBezTo>
                  <a:cubicBezTo>
                    <a:pt x="2888" y="2957"/>
                    <a:pt x="3009" y="3054"/>
                    <a:pt x="3044" y="3054"/>
                  </a:cubicBezTo>
                  <a:cubicBezTo>
                    <a:pt x="3047" y="3054"/>
                    <a:pt x="3050" y="3054"/>
                    <a:pt x="3052" y="3052"/>
                  </a:cubicBezTo>
                  <a:cubicBezTo>
                    <a:pt x="3064" y="3031"/>
                    <a:pt x="2957" y="2892"/>
                    <a:pt x="2670" y="2605"/>
                  </a:cubicBezTo>
                  <a:cubicBezTo>
                    <a:pt x="1830" y="1760"/>
                    <a:pt x="1" y="1"/>
                    <a:pt x="1"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0" name="Google Shape;1200;p14"/>
            <p:cNvSpPr/>
            <p:nvPr/>
          </p:nvSpPr>
          <p:spPr>
            <a:xfrm>
              <a:off x="1871675" y="4010500"/>
              <a:ext cx="75475" cy="75025"/>
            </a:xfrm>
            <a:custGeom>
              <a:avLst/>
              <a:gdLst/>
              <a:ahLst/>
              <a:cxnLst/>
              <a:rect l="l" t="t" r="r" b="b"/>
              <a:pathLst>
                <a:path w="3019" h="3001" extrusionOk="0">
                  <a:moveTo>
                    <a:pt x="0" y="0"/>
                  </a:moveTo>
                  <a:cubicBezTo>
                    <a:pt x="0" y="4"/>
                    <a:pt x="1730" y="1796"/>
                    <a:pt x="2563" y="2620"/>
                  </a:cubicBezTo>
                  <a:cubicBezTo>
                    <a:pt x="2841" y="2906"/>
                    <a:pt x="2959" y="3000"/>
                    <a:pt x="2996" y="3000"/>
                  </a:cubicBezTo>
                  <a:cubicBezTo>
                    <a:pt x="3000" y="3000"/>
                    <a:pt x="3003" y="2999"/>
                    <a:pt x="3006" y="2998"/>
                  </a:cubicBezTo>
                  <a:cubicBezTo>
                    <a:pt x="3018" y="2977"/>
                    <a:pt x="2916" y="2842"/>
                    <a:pt x="2629" y="2555"/>
                  </a:cubicBezTo>
                  <a:cubicBezTo>
                    <a:pt x="1800" y="1730"/>
                    <a:pt x="0" y="0"/>
                    <a:pt x="0" y="0"/>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1" name="Google Shape;1201;p14"/>
            <p:cNvSpPr/>
            <p:nvPr/>
          </p:nvSpPr>
          <p:spPr>
            <a:xfrm>
              <a:off x="1872800" y="4011725"/>
              <a:ext cx="74225" cy="73900"/>
            </a:xfrm>
            <a:custGeom>
              <a:avLst/>
              <a:gdLst/>
              <a:ahLst/>
              <a:cxnLst/>
              <a:rect l="l" t="t" r="r" b="b"/>
              <a:pathLst>
                <a:path w="2969" h="2956" extrusionOk="0">
                  <a:moveTo>
                    <a:pt x="0" y="0"/>
                  </a:moveTo>
                  <a:lnTo>
                    <a:pt x="0" y="0"/>
                  </a:lnTo>
                  <a:cubicBezTo>
                    <a:pt x="1" y="1"/>
                    <a:pt x="1702" y="1768"/>
                    <a:pt x="2518" y="2584"/>
                  </a:cubicBezTo>
                  <a:cubicBezTo>
                    <a:pt x="2796" y="2862"/>
                    <a:pt x="2917" y="2956"/>
                    <a:pt x="2946" y="2956"/>
                  </a:cubicBezTo>
                  <a:cubicBezTo>
                    <a:pt x="2949" y="2956"/>
                    <a:pt x="2951" y="2955"/>
                    <a:pt x="2953" y="2953"/>
                  </a:cubicBezTo>
                  <a:cubicBezTo>
                    <a:pt x="2969" y="2932"/>
                    <a:pt x="2866" y="2801"/>
                    <a:pt x="2584" y="2518"/>
                  </a:cubicBezTo>
                  <a:cubicBezTo>
                    <a:pt x="1772" y="1702"/>
                    <a:pt x="1" y="1"/>
                    <a:pt x="0"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2" name="Google Shape;1202;p14"/>
            <p:cNvSpPr/>
            <p:nvPr/>
          </p:nvSpPr>
          <p:spPr>
            <a:xfrm>
              <a:off x="1873925" y="4012850"/>
              <a:ext cx="73225" cy="72775"/>
            </a:xfrm>
            <a:custGeom>
              <a:avLst/>
              <a:gdLst/>
              <a:ahLst/>
              <a:cxnLst/>
              <a:rect l="l" t="t" r="r" b="b"/>
              <a:pathLst>
                <a:path w="2929" h="2911" extrusionOk="0">
                  <a:moveTo>
                    <a:pt x="8" y="0"/>
                  </a:moveTo>
                  <a:cubicBezTo>
                    <a:pt x="0" y="0"/>
                    <a:pt x="1677" y="1739"/>
                    <a:pt x="2481" y="2543"/>
                  </a:cubicBezTo>
                  <a:cubicBezTo>
                    <a:pt x="2756" y="2817"/>
                    <a:pt x="2869" y="2911"/>
                    <a:pt x="2906" y="2911"/>
                  </a:cubicBezTo>
                  <a:cubicBezTo>
                    <a:pt x="2910" y="2911"/>
                    <a:pt x="2913" y="2910"/>
                    <a:pt x="2916" y="2908"/>
                  </a:cubicBezTo>
                  <a:cubicBezTo>
                    <a:pt x="2928" y="2887"/>
                    <a:pt x="2834" y="2760"/>
                    <a:pt x="2551" y="2477"/>
                  </a:cubicBezTo>
                  <a:cubicBezTo>
                    <a:pt x="1747" y="1673"/>
                    <a:pt x="8" y="0"/>
                    <a:pt x="8" y="0"/>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3" name="Google Shape;1203;p14"/>
            <p:cNvSpPr/>
            <p:nvPr/>
          </p:nvSpPr>
          <p:spPr>
            <a:xfrm>
              <a:off x="1875150" y="4014075"/>
              <a:ext cx="71875" cy="71450"/>
            </a:xfrm>
            <a:custGeom>
              <a:avLst/>
              <a:gdLst/>
              <a:ahLst/>
              <a:cxnLst/>
              <a:rect l="l" t="t" r="r" b="b"/>
              <a:pathLst>
                <a:path w="2875" h="2858" extrusionOk="0">
                  <a:moveTo>
                    <a:pt x="5" y="1"/>
                  </a:moveTo>
                  <a:lnTo>
                    <a:pt x="5" y="1"/>
                  </a:lnTo>
                  <a:cubicBezTo>
                    <a:pt x="0" y="1"/>
                    <a:pt x="1645" y="1706"/>
                    <a:pt x="2436" y="2494"/>
                  </a:cubicBezTo>
                  <a:cubicBezTo>
                    <a:pt x="2703" y="2765"/>
                    <a:pt x="2816" y="2857"/>
                    <a:pt x="2850" y="2857"/>
                  </a:cubicBezTo>
                  <a:cubicBezTo>
                    <a:pt x="2854" y="2857"/>
                    <a:pt x="2857" y="2856"/>
                    <a:pt x="2859" y="2855"/>
                  </a:cubicBezTo>
                  <a:cubicBezTo>
                    <a:pt x="2875" y="2834"/>
                    <a:pt x="2777" y="2707"/>
                    <a:pt x="2502" y="2428"/>
                  </a:cubicBezTo>
                  <a:cubicBezTo>
                    <a:pt x="1710" y="1641"/>
                    <a:pt x="5" y="1"/>
                    <a:pt x="5" y="1"/>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4" name="Google Shape;1204;p14"/>
            <p:cNvSpPr/>
            <p:nvPr/>
          </p:nvSpPr>
          <p:spPr>
            <a:xfrm>
              <a:off x="1876375" y="4015200"/>
              <a:ext cx="70650" cy="70325"/>
            </a:xfrm>
            <a:custGeom>
              <a:avLst/>
              <a:gdLst/>
              <a:ahLst/>
              <a:cxnLst/>
              <a:rect l="l" t="t" r="r" b="b"/>
              <a:pathLst>
                <a:path w="2826" h="2813" extrusionOk="0">
                  <a:moveTo>
                    <a:pt x="1" y="1"/>
                  </a:moveTo>
                  <a:cubicBezTo>
                    <a:pt x="1" y="5"/>
                    <a:pt x="1616" y="1682"/>
                    <a:pt x="2391" y="2453"/>
                  </a:cubicBezTo>
                  <a:cubicBezTo>
                    <a:pt x="2658" y="2720"/>
                    <a:pt x="2775" y="2812"/>
                    <a:pt x="2803" y="2812"/>
                  </a:cubicBezTo>
                  <a:cubicBezTo>
                    <a:pt x="2806" y="2812"/>
                    <a:pt x="2808" y="2811"/>
                    <a:pt x="2810" y="2810"/>
                  </a:cubicBezTo>
                  <a:cubicBezTo>
                    <a:pt x="2826" y="2789"/>
                    <a:pt x="2728" y="2662"/>
                    <a:pt x="2457" y="2387"/>
                  </a:cubicBezTo>
                  <a:cubicBezTo>
                    <a:pt x="1678" y="1612"/>
                    <a:pt x="1" y="1"/>
                    <a:pt x="1"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5" name="Google Shape;1205;p14"/>
            <p:cNvSpPr/>
            <p:nvPr/>
          </p:nvSpPr>
          <p:spPr>
            <a:xfrm>
              <a:off x="1877600" y="4016325"/>
              <a:ext cx="69325" cy="69050"/>
            </a:xfrm>
            <a:custGeom>
              <a:avLst/>
              <a:gdLst/>
              <a:ahLst/>
              <a:cxnLst/>
              <a:rect l="l" t="t" r="r" b="b"/>
              <a:pathLst>
                <a:path w="2773" h="2762" extrusionOk="0">
                  <a:moveTo>
                    <a:pt x="1" y="1"/>
                  </a:moveTo>
                  <a:cubicBezTo>
                    <a:pt x="1" y="5"/>
                    <a:pt x="1584" y="1653"/>
                    <a:pt x="2346" y="2412"/>
                  </a:cubicBezTo>
                  <a:cubicBezTo>
                    <a:pt x="2613" y="2682"/>
                    <a:pt x="2724" y="2762"/>
                    <a:pt x="2752" y="2762"/>
                  </a:cubicBezTo>
                  <a:cubicBezTo>
                    <a:pt x="2754" y="2762"/>
                    <a:pt x="2755" y="2761"/>
                    <a:pt x="2756" y="2760"/>
                  </a:cubicBezTo>
                  <a:cubicBezTo>
                    <a:pt x="2773" y="2744"/>
                    <a:pt x="2679" y="2621"/>
                    <a:pt x="2408" y="2350"/>
                  </a:cubicBezTo>
                  <a:cubicBezTo>
                    <a:pt x="1645" y="1584"/>
                    <a:pt x="1" y="1"/>
                    <a:pt x="1"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6" name="Google Shape;1206;p14"/>
            <p:cNvSpPr/>
            <p:nvPr/>
          </p:nvSpPr>
          <p:spPr>
            <a:xfrm>
              <a:off x="1878725" y="4017675"/>
              <a:ext cx="68200" cy="67700"/>
            </a:xfrm>
            <a:custGeom>
              <a:avLst/>
              <a:gdLst/>
              <a:ahLst/>
              <a:cxnLst/>
              <a:rect l="l" t="t" r="r" b="b"/>
              <a:pathLst>
                <a:path w="2728" h="2708" extrusionOk="0">
                  <a:moveTo>
                    <a:pt x="1" y="0"/>
                  </a:moveTo>
                  <a:lnTo>
                    <a:pt x="1" y="0"/>
                  </a:lnTo>
                  <a:cubicBezTo>
                    <a:pt x="1" y="1"/>
                    <a:pt x="1559" y="1612"/>
                    <a:pt x="2305" y="2362"/>
                  </a:cubicBezTo>
                  <a:cubicBezTo>
                    <a:pt x="2568" y="2629"/>
                    <a:pt x="2679" y="2708"/>
                    <a:pt x="2707" y="2708"/>
                  </a:cubicBezTo>
                  <a:cubicBezTo>
                    <a:pt x="2709" y="2708"/>
                    <a:pt x="2710" y="2707"/>
                    <a:pt x="2711" y="2706"/>
                  </a:cubicBezTo>
                  <a:cubicBezTo>
                    <a:pt x="2728" y="2690"/>
                    <a:pt x="2634" y="2567"/>
                    <a:pt x="2367" y="2300"/>
                  </a:cubicBezTo>
                  <a:cubicBezTo>
                    <a:pt x="1621" y="1550"/>
                    <a:pt x="1" y="1"/>
                    <a:pt x="1" y="0"/>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7" name="Google Shape;1207;p14"/>
            <p:cNvSpPr/>
            <p:nvPr/>
          </p:nvSpPr>
          <p:spPr>
            <a:xfrm>
              <a:off x="1879875" y="4018800"/>
              <a:ext cx="67050" cy="66575"/>
            </a:xfrm>
            <a:custGeom>
              <a:avLst/>
              <a:gdLst/>
              <a:ahLst/>
              <a:cxnLst/>
              <a:rect l="l" t="t" r="r" b="b"/>
              <a:pathLst>
                <a:path w="2682" h="2663" extrusionOk="0">
                  <a:moveTo>
                    <a:pt x="4" y="0"/>
                  </a:moveTo>
                  <a:cubicBezTo>
                    <a:pt x="0" y="0"/>
                    <a:pt x="1530" y="1587"/>
                    <a:pt x="2268" y="2321"/>
                  </a:cubicBezTo>
                  <a:cubicBezTo>
                    <a:pt x="2527" y="2584"/>
                    <a:pt x="2634" y="2663"/>
                    <a:pt x="2661" y="2663"/>
                  </a:cubicBezTo>
                  <a:cubicBezTo>
                    <a:pt x="2663" y="2663"/>
                    <a:pt x="2664" y="2662"/>
                    <a:pt x="2665" y="2661"/>
                  </a:cubicBezTo>
                  <a:cubicBezTo>
                    <a:pt x="2682" y="2645"/>
                    <a:pt x="2588" y="2522"/>
                    <a:pt x="2329" y="2260"/>
                  </a:cubicBezTo>
                  <a:cubicBezTo>
                    <a:pt x="1595" y="1526"/>
                    <a:pt x="4" y="0"/>
                    <a:pt x="4" y="0"/>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8" name="Google Shape;1208;p14"/>
            <p:cNvSpPr/>
            <p:nvPr/>
          </p:nvSpPr>
          <p:spPr>
            <a:xfrm>
              <a:off x="1881200" y="4019925"/>
              <a:ext cx="65825" cy="65450"/>
            </a:xfrm>
            <a:custGeom>
              <a:avLst/>
              <a:gdLst/>
              <a:ahLst/>
              <a:cxnLst/>
              <a:rect l="l" t="t" r="r" b="b"/>
              <a:pathLst>
                <a:path w="2633" h="2618" extrusionOk="0">
                  <a:moveTo>
                    <a:pt x="0" y="0"/>
                  </a:moveTo>
                  <a:cubicBezTo>
                    <a:pt x="0" y="4"/>
                    <a:pt x="1497" y="1558"/>
                    <a:pt x="2219" y="2280"/>
                  </a:cubicBezTo>
                  <a:cubicBezTo>
                    <a:pt x="2474" y="2539"/>
                    <a:pt x="2581" y="2618"/>
                    <a:pt x="2608" y="2618"/>
                  </a:cubicBezTo>
                  <a:cubicBezTo>
                    <a:pt x="2610" y="2618"/>
                    <a:pt x="2611" y="2617"/>
                    <a:pt x="2612" y="2616"/>
                  </a:cubicBezTo>
                  <a:cubicBezTo>
                    <a:pt x="2633" y="2600"/>
                    <a:pt x="2543" y="2481"/>
                    <a:pt x="2280" y="2219"/>
                  </a:cubicBezTo>
                  <a:cubicBezTo>
                    <a:pt x="1559" y="1497"/>
                    <a:pt x="1" y="0"/>
                    <a:pt x="0"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09" name="Google Shape;1209;p14"/>
            <p:cNvSpPr/>
            <p:nvPr/>
          </p:nvSpPr>
          <p:spPr>
            <a:xfrm>
              <a:off x="1882325" y="4021050"/>
              <a:ext cx="64600" cy="64150"/>
            </a:xfrm>
            <a:custGeom>
              <a:avLst/>
              <a:gdLst/>
              <a:ahLst/>
              <a:cxnLst/>
              <a:rect l="l" t="t" r="r" b="b"/>
              <a:pathLst>
                <a:path w="2584" h="2566" extrusionOk="0">
                  <a:moveTo>
                    <a:pt x="1" y="0"/>
                  </a:moveTo>
                  <a:cubicBezTo>
                    <a:pt x="1" y="9"/>
                    <a:pt x="1464" y="1530"/>
                    <a:pt x="2174" y="2235"/>
                  </a:cubicBezTo>
                  <a:cubicBezTo>
                    <a:pt x="2424" y="2485"/>
                    <a:pt x="2524" y="2565"/>
                    <a:pt x="2556" y="2565"/>
                  </a:cubicBezTo>
                  <a:cubicBezTo>
                    <a:pt x="2559" y="2565"/>
                    <a:pt x="2562" y="2565"/>
                    <a:pt x="2563" y="2563"/>
                  </a:cubicBezTo>
                  <a:cubicBezTo>
                    <a:pt x="2584" y="2551"/>
                    <a:pt x="2490" y="2432"/>
                    <a:pt x="2235" y="2174"/>
                  </a:cubicBezTo>
                  <a:cubicBezTo>
                    <a:pt x="1526" y="1468"/>
                    <a:pt x="1" y="1"/>
                    <a:pt x="1"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0" name="Google Shape;1210;p14"/>
            <p:cNvSpPr/>
            <p:nvPr/>
          </p:nvSpPr>
          <p:spPr>
            <a:xfrm>
              <a:off x="1883450" y="4022375"/>
              <a:ext cx="63475" cy="63000"/>
            </a:xfrm>
            <a:custGeom>
              <a:avLst/>
              <a:gdLst/>
              <a:ahLst/>
              <a:cxnLst/>
              <a:rect l="l" t="t" r="r" b="b"/>
              <a:pathLst>
                <a:path w="2539" h="2520" extrusionOk="0">
                  <a:moveTo>
                    <a:pt x="1" y="1"/>
                  </a:moveTo>
                  <a:lnTo>
                    <a:pt x="1" y="1"/>
                  </a:lnTo>
                  <a:cubicBezTo>
                    <a:pt x="1" y="1"/>
                    <a:pt x="1440" y="1497"/>
                    <a:pt x="2133" y="2194"/>
                  </a:cubicBezTo>
                  <a:cubicBezTo>
                    <a:pt x="2383" y="2445"/>
                    <a:pt x="2486" y="2520"/>
                    <a:pt x="2513" y="2520"/>
                  </a:cubicBezTo>
                  <a:cubicBezTo>
                    <a:pt x="2515" y="2520"/>
                    <a:pt x="2517" y="2519"/>
                    <a:pt x="2518" y="2518"/>
                  </a:cubicBezTo>
                  <a:cubicBezTo>
                    <a:pt x="2539" y="2502"/>
                    <a:pt x="2445" y="2383"/>
                    <a:pt x="2194" y="2133"/>
                  </a:cubicBezTo>
                  <a:cubicBezTo>
                    <a:pt x="1497" y="1436"/>
                    <a:pt x="1" y="1"/>
                    <a:pt x="1"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1" name="Google Shape;1211;p14"/>
            <p:cNvSpPr/>
            <p:nvPr/>
          </p:nvSpPr>
          <p:spPr>
            <a:xfrm>
              <a:off x="1884575" y="4023500"/>
              <a:ext cx="62350" cy="61875"/>
            </a:xfrm>
            <a:custGeom>
              <a:avLst/>
              <a:gdLst/>
              <a:ahLst/>
              <a:cxnLst/>
              <a:rect l="l" t="t" r="r" b="b"/>
              <a:pathLst>
                <a:path w="2494" h="2475" extrusionOk="0">
                  <a:moveTo>
                    <a:pt x="9" y="1"/>
                  </a:moveTo>
                  <a:lnTo>
                    <a:pt x="9" y="1"/>
                  </a:lnTo>
                  <a:cubicBezTo>
                    <a:pt x="1" y="1"/>
                    <a:pt x="1411" y="1469"/>
                    <a:pt x="2092" y="2154"/>
                  </a:cubicBezTo>
                  <a:cubicBezTo>
                    <a:pt x="2339" y="2400"/>
                    <a:pt x="2441" y="2475"/>
                    <a:pt x="2468" y="2475"/>
                  </a:cubicBezTo>
                  <a:cubicBezTo>
                    <a:pt x="2470" y="2475"/>
                    <a:pt x="2472" y="2474"/>
                    <a:pt x="2473" y="2473"/>
                  </a:cubicBezTo>
                  <a:cubicBezTo>
                    <a:pt x="2494" y="2457"/>
                    <a:pt x="2408" y="2342"/>
                    <a:pt x="2154" y="2092"/>
                  </a:cubicBezTo>
                  <a:cubicBezTo>
                    <a:pt x="1473" y="1411"/>
                    <a:pt x="9" y="1"/>
                    <a:pt x="9"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2" name="Google Shape;1212;p14"/>
            <p:cNvSpPr/>
            <p:nvPr/>
          </p:nvSpPr>
          <p:spPr>
            <a:xfrm>
              <a:off x="1885800" y="4024625"/>
              <a:ext cx="61125" cy="60575"/>
            </a:xfrm>
            <a:custGeom>
              <a:avLst/>
              <a:gdLst/>
              <a:ahLst/>
              <a:cxnLst/>
              <a:rect l="l" t="t" r="r" b="b"/>
              <a:pathLst>
                <a:path w="2445" h="2423" extrusionOk="0">
                  <a:moveTo>
                    <a:pt x="5" y="1"/>
                  </a:moveTo>
                  <a:cubicBezTo>
                    <a:pt x="5" y="1"/>
                    <a:pt x="5" y="1"/>
                    <a:pt x="5" y="1"/>
                  </a:cubicBezTo>
                  <a:cubicBezTo>
                    <a:pt x="1" y="5"/>
                    <a:pt x="1383" y="1436"/>
                    <a:pt x="2055" y="2104"/>
                  </a:cubicBezTo>
                  <a:cubicBezTo>
                    <a:pt x="2297" y="2346"/>
                    <a:pt x="2394" y="2423"/>
                    <a:pt x="2422" y="2423"/>
                  </a:cubicBezTo>
                  <a:cubicBezTo>
                    <a:pt x="2425" y="2423"/>
                    <a:pt x="2427" y="2422"/>
                    <a:pt x="2428" y="2420"/>
                  </a:cubicBezTo>
                  <a:cubicBezTo>
                    <a:pt x="2445" y="2408"/>
                    <a:pt x="2359" y="2293"/>
                    <a:pt x="2113" y="2047"/>
                  </a:cubicBezTo>
                  <a:cubicBezTo>
                    <a:pt x="1441" y="1384"/>
                    <a:pt x="13" y="1"/>
                    <a:pt x="5" y="1"/>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3" name="Google Shape;1213;p14"/>
            <p:cNvSpPr/>
            <p:nvPr/>
          </p:nvSpPr>
          <p:spPr>
            <a:xfrm>
              <a:off x="1887050" y="4025875"/>
              <a:ext cx="59775" cy="59325"/>
            </a:xfrm>
            <a:custGeom>
              <a:avLst/>
              <a:gdLst/>
              <a:ahLst/>
              <a:cxnLst/>
              <a:rect l="l" t="t" r="r" b="b"/>
              <a:pathLst>
                <a:path w="2391" h="2373" extrusionOk="0">
                  <a:moveTo>
                    <a:pt x="0" y="0"/>
                  </a:moveTo>
                  <a:cubicBezTo>
                    <a:pt x="0" y="0"/>
                    <a:pt x="0" y="0"/>
                    <a:pt x="0" y="0"/>
                  </a:cubicBezTo>
                  <a:cubicBezTo>
                    <a:pt x="0" y="4"/>
                    <a:pt x="1349" y="1407"/>
                    <a:pt x="2005" y="2059"/>
                  </a:cubicBezTo>
                  <a:cubicBezTo>
                    <a:pt x="2243" y="2296"/>
                    <a:pt x="2339" y="2373"/>
                    <a:pt x="2368" y="2373"/>
                  </a:cubicBezTo>
                  <a:cubicBezTo>
                    <a:pt x="2371" y="2373"/>
                    <a:pt x="2373" y="2372"/>
                    <a:pt x="2374" y="2370"/>
                  </a:cubicBezTo>
                  <a:cubicBezTo>
                    <a:pt x="2391" y="2358"/>
                    <a:pt x="2301" y="2243"/>
                    <a:pt x="2063" y="2001"/>
                  </a:cubicBezTo>
                  <a:cubicBezTo>
                    <a:pt x="1409" y="1347"/>
                    <a:pt x="13" y="0"/>
                    <a:pt x="0" y="0"/>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4" name="Google Shape;1214;p14"/>
            <p:cNvSpPr/>
            <p:nvPr/>
          </p:nvSpPr>
          <p:spPr>
            <a:xfrm>
              <a:off x="1888175" y="4027100"/>
              <a:ext cx="58650" cy="58275"/>
            </a:xfrm>
            <a:custGeom>
              <a:avLst/>
              <a:gdLst/>
              <a:ahLst/>
              <a:cxnLst/>
              <a:rect l="l" t="t" r="r" b="b"/>
              <a:pathLst>
                <a:path w="2346" h="2331" extrusionOk="0">
                  <a:moveTo>
                    <a:pt x="0" y="0"/>
                  </a:moveTo>
                  <a:cubicBezTo>
                    <a:pt x="0" y="0"/>
                    <a:pt x="0" y="0"/>
                    <a:pt x="0" y="0"/>
                  </a:cubicBezTo>
                  <a:cubicBezTo>
                    <a:pt x="0" y="0"/>
                    <a:pt x="1325" y="1374"/>
                    <a:pt x="1964" y="2022"/>
                  </a:cubicBezTo>
                  <a:cubicBezTo>
                    <a:pt x="2203" y="2257"/>
                    <a:pt x="2298" y="2331"/>
                    <a:pt x="2324" y="2331"/>
                  </a:cubicBezTo>
                  <a:cubicBezTo>
                    <a:pt x="2326" y="2331"/>
                    <a:pt x="2328" y="2330"/>
                    <a:pt x="2329" y="2329"/>
                  </a:cubicBezTo>
                  <a:cubicBezTo>
                    <a:pt x="2346" y="2313"/>
                    <a:pt x="2264" y="2206"/>
                    <a:pt x="2022" y="1964"/>
                  </a:cubicBezTo>
                  <a:cubicBezTo>
                    <a:pt x="1375" y="1318"/>
                    <a:pt x="13" y="0"/>
                    <a:pt x="0"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5" name="Google Shape;1215;p14"/>
            <p:cNvSpPr/>
            <p:nvPr/>
          </p:nvSpPr>
          <p:spPr>
            <a:xfrm>
              <a:off x="1889300" y="4028225"/>
              <a:ext cx="57525" cy="56850"/>
            </a:xfrm>
            <a:custGeom>
              <a:avLst/>
              <a:gdLst/>
              <a:ahLst/>
              <a:cxnLst/>
              <a:rect l="l" t="t" r="r" b="b"/>
              <a:pathLst>
                <a:path w="2301" h="2274" extrusionOk="0">
                  <a:moveTo>
                    <a:pt x="9" y="0"/>
                  </a:moveTo>
                  <a:cubicBezTo>
                    <a:pt x="9" y="0"/>
                    <a:pt x="9" y="0"/>
                    <a:pt x="9" y="0"/>
                  </a:cubicBezTo>
                  <a:cubicBezTo>
                    <a:pt x="0" y="0"/>
                    <a:pt x="1296" y="1345"/>
                    <a:pt x="1932" y="1969"/>
                  </a:cubicBezTo>
                  <a:cubicBezTo>
                    <a:pt x="2162" y="2203"/>
                    <a:pt x="2253" y="2274"/>
                    <a:pt x="2279" y="2274"/>
                  </a:cubicBezTo>
                  <a:cubicBezTo>
                    <a:pt x="2281" y="2274"/>
                    <a:pt x="2283" y="2273"/>
                    <a:pt x="2284" y="2272"/>
                  </a:cubicBezTo>
                  <a:cubicBezTo>
                    <a:pt x="2301" y="2264"/>
                    <a:pt x="2219" y="2153"/>
                    <a:pt x="1981" y="1919"/>
                  </a:cubicBezTo>
                  <a:cubicBezTo>
                    <a:pt x="1350" y="1293"/>
                    <a:pt x="17" y="0"/>
                    <a:pt x="9" y="0"/>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6" name="Google Shape;1216;p14"/>
            <p:cNvSpPr/>
            <p:nvPr/>
          </p:nvSpPr>
          <p:spPr>
            <a:xfrm>
              <a:off x="1890525" y="4029450"/>
              <a:ext cx="56300" cy="55650"/>
            </a:xfrm>
            <a:custGeom>
              <a:avLst/>
              <a:gdLst/>
              <a:ahLst/>
              <a:cxnLst/>
              <a:rect l="l" t="t" r="r" b="b"/>
              <a:pathLst>
                <a:path w="2252" h="2226" extrusionOk="0">
                  <a:moveTo>
                    <a:pt x="5" y="1"/>
                  </a:moveTo>
                  <a:cubicBezTo>
                    <a:pt x="5" y="1"/>
                    <a:pt x="5" y="1"/>
                    <a:pt x="5" y="1"/>
                  </a:cubicBezTo>
                  <a:cubicBezTo>
                    <a:pt x="1" y="5"/>
                    <a:pt x="1268" y="1317"/>
                    <a:pt x="1887" y="1928"/>
                  </a:cubicBezTo>
                  <a:cubicBezTo>
                    <a:pt x="2109" y="2153"/>
                    <a:pt x="2200" y="2226"/>
                    <a:pt x="2228" y="2226"/>
                  </a:cubicBezTo>
                  <a:cubicBezTo>
                    <a:pt x="2231" y="2226"/>
                    <a:pt x="2234" y="2225"/>
                    <a:pt x="2235" y="2223"/>
                  </a:cubicBezTo>
                  <a:cubicBezTo>
                    <a:pt x="2252" y="2207"/>
                    <a:pt x="2170" y="2104"/>
                    <a:pt x="1936" y="1875"/>
                  </a:cubicBezTo>
                  <a:cubicBezTo>
                    <a:pt x="1323" y="1261"/>
                    <a:pt x="17" y="1"/>
                    <a:pt x="5" y="1"/>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7" name="Google Shape;1217;p14"/>
            <p:cNvSpPr/>
            <p:nvPr/>
          </p:nvSpPr>
          <p:spPr>
            <a:xfrm>
              <a:off x="1891650" y="4030575"/>
              <a:ext cx="54975" cy="54525"/>
            </a:xfrm>
            <a:custGeom>
              <a:avLst/>
              <a:gdLst/>
              <a:ahLst/>
              <a:cxnLst/>
              <a:rect l="l" t="t" r="r" b="b"/>
              <a:pathLst>
                <a:path w="2199" h="2181" extrusionOk="0">
                  <a:moveTo>
                    <a:pt x="5" y="1"/>
                  </a:moveTo>
                  <a:cubicBezTo>
                    <a:pt x="5" y="1"/>
                    <a:pt x="5" y="1"/>
                    <a:pt x="5" y="1"/>
                  </a:cubicBezTo>
                  <a:cubicBezTo>
                    <a:pt x="1" y="5"/>
                    <a:pt x="1235" y="1288"/>
                    <a:pt x="1842" y="1887"/>
                  </a:cubicBezTo>
                  <a:cubicBezTo>
                    <a:pt x="2064" y="2109"/>
                    <a:pt x="2152" y="2181"/>
                    <a:pt x="2179" y="2181"/>
                  </a:cubicBezTo>
                  <a:cubicBezTo>
                    <a:pt x="2182" y="2181"/>
                    <a:pt x="2185" y="2180"/>
                    <a:pt x="2186" y="2178"/>
                  </a:cubicBezTo>
                  <a:cubicBezTo>
                    <a:pt x="2199" y="2162"/>
                    <a:pt x="2125" y="2067"/>
                    <a:pt x="1891" y="1834"/>
                  </a:cubicBezTo>
                  <a:cubicBezTo>
                    <a:pt x="1293" y="1232"/>
                    <a:pt x="13" y="1"/>
                    <a:pt x="5" y="1"/>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8" name="Google Shape;1218;p14"/>
            <p:cNvSpPr/>
            <p:nvPr/>
          </p:nvSpPr>
          <p:spPr>
            <a:xfrm>
              <a:off x="1892975" y="4031700"/>
              <a:ext cx="53550" cy="53300"/>
            </a:xfrm>
            <a:custGeom>
              <a:avLst/>
              <a:gdLst/>
              <a:ahLst/>
              <a:cxnLst/>
              <a:rect l="l" t="t" r="r" b="b"/>
              <a:pathLst>
                <a:path w="2142" h="2132" extrusionOk="0">
                  <a:moveTo>
                    <a:pt x="1" y="1"/>
                  </a:moveTo>
                  <a:cubicBezTo>
                    <a:pt x="1" y="1"/>
                    <a:pt x="1" y="1"/>
                    <a:pt x="1" y="1"/>
                  </a:cubicBezTo>
                  <a:cubicBezTo>
                    <a:pt x="1" y="5"/>
                    <a:pt x="1202" y="1256"/>
                    <a:pt x="1789" y="1842"/>
                  </a:cubicBezTo>
                  <a:cubicBezTo>
                    <a:pt x="2008" y="2057"/>
                    <a:pt x="2096" y="2131"/>
                    <a:pt x="2120" y="2131"/>
                  </a:cubicBezTo>
                  <a:cubicBezTo>
                    <a:pt x="2122" y="2131"/>
                    <a:pt x="2124" y="2131"/>
                    <a:pt x="2125" y="2129"/>
                  </a:cubicBezTo>
                  <a:cubicBezTo>
                    <a:pt x="2141" y="2113"/>
                    <a:pt x="2064" y="2014"/>
                    <a:pt x="1838" y="1789"/>
                  </a:cubicBezTo>
                  <a:cubicBezTo>
                    <a:pt x="1257" y="1207"/>
                    <a:pt x="9" y="1"/>
                    <a:pt x="1"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19" name="Google Shape;1219;p14"/>
            <p:cNvSpPr/>
            <p:nvPr/>
          </p:nvSpPr>
          <p:spPr>
            <a:xfrm>
              <a:off x="1894125" y="4033050"/>
              <a:ext cx="52400" cy="52050"/>
            </a:xfrm>
            <a:custGeom>
              <a:avLst/>
              <a:gdLst/>
              <a:ahLst/>
              <a:cxnLst/>
              <a:rect l="l" t="t" r="r" b="b"/>
              <a:pathLst>
                <a:path w="2096" h="2082" extrusionOk="0">
                  <a:moveTo>
                    <a:pt x="0" y="0"/>
                  </a:moveTo>
                  <a:cubicBezTo>
                    <a:pt x="0" y="0"/>
                    <a:pt x="0" y="0"/>
                    <a:pt x="0" y="0"/>
                  </a:cubicBezTo>
                  <a:cubicBezTo>
                    <a:pt x="0" y="0"/>
                    <a:pt x="1173" y="1222"/>
                    <a:pt x="1747" y="1796"/>
                  </a:cubicBezTo>
                  <a:cubicBezTo>
                    <a:pt x="1957" y="2010"/>
                    <a:pt x="2048" y="2082"/>
                    <a:pt x="2073" y="2082"/>
                  </a:cubicBezTo>
                  <a:cubicBezTo>
                    <a:pt x="2076" y="2082"/>
                    <a:pt x="2078" y="2081"/>
                    <a:pt x="2079" y="2079"/>
                  </a:cubicBezTo>
                  <a:cubicBezTo>
                    <a:pt x="2095" y="2063"/>
                    <a:pt x="2026" y="1973"/>
                    <a:pt x="1800" y="1747"/>
                  </a:cubicBezTo>
                  <a:cubicBezTo>
                    <a:pt x="1228" y="1175"/>
                    <a:pt x="13" y="0"/>
                    <a:pt x="0"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0" name="Google Shape;1220;p14"/>
            <p:cNvSpPr/>
            <p:nvPr/>
          </p:nvSpPr>
          <p:spPr>
            <a:xfrm>
              <a:off x="1895250" y="4034175"/>
              <a:ext cx="51275" cy="50925"/>
            </a:xfrm>
            <a:custGeom>
              <a:avLst/>
              <a:gdLst/>
              <a:ahLst/>
              <a:cxnLst/>
              <a:rect l="l" t="t" r="r" b="b"/>
              <a:pathLst>
                <a:path w="2051" h="2037" extrusionOk="0">
                  <a:moveTo>
                    <a:pt x="4" y="0"/>
                  </a:moveTo>
                  <a:cubicBezTo>
                    <a:pt x="4" y="0"/>
                    <a:pt x="4" y="0"/>
                    <a:pt x="4" y="0"/>
                  </a:cubicBezTo>
                  <a:cubicBezTo>
                    <a:pt x="0" y="0"/>
                    <a:pt x="1148" y="1194"/>
                    <a:pt x="1706" y="1759"/>
                  </a:cubicBezTo>
                  <a:cubicBezTo>
                    <a:pt x="1920" y="1966"/>
                    <a:pt x="2005" y="2037"/>
                    <a:pt x="2028" y="2037"/>
                  </a:cubicBezTo>
                  <a:cubicBezTo>
                    <a:pt x="2031" y="2037"/>
                    <a:pt x="2033" y="2036"/>
                    <a:pt x="2034" y="2034"/>
                  </a:cubicBezTo>
                  <a:cubicBezTo>
                    <a:pt x="2050" y="2018"/>
                    <a:pt x="1981" y="1928"/>
                    <a:pt x="1759" y="1706"/>
                  </a:cubicBezTo>
                  <a:cubicBezTo>
                    <a:pt x="1203" y="1145"/>
                    <a:pt x="13" y="0"/>
                    <a:pt x="4"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1" name="Google Shape;1221;p14"/>
            <p:cNvSpPr/>
            <p:nvPr/>
          </p:nvSpPr>
          <p:spPr>
            <a:xfrm>
              <a:off x="1896375" y="4035300"/>
              <a:ext cx="50150" cy="49700"/>
            </a:xfrm>
            <a:custGeom>
              <a:avLst/>
              <a:gdLst/>
              <a:ahLst/>
              <a:cxnLst/>
              <a:rect l="l" t="t" r="r" b="b"/>
              <a:pathLst>
                <a:path w="2006" h="1988" extrusionOk="0">
                  <a:moveTo>
                    <a:pt x="9" y="0"/>
                  </a:moveTo>
                  <a:cubicBezTo>
                    <a:pt x="9" y="0"/>
                    <a:pt x="8" y="0"/>
                    <a:pt x="8" y="0"/>
                  </a:cubicBezTo>
                  <a:cubicBezTo>
                    <a:pt x="0" y="4"/>
                    <a:pt x="1120" y="1165"/>
                    <a:pt x="1669" y="1714"/>
                  </a:cubicBezTo>
                  <a:cubicBezTo>
                    <a:pt x="1875" y="1920"/>
                    <a:pt x="1959" y="1988"/>
                    <a:pt x="1983" y="1988"/>
                  </a:cubicBezTo>
                  <a:cubicBezTo>
                    <a:pt x="1986" y="1988"/>
                    <a:pt x="1988" y="1987"/>
                    <a:pt x="1989" y="1985"/>
                  </a:cubicBezTo>
                  <a:cubicBezTo>
                    <a:pt x="2005" y="1969"/>
                    <a:pt x="1936" y="1878"/>
                    <a:pt x="1718" y="1661"/>
                  </a:cubicBezTo>
                  <a:cubicBezTo>
                    <a:pt x="1170" y="1113"/>
                    <a:pt x="17" y="0"/>
                    <a:pt x="9"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2" name="Google Shape;1222;p14"/>
            <p:cNvSpPr/>
            <p:nvPr/>
          </p:nvSpPr>
          <p:spPr>
            <a:xfrm>
              <a:off x="1897700" y="4036425"/>
              <a:ext cx="48725" cy="48575"/>
            </a:xfrm>
            <a:custGeom>
              <a:avLst/>
              <a:gdLst/>
              <a:ahLst/>
              <a:cxnLst/>
              <a:rect l="l" t="t" r="r" b="b"/>
              <a:pathLst>
                <a:path w="1949" h="1943" extrusionOk="0">
                  <a:moveTo>
                    <a:pt x="1" y="0"/>
                  </a:moveTo>
                  <a:cubicBezTo>
                    <a:pt x="1" y="0"/>
                    <a:pt x="1" y="0"/>
                    <a:pt x="1" y="0"/>
                  </a:cubicBezTo>
                  <a:cubicBezTo>
                    <a:pt x="1" y="9"/>
                    <a:pt x="1087" y="1136"/>
                    <a:pt x="1616" y="1673"/>
                  </a:cubicBezTo>
                  <a:cubicBezTo>
                    <a:pt x="1818" y="1876"/>
                    <a:pt x="1899" y="1943"/>
                    <a:pt x="1925" y="1943"/>
                  </a:cubicBezTo>
                  <a:cubicBezTo>
                    <a:pt x="1928" y="1943"/>
                    <a:pt x="1930" y="1942"/>
                    <a:pt x="1932" y="1940"/>
                  </a:cubicBezTo>
                  <a:cubicBezTo>
                    <a:pt x="1948" y="1924"/>
                    <a:pt x="1883" y="1838"/>
                    <a:pt x="1665" y="1620"/>
                  </a:cubicBezTo>
                  <a:cubicBezTo>
                    <a:pt x="1133" y="1088"/>
                    <a:pt x="9" y="0"/>
                    <a:pt x="1"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3" name="Google Shape;1223;p14"/>
            <p:cNvSpPr/>
            <p:nvPr/>
          </p:nvSpPr>
          <p:spPr>
            <a:xfrm>
              <a:off x="1898825" y="4037750"/>
              <a:ext cx="47600" cy="47350"/>
            </a:xfrm>
            <a:custGeom>
              <a:avLst/>
              <a:gdLst/>
              <a:ahLst/>
              <a:cxnLst/>
              <a:rect l="l" t="t" r="r" b="b"/>
              <a:pathLst>
                <a:path w="1904" h="1894" extrusionOk="0">
                  <a:moveTo>
                    <a:pt x="1" y="1"/>
                  </a:moveTo>
                  <a:cubicBezTo>
                    <a:pt x="1" y="1"/>
                    <a:pt x="1" y="1"/>
                    <a:pt x="1" y="1"/>
                  </a:cubicBezTo>
                  <a:cubicBezTo>
                    <a:pt x="1" y="1"/>
                    <a:pt x="1059" y="1104"/>
                    <a:pt x="1575" y="1629"/>
                  </a:cubicBezTo>
                  <a:cubicBezTo>
                    <a:pt x="1777" y="1827"/>
                    <a:pt x="1854" y="1894"/>
                    <a:pt x="1880" y="1894"/>
                  </a:cubicBezTo>
                  <a:cubicBezTo>
                    <a:pt x="1883" y="1894"/>
                    <a:pt x="1885" y="1893"/>
                    <a:pt x="1887" y="1891"/>
                  </a:cubicBezTo>
                  <a:cubicBezTo>
                    <a:pt x="1903" y="1875"/>
                    <a:pt x="1838" y="1789"/>
                    <a:pt x="1625" y="1579"/>
                  </a:cubicBezTo>
                  <a:cubicBezTo>
                    <a:pt x="1105" y="1056"/>
                    <a:pt x="9" y="1"/>
                    <a:pt x="1" y="1"/>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4" name="Google Shape;1224;p14"/>
            <p:cNvSpPr/>
            <p:nvPr/>
          </p:nvSpPr>
          <p:spPr>
            <a:xfrm>
              <a:off x="1899950" y="4038875"/>
              <a:ext cx="46475" cy="46125"/>
            </a:xfrm>
            <a:custGeom>
              <a:avLst/>
              <a:gdLst/>
              <a:ahLst/>
              <a:cxnLst/>
              <a:rect l="l" t="t" r="r" b="b"/>
              <a:pathLst>
                <a:path w="1859" h="1845" extrusionOk="0">
                  <a:moveTo>
                    <a:pt x="9" y="1"/>
                  </a:moveTo>
                  <a:cubicBezTo>
                    <a:pt x="9" y="1"/>
                    <a:pt x="9" y="1"/>
                    <a:pt x="9" y="1"/>
                  </a:cubicBezTo>
                  <a:cubicBezTo>
                    <a:pt x="1" y="1"/>
                    <a:pt x="1034" y="1071"/>
                    <a:pt x="1534" y="1584"/>
                  </a:cubicBezTo>
                  <a:cubicBezTo>
                    <a:pt x="1733" y="1778"/>
                    <a:pt x="1809" y="1845"/>
                    <a:pt x="1835" y="1845"/>
                  </a:cubicBezTo>
                  <a:cubicBezTo>
                    <a:pt x="1838" y="1845"/>
                    <a:pt x="1840" y="1844"/>
                    <a:pt x="1842" y="1842"/>
                  </a:cubicBezTo>
                  <a:cubicBezTo>
                    <a:pt x="1858" y="1826"/>
                    <a:pt x="1793" y="1740"/>
                    <a:pt x="1588" y="1534"/>
                  </a:cubicBezTo>
                  <a:cubicBezTo>
                    <a:pt x="1080" y="1027"/>
                    <a:pt x="17" y="1"/>
                    <a:pt x="9"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5" name="Google Shape;1225;p14"/>
            <p:cNvSpPr/>
            <p:nvPr/>
          </p:nvSpPr>
          <p:spPr>
            <a:xfrm>
              <a:off x="1901200" y="4040000"/>
              <a:ext cx="45225" cy="44850"/>
            </a:xfrm>
            <a:custGeom>
              <a:avLst/>
              <a:gdLst/>
              <a:ahLst/>
              <a:cxnLst/>
              <a:rect l="l" t="t" r="r" b="b"/>
              <a:pathLst>
                <a:path w="1809" h="1794" extrusionOk="0">
                  <a:moveTo>
                    <a:pt x="4" y="1"/>
                  </a:moveTo>
                  <a:cubicBezTo>
                    <a:pt x="4" y="1"/>
                    <a:pt x="4" y="1"/>
                    <a:pt x="4" y="1"/>
                  </a:cubicBezTo>
                  <a:cubicBezTo>
                    <a:pt x="0" y="5"/>
                    <a:pt x="996" y="1043"/>
                    <a:pt x="1501" y="1535"/>
                  </a:cubicBezTo>
                  <a:cubicBezTo>
                    <a:pt x="1701" y="1734"/>
                    <a:pt x="1778" y="1794"/>
                    <a:pt x="1794" y="1794"/>
                  </a:cubicBezTo>
                  <a:cubicBezTo>
                    <a:pt x="1795" y="1794"/>
                    <a:pt x="1796" y="1793"/>
                    <a:pt x="1796" y="1793"/>
                  </a:cubicBezTo>
                  <a:cubicBezTo>
                    <a:pt x="1808" y="1781"/>
                    <a:pt x="1747" y="1699"/>
                    <a:pt x="1542" y="1494"/>
                  </a:cubicBezTo>
                  <a:cubicBezTo>
                    <a:pt x="1047" y="1003"/>
                    <a:pt x="12" y="1"/>
                    <a:pt x="4" y="1"/>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6" name="Google Shape;1226;p14"/>
            <p:cNvSpPr/>
            <p:nvPr/>
          </p:nvSpPr>
          <p:spPr>
            <a:xfrm>
              <a:off x="1902325" y="4041250"/>
              <a:ext cx="43900" cy="43600"/>
            </a:xfrm>
            <a:custGeom>
              <a:avLst/>
              <a:gdLst/>
              <a:ahLst/>
              <a:cxnLst/>
              <a:rect l="l" t="t" r="r" b="b"/>
              <a:pathLst>
                <a:path w="1756" h="1744" extrusionOk="0">
                  <a:moveTo>
                    <a:pt x="4" y="0"/>
                  </a:moveTo>
                  <a:cubicBezTo>
                    <a:pt x="4" y="0"/>
                    <a:pt x="4" y="0"/>
                    <a:pt x="4" y="0"/>
                  </a:cubicBezTo>
                  <a:cubicBezTo>
                    <a:pt x="0" y="4"/>
                    <a:pt x="972" y="1013"/>
                    <a:pt x="1456" y="1489"/>
                  </a:cubicBezTo>
                  <a:cubicBezTo>
                    <a:pt x="1650" y="1691"/>
                    <a:pt x="1728" y="1744"/>
                    <a:pt x="1744" y="1744"/>
                  </a:cubicBezTo>
                  <a:cubicBezTo>
                    <a:pt x="1745" y="1744"/>
                    <a:pt x="1746" y="1744"/>
                    <a:pt x="1747" y="1743"/>
                  </a:cubicBezTo>
                  <a:cubicBezTo>
                    <a:pt x="1755" y="1731"/>
                    <a:pt x="1698" y="1649"/>
                    <a:pt x="1497" y="1448"/>
                  </a:cubicBezTo>
                  <a:cubicBezTo>
                    <a:pt x="1023" y="970"/>
                    <a:pt x="17" y="0"/>
                    <a:pt x="4" y="0"/>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7" name="Google Shape;1227;p14"/>
            <p:cNvSpPr/>
            <p:nvPr/>
          </p:nvSpPr>
          <p:spPr>
            <a:xfrm>
              <a:off x="1903550" y="4042475"/>
              <a:ext cx="42775" cy="42375"/>
            </a:xfrm>
            <a:custGeom>
              <a:avLst/>
              <a:gdLst/>
              <a:ahLst/>
              <a:cxnLst/>
              <a:rect l="l" t="t" r="r" b="b"/>
              <a:pathLst>
                <a:path w="1711" h="1695" extrusionOk="0">
                  <a:moveTo>
                    <a:pt x="0" y="0"/>
                  </a:moveTo>
                  <a:cubicBezTo>
                    <a:pt x="0" y="0"/>
                    <a:pt x="0" y="0"/>
                    <a:pt x="0" y="0"/>
                  </a:cubicBezTo>
                  <a:cubicBezTo>
                    <a:pt x="0" y="0"/>
                    <a:pt x="939" y="980"/>
                    <a:pt x="1411" y="1444"/>
                  </a:cubicBezTo>
                  <a:cubicBezTo>
                    <a:pt x="1601" y="1642"/>
                    <a:pt x="1679" y="1695"/>
                    <a:pt x="1695" y="1695"/>
                  </a:cubicBezTo>
                  <a:cubicBezTo>
                    <a:pt x="1696" y="1695"/>
                    <a:pt x="1697" y="1695"/>
                    <a:pt x="1698" y="1694"/>
                  </a:cubicBezTo>
                  <a:cubicBezTo>
                    <a:pt x="1710" y="1682"/>
                    <a:pt x="1649" y="1600"/>
                    <a:pt x="1452" y="1407"/>
                  </a:cubicBezTo>
                  <a:cubicBezTo>
                    <a:pt x="985" y="940"/>
                    <a:pt x="13" y="0"/>
                    <a:pt x="0" y="0"/>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8" name="Google Shape;1228;p14"/>
            <p:cNvSpPr/>
            <p:nvPr/>
          </p:nvSpPr>
          <p:spPr>
            <a:xfrm>
              <a:off x="1904675" y="4043600"/>
              <a:ext cx="41650" cy="41250"/>
            </a:xfrm>
            <a:custGeom>
              <a:avLst/>
              <a:gdLst/>
              <a:ahLst/>
              <a:cxnLst/>
              <a:rect l="l" t="t" r="r" b="b"/>
              <a:pathLst>
                <a:path w="1666" h="1650" extrusionOk="0">
                  <a:moveTo>
                    <a:pt x="9" y="1"/>
                  </a:moveTo>
                  <a:cubicBezTo>
                    <a:pt x="9" y="1"/>
                    <a:pt x="9" y="1"/>
                    <a:pt x="9" y="1"/>
                  </a:cubicBezTo>
                  <a:cubicBezTo>
                    <a:pt x="0" y="1"/>
                    <a:pt x="915" y="952"/>
                    <a:pt x="1370" y="1407"/>
                  </a:cubicBezTo>
                  <a:cubicBezTo>
                    <a:pt x="1560" y="1597"/>
                    <a:pt x="1634" y="1650"/>
                    <a:pt x="1650" y="1650"/>
                  </a:cubicBezTo>
                  <a:cubicBezTo>
                    <a:pt x="1651" y="1650"/>
                    <a:pt x="1652" y="1650"/>
                    <a:pt x="1653" y="1649"/>
                  </a:cubicBezTo>
                  <a:cubicBezTo>
                    <a:pt x="1665" y="1637"/>
                    <a:pt x="1608" y="1559"/>
                    <a:pt x="1411" y="1366"/>
                  </a:cubicBezTo>
                  <a:cubicBezTo>
                    <a:pt x="961" y="912"/>
                    <a:pt x="17" y="1"/>
                    <a:pt x="9" y="1"/>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29" name="Google Shape;1229;p14"/>
            <p:cNvSpPr/>
            <p:nvPr/>
          </p:nvSpPr>
          <p:spPr>
            <a:xfrm>
              <a:off x="1905900" y="4044825"/>
              <a:ext cx="40325" cy="40025"/>
            </a:xfrm>
            <a:custGeom>
              <a:avLst/>
              <a:gdLst/>
              <a:ahLst/>
              <a:cxnLst/>
              <a:rect l="l" t="t" r="r" b="b"/>
              <a:pathLst>
                <a:path w="1613" h="1601" extrusionOk="0">
                  <a:moveTo>
                    <a:pt x="5" y="1"/>
                  </a:moveTo>
                  <a:cubicBezTo>
                    <a:pt x="5" y="1"/>
                    <a:pt x="5" y="1"/>
                    <a:pt x="5" y="1"/>
                  </a:cubicBezTo>
                  <a:cubicBezTo>
                    <a:pt x="1" y="5"/>
                    <a:pt x="882" y="923"/>
                    <a:pt x="1325" y="1362"/>
                  </a:cubicBezTo>
                  <a:cubicBezTo>
                    <a:pt x="1512" y="1549"/>
                    <a:pt x="1582" y="1601"/>
                    <a:pt x="1600" y="1601"/>
                  </a:cubicBezTo>
                  <a:cubicBezTo>
                    <a:pt x="1602" y="1601"/>
                    <a:pt x="1603" y="1601"/>
                    <a:pt x="1604" y="1600"/>
                  </a:cubicBezTo>
                  <a:cubicBezTo>
                    <a:pt x="1612" y="1588"/>
                    <a:pt x="1559" y="1510"/>
                    <a:pt x="1366" y="1321"/>
                  </a:cubicBezTo>
                  <a:cubicBezTo>
                    <a:pt x="929" y="884"/>
                    <a:pt x="17" y="1"/>
                    <a:pt x="5" y="1"/>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0" name="Google Shape;1230;p14"/>
            <p:cNvSpPr/>
            <p:nvPr/>
          </p:nvSpPr>
          <p:spPr>
            <a:xfrm>
              <a:off x="1907025" y="4045950"/>
              <a:ext cx="39100" cy="38725"/>
            </a:xfrm>
            <a:custGeom>
              <a:avLst/>
              <a:gdLst/>
              <a:ahLst/>
              <a:cxnLst/>
              <a:rect l="l" t="t" r="r" b="b"/>
              <a:pathLst>
                <a:path w="1564" h="1549" extrusionOk="0">
                  <a:moveTo>
                    <a:pt x="5" y="1"/>
                  </a:moveTo>
                  <a:cubicBezTo>
                    <a:pt x="5" y="1"/>
                    <a:pt x="5" y="1"/>
                    <a:pt x="5" y="1"/>
                  </a:cubicBezTo>
                  <a:cubicBezTo>
                    <a:pt x="1" y="5"/>
                    <a:pt x="858" y="891"/>
                    <a:pt x="1284" y="1317"/>
                  </a:cubicBezTo>
                  <a:cubicBezTo>
                    <a:pt x="1458" y="1494"/>
                    <a:pt x="1528" y="1549"/>
                    <a:pt x="1550" y="1549"/>
                  </a:cubicBezTo>
                  <a:cubicBezTo>
                    <a:pt x="1552" y="1549"/>
                    <a:pt x="1554" y="1548"/>
                    <a:pt x="1555" y="1547"/>
                  </a:cubicBezTo>
                  <a:cubicBezTo>
                    <a:pt x="1563" y="1539"/>
                    <a:pt x="1510" y="1461"/>
                    <a:pt x="1325" y="1276"/>
                  </a:cubicBezTo>
                  <a:cubicBezTo>
                    <a:pt x="900" y="851"/>
                    <a:pt x="13" y="1"/>
                    <a:pt x="5"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1" name="Google Shape;1231;p14"/>
            <p:cNvSpPr/>
            <p:nvPr/>
          </p:nvSpPr>
          <p:spPr>
            <a:xfrm>
              <a:off x="1908375" y="4047075"/>
              <a:ext cx="37750" cy="37600"/>
            </a:xfrm>
            <a:custGeom>
              <a:avLst/>
              <a:gdLst/>
              <a:ahLst/>
              <a:cxnLst/>
              <a:rect l="l" t="t" r="r" b="b"/>
              <a:pathLst>
                <a:path w="1510" h="1504" extrusionOk="0">
                  <a:moveTo>
                    <a:pt x="0" y="1"/>
                  </a:moveTo>
                  <a:cubicBezTo>
                    <a:pt x="0" y="1"/>
                    <a:pt x="0" y="1"/>
                    <a:pt x="0" y="1"/>
                  </a:cubicBezTo>
                  <a:cubicBezTo>
                    <a:pt x="0" y="5"/>
                    <a:pt x="820" y="862"/>
                    <a:pt x="1234" y="1276"/>
                  </a:cubicBezTo>
                  <a:cubicBezTo>
                    <a:pt x="1407" y="1452"/>
                    <a:pt x="1474" y="1504"/>
                    <a:pt x="1495" y="1504"/>
                  </a:cubicBezTo>
                  <a:cubicBezTo>
                    <a:pt x="1498" y="1504"/>
                    <a:pt x="1500" y="1503"/>
                    <a:pt x="1501" y="1502"/>
                  </a:cubicBezTo>
                  <a:cubicBezTo>
                    <a:pt x="1509" y="1494"/>
                    <a:pt x="1460" y="1420"/>
                    <a:pt x="1275" y="1235"/>
                  </a:cubicBezTo>
                  <a:cubicBezTo>
                    <a:pt x="862" y="822"/>
                    <a:pt x="8" y="1"/>
                    <a:pt x="0"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2" name="Google Shape;1232;p14"/>
            <p:cNvSpPr/>
            <p:nvPr/>
          </p:nvSpPr>
          <p:spPr>
            <a:xfrm>
              <a:off x="1909500" y="4048425"/>
              <a:ext cx="36500" cy="36425"/>
            </a:xfrm>
            <a:custGeom>
              <a:avLst/>
              <a:gdLst/>
              <a:ahLst/>
              <a:cxnLst/>
              <a:rect l="l" t="t" r="r" b="b"/>
              <a:pathLst>
                <a:path w="1460" h="1457" extrusionOk="0">
                  <a:moveTo>
                    <a:pt x="0" y="0"/>
                  </a:moveTo>
                  <a:cubicBezTo>
                    <a:pt x="0" y="0"/>
                    <a:pt x="0" y="0"/>
                    <a:pt x="0" y="0"/>
                  </a:cubicBezTo>
                  <a:cubicBezTo>
                    <a:pt x="0" y="0"/>
                    <a:pt x="796" y="829"/>
                    <a:pt x="1189" y="1234"/>
                  </a:cubicBezTo>
                  <a:cubicBezTo>
                    <a:pt x="1363" y="1409"/>
                    <a:pt x="1429" y="1457"/>
                    <a:pt x="1448" y="1457"/>
                  </a:cubicBezTo>
                  <a:cubicBezTo>
                    <a:pt x="1450" y="1457"/>
                    <a:pt x="1451" y="1457"/>
                    <a:pt x="1452" y="1456"/>
                  </a:cubicBezTo>
                  <a:cubicBezTo>
                    <a:pt x="1460" y="1444"/>
                    <a:pt x="1411" y="1374"/>
                    <a:pt x="1230" y="1193"/>
                  </a:cubicBezTo>
                  <a:cubicBezTo>
                    <a:pt x="831" y="790"/>
                    <a:pt x="13" y="0"/>
                    <a:pt x="0"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3" name="Google Shape;1233;p14"/>
            <p:cNvSpPr/>
            <p:nvPr/>
          </p:nvSpPr>
          <p:spPr>
            <a:xfrm>
              <a:off x="1910625" y="4049550"/>
              <a:ext cx="35500" cy="35125"/>
            </a:xfrm>
            <a:custGeom>
              <a:avLst/>
              <a:gdLst/>
              <a:ahLst/>
              <a:cxnLst/>
              <a:rect l="l" t="t" r="r" b="b"/>
              <a:pathLst>
                <a:path w="1420" h="1405" extrusionOk="0">
                  <a:moveTo>
                    <a:pt x="4" y="0"/>
                  </a:moveTo>
                  <a:cubicBezTo>
                    <a:pt x="4" y="0"/>
                    <a:pt x="4" y="0"/>
                    <a:pt x="4" y="0"/>
                  </a:cubicBezTo>
                  <a:cubicBezTo>
                    <a:pt x="0" y="4"/>
                    <a:pt x="763" y="800"/>
                    <a:pt x="1153" y="1189"/>
                  </a:cubicBezTo>
                  <a:cubicBezTo>
                    <a:pt x="1325" y="1354"/>
                    <a:pt x="1386" y="1405"/>
                    <a:pt x="1405" y="1405"/>
                  </a:cubicBezTo>
                  <a:cubicBezTo>
                    <a:pt x="1408" y="1405"/>
                    <a:pt x="1410" y="1404"/>
                    <a:pt x="1411" y="1403"/>
                  </a:cubicBezTo>
                  <a:cubicBezTo>
                    <a:pt x="1419" y="1395"/>
                    <a:pt x="1374" y="1329"/>
                    <a:pt x="1194" y="1148"/>
                  </a:cubicBezTo>
                  <a:cubicBezTo>
                    <a:pt x="805" y="764"/>
                    <a:pt x="13" y="0"/>
                    <a:pt x="4" y="0"/>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4" name="Google Shape;1234;p14"/>
            <p:cNvSpPr/>
            <p:nvPr/>
          </p:nvSpPr>
          <p:spPr>
            <a:xfrm>
              <a:off x="1911750" y="4050675"/>
              <a:ext cx="34250" cy="34000"/>
            </a:xfrm>
            <a:custGeom>
              <a:avLst/>
              <a:gdLst/>
              <a:ahLst/>
              <a:cxnLst/>
              <a:rect l="l" t="t" r="r" b="b"/>
              <a:pathLst>
                <a:path w="1370" h="1360" extrusionOk="0">
                  <a:moveTo>
                    <a:pt x="9" y="0"/>
                  </a:moveTo>
                  <a:cubicBezTo>
                    <a:pt x="9" y="0"/>
                    <a:pt x="9" y="0"/>
                    <a:pt x="9" y="0"/>
                  </a:cubicBezTo>
                  <a:cubicBezTo>
                    <a:pt x="0" y="5"/>
                    <a:pt x="738" y="771"/>
                    <a:pt x="1108" y="1149"/>
                  </a:cubicBezTo>
                  <a:cubicBezTo>
                    <a:pt x="1272" y="1310"/>
                    <a:pt x="1336" y="1360"/>
                    <a:pt x="1356" y="1360"/>
                  </a:cubicBezTo>
                  <a:cubicBezTo>
                    <a:pt x="1359" y="1360"/>
                    <a:pt x="1360" y="1359"/>
                    <a:pt x="1362" y="1358"/>
                  </a:cubicBezTo>
                  <a:cubicBezTo>
                    <a:pt x="1370" y="1350"/>
                    <a:pt x="1325" y="1284"/>
                    <a:pt x="1149" y="1108"/>
                  </a:cubicBezTo>
                  <a:cubicBezTo>
                    <a:pt x="776" y="735"/>
                    <a:pt x="17" y="0"/>
                    <a:pt x="9" y="0"/>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5" name="Google Shape;1235;p14"/>
            <p:cNvSpPr/>
            <p:nvPr/>
          </p:nvSpPr>
          <p:spPr>
            <a:xfrm>
              <a:off x="1912975" y="4051800"/>
              <a:ext cx="33025" cy="32875"/>
            </a:xfrm>
            <a:custGeom>
              <a:avLst/>
              <a:gdLst/>
              <a:ahLst/>
              <a:cxnLst/>
              <a:rect l="l" t="t" r="r" b="b"/>
              <a:pathLst>
                <a:path w="1321" h="1315" extrusionOk="0">
                  <a:moveTo>
                    <a:pt x="5" y="1"/>
                  </a:moveTo>
                  <a:cubicBezTo>
                    <a:pt x="5" y="1"/>
                    <a:pt x="5" y="1"/>
                    <a:pt x="5" y="1"/>
                  </a:cubicBezTo>
                  <a:cubicBezTo>
                    <a:pt x="1" y="9"/>
                    <a:pt x="706" y="747"/>
                    <a:pt x="1067" y="1108"/>
                  </a:cubicBezTo>
                  <a:cubicBezTo>
                    <a:pt x="1224" y="1265"/>
                    <a:pt x="1287" y="1315"/>
                    <a:pt x="1307" y="1315"/>
                  </a:cubicBezTo>
                  <a:cubicBezTo>
                    <a:pt x="1310" y="1315"/>
                    <a:pt x="1311" y="1314"/>
                    <a:pt x="1313" y="1313"/>
                  </a:cubicBezTo>
                  <a:cubicBezTo>
                    <a:pt x="1321" y="1305"/>
                    <a:pt x="1276" y="1239"/>
                    <a:pt x="1108" y="1067"/>
                  </a:cubicBezTo>
                  <a:cubicBezTo>
                    <a:pt x="744" y="707"/>
                    <a:pt x="13"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6" name="Google Shape;1236;p14"/>
            <p:cNvSpPr/>
            <p:nvPr/>
          </p:nvSpPr>
          <p:spPr>
            <a:xfrm>
              <a:off x="1914200" y="4053125"/>
              <a:ext cx="31700" cy="31450"/>
            </a:xfrm>
            <a:custGeom>
              <a:avLst/>
              <a:gdLst/>
              <a:ahLst/>
              <a:cxnLst/>
              <a:rect l="l" t="t" r="r" b="b"/>
              <a:pathLst>
                <a:path w="1268" h="1258" extrusionOk="0">
                  <a:moveTo>
                    <a:pt x="1" y="1"/>
                  </a:moveTo>
                  <a:cubicBezTo>
                    <a:pt x="1" y="1"/>
                    <a:pt x="1" y="1"/>
                    <a:pt x="1" y="1"/>
                  </a:cubicBezTo>
                  <a:cubicBezTo>
                    <a:pt x="1" y="1"/>
                    <a:pt x="677" y="706"/>
                    <a:pt x="1022" y="1055"/>
                  </a:cubicBezTo>
                  <a:cubicBezTo>
                    <a:pt x="1175" y="1211"/>
                    <a:pt x="1234" y="1258"/>
                    <a:pt x="1251" y="1258"/>
                  </a:cubicBezTo>
                  <a:cubicBezTo>
                    <a:pt x="1253" y="1258"/>
                    <a:pt x="1255" y="1257"/>
                    <a:pt x="1256" y="1256"/>
                  </a:cubicBezTo>
                  <a:cubicBezTo>
                    <a:pt x="1268" y="1247"/>
                    <a:pt x="1227" y="1190"/>
                    <a:pt x="1059" y="1022"/>
                  </a:cubicBezTo>
                  <a:cubicBezTo>
                    <a:pt x="715" y="678"/>
                    <a:pt x="9" y="1"/>
                    <a:pt x="1" y="1"/>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7" name="Google Shape;1237;p14"/>
            <p:cNvSpPr/>
            <p:nvPr/>
          </p:nvSpPr>
          <p:spPr>
            <a:xfrm>
              <a:off x="1915325" y="4054250"/>
              <a:ext cx="30675" cy="30300"/>
            </a:xfrm>
            <a:custGeom>
              <a:avLst/>
              <a:gdLst/>
              <a:ahLst/>
              <a:cxnLst/>
              <a:rect l="l" t="t" r="r" b="b"/>
              <a:pathLst>
                <a:path w="1227" h="1212" extrusionOk="0">
                  <a:moveTo>
                    <a:pt x="9" y="1"/>
                  </a:moveTo>
                  <a:cubicBezTo>
                    <a:pt x="9" y="1"/>
                    <a:pt x="9" y="1"/>
                    <a:pt x="9" y="1"/>
                  </a:cubicBezTo>
                  <a:cubicBezTo>
                    <a:pt x="1" y="5"/>
                    <a:pt x="649" y="678"/>
                    <a:pt x="993" y="1010"/>
                  </a:cubicBezTo>
                  <a:cubicBezTo>
                    <a:pt x="1146" y="1170"/>
                    <a:pt x="1201" y="1212"/>
                    <a:pt x="1219" y="1212"/>
                  </a:cubicBezTo>
                  <a:cubicBezTo>
                    <a:pt x="1220" y="1212"/>
                    <a:pt x="1222" y="1211"/>
                    <a:pt x="1223" y="1211"/>
                  </a:cubicBezTo>
                  <a:cubicBezTo>
                    <a:pt x="1227" y="1202"/>
                    <a:pt x="1186" y="1145"/>
                    <a:pt x="1022" y="981"/>
                  </a:cubicBezTo>
                  <a:cubicBezTo>
                    <a:pt x="691" y="646"/>
                    <a:pt x="17" y="1"/>
                    <a:pt x="9"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8" name="Google Shape;1238;p14"/>
            <p:cNvSpPr/>
            <p:nvPr/>
          </p:nvSpPr>
          <p:spPr>
            <a:xfrm>
              <a:off x="1916575" y="4055400"/>
              <a:ext cx="29325" cy="29175"/>
            </a:xfrm>
            <a:custGeom>
              <a:avLst/>
              <a:gdLst/>
              <a:ahLst/>
              <a:cxnLst/>
              <a:rect l="l" t="t" r="r" b="b"/>
              <a:pathLst>
                <a:path w="1173" h="1167" extrusionOk="0">
                  <a:moveTo>
                    <a:pt x="4" y="0"/>
                  </a:moveTo>
                  <a:cubicBezTo>
                    <a:pt x="4" y="0"/>
                    <a:pt x="4" y="0"/>
                    <a:pt x="4" y="0"/>
                  </a:cubicBezTo>
                  <a:cubicBezTo>
                    <a:pt x="0" y="4"/>
                    <a:pt x="619" y="652"/>
                    <a:pt x="943" y="972"/>
                  </a:cubicBezTo>
                  <a:cubicBezTo>
                    <a:pt x="1089" y="1121"/>
                    <a:pt x="1144" y="1167"/>
                    <a:pt x="1163" y="1167"/>
                  </a:cubicBezTo>
                  <a:cubicBezTo>
                    <a:pt x="1165" y="1167"/>
                    <a:pt x="1167" y="1166"/>
                    <a:pt x="1169" y="1165"/>
                  </a:cubicBezTo>
                  <a:cubicBezTo>
                    <a:pt x="1173" y="1156"/>
                    <a:pt x="1132" y="1099"/>
                    <a:pt x="972" y="939"/>
                  </a:cubicBezTo>
                  <a:cubicBezTo>
                    <a:pt x="657" y="616"/>
                    <a:pt x="13" y="0"/>
                    <a:pt x="4" y="0"/>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39" name="Google Shape;1239;p14"/>
            <p:cNvSpPr/>
            <p:nvPr/>
          </p:nvSpPr>
          <p:spPr>
            <a:xfrm>
              <a:off x="1917700" y="4056625"/>
              <a:ext cx="28200" cy="27825"/>
            </a:xfrm>
            <a:custGeom>
              <a:avLst/>
              <a:gdLst/>
              <a:ahLst/>
              <a:cxnLst/>
              <a:rect l="l" t="t" r="r" b="b"/>
              <a:pathLst>
                <a:path w="1128" h="1113" extrusionOk="0">
                  <a:moveTo>
                    <a:pt x="4" y="0"/>
                  </a:moveTo>
                  <a:cubicBezTo>
                    <a:pt x="4" y="0"/>
                    <a:pt x="4" y="0"/>
                    <a:pt x="4" y="0"/>
                  </a:cubicBezTo>
                  <a:cubicBezTo>
                    <a:pt x="0" y="4"/>
                    <a:pt x="591" y="619"/>
                    <a:pt x="902" y="923"/>
                  </a:cubicBezTo>
                  <a:cubicBezTo>
                    <a:pt x="1051" y="1072"/>
                    <a:pt x="1102" y="1113"/>
                    <a:pt x="1120" y="1113"/>
                  </a:cubicBezTo>
                  <a:cubicBezTo>
                    <a:pt x="1121" y="1113"/>
                    <a:pt x="1123" y="1112"/>
                    <a:pt x="1124" y="1112"/>
                  </a:cubicBezTo>
                  <a:cubicBezTo>
                    <a:pt x="1128" y="1099"/>
                    <a:pt x="1091" y="1050"/>
                    <a:pt x="931" y="890"/>
                  </a:cubicBezTo>
                  <a:cubicBezTo>
                    <a:pt x="626" y="585"/>
                    <a:pt x="17" y="0"/>
                    <a:pt x="4" y="0"/>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0" name="Google Shape;1240;p14"/>
            <p:cNvSpPr/>
            <p:nvPr/>
          </p:nvSpPr>
          <p:spPr>
            <a:xfrm>
              <a:off x="1918825" y="4057750"/>
              <a:ext cx="26975" cy="26700"/>
            </a:xfrm>
            <a:custGeom>
              <a:avLst/>
              <a:gdLst/>
              <a:ahLst/>
              <a:cxnLst/>
              <a:rect l="l" t="t" r="r" b="b"/>
              <a:pathLst>
                <a:path w="1079" h="1068" extrusionOk="0">
                  <a:moveTo>
                    <a:pt x="5" y="0"/>
                  </a:moveTo>
                  <a:cubicBezTo>
                    <a:pt x="4" y="0"/>
                    <a:pt x="4" y="0"/>
                    <a:pt x="4" y="0"/>
                  </a:cubicBezTo>
                  <a:cubicBezTo>
                    <a:pt x="0" y="4"/>
                    <a:pt x="566" y="591"/>
                    <a:pt x="857" y="882"/>
                  </a:cubicBezTo>
                  <a:cubicBezTo>
                    <a:pt x="1004" y="1025"/>
                    <a:pt x="1054" y="1068"/>
                    <a:pt x="1068" y="1068"/>
                  </a:cubicBezTo>
                  <a:cubicBezTo>
                    <a:pt x="1069" y="1068"/>
                    <a:pt x="1070" y="1067"/>
                    <a:pt x="1071" y="1067"/>
                  </a:cubicBezTo>
                  <a:cubicBezTo>
                    <a:pt x="1079" y="1054"/>
                    <a:pt x="1042" y="1005"/>
                    <a:pt x="886" y="849"/>
                  </a:cubicBezTo>
                  <a:cubicBezTo>
                    <a:pt x="596" y="559"/>
                    <a:pt x="17" y="0"/>
                    <a:pt x="5"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1" name="Google Shape;1241;p14"/>
            <p:cNvSpPr/>
            <p:nvPr/>
          </p:nvSpPr>
          <p:spPr>
            <a:xfrm>
              <a:off x="1920150" y="4058975"/>
              <a:ext cx="25850" cy="25600"/>
            </a:xfrm>
            <a:custGeom>
              <a:avLst/>
              <a:gdLst/>
              <a:ahLst/>
              <a:cxnLst/>
              <a:rect l="l" t="t" r="r" b="b"/>
              <a:pathLst>
                <a:path w="1034" h="1024" extrusionOk="0">
                  <a:moveTo>
                    <a:pt x="5" y="1"/>
                  </a:moveTo>
                  <a:cubicBezTo>
                    <a:pt x="5" y="1"/>
                    <a:pt x="5" y="1"/>
                    <a:pt x="5" y="1"/>
                  </a:cubicBezTo>
                  <a:cubicBezTo>
                    <a:pt x="1" y="9"/>
                    <a:pt x="525" y="562"/>
                    <a:pt x="813" y="841"/>
                  </a:cubicBezTo>
                  <a:cubicBezTo>
                    <a:pt x="953" y="982"/>
                    <a:pt x="1002" y="1024"/>
                    <a:pt x="1020" y="1024"/>
                  </a:cubicBezTo>
                  <a:cubicBezTo>
                    <a:pt x="1022" y="1024"/>
                    <a:pt x="1024" y="1023"/>
                    <a:pt x="1026" y="1022"/>
                  </a:cubicBezTo>
                  <a:cubicBezTo>
                    <a:pt x="1034" y="1013"/>
                    <a:pt x="993" y="960"/>
                    <a:pt x="845" y="812"/>
                  </a:cubicBezTo>
                  <a:cubicBezTo>
                    <a:pt x="563" y="531"/>
                    <a:pt x="13"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2" name="Google Shape;1242;p14"/>
            <p:cNvSpPr/>
            <p:nvPr/>
          </p:nvSpPr>
          <p:spPr>
            <a:xfrm>
              <a:off x="1921275" y="4060200"/>
              <a:ext cx="24625" cy="24250"/>
            </a:xfrm>
            <a:custGeom>
              <a:avLst/>
              <a:gdLst/>
              <a:ahLst/>
              <a:cxnLst/>
              <a:rect l="l" t="t" r="r" b="b"/>
              <a:pathLst>
                <a:path w="985" h="970" extrusionOk="0">
                  <a:moveTo>
                    <a:pt x="5" y="1"/>
                  </a:moveTo>
                  <a:cubicBezTo>
                    <a:pt x="5" y="1"/>
                    <a:pt x="5" y="1"/>
                    <a:pt x="5" y="1"/>
                  </a:cubicBezTo>
                  <a:cubicBezTo>
                    <a:pt x="1" y="5"/>
                    <a:pt x="501" y="526"/>
                    <a:pt x="768" y="792"/>
                  </a:cubicBezTo>
                  <a:cubicBezTo>
                    <a:pt x="908" y="933"/>
                    <a:pt x="955" y="970"/>
                    <a:pt x="969" y="970"/>
                  </a:cubicBezTo>
                  <a:cubicBezTo>
                    <a:pt x="971" y="970"/>
                    <a:pt x="972" y="969"/>
                    <a:pt x="973" y="969"/>
                  </a:cubicBezTo>
                  <a:cubicBezTo>
                    <a:pt x="985" y="956"/>
                    <a:pt x="948" y="911"/>
                    <a:pt x="800" y="763"/>
                  </a:cubicBezTo>
                  <a:cubicBezTo>
                    <a:pt x="536" y="499"/>
                    <a:pt x="17" y="1"/>
                    <a:pt x="5" y="1"/>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3" name="Google Shape;1243;p14"/>
            <p:cNvSpPr/>
            <p:nvPr/>
          </p:nvSpPr>
          <p:spPr>
            <a:xfrm>
              <a:off x="1922400" y="4061325"/>
              <a:ext cx="23500" cy="23125"/>
            </a:xfrm>
            <a:custGeom>
              <a:avLst/>
              <a:gdLst/>
              <a:ahLst/>
              <a:cxnLst/>
              <a:rect l="l" t="t" r="r" b="b"/>
              <a:pathLst>
                <a:path w="940" h="925" extrusionOk="0">
                  <a:moveTo>
                    <a:pt x="5" y="1"/>
                  </a:moveTo>
                  <a:cubicBezTo>
                    <a:pt x="5" y="1"/>
                    <a:pt x="5" y="1"/>
                    <a:pt x="5" y="1"/>
                  </a:cubicBezTo>
                  <a:cubicBezTo>
                    <a:pt x="1" y="5"/>
                    <a:pt x="472" y="497"/>
                    <a:pt x="731" y="751"/>
                  </a:cubicBezTo>
                  <a:cubicBezTo>
                    <a:pt x="864" y="888"/>
                    <a:pt x="910" y="925"/>
                    <a:pt x="924" y="925"/>
                  </a:cubicBezTo>
                  <a:cubicBezTo>
                    <a:pt x="926" y="925"/>
                    <a:pt x="927" y="924"/>
                    <a:pt x="928" y="924"/>
                  </a:cubicBezTo>
                  <a:cubicBezTo>
                    <a:pt x="940" y="911"/>
                    <a:pt x="903" y="866"/>
                    <a:pt x="759" y="723"/>
                  </a:cubicBezTo>
                  <a:cubicBezTo>
                    <a:pt x="506" y="465"/>
                    <a:pt x="17" y="1"/>
                    <a:pt x="5"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4" name="Google Shape;1244;p14"/>
            <p:cNvSpPr/>
            <p:nvPr/>
          </p:nvSpPr>
          <p:spPr>
            <a:xfrm>
              <a:off x="1923525" y="4062450"/>
              <a:ext cx="22275" cy="22000"/>
            </a:xfrm>
            <a:custGeom>
              <a:avLst/>
              <a:gdLst/>
              <a:ahLst/>
              <a:cxnLst/>
              <a:rect l="l" t="t" r="r" b="b"/>
              <a:pathLst>
                <a:path w="891" h="880" extrusionOk="0">
                  <a:moveTo>
                    <a:pt x="9" y="1"/>
                  </a:moveTo>
                  <a:cubicBezTo>
                    <a:pt x="9" y="1"/>
                    <a:pt x="9" y="1"/>
                    <a:pt x="9" y="1"/>
                  </a:cubicBezTo>
                  <a:cubicBezTo>
                    <a:pt x="1" y="5"/>
                    <a:pt x="448" y="473"/>
                    <a:pt x="686" y="715"/>
                  </a:cubicBezTo>
                  <a:cubicBezTo>
                    <a:pt x="819" y="844"/>
                    <a:pt x="862" y="880"/>
                    <a:pt x="875" y="880"/>
                  </a:cubicBezTo>
                  <a:cubicBezTo>
                    <a:pt x="877" y="880"/>
                    <a:pt x="878" y="879"/>
                    <a:pt x="878" y="879"/>
                  </a:cubicBezTo>
                  <a:cubicBezTo>
                    <a:pt x="891" y="866"/>
                    <a:pt x="854" y="821"/>
                    <a:pt x="714" y="682"/>
                  </a:cubicBezTo>
                  <a:cubicBezTo>
                    <a:pt x="474" y="441"/>
                    <a:pt x="17" y="1"/>
                    <a:pt x="9"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5" name="Google Shape;1245;p14"/>
            <p:cNvSpPr/>
            <p:nvPr/>
          </p:nvSpPr>
          <p:spPr>
            <a:xfrm>
              <a:off x="1924875" y="4063800"/>
              <a:ext cx="20925" cy="20625"/>
            </a:xfrm>
            <a:custGeom>
              <a:avLst/>
              <a:gdLst/>
              <a:ahLst/>
              <a:cxnLst/>
              <a:rect l="l" t="t" r="r" b="b"/>
              <a:pathLst>
                <a:path w="837" h="825" extrusionOk="0">
                  <a:moveTo>
                    <a:pt x="0" y="0"/>
                  </a:moveTo>
                  <a:cubicBezTo>
                    <a:pt x="0" y="0"/>
                    <a:pt x="0" y="0"/>
                    <a:pt x="0" y="0"/>
                  </a:cubicBezTo>
                  <a:cubicBezTo>
                    <a:pt x="0" y="4"/>
                    <a:pt x="410" y="435"/>
                    <a:pt x="636" y="665"/>
                  </a:cubicBezTo>
                  <a:cubicBezTo>
                    <a:pt x="770" y="795"/>
                    <a:pt x="815" y="825"/>
                    <a:pt x="823" y="825"/>
                  </a:cubicBezTo>
                  <a:cubicBezTo>
                    <a:pt x="824" y="825"/>
                    <a:pt x="824" y="825"/>
                    <a:pt x="824" y="825"/>
                  </a:cubicBezTo>
                  <a:cubicBezTo>
                    <a:pt x="837" y="812"/>
                    <a:pt x="804" y="771"/>
                    <a:pt x="665" y="636"/>
                  </a:cubicBezTo>
                  <a:cubicBezTo>
                    <a:pt x="437" y="413"/>
                    <a:pt x="13" y="0"/>
                    <a:pt x="0"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6" name="Google Shape;1246;p14"/>
            <p:cNvSpPr/>
            <p:nvPr/>
          </p:nvSpPr>
          <p:spPr>
            <a:xfrm>
              <a:off x="1926000" y="4064925"/>
              <a:ext cx="19800" cy="19400"/>
            </a:xfrm>
            <a:custGeom>
              <a:avLst/>
              <a:gdLst/>
              <a:ahLst/>
              <a:cxnLst/>
              <a:rect l="l" t="t" r="r" b="b"/>
              <a:pathLst>
                <a:path w="792" h="776" extrusionOk="0">
                  <a:moveTo>
                    <a:pt x="5" y="0"/>
                  </a:moveTo>
                  <a:cubicBezTo>
                    <a:pt x="5" y="0"/>
                    <a:pt x="4" y="0"/>
                    <a:pt x="4" y="0"/>
                  </a:cubicBezTo>
                  <a:cubicBezTo>
                    <a:pt x="0" y="5"/>
                    <a:pt x="386" y="406"/>
                    <a:pt x="599" y="620"/>
                  </a:cubicBezTo>
                  <a:cubicBezTo>
                    <a:pt x="724" y="749"/>
                    <a:pt x="769" y="776"/>
                    <a:pt x="778" y="776"/>
                  </a:cubicBezTo>
                  <a:cubicBezTo>
                    <a:pt x="779" y="776"/>
                    <a:pt x="779" y="776"/>
                    <a:pt x="779" y="775"/>
                  </a:cubicBezTo>
                  <a:cubicBezTo>
                    <a:pt x="792" y="767"/>
                    <a:pt x="759" y="726"/>
                    <a:pt x="628" y="595"/>
                  </a:cubicBezTo>
                  <a:cubicBezTo>
                    <a:pt x="412" y="379"/>
                    <a:pt x="17" y="0"/>
                    <a:pt x="5" y="0"/>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7" name="Google Shape;1247;p14"/>
            <p:cNvSpPr/>
            <p:nvPr/>
          </p:nvSpPr>
          <p:spPr>
            <a:xfrm>
              <a:off x="1927125" y="4066050"/>
              <a:ext cx="18675" cy="18275"/>
            </a:xfrm>
            <a:custGeom>
              <a:avLst/>
              <a:gdLst/>
              <a:ahLst/>
              <a:cxnLst/>
              <a:rect l="l" t="t" r="r" b="b"/>
              <a:pathLst>
                <a:path w="747" h="731" extrusionOk="0">
                  <a:moveTo>
                    <a:pt x="9" y="0"/>
                  </a:moveTo>
                  <a:cubicBezTo>
                    <a:pt x="9" y="0"/>
                    <a:pt x="9" y="1"/>
                    <a:pt x="9" y="1"/>
                  </a:cubicBezTo>
                  <a:cubicBezTo>
                    <a:pt x="0" y="5"/>
                    <a:pt x="357" y="382"/>
                    <a:pt x="562" y="579"/>
                  </a:cubicBezTo>
                  <a:cubicBezTo>
                    <a:pt x="684" y="704"/>
                    <a:pt x="724" y="731"/>
                    <a:pt x="733" y="731"/>
                  </a:cubicBezTo>
                  <a:cubicBezTo>
                    <a:pt x="734" y="731"/>
                    <a:pt x="734" y="731"/>
                    <a:pt x="734" y="730"/>
                  </a:cubicBezTo>
                  <a:cubicBezTo>
                    <a:pt x="747" y="722"/>
                    <a:pt x="718" y="689"/>
                    <a:pt x="587" y="554"/>
                  </a:cubicBezTo>
                  <a:cubicBezTo>
                    <a:pt x="387" y="354"/>
                    <a:pt x="17"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8" name="Google Shape;1248;p14"/>
            <p:cNvSpPr/>
            <p:nvPr/>
          </p:nvSpPr>
          <p:spPr>
            <a:xfrm>
              <a:off x="1928350" y="4067175"/>
              <a:ext cx="17250" cy="16975"/>
            </a:xfrm>
            <a:custGeom>
              <a:avLst/>
              <a:gdLst/>
              <a:ahLst/>
              <a:cxnLst/>
              <a:rect l="l" t="t" r="r" b="b"/>
              <a:pathLst>
                <a:path w="690" h="679" extrusionOk="0">
                  <a:moveTo>
                    <a:pt x="5" y="1"/>
                  </a:moveTo>
                  <a:cubicBezTo>
                    <a:pt x="5" y="1"/>
                    <a:pt x="5" y="1"/>
                    <a:pt x="5" y="1"/>
                  </a:cubicBezTo>
                  <a:cubicBezTo>
                    <a:pt x="1" y="9"/>
                    <a:pt x="329" y="349"/>
                    <a:pt x="513" y="534"/>
                  </a:cubicBezTo>
                  <a:cubicBezTo>
                    <a:pt x="625" y="649"/>
                    <a:pt x="667" y="679"/>
                    <a:pt x="678" y="679"/>
                  </a:cubicBezTo>
                  <a:cubicBezTo>
                    <a:pt x="680" y="679"/>
                    <a:pt x="681" y="678"/>
                    <a:pt x="681" y="677"/>
                  </a:cubicBezTo>
                  <a:cubicBezTo>
                    <a:pt x="690" y="673"/>
                    <a:pt x="665" y="636"/>
                    <a:pt x="538" y="509"/>
                  </a:cubicBezTo>
                  <a:cubicBezTo>
                    <a:pt x="354" y="326"/>
                    <a:pt x="13" y="1"/>
                    <a:pt x="5" y="1"/>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9" name="Google Shape;1249;p14"/>
            <p:cNvSpPr/>
            <p:nvPr/>
          </p:nvSpPr>
          <p:spPr>
            <a:xfrm>
              <a:off x="1929475" y="4068500"/>
              <a:ext cx="16125" cy="15825"/>
            </a:xfrm>
            <a:custGeom>
              <a:avLst/>
              <a:gdLst/>
              <a:ahLst/>
              <a:cxnLst/>
              <a:rect l="l" t="t" r="r" b="b"/>
              <a:pathLst>
                <a:path w="645" h="633" extrusionOk="0">
                  <a:moveTo>
                    <a:pt x="5" y="1"/>
                  </a:moveTo>
                  <a:cubicBezTo>
                    <a:pt x="5" y="1"/>
                    <a:pt x="5" y="1"/>
                    <a:pt x="5" y="1"/>
                  </a:cubicBezTo>
                  <a:cubicBezTo>
                    <a:pt x="1" y="5"/>
                    <a:pt x="296" y="313"/>
                    <a:pt x="472" y="493"/>
                  </a:cubicBezTo>
                  <a:cubicBezTo>
                    <a:pt x="590" y="607"/>
                    <a:pt x="620" y="633"/>
                    <a:pt x="633" y="633"/>
                  </a:cubicBezTo>
                  <a:cubicBezTo>
                    <a:pt x="634" y="633"/>
                    <a:pt x="635" y="633"/>
                    <a:pt x="636" y="632"/>
                  </a:cubicBezTo>
                  <a:cubicBezTo>
                    <a:pt x="645" y="624"/>
                    <a:pt x="620" y="591"/>
                    <a:pt x="497" y="468"/>
                  </a:cubicBezTo>
                  <a:cubicBezTo>
                    <a:pt x="326" y="293"/>
                    <a:pt x="13" y="1"/>
                    <a:pt x="5" y="1"/>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0" name="Google Shape;1250;p14"/>
            <p:cNvSpPr/>
            <p:nvPr/>
          </p:nvSpPr>
          <p:spPr>
            <a:xfrm>
              <a:off x="1930700" y="4069650"/>
              <a:ext cx="14900" cy="14675"/>
            </a:xfrm>
            <a:custGeom>
              <a:avLst/>
              <a:gdLst/>
              <a:ahLst/>
              <a:cxnLst/>
              <a:rect l="l" t="t" r="r" b="b"/>
              <a:pathLst>
                <a:path w="596" h="587" extrusionOk="0">
                  <a:moveTo>
                    <a:pt x="9" y="0"/>
                  </a:moveTo>
                  <a:cubicBezTo>
                    <a:pt x="9" y="0"/>
                    <a:pt x="9" y="0"/>
                    <a:pt x="9" y="0"/>
                  </a:cubicBezTo>
                  <a:cubicBezTo>
                    <a:pt x="1" y="4"/>
                    <a:pt x="268" y="287"/>
                    <a:pt x="432" y="447"/>
                  </a:cubicBezTo>
                  <a:cubicBezTo>
                    <a:pt x="545" y="561"/>
                    <a:pt x="582" y="587"/>
                    <a:pt x="590" y="587"/>
                  </a:cubicBezTo>
                  <a:cubicBezTo>
                    <a:pt x="591" y="587"/>
                    <a:pt x="591" y="587"/>
                    <a:pt x="591" y="586"/>
                  </a:cubicBezTo>
                  <a:cubicBezTo>
                    <a:pt x="596" y="578"/>
                    <a:pt x="575" y="550"/>
                    <a:pt x="452" y="427"/>
                  </a:cubicBezTo>
                  <a:cubicBezTo>
                    <a:pt x="297" y="264"/>
                    <a:pt x="18" y="0"/>
                    <a:pt x="9" y="0"/>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1" name="Google Shape;1251;p14"/>
            <p:cNvSpPr/>
            <p:nvPr/>
          </p:nvSpPr>
          <p:spPr>
            <a:xfrm>
              <a:off x="1931950" y="4070775"/>
              <a:ext cx="13650" cy="13375"/>
            </a:xfrm>
            <a:custGeom>
              <a:avLst/>
              <a:gdLst/>
              <a:ahLst/>
              <a:cxnLst/>
              <a:rect l="l" t="t" r="r" b="b"/>
              <a:pathLst>
                <a:path w="546" h="535" extrusionOk="0">
                  <a:moveTo>
                    <a:pt x="4" y="0"/>
                  </a:moveTo>
                  <a:cubicBezTo>
                    <a:pt x="4" y="0"/>
                    <a:pt x="4" y="0"/>
                    <a:pt x="4" y="0"/>
                  </a:cubicBezTo>
                  <a:cubicBezTo>
                    <a:pt x="0" y="4"/>
                    <a:pt x="238" y="258"/>
                    <a:pt x="390" y="402"/>
                  </a:cubicBezTo>
                  <a:cubicBezTo>
                    <a:pt x="489" y="508"/>
                    <a:pt x="527" y="535"/>
                    <a:pt x="538" y="535"/>
                  </a:cubicBezTo>
                  <a:cubicBezTo>
                    <a:pt x="540" y="535"/>
                    <a:pt x="541" y="534"/>
                    <a:pt x="541" y="533"/>
                  </a:cubicBezTo>
                  <a:cubicBezTo>
                    <a:pt x="546" y="529"/>
                    <a:pt x="525" y="500"/>
                    <a:pt x="410" y="382"/>
                  </a:cubicBezTo>
                  <a:cubicBezTo>
                    <a:pt x="260" y="239"/>
                    <a:pt x="13" y="0"/>
                    <a:pt x="4"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2" name="Google Shape;1252;p14"/>
            <p:cNvSpPr/>
            <p:nvPr/>
          </p:nvSpPr>
          <p:spPr>
            <a:xfrm>
              <a:off x="1933075" y="4072000"/>
              <a:ext cx="12425" cy="12150"/>
            </a:xfrm>
            <a:custGeom>
              <a:avLst/>
              <a:gdLst/>
              <a:ahLst/>
              <a:cxnLst/>
              <a:rect l="l" t="t" r="r" b="b"/>
              <a:pathLst>
                <a:path w="497" h="486" extrusionOk="0">
                  <a:moveTo>
                    <a:pt x="5" y="0"/>
                  </a:moveTo>
                  <a:cubicBezTo>
                    <a:pt x="5" y="0"/>
                    <a:pt x="4" y="0"/>
                    <a:pt x="4" y="0"/>
                  </a:cubicBezTo>
                  <a:cubicBezTo>
                    <a:pt x="0" y="4"/>
                    <a:pt x="209" y="226"/>
                    <a:pt x="345" y="357"/>
                  </a:cubicBezTo>
                  <a:cubicBezTo>
                    <a:pt x="444" y="460"/>
                    <a:pt x="479" y="486"/>
                    <a:pt x="489" y="486"/>
                  </a:cubicBezTo>
                  <a:cubicBezTo>
                    <a:pt x="491" y="486"/>
                    <a:pt x="492" y="485"/>
                    <a:pt x="492" y="484"/>
                  </a:cubicBezTo>
                  <a:cubicBezTo>
                    <a:pt x="496" y="480"/>
                    <a:pt x="476" y="447"/>
                    <a:pt x="365" y="337"/>
                  </a:cubicBezTo>
                  <a:cubicBezTo>
                    <a:pt x="232" y="208"/>
                    <a:pt x="17" y="0"/>
                    <a:pt x="5" y="0"/>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3" name="Google Shape;1253;p14"/>
            <p:cNvSpPr/>
            <p:nvPr/>
          </p:nvSpPr>
          <p:spPr>
            <a:xfrm>
              <a:off x="1934200" y="4073125"/>
              <a:ext cx="11300" cy="11050"/>
            </a:xfrm>
            <a:custGeom>
              <a:avLst/>
              <a:gdLst/>
              <a:ahLst/>
              <a:cxnLst/>
              <a:rect l="l" t="t" r="r" b="b"/>
              <a:pathLst>
                <a:path w="452" h="442" extrusionOk="0">
                  <a:moveTo>
                    <a:pt x="5" y="0"/>
                  </a:moveTo>
                  <a:cubicBezTo>
                    <a:pt x="5" y="0"/>
                    <a:pt x="5" y="0"/>
                    <a:pt x="4" y="0"/>
                  </a:cubicBezTo>
                  <a:cubicBezTo>
                    <a:pt x="0" y="9"/>
                    <a:pt x="185" y="201"/>
                    <a:pt x="304" y="316"/>
                  </a:cubicBezTo>
                  <a:cubicBezTo>
                    <a:pt x="399" y="415"/>
                    <a:pt x="434" y="441"/>
                    <a:pt x="444" y="441"/>
                  </a:cubicBezTo>
                  <a:cubicBezTo>
                    <a:pt x="446" y="441"/>
                    <a:pt x="447" y="440"/>
                    <a:pt x="447" y="439"/>
                  </a:cubicBezTo>
                  <a:cubicBezTo>
                    <a:pt x="451" y="435"/>
                    <a:pt x="435" y="411"/>
                    <a:pt x="324" y="296"/>
                  </a:cubicBezTo>
                  <a:cubicBezTo>
                    <a:pt x="203" y="174"/>
                    <a:pt x="17"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4" name="Google Shape;1254;p14"/>
            <p:cNvSpPr/>
            <p:nvPr/>
          </p:nvSpPr>
          <p:spPr>
            <a:xfrm>
              <a:off x="1935525" y="4074350"/>
              <a:ext cx="9975" cy="9975"/>
            </a:xfrm>
            <a:custGeom>
              <a:avLst/>
              <a:gdLst/>
              <a:ahLst/>
              <a:cxnLst/>
              <a:rect l="l" t="t" r="r" b="b"/>
              <a:pathLst>
                <a:path w="399" h="399" extrusionOk="0">
                  <a:moveTo>
                    <a:pt x="5" y="1"/>
                  </a:moveTo>
                  <a:cubicBezTo>
                    <a:pt x="5" y="1"/>
                    <a:pt x="5" y="1"/>
                    <a:pt x="5" y="1"/>
                  </a:cubicBezTo>
                  <a:cubicBezTo>
                    <a:pt x="1" y="9"/>
                    <a:pt x="148" y="165"/>
                    <a:pt x="255" y="280"/>
                  </a:cubicBezTo>
                  <a:cubicBezTo>
                    <a:pt x="352" y="377"/>
                    <a:pt x="385" y="399"/>
                    <a:pt x="393" y="399"/>
                  </a:cubicBezTo>
                  <a:cubicBezTo>
                    <a:pt x="393" y="399"/>
                    <a:pt x="394" y="399"/>
                    <a:pt x="394" y="398"/>
                  </a:cubicBezTo>
                  <a:cubicBezTo>
                    <a:pt x="398" y="390"/>
                    <a:pt x="382" y="366"/>
                    <a:pt x="275" y="259"/>
                  </a:cubicBezTo>
                  <a:cubicBezTo>
                    <a:pt x="170" y="146"/>
                    <a:pt x="13" y="1"/>
                    <a:pt x="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5" name="Google Shape;1255;p14"/>
            <p:cNvSpPr/>
            <p:nvPr/>
          </p:nvSpPr>
          <p:spPr>
            <a:xfrm>
              <a:off x="2231800" y="4090250"/>
              <a:ext cx="108175" cy="107750"/>
            </a:xfrm>
            <a:custGeom>
              <a:avLst/>
              <a:gdLst/>
              <a:ahLst/>
              <a:cxnLst/>
              <a:rect l="l" t="t" r="r" b="b"/>
              <a:pathLst>
                <a:path w="4327" h="4310" extrusionOk="0">
                  <a:moveTo>
                    <a:pt x="0" y="0"/>
                  </a:moveTo>
                  <a:cubicBezTo>
                    <a:pt x="1" y="1"/>
                    <a:pt x="2522" y="2621"/>
                    <a:pt x="3703" y="3810"/>
                  </a:cubicBezTo>
                  <a:cubicBezTo>
                    <a:pt x="4075" y="4178"/>
                    <a:pt x="4241" y="4310"/>
                    <a:pt x="4287" y="4310"/>
                  </a:cubicBezTo>
                  <a:cubicBezTo>
                    <a:pt x="4292" y="4310"/>
                    <a:pt x="4295" y="4308"/>
                    <a:pt x="4298" y="4306"/>
                  </a:cubicBezTo>
                  <a:cubicBezTo>
                    <a:pt x="4326" y="4281"/>
                    <a:pt x="4175" y="4088"/>
                    <a:pt x="3801" y="3711"/>
                  </a:cubicBezTo>
                  <a:cubicBezTo>
                    <a:pt x="2612" y="2522"/>
                    <a:pt x="1" y="1"/>
                    <a:pt x="0"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6" name="Google Shape;1256;p14"/>
            <p:cNvSpPr/>
            <p:nvPr/>
          </p:nvSpPr>
          <p:spPr>
            <a:xfrm>
              <a:off x="2232925" y="4091375"/>
              <a:ext cx="107150" cy="106625"/>
            </a:xfrm>
            <a:custGeom>
              <a:avLst/>
              <a:gdLst/>
              <a:ahLst/>
              <a:cxnLst/>
              <a:rect l="l" t="t" r="r" b="b"/>
              <a:pathLst>
                <a:path w="4286" h="4265" extrusionOk="0">
                  <a:moveTo>
                    <a:pt x="0" y="0"/>
                  </a:moveTo>
                  <a:cubicBezTo>
                    <a:pt x="1" y="1"/>
                    <a:pt x="2498" y="2592"/>
                    <a:pt x="3670" y="3765"/>
                  </a:cubicBezTo>
                  <a:cubicBezTo>
                    <a:pt x="4038" y="4133"/>
                    <a:pt x="4201" y="4265"/>
                    <a:pt x="4249" y="4265"/>
                  </a:cubicBezTo>
                  <a:cubicBezTo>
                    <a:pt x="4254" y="4265"/>
                    <a:pt x="4258" y="4263"/>
                    <a:pt x="4261" y="4261"/>
                  </a:cubicBezTo>
                  <a:cubicBezTo>
                    <a:pt x="4285" y="4236"/>
                    <a:pt x="4138" y="4048"/>
                    <a:pt x="3761" y="3674"/>
                  </a:cubicBezTo>
                  <a:cubicBezTo>
                    <a:pt x="2584" y="2494"/>
                    <a:pt x="1" y="1"/>
                    <a:pt x="0" y="0"/>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7" name="Google Shape;1257;p14"/>
            <p:cNvSpPr/>
            <p:nvPr/>
          </p:nvSpPr>
          <p:spPr>
            <a:xfrm>
              <a:off x="2234050" y="4092700"/>
              <a:ext cx="105825" cy="105175"/>
            </a:xfrm>
            <a:custGeom>
              <a:avLst/>
              <a:gdLst/>
              <a:ahLst/>
              <a:cxnLst/>
              <a:rect l="l" t="t" r="r" b="b"/>
              <a:pathLst>
                <a:path w="4233" h="4207" extrusionOk="0">
                  <a:moveTo>
                    <a:pt x="0" y="1"/>
                  </a:moveTo>
                  <a:lnTo>
                    <a:pt x="0" y="1"/>
                  </a:lnTo>
                  <a:cubicBezTo>
                    <a:pt x="1" y="1"/>
                    <a:pt x="2465" y="2555"/>
                    <a:pt x="3629" y="3712"/>
                  </a:cubicBezTo>
                  <a:cubicBezTo>
                    <a:pt x="3997" y="4086"/>
                    <a:pt x="4158" y="4206"/>
                    <a:pt x="4200" y="4206"/>
                  </a:cubicBezTo>
                  <a:cubicBezTo>
                    <a:pt x="4203" y="4206"/>
                    <a:pt x="4206" y="4205"/>
                    <a:pt x="4208" y="4204"/>
                  </a:cubicBezTo>
                  <a:cubicBezTo>
                    <a:pt x="4232" y="4183"/>
                    <a:pt x="4085" y="3995"/>
                    <a:pt x="3716" y="3626"/>
                  </a:cubicBezTo>
                  <a:cubicBezTo>
                    <a:pt x="2559" y="2465"/>
                    <a:pt x="1" y="1"/>
                    <a:pt x="0"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8" name="Google Shape;1258;p14"/>
            <p:cNvSpPr/>
            <p:nvPr/>
          </p:nvSpPr>
          <p:spPr>
            <a:xfrm>
              <a:off x="2235375" y="4093825"/>
              <a:ext cx="104700" cy="104050"/>
            </a:xfrm>
            <a:custGeom>
              <a:avLst/>
              <a:gdLst/>
              <a:ahLst/>
              <a:cxnLst/>
              <a:rect l="l" t="t" r="r" b="b"/>
              <a:pathLst>
                <a:path w="4188" h="4162" extrusionOk="0">
                  <a:moveTo>
                    <a:pt x="1" y="1"/>
                  </a:moveTo>
                  <a:cubicBezTo>
                    <a:pt x="1" y="1"/>
                    <a:pt x="2433" y="2531"/>
                    <a:pt x="3589" y="3671"/>
                  </a:cubicBezTo>
                  <a:cubicBezTo>
                    <a:pt x="3948" y="4038"/>
                    <a:pt x="4106" y="4162"/>
                    <a:pt x="4153" y="4162"/>
                  </a:cubicBezTo>
                  <a:cubicBezTo>
                    <a:pt x="4157" y="4162"/>
                    <a:pt x="4160" y="4161"/>
                    <a:pt x="4163" y="4159"/>
                  </a:cubicBezTo>
                  <a:cubicBezTo>
                    <a:pt x="4187" y="4134"/>
                    <a:pt x="4040" y="3950"/>
                    <a:pt x="3675" y="3585"/>
                  </a:cubicBezTo>
                  <a:cubicBezTo>
                    <a:pt x="2527" y="2437"/>
                    <a:pt x="1" y="1"/>
                    <a:pt x="1"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9" name="Google Shape;1259;p14"/>
            <p:cNvSpPr/>
            <p:nvPr/>
          </p:nvSpPr>
          <p:spPr>
            <a:xfrm>
              <a:off x="2236500" y="4095050"/>
              <a:ext cx="103475" cy="102825"/>
            </a:xfrm>
            <a:custGeom>
              <a:avLst/>
              <a:gdLst/>
              <a:ahLst/>
              <a:cxnLst/>
              <a:rect l="l" t="t" r="r" b="b"/>
              <a:pathLst>
                <a:path w="4139" h="4113" extrusionOk="0">
                  <a:moveTo>
                    <a:pt x="1" y="1"/>
                  </a:moveTo>
                  <a:cubicBezTo>
                    <a:pt x="1" y="2"/>
                    <a:pt x="2404" y="2494"/>
                    <a:pt x="3544" y="3630"/>
                  </a:cubicBezTo>
                  <a:cubicBezTo>
                    <a:pt x="3903" y="3989"/>
                    <a:pt x="4058" y="4113"/>
                    <a:pt x="4100" y="4113"/>
                  </a:cubicBezTo>
                  <a:cubicBezTo>
                    <a:pt x="4104" y="4113"/>
                    <a:pt x="4107" y="4112"/>
                    <a:pt x="4110" y="4110"/>
                  </a:cubicBezTo>
                  <a:cubicBezTo>
                    <a:pt x="4138" y="4085"/>
                    <a:pt x="3995" y="3905"/>
                    <a:pt x="3630" y="3540"/>
                  </a:cubicBezTo>
                  <a:cubicBezTo>
                    <a:pt x="2498" y="2404"/>
                    <a:pt x="2" y="2"/>
                    <a:pt x="1"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0" name="Google Shape;1260;p14"/>
            <p:cNvSpPr/>
            <p:nvPr/>
          </p:nvSpPr>
          <p:spPr>
            <a:xfrm>
              <a:off x="2237625" y="4096200"/>
              <a:ext cx="102350" cy="101575"/>
            </a:xfrm>
            <a:custGeom>
              <a:avLst/>
              <a:gdLst/>
              <a:ahLst/>
              <a:cxnLst/>
              <a:rect l="l" t="t" r="r" b="b"/>
              <a:pathLst>
                <a:path w="4094" h="4063" extrusionOk="0">
                  <a:moveTo>
                    <a:pt x="1" y="0"/>
                  </a:moveTo>
                  <a:cubicBezTo>
                    <a:pt x="2" y="1"/>
                    <a:pt x="2379" y="2465"/>
                    <a:pt x="3503" y="3584"/>
                  </a:cubicBezTo>
                  <a:cubicBezTo>
                    <a:pt x="3859" y="3940"/>
                    <a:pt x="4013" y="4063"/>
                    <a:pt x="4055" y="4063"/>
                  </a:cubicBezTo>
                  <a:cubicBezTo>
                    <a:pt x="4059" y="4063"/>
                    <a:pt x="4062" y="4062"/>
                    <a:pt x="4065" y="4060"/>
                  </a:cubicBezTo>
                  <a:cubicBezTo>
                    <a:pt x="4093" y="4035"/>
                    <a:pt x="3950" y="3855"/>
                    <a:pt x="3589" y="3494"/>
                  </a:cubicBezTo>
                  <a:cubicBezTo>
                    <a:pt x="2466" y="2379"/>
                    <a:pt x="2" y="1"/>
                    <a:pt x="1" y="0"/>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1" name="Google Shape;1261;p14"/>
            <p:cNvSpPr/>
            <p:nvPr/>
          </p:nvSpPr>
          <p:spPr>
            <a:xfrm>
              <a:off x="2238775" y="4097425"/>
              <a:ext cx="101000" cy="100450"/>
            </a:xfrm>
            <a:custGeom>
              <a:avLst/>
              <a:gdLst/>
              <a:ahLst/>
              <a:cxnLst/>
              <a:rect l="l" t="t" r="r" b="b"/>
              <a:pathLst>
                <a:path w="4040" h="4018" extrusionOk="0">
                  <a:moveTo>
                    <a:pt x="0" y="0"/>
                  </a:moveTo>
                  <a:lnTo>
                    <a:pt x="0" y="0"/>
                  </a:lnTo>
                  <a:cubicBezTo>
                    <a:pt x="1" y="1"/>
                    <a:pt x="2350" y="2436"/>
                    <a:pt x="3457" y="3543"/>
                  </a:cubicBezTo>
                  <a:cubicBezTo>
                    <a:pt x="3805" y="3895"/>
                    <a:pt x="3962" y="4018"/>
                    <a:pt x="4005" y="4018"/>
                  </a:cubicBezTo>
                  <a:cubicBezTo>
                    <a:pt x="4009" y="4018"/>
                    <a:pt x="4012" y="4017"/>
                    <a:pt x="4015" y="4015"/>
                  </a:cubicBezTo>
                  <a:cubicBezTo>
                    <a:pt x="4039" y="3990"/>
                    <a:pt x="3896" y="3810"/>
                    <a:pt x="3543" y="3457"/>
                  </a:cubicBezTo>
                  <a:cubicBezTo>
                    <a:pt x="2436" y="2350"/>
                    <a:pt x="1" y="1"/>
                    <a:pt x="0" y="0"/>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2" name="Google Shape;1262;p14"/>
            <p:cNvSpPr/>
            <p:nvPr/>
          </p:nvSpPr>
          <p:spPr>
            <a:xfrm>
              <a:off x="2240000" y="4098650"/>
              <a:ext cx="99875" cy="99250"/>
            </a:xfrm>
            <a:custGeom>
              <a:avLst/>
              <a:gdLst/>
              <a:ahLst/>
              <a:cxnLst/>
              <a:rect l="l" t="t" r="r" b="b"/>
              <a:pathLst>
                <a:path w="3995" h="3970" extrusionOk="0">
                  <a:moveTo>
                    <a:pt x="4" y="0"/>
                  </a:moveTo>
                  <a:lnTo>
                    <a:pt x="4" y="0"/>
                  </a:lnTo>
                  <a:cubicBezTo>
                    <a:pt x="0" y="0"/>
                    <a:pt x="2321" y="2403"/>
                    <a:pt x="3416" y="3498"/>
                  </a:cubicBezTo>
                  <a:cubicBezTo>
                    <a:pt x="3767" y="3849"/>
                    <a:pt x="3917" y="3969"/>
                    <a:pt x="3960" y="3969"/>
                  </a:cubicBezTo>
                  <a:cubicBezTo>
                    <a:pt x="3964" y="3969"/>
                    <a:pt x="3967" y="3968"/>
                    <a:pt x="3970" y="3966"/>
                  </a:cubicBezTo>
                  <a:cubicBezTo>
                    <a:pt x="3994" y="3941"/>
                    <a:pt x="3859" y="3765"/>
                    <a:pt x="3506" y="3412"/>
                  </a:cubicBezTo>
                  <a:cubicBezTo>
                    <a:pt x="2407" y="2317"/>
                    <a:pt x="4" y="0"/>
                    <a:pt x="4" y="0"/>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3" name="Google Shape;1263;p14"/>
            <p:cNvSpPr/>
            <p:nvPr/>
          </p:nvSpPr>
          <p:spPr>
            <a:xfrm>
              <a:off x="2241225" y="4099775"/>
              <a:ext cx="98550" cy="98000"/>
            </a:xfrm>
            <a:custGeom>
              <a:avLst/>
              <a:gdLst/>
              <a:ahLst/>
              <a:cxnLst/>
              <a:rect l="l" t="t" r="r" b="b"/>
              <a:pathLst>
                <a:path w="3942" h="3920" extrusionOk="0">
                  <a:moveTo>
                    <a:pt x="0" y="1"/>
                  </a:moveTo>
                  <a:lnTo>
                    <a:pt x="0" y="1"/>
                  </a:lnTo>
                  <a:cubicBezTo>
                    <a:pt x="1" y="1"/>
                    <a:pt x="2289" y="2375"/>
                    <a:pt x="3367" y="3453"/>
                  </a:cubicBezTo>
                  <a:cubicBezTo>
                    <a:pt x="3714" y="3800"/>
                    <a:pt x="3864" y="3920"/>
                    <a:pt x="3907" y="3920"/>
                  </a:cubicBezTo>
                  <a:cubicBezTo>
                    <a:pt x="3911" y="3920"/>
                    <a:pt x="3914" y="3919"/>
                    <a:pt x="3917" y="3917"/>
                  </a:cubicBezTo>
                  <a:cubicBezTo>
                    <a:pt x="3941" y="3888"/>
                    <a:pt x="3806" y="3716"/>
                    <a:pt x="3457" y="3367"/>
                  </a:cubicBezTo>
                  <a:cubicBezTo>
                    <a:pt x="2375" y="2285"/>
                    <a:pt x="1" y="1"/>
                    <a:pt x="0" y="1"/>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4" name="Google Shape;1264;p14"/>
            <p:cNvSpPr/>
            <p:nvPr/>
          </p:nvSpPr>
          <p:spPr>
            <a:xfrm>
              <a:off x="2242350" y="4100900"/>
              <a:ext cx="97425" cy="96875"/>
            </a:xfrm>
            <a:custGeom>
              <a:avLst/>
              <a:gdLst/>
              <a:ahLst/>
              <a:cxnLst/>
              <a:rect l="l" t="t" r="r" b="b"/>
              <a:pathLst>
                <a:path w="3897" h="3875" extrusionOk="0">
                  <a:moveTo>
                    <a:pt x="1" y="1"/>
                  </a:moveTo>
                  <a:cubicBezTo>
                    <a:pt x="1" y="1"/>
                    <a:pt x="2264" y="2350"/>
                    <a:pt x="3330" y="3416"/>
                  </a:cubicBezTo>
                  <a:cubicBezTo>
                    <a:pt x="3670" y="3756"/>
                    <a:pt x="3819" y="3875"/>
                    <a:pt x="3862" y="3875"/>
                  </a:cubicBezTo>
                  <a:cubicBezTo>
                    <a:pt x="3866" y="3875"/>
                    <a:pt x="3869" y="3874"/>
                    <a:pt x="3872" y="3872"/>
                  </a:cubicBezTo>
                  <a:cubicBezTo>
                    <a:pt x="3896" y="3847"/>
                    <a:pt x="3761" y="3671"/>
                    <a:pt x="3416" y="3326"/>
                  </a:cubicBezTo>
                  <a:cubicBezTo>
                    <a:pt x="2346" y="2260"/>
                    <a:pt x="1" y="1"/>
                    <a:pt x="1" y="1"/>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5" name="Google Shape;1265;p14"/>
            <p:cNvSpPr/>
            <p:nvPr/>
          </p:nvSpPr>
          <p:spPr>
            <a:xfrm>
              <a:off x="2243575" y="4102025"/>
              <a:ext cx="96075" cy="95750"/>
            </a:xfrm>
            <a:custGeom>
              <a:avLst/>
              <a:gdLst/>
              <a:ahLst/>
              <a:cxnLst/>
              <a:rect l="l" t="t" r="r" b="b"/>
              <a:pathLst>
                <a:path w="3843" h="3830" extrusionOk="0">
                  <a:moveTo>
                    <a:pt x="1" y="1"/>
                  </a:moveTo>
                  <a:cubicBezTo>
                    <a:pt x="1" y="9"/>
                    <a:pt x="2227" y="2318"/>
                    <a:pt x="3281" y="3376"/>
                  </a:cubicBezTo>
                  <a:cubicBezTo>
                    <a:pt x="3621" y="3711"/>
                    <a:pt x="3767" y="3830"/>
                    <a:pt x="3809" y="3830"/>
                  </a:cubicBezTo>
                  <a:cubicBezTo>
                    <a:pt x="3813" y="3830"/>
                    <a:pt x="3816" y="3829"/>
                    <a:pt x="3818" y="3827"/>
                  </a:cubicBezTo>
                  <a:cubicBezTo>
                    <a:pt x="3843" y="3802"/>
                    <a:pt x="3712" y="3630"/>
                    <a:pt x="3367" y="3289"/>
                  </a:cubicBezTo>
                  <a:cubicBezTo>
                    <a:pt x="2309" y="2232"/>
                    <a:pt x="1" y="1"/>
                    <a:pt x="1"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6" name="Google Shape;1266;p14"/>
            <p:cNvSpPr/>
            <p:nvPr/>
          </p:nvSpPr>
          <p:spPr>
            <a:xfrm>
              <a:off x="2244700" y="4103375"/>
              <a:ext cx="94950" cy="94400"/>
            </a:xfrm>
            <a:custGeom>
              <a:avLst/>
              <a:gdLst/>
              <a:ahLst/>
              <a:cxnLst/>
              <a:rect l="l" t="t" r="r" b="b"/>
              <a:pathLst>
                <a:path w="3798" h="3776" extrusionOk="0">
                  <a:moveTo>
                    <a:pt x="1" y="0"/>
                  </a:moveTo>
                  <a:cubicBezTo>
                    <a:pt x="2" y="1"/>
                    <a:pt x="2203" y="2280"/>
                    <a:pt x="3240" y="3326"/>
                  </a:cubicBezTo>
                  <a:cubicBezTo>
                    <a:pt x="3576" y="3658"/>
                    <a:pt x="3722" y="3776"/>
                    <a:pt x="3764" y="3776"/>
                  </a:cubicBezTo>
                  <a:cubicBezTo>
                    <a:pt x="3768" y="3776"/>
                    <a:pt x="3771" y="3775"/>
                    <a:pt x="3773" y="3773"/>
                  </a:cubicBezTo>
                  <a:cubicBezTo>
                    <a:pt x="3798" y="3748"/>
                    <a:pt x="3667" y="3576"/>
                    <a:pt x="3326" y="3240"/>
                  </a:cubicBezTo>
                  <a:cubicBezTo>
                    <a:pt x="2281" y="2198"/>
                    <a:pt x="2" y="1"/>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7" name="Google Shape;1267;p14"/>
            <p:cNvSpPr/>
            <p:nvPr/>
          </p:nvSpPr>
          <p:spPr>
            <a:xfrm>
              <a:off x="2245950" y="4104500"/>
              <a:ext cx="93700" cy="93175"/>
            </a:xfrm>
            <a:custGeom>
              <a:avLst/>
              <a:gdLst/>
              <a:ahLst/>
              <a:cxnLst/>
              <a:rect l="l" t="t" r="r" b="b"/>
              <a:pathLst>
                <a:path w="3748" h="3727" extrusionOk="0">
                  <a:moveTo>
                    <a:pt x="0" y="0"/>
                  </a:moveTo>
                  <a:cubicBezTo>
                    <a:pt x="1" y="1"/>
                    <a:pt x="2169" y="2252"/>
                    <a:pt x="3199" y="3281"/>
                  </a:cubicBezTo>
                  <a:cubicBezTo>
                    <a:pt x="3534" y="3616"/>
                    <a:pt x="3679" y="3726"/>
                    <a:pt x="3716" y="3726"/>
                  </a:cubicBezTo>
                  <a:cubicBezTo>
                    <a:pt x="3719" y="3726"/>
                    <a:pt x="3722" y="3725"/>
                    <a:pt x="3723" y="3723"/>
                  </a:cubicBezTo>
                  <a:cubicBezTo>
                    <a:pt x="3748" y="3703"/>
                    <a:pt x="3617" y="3531"/>
                    <a:pt x="3281" y="3199"/>
                  </a:cubicBezTo>
                  <a:cubicBezTo>
                    <a:pt x="2256" y="2174"/>
                    <a:pt x="1" y="1"/>
                    <a:pt x="0" y="0"/>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8" name="Google Shape;1268;p14"/>
            <p:cNvSpPr/>
            <p:nvPr/>
          </p:nvSpPr>
          <p:spPr>
            <a:xfrm>
              <a:off x="2247175" y="4105625"/>
              <a:ext cx="92475" cy="92050"/>
            </a:xfrm>
            <a:custGeom>
              <a:avLst/>
              <a:gdLst/>
              <a:ahLst/>
              <a:cxnLst/>
              <a:rect l="l" t="t" r="r" b="b"/>
              <a:pathLst>
                <a:path w="3699" h="3682" extrusionOk="0">
                  <a:moveTo>
                    <a:pt x="0" y="0"/>
                  </a:moveTo>
                  <a:cubicBezTo>
                    <a:pt x="1" y="1"/>
                    <a:pt x="2141" y="2227"/>
                    <a:pt x="3158" y="3240"/>
                  </a:cubicBezTo>
                  <a:cubicBezTo>
                    <a:pt x="3485" y="3571"/>
                    <a:pt x="3630" y="3681"/>
                    <a:pt x="3667" y="3681"/>
                  </a:cubicBezTo>
                  <a:cubicBezTo>
                    <a:pt x="3670" y="3681"/>
                    <a:pt x="3673" y="3680"/>
                    <a:pt x="3674" y="3678"/>
                  </a:cubicBezTo>
                  <a:cubicBezTo>
                    <a:pt x="3699" y="3658"/>
                    <a:pt x="3572" y="3494"/>
                    <a:pt x="3240" y="3158"/>
                  </a:cubicBezTo>
                  <a:cubicBezTo>
                    <a:pt x="2223" y="2145"/>
                    <a:pt x="1" y="1"/>
                    <a:pt x="0" y="0"/>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9" name="Google Shape;1269;p14"/>
            <p:cNvSpPr/>
            <p:nvPr/>
          </p:nvSpPr>
          <p:spPr>
            <a:xfrm>
              <a:off x="2248300" y="4106750"/>
              <a:ext cx="91250" cy="90925"/>
            </a:xfrm>
            <a:custGeom>
              <a:avLst/>
              <a:gdLst/>
              <a:ahLst/>
              <a:cxnLst/>
              <a:rect l="l" t="t" r="r" b="b"/>
              <a:pathLst>
                <a:path w="3650" h="3637" extrusionOk="0">
                  <a:moveTo>
                    <a:pt x="0" y="0"/>
                  </a:moveTo>
                  <a:cubicBezTo>
                    <a:pt x="0" y="9"/>
                    <a:pt x="2112" y="2198"/>
                    <a:pt x="3117" y="3195"/>
                  </a:cubicBezTo>
                  <a:cubicBezTo>
                    <a:pt x="3441" y="3526"/>
                    <a:pt x="3585" y="3636"/>
                    <a:pt x="3622" y="3636"/>
                  </a:cubicBezTo>
                  <a:cubicBezTo>
                    <a:pt x="3625" y="3636"/>
                    <a:pt x="3628" y="3635"/>
                    <a:pt x="3629" y="3633"/>
                  </a:cubicBezTo>
                  <a:cubicBezTo>
                    <a:pt x="3650" y="3613"/>
                    <a:pt x="3523" y="3449"/>
                    <a:pt x="3195" y="3121"/>
                  </a:cubicBezTo>
                  <a:cubicBezTo>
                    <a:pt x="2194" y="2112"/>
                    <a:pt x="1" y="1"/>
                    <a:pt x="0" y="0"/>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0" name="Google Shape;1270;p14"/>
            <p:cNvSpPr/>
            <p:nvPr/>
          </p:nvSpPr>
          <p:spPr>
            <a:xfrm>
              <a:off x="2249425" y="4108075"/>
              <a:ext cx="90125" cy="89600"/>
            </a:xfrm>
            <a:custGeom>
              <a:avLst/>
              <a:gdLst/>
              <a:ahLst/>
              <a:cxnLst/>
              <a:rect l="l" t="t" r="r" b="b"/>
              <a:pathLst>
                <a:path w="3605" h="3584" extrusionOk="0">
                  <a:moveTo>
                    <a:pt x="1" y="1"/>
                  </a:moveTo>
                  <a:cubicBezTo>
                    <a:pt x="1" y="1"/>
                    <a:pt x="2088" y="2158"/>
                    <a:pt x="3076" y="3150"/>
                  </a:cubicBezTo>
                  <a:cubicBezTo>
                    <a:pt x="3400" y="3474"/>
                    <a:pt x="3540" y="3583"/>
                    <a:pt x="3577" y="3583"/>
                  </a:cubicBezTo>
                  <a:cubicBezTo>
                    <a:pt x="3580" y="3583"/>
                    <a:pt x="3583" y="3582"/>
                    <a:pt x="3584" y="3580"/>
                  </a:cubicBezTo>
                  <a:cubicBezTo>
                    <a:pt x="3605" y="3560"/>
                    <a:pt x="3482" y="3400"/>
                    <a:pt x="3154" y="3072"/>
                  </a:cubicBezTo>
                  <a:cubicBezTo>
                    <a:pt x="2166" y="2084"/>
                    <a:pt x="1" y="1"/>
                    <a:pt x="1" y="1"/>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1" name="Google Shape;1271;p14"/>
            <p:cNvSpPr/>
            <p:nvPr/>
          </p:nvSpPr>
          <p:spPr>
            <a:xfrm>
              <a:off x="2250550" y="4109200"/>
              <a:ext cx="89000" cy="88475"/>
            </a:xfrm>
            <a:custGeom>
              <a:avLst/>
              <a:gdLst/>
              <a:ahLst/>
              <a:cxnLst/>
              <a:rect l="l" t="t" r="r" b="b"/>
              <a:pathLst>
                <a:path w="3560" h="3539" extrusionOk="0">
                  <a:moveTo>
                    <a:pt x="9" y="1"/>
                  </a:moveTo>
                  <a:cubicBezTo>
                    <a:pt x="1" y="1"/>
                    <a:pt x="2059" y="2133"/>
                    <a:pt x="3035" y="3109"/>
                  </a:cubicBezTo>
                  <a:cubicBezTo>
                    <a:pt x="3355" y="3429"/>
                    <a:pt x="3495" y="3538"/>
                    <a:pt x="3532" y="3538"/>
                  </a:cubicBezTo>
                  <a:cubicBezTo>
                    <a:pt x="3535" y="3538"/>
                    <a:pt x="3538" y="3537"/>
                    <a:pt x="3539" y="3535"/>
                  </a:cubicBezTo>
                  <a:cubicBezTo>
                    <a:pt x="3560" y="3515"/>
                    <a:pt x="3437" y="3355"/>
                    <a:pt x="3113" y="3031"/>
                  </a:cubicBezTo>
                  <a:cubicBezTo>
                    <a:pt x="2137" y="2059"/>
                    <a:pt x="9" y="1"/>
                    <a:pt x="9"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2" name="Google Shape;1272;p14"/>
            <p:cNvSpPr/>
            <p:nvPr/>
          </p:nvSpPr>
          <p:spPr>
            <a:xfrm>
              <a:off x="2251875" y="4110450"/>
              <a:ext cx="87675" cy="87225"/>
            </a:xfrm>
            <a:custGeom>
              <a:avLst/>
              <a:gdLst/>
              <a:ahLst/>
              <a:cxnLst/>
              <a:rect l="l" t="t" r="r" b="b"/>
              <a:pathLst>
                <a:path w="3507" h="3489" extrusionOk="0">
                  <a:moveTo>
                    <a:pt x="1" y="0"/>
                  </a:moveTo>
                  <a:lnTo>
                    <a:pt x="1" y="0"/>
                  </a:lnTo>
                  <a:cubicBezTo>
                    <a:pt x="2" y="1"/>
                    <a:pt x="2027" y="2100"/>
                    <a:pt x="2990" y="3063"/>
                  </a:cubicBezTo>
                  <a:cubicBezTo>
                    <a:pt x="3302" y="3382"/>
                    <a:pt x="3441" y="3488"/>
                    <a:pt x="3479" y="3488"/>
                  </a:cubicBezTo>
                  <a:cubicBezTo>
                    <a:pt x="3482" y="3488"/>
                    <a:pt x="3485" y="3487"/>
                    <a:pt x="3486" y="3485"/>
                  </a:cubicBezTo>
                  <a:cubicBezTo>
                    <a:pt x="3507" y="3465"/>
                    <a:pt x="3384" y="3305"/>
                    <a:pt x="3064" y="2985"/>
                  </a:cubicBezTo>
                  <a:cubicBezTo>
                    <a:pt x="2101" y="2022"/>
                    <a:pt x="2" y="1"/>
                    <a:pt x="1"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3" name="Google Shape;1273;p14"/>
            <p:cNvSpPr/>
            <p:nvPr/>
          </p:nvSpPr>
          <p:spPr>
            <a:xfrm>
              <a:off x="2253025" y="4111575"/>
              <a:ext cx="86425" cy="85900"/>
            </a:xfrm>
            <a:custGeom>
              <a:avLst/>
              <a:gdLst/>
              <a:ahLst/>
              <a:cxnLst/>
              <a:rect l="l" t="t" r="r" b="b"/>
              <a:pathLst>
                <a:path w="3457" h="3436" extrusionOk="0">
                  <a:moveTo>
                    <a:pt x="0" y="0"/>
                  </a:moveTo>
                  <a:cubicBezTo>
                    <a:pt x="0" y="4"/>
                    <a:pt x="1993" y="2071"/>
                    <a:pt x="2944" y="3018"/>
                  </a:cubicBezTo>
                  <a:cubicBezTo>
                    <a:pt x="3255" y="3332"/>
                    <a:pt x="3391" y="3435"/>
                    <a:pt x="3428" y="3435"/>
                  </a:cubicBezTo>
                  <a:cubicBezTo>
                    <a:pt x="3432" y="3435"/>
                    <a:pt x="3435" y="3434"/>
                    <a:pt x="3436" y="3432"/>
                  </a:cubicBezTo>
                  <a:cubicBezTo>
                    <a:pt x="3457" y="3412"/>
                    <a:pt x="3338" y="3260"/>
                    <a:pt x="3018" y="2940"/>
                  </a:cubicBezTo>
                  <a:cubicBezTo>
                    <a:pt x="2071" y="1993"/>
                    <a:pt x="0" y="0"/>
                    <a:pt x="0" y="0"/>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4" name="Google Shape;1274;p14"/>
            <p:cNvSpPr/>
            <p:nvPr/>
          </p:nvSpPr>
          <p:spPr>
            <a:xfrm>
              <a:off x="2254150" y="4112800"/>
              <a:ext cx="85300" cy="84875"/>
            </a:xfrm>
            <a:custGeom>
              <a:avLst/>
              <a:gdLst/>
              <a:ahLst/>
              <a:cxnLst/>
              <a:rect l="l" t="t" r="r" b="b"/>
              <a:pathLst>
                <a:path w="3412" h="3395" extrusionOk="0">
                  <a:moveTo>
                    <a:pt x="0" y="0"/>
                  </a:moveTo>
                  <a:cubicBezTo>
                    <a:pt x="1" y="1"/>
                    <a:pt x="1969" y="2043"/>
                    <a:pt x="2903" y="2981"/>
                  </a:cubicBezTo>
                  <a:cubicBezTo>
                    <a:pt x="3211" y="3289"/>
                    <a:pt x="3344" y="3394"/>
                    <a:pt x="3383" y="3394"/>
                  </a:cubicBezTo>
                  <a:cubicBezTo>
                    <a:pt x="3386" y="3394"/>
                    <a:pt x="3389" y="3393"/>
                    <a:pt x="3391" y="3391"/>
                  </a:cubicBezTo>
                  <a:cubicBezTo>
                    <a:pt x="3412" y="3371"/>
                    <a:pt x="3293" y="3215"/>
                    <a:pt x="2981" y="2904"/>
                  </a:cubicBezTo>
                  <a:cubicBezTo>
                    <a:pt x="2042" y="1965"/>
                    <a:pt x="1" y="1"/>
                    <a:pt x="0"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5" name="Google Shape;1275;p14"/>
            <p:cNvSpPr/>
            <p:nvPr/>
          </p:nvSpPr>
          <p:spPr>
            <a:xfrm>
              <a:off x="2255375" y="4114025"/>
              <a:ext cx="84075" cy="83650"/>
            </a:xfrm>
            <a:custGeom>
              <a:avLst/>
              <a:gdLst/>
              <a:ahLst/>
              <a:cxnLst/>
              <a:rect l="l" t="t" r="r" b="b"/>
              <a:pathLst>
                <a:path w="3363" h="3346" extrusionOk="0">
                  <a:moveTo>
                    <a:pt x="4" y="1"/>
                  </a:moveTo>
                  <a:cubicBezTo>
                    <a:pt x="0" y="1"/>
                    <a:pt x="1936" y="2010"/>
                    <a:pt x="2858" y="2937"/>
                  </a:cubicBezTo>
                  <a:cubicBezTo>
                    <a:pt x="3170" y="3240"/>
                    <a:pt x="3299" y="3345"/>
                    <a:pt x="3335" y="3345"/>
                  </a:cubicBezTo>
                  <a:cubicBezTo>
                    <a:pt x="3338" y="3345"/>
                    <a:pt x="3341" y="3344"/>
                    <a:pt x="3342" y="3342"/>
                  </a:cubicBezTo>
                  <a:cubicBezTo>
                    <a:pt x="3363" y="3322"/>
                    <a:pt x="3244" y="3166"/>
                    <a:pt x="2936" y="2859"/>
                  </a:cubicBezTo>
                  <a:cubicBezTo>
                    <a:pt x="2014" y="1936"/>
                    <a:pt x="4" y="1"/>
                    <a:pt x="4" y="1"/>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6" name="Google Shape;1276;p14"/>
            <p:cNvSpPr/>
            <p:nvPr/>
          </p:nvSpPr>
          <p:spPr>
            <a:xfrm>
              <a:off x="2256600" y="4115150"/>
              <a:ext cx="82850" cy="82325"/>
            </a:xfrm>
            <a:custGeom>
              <a:avLst/>
              <a:gdLst/>
              <a:ahLst/>
              <a:cxnLst/>
              <a:rect l="l" t="t" r="r" b="b"/>
              <a:pathLst>
                <a:path w="3314" h="3293" extrusionOk="0">
                  <a:moveTo>
                    <a:pt x="1" y="1"/>
                  </a:moveTo>
                  <a:lnTo>
                    <a:pt x="1" y="1"/>
                  </a:lnTo>
                  <a:cubicBezTo>
                    <a:pt x="1" y="1"/>
                    <a:pt x="1907" y="1977"/>
                    <a:pt x="2814" y="2892"/>
                  </a:cubicBezTo>
                  <a:cubicBezTo>
                    <a:pt x="3120" y="3191"/>
                    <a:pt x="3249" y="3292"/>
                    <a:pt x="3285" y="3292"/>
                  </a:cubicBezTo>
                  <a:cubicBezTo>
                    <a:pt x="3289" y="3292"/>
                    <a:pt x="3291" y="3291"/>
                    <a:pt x="3293" y="3289"/>
                  </a:cubicBezTo>
                  <a:cubicBezTo>
                    <a:pt x="3314" y="3269"/>
                    <a:pt x="3199" y="3121"/>
                    <a:pt x="2891" y="2814"/>
                  </a:cubicBezTo>
                  <a:cubicBezTo>
                    <a:pt x="1981" y="1908"/>
                    <a:pt x="1" y="1"/>
                    <a:pt x="1"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7" name="Google Shape;1277;p14"/>
            <p:cNvSpPr/>
            <p:nvPr/>
          </p:nvSpPr>
          <p:spPr>
            <a:xfrm>
              <a:off x="2257725" y="4116275"/>
              <a:ext cx="81525" cy="81100"/>
            </a:xfrm>
            <a:custGeom>
              <a:avLst/>
              <a:gdLst/>
              <a:ahLst/>
              <a:cxnLst/>
              <a:rect l="l" t="t" r="r" b="b"/>
              <a:pathLst>
                <a:path w="3261" h="3244" extrusionOk="0">
                  <a:moveTo>
                    <a:pt x="1" y="1"/>
                  </a:moveTo>
                  <a:cubicBezTo>
                    <a:pt x="1" y="5"/>
                    <a:pt x="1879" y="1953"/>
                    <a:pt x="2777" y="2847"/>
                  </a:cubicBezTo>
                  <a:cubicBezTo>
                    <a:pt x="3068" y="3145"/>
                    <a:pt x="3196" y="3243"/>
                    <a:pt x="3232" y="3243"/>
                  </a:cubicBezTo>
                  <a:cubicBezTo>
                    <a:pt x="3236" y="3243"/>
                    <a:pt x="3238" y="3242"/>
                    <a:pt x="3240" y="3240"/>
                  </a:cubicBezTo>
                  <a:cubicBezTo>
                    <a:pt x="3261" y="3224"/>
                    <a:pt x="3150" y="3076"/>
                    <a:pt x="2846" y="2773"/>
                  </a:cubicBezTo>
                  <a:cubicBezTo>
                    <a:pt x="1953" y="1879"/>
                    <a:pt x="1" y="1"/>
                    <a:pt x="1"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8" name="Google Shape;1278;p14"/>
            <p:cNvSpPr/>
            <p:nvPr/>
          </p:nvSpPr>
          <p:spPr>
            <a:xfrm>
              <a:off x="2258950" y="4117400"/>
              <a:ext cx="80300" cy="79975"/>
            </a:xfrm>
            <a:custGeom>
              <a:avLst/>
              <a:gdLst/>
              <a:ahLst/>
              <a:cxnLst/>
              <a:rect l="l" t="t" r="r" b="b"/>
              <a:pathLst>
                <a:path w="3212" h="3199" extrusionOk="0">
                  <a:moveTo>
                    <a:pt x="1" y="1"/>
                  </a:moveTo>
                  <a:cubicBezTo>
                    <a:pt x="1" y="9"/>
                    <a:pt x="1850" y="1924"/>
                    <a:pt x="2732" y="2806"/>
                  </a:cubicBezTo>
                  <a:cubicBezTo>
                    <a:pt x="3026" y="3100"/>
                    <a:pt x="3148" y="3198"/>
                    <a:pt x="3183" y="3198"/>
                  </a:cubicBezTo>
                  <a:cubicBezTo>
                    <a:pt x="3187" y="3198"/>
                    <a:pt x="3189" y="3197"/>
                    <a:pt x="3191" y="3195"/>
                  </a:cubicBezTo>
                  <a:cubicBezTo>
                    <a:pt x="3212" y="3175"/>
                    <a:pt x="3101" y="3031"/>
                    <a:pt x="2802" y="2736"/>
                  </a:cubicBezTo>
                  <a:cubicBezTo>
                    <a:pt x="1920" y="1854"/>
                    <a:pt x="1" y="1"/>
                    <a:pt x="1"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79" name="Google Shape;1279;p14"/>
            <p:cNvSpPr/>
            <p:nvPr/>
          </p:nvSpPr>
          <p:spPr>
            <a:xfrm>
              <a:off x="2260075" y="4118750"/>
              <a:ext cx="79075" cy="78625"/>
            </a:xfrm>
            <a:custGeom>
              <a:avLst/>
              <a:gdLst/>
              <a:ahLst/>
              <a:cxnLst/>
              <a:rect l="l" t="t" r="r" b="b"/>
              <a:pathLst>
                <a:path w="3163" h="3145" extrusionOk="0">
                  <a:moveTo>
                    <a:pt x="1" y="0"/>
                  </a:moveTo>
                  <a:cubicBezTo>
                    <a:pt x="2" y="1"/>
                    <a:pt x="1822" y="1887"/>
                    <a:pt x="2687" y="2756"/>
                  </a:cubicBezTo>
                  <a:cubicBezTo>
                    <a:pt x="2974" y="3046"/>
                    <a:pt x="3098" y="3144"/>
                    <a:pt x="3134" y="3144"/>
                  </a:cubicBezTo>
                  <a:cubicBezTo>
                    <a:pt x="3137" y="3144"/>
                    <a:pt x="3140" y="3143"/>
                    <a:pt x="3142" y="3141"/>
                  </a:cubicBezTo>
                  <a:cubicBezTo>
                    <a:pt x="3163" y="3121"/>
                    <a:pt x="3056" y="2981"/>
                    <a:pt x="2757" y="2686"/>
                  </a:cubicBezTo>
                  <a:cubicBezTo>
                    <a:pt x="1891" y="1821"/>
                    <a:pt x="2" y="1"/>
                    <a:pt x="1"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0" name="Google Shape;1280;p14"/>
            <p:cNvSpPr/>
            <p:nvPr/>
          </p:nvSpPr>
          <p:spPr>
            <a:xfrm>
              <a:off x="2261225" y="4119875"/>
              <a:ext cx="78025" cy="77500"/>
            </a:xfrm>
            <a:custGeom>
              <a:avLst/>
              <a:gdLst/>
              <a:ahLst/>
              <a:cxnLst/>
              <a:rect l="l" t="t" r="r" b="b"/>
              <a:pathLst>
                <a:path w="3121" h="3100" extrusionOk="0">
                  <a:moveTo>
                    <a:pt x="4" y="0"/>
                  </a:moveTo>
                  <a:cubicBezTo>
                    <a:pt x="0" y="0"/>
                    <a:pt x="1796" y="1862"/>
                    <a:pt x="2649" y="2719"/>
                  </a:cubicBezTo>
                  <a:cubicBezTo>
                    <a:pt x="2936" y="3002"/>
                    <a:pt x="3057" y="3099"/>
                    <a:pt x="3092" y="3099"/>
                  </a:cubicBezTo>
                  <a:cubicBezTo>
                    <a:pt x="3096" y="3099"/>
                    <a:pt x="3098" y="3098"/>
                    <a:pt x="3100" y="3096"/>
                  </a:cubicBezTo>
                  <a:cubicBezTo>
                    <a:pt x="3121" y="3076"/>
                    <a:pt x="3014" y="2936"/>
                    <a:pt x="2723" y="2645"/>
                  </a:cubicBezTo>
                  <a:cubicBezTo>
                    <a:pt x="1866" y="1788"/>
                    <a:pt x="4" y="0"/>
                    <a:pt x="4" y="0"/>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1" name="Google Shape;1281;p14"/>
            <p:cNvSpPr/>
            <p:nvPr/>
          </p:nvSpPr>
          <p:spPr>
            <a:xfrm>
              <a:off x="2262550" y="4121000"/>
              <a:ext cx="76600" cy="76375"/>
            </a:xfrm>
            <a:custGeom>
              <a:avLst/>
              <a:gdLst/>
              <a:ahLst/>
              <a:cxnLst/>
              <a:rect l="l" t="t" r="r" b="b"/>
              <a:pathLst>
                <a:path w="3064" h="3055" extrusionOk="0">
                  <a:moveTo>
                    <a:pt x="0" y="0"/>
                  </a:moveTo>
                  <a:cubicBezTo>
                    <a:pt x="1" y="1"/>
                    <a:pt x="1756" y="1833"/>
                    <a:pt x="2604" y="2674"/>
                  </a:cubicBezTo>
                  <a:cubicBezTo>
                    <a:pt x="2887" y="2957"/>
                    <a:pt x="3005" y="3054"/>
                    <a:pt x="3039" y="3054"/>
                  </a:cubicBezTo>
                  <a:cubicBezTo>
                    <a:pt x="3043" y="3054"/>
                    <a:pt x="3045" y="3053"/>
                    <a:pt x="3047" y="3051"/>
                  </a:cubicBezTo>
                  <a:cubicBezTo>
                    <a:pt x="3064" y="3031"/>
                    <a:pt x="2957" y="2891"/>
                    <a:pt x="2670" y="2604"/>
                  </a:cubicBezTo>
                  <a:cubicBezTo>
                    <a:pt x="1829" y="1760"/>
                    <a:pt x="1" y="1"/>
                    <a:pt x="0" y="0"/>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2" name="Google Shape;1282;p14"/>
            <p:cNvSpPr/>
            <p:nvPr/>
          </p:nvSpPr>
          <p:spPr>
            <a:xfrm>
              <a:off x="2263675" y="4122125"/>
              <a:ext cx="75475" cy="75150"/>
            </a:xfrm>
            <a:custGeom>
              <a:avLst/>
              <a:gdLst/>
              <a:ahLst/>
              <a:cxnLst/>
              <a:rect l="l" t="t" r="r" b="b"/>
              <a:pathLst>
                <a:path w="3019" h="3006" extrusionOk="0">
                  <a:moveTo>
                    <a:pt x="1" y="1"/>
                  </a:moveTo>
                  <a:cubicBezTo>
                    <a:pt x="1" y="9"/>
                    <a:pt x="1731" y="1801"/>
                    <a:pt x="2563" y="2625"/>
                  </a:cubicBezTo>
                  <a:cubicBezTo>
                    <a:pt x="2842" y="2911"/>
                    <a:pt x="2959" y="3005"/>
                    <a:pt x="2994" y="3005"/>
                  </a:cubicBezTo>
                  <a:cubicBezTo>
                    <a:pt x="2997" y="3005"/>
                    <a:pt x="3000" y="3004"/>
                    <a:pt x="3002" y="3002"/>
                  </a:cubicBezTo>
                  <a:cubicBezTo>
                    <a:pt x="3019" y="2982"/>
                    <a:pt x="2916" y="2846"/>
                    <a:pt x="2629" y="2559"/>
                  </a:cubicBezTo>
                  <a:cubicBezTo>
                    <a:pt x="1801" y="1735"/>
                    <a:pt x="1" y="1"/>
                    <a:pt x="1"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3" name="Google Shape;1283;p14"/>
            <p:cNvSpPr/>
            <p:nvPr/>
          </p:nvSpPr>
          <p:spPr>
            <a:xfrm>
              <a:off x="2264800" y="4123450"/>
              <a:ext cx="74250" cy="73925"/>
            </a:xfrm>
            <a:custGeom>
              <a:avLst/>
              <a:gdLst/>
              <a:ahLst/>
              <a:cxnLst/>
              <a:rect l="l" t="t" r="r" b="b"/>
              <a:pathLst>
                <a:path w="2970" h="2957" extrusionOk="0">
                  <a:moveTo>
                    <a:pt x="1" y="1"/>
                  </a:moveTo>
                  <a:lnTo>
                    <a:pt x="1" y="1"/>
                  </a:lnTo>
                  <a:cubicBezTo>
                    <a:pt x="1" y="1"/>
                    <a:pt x="1702" y="1768"/>
                    <a:pt x="2518" y="2584"/>
                  </a:cubicBezTo>
                  <a:cubicBezTo>
                    <a:pt x="2797" y="2863"/>
                    <a:pt x="2911" y="2956"/>
                    <a:pt x="2945" y="2956"/>
                  </a:cubicBezTo>
                  <a:cubicBezTo>
                    <a:pt x="2948" y="2956"/>
                    <a:pt x="2951" y="2955"/>
                    <a:pt x="2953" y="2953"/>
                  </a:cubicBezTo>
                  <a:cubicBezTo>
                    <a:pt x="2969" y="2933"/>
                    <a:pt x="2867" y="2801"/>
                    <a:pt x="2584" y="2519"/>
                  </a:cubicBezTo>
                  <a:cubicBezTo>
                    <a:pt x="1768" y="1703"/>
                    <a:pt x="1" y="1"/>
                    <a:pt x="1" y="1"/>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4" name="Google Shape;1284;p14"/>
            <p:cNvSpPr/>
            <p:nvPr/>
          </p:nvSpPr>
          <p:spPr>
            <a:xfrm>
              <a:off x="2265925" y="4124575"/>
              <a:ext cx="73225" cy="72800"/>
            </a:xfrm>
            <a:custGeom>
              <a:avLst/>
              <a:gdLst/>
              <a:ahLst/>
              <a:cxnLst/>
              <a:rect l="l" t="t" r="r" b="b"/>
              <a:pathLst>
                <a:path w="2929" h="2912" extrusionOk="0">
                  <a:moveTo>
                    <a:pt x="9" y="1"/>
                  </a:moveTo>
                  <a:lnTo>
                    <a:pt x="9" y="1"/>
                  </a:lnTo>
                  <a:cubicBezTo>
                    <a:pt x="1" y="1"/>
                    <a:pt x="1678" y="1740"/>
                    <a:pt x="2482" y="2543"/>
                  </a:cubicBezTo>
                  <a:cubicBezTo>
                    <a:pt x="2756" y="2818"/>
                    <a:pt x="2873" y="2911"/>
                    <a:pt x="2905" y="2911"/>
                  </a:cubicBezTo>
                  <a:cubicBezTo>
                    <a:pt x="2908" y="2911"/>
                    <a:pt x="2911" y="2910"/>
                    <a:pt x="2912" y="2908"/>
                  </a:cubicBezTo>
                  <a:cubicBezTo>
                    <a:pt x="2929" y="2888"/>
                    <a:pt x="2830" y="2761"/>
                    <a:pt x="2547" y="2478"/>
                  </a:cubicBezTo>
                  <a:cubicBezTo>
                    <a:pt x="1743" y="1674"/>
                    <a:pt x="9" y="1"/>
                    <a:pt x="9"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5" name="Google Shape;1285;p14"/>
            <p:cNvSpPr/>
            <p:nvPr/>
          </p:nvSpPr>
          <p:spPr>
            <a:xfrm>
              <a:off x="2267150" y="4125825"/>
              <a:ext cx="71900" cy="71450"/>
            </a:xfrm>
            <a:custGeom>
              <a:avLst/>
              <a:gdLst/>
              <a:ahLst/>
              <a:cxnLst/>
              <a:rect l="l" t="t" r="r" b="b"/>
              <a:pathLst>
                <a:path w="2876" h="2858" extrusionOk="0">
                  <a:moveTo>
                    <a:pt x="5" y="0"/>
                  </a:moveTo>
                  <a:cubicBezTo>
                    <a:pt x="1" y="0"/>
                    <a:pt x="1645" y="1706"/>
                    <a:pt x="2433" y="2493"/>
                  </a:cubicBezTo>
                  <a:cubicBezTo>
                    <a:pt x="2703" y="2764"/>
                    <a:pt x="2817" y="2857"/>
                    <a:pt x="2851" y="2857"/>
                  </a:cubicBezTo>
                  <a:cubicBezTo>
                    <a:pt x="2854" y="2857"/>
                    <a:pt x="2857" y="2856"/>
                    <a:pt x="2859" y="2854"/>
                  </a:cubicBezTo>
                  <a:cubicBezTo>
                    <a:pt x="2875" y="2834"/>
                    <a:pt x="2777" y="2706"/>
                    <a:pt x="2502" y="2428"/>
                  </a:cubicBezTo>
                  <a:cubicBezTo>
                    <a:pt x="1711" y="1640"/>
                    <a:pt x="5" y="0"/>
                    <a:pt x="5"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6" name="Google Shape;1286;p14"/>
            <p:cNvSpPr/>
            <p:nvPr/>
          </p:nvSpPr>
          <p:spPr>
            <a:xfrm>
              <a:off x="2268400" y="4126950"/>
              <a:ext cx="70650" cy="70300"/>
            </a:xfrm>
            <a:custGeom>
              <a:avLst/>
              <a:gdLst/>
              <a:ahLst/>
              <a:cxnLst/>
              <a:rect l="l" t="t" r="r" b="b"/>
              <a:pathLst>
                <a:path w="2826" h="2812" extrusionOk="0">
                  <a:moveTo>
                    <a:pt x="0" y="0"/>
                  </a:moveTo>
                  <a:cubicBezTo>
                    <a:pt x="0" y="4"/>
                    <a:pt x="1616" y="1681"/>
                    <a:pt x="2391" y="2456"/>
                  </a:cubicBezTo>
                  <a:cubicBezTo>
                    <a:pt x="2662" y="2724"/>
                    <a:pt x="2774" y="2811"/>
                    <a:pt x="2803" y="2811"/>
                  </a:cubicBezTo>
                  <a:cubicBezTo>
                    <a:pt x="2806" y="2811"/>
                    <a:pt x="2808" y="2810"/>
                    <a:pt x="2809" y="2809"/>
                  </a:cubicBezTo>
                  <a:cubicBezTo>
                    <a:pt x="2825" y="2789"/>
                    <a:pt x="2727" y="2661"/>
                    <a:pt x="2456" y="2387"/>
                  </a:cubicBezTo>
                  <a:cubicBezTo>
                    <a:pt x="1677" y="1616"/>
                    <a:pt x="0" y="0"/>
                    <a:pt x="0" y="0"/>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7" name="Google Shape;1287;p14"/>
            <p:cNvSpPr/>
            <p:nvPr/>
          </p:nvSpPr>
          <p:spPr>
            <a:xfrm>
              <a:off x="2269525" y="4128175"/>
              <a:ext cx="69425" cy="69075"/>
            </a:xfrm>
            <a:custGeom>
              <a:avLst/>
              <a:gdLst/>
              <a:ahLst/>
              <a:cxnLst/>
              <a:rect l="l" t="t" r="r" b="b"/>
              <a:pathLst>
                <a:path w="2777" h="2763" extrusionOk="0">
                  <a:moveTo>
                    <a:pt x="0" y="0"/>
                  </a:moveTo>
                  <a:lnTo>
                    <a:pt x="0" y="0"/>
                  </a:lnTo>
                  <a:cubicBezTo>
                    <a:pt x="1" y="1"/>
                    <a:pt x="1587" y="1649"/>
                    <a:pt x="2350" y="2412"/>
                  </a:cubicBezTo>
                  <a:cubicBezTo>
                    <a:pt x="2612" y="2678"/>
                    <a:pt x="2724" y="2762"/>
                    <a:pt x="2754" y="2762"/>
                  </a:cubicBezTo>
                  <a:cubicBezTo>
                    <a:pt x="2756" y="2762"/>
                    <a:pt x="2758" y="2761"/>
                    <a:pt x="2760" y="2760"/>
                  </a:cubicBezTo>
                  <a:cubicBezTo>
                    <a:pt x="2776" y="2744"/>
                    <a:pt x="2682" y="2621"/>
                    <a:pt x="2411" y="2350"/>
                  </a:cubicBezTo>
                  <a:cubicBezTo>
                    <a:pt x="1649" y="1587"/>
                    <a:pt x="1" y="1"/>
                    <a:pt x="0" y="0"/>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8" name="Google Shape;1288;p14"/>
            <p:cNvSpPr/>
            <p:nvPr/>
          </p:nvSpPr>
          <p:spPr>
            <a:xfrm>
              <a:off x="2270750" y="4129400"/>
              <a:ext cx="68300" cy="67725"/>
            </a:xfrm>
            <a:custGeom>
              <a:avLst/>
              <a:gdLst/>
              <a:ahLst/>
              <a:cxnLst/>
              <a:rect l="l" t="t" r="r" b="b"/>
              <a:pathLst>
                <a:path w="2732" h="2709" extrusionOk="0">
                  <a:moveTo>
                    <a:pt x="5" y="1"/>
                  </a:moveTo>
                  <a:lnTo>
                    <a:pt x="5" y="1"/>
                  </a:lnTo>
                  <a:cubicBezTo>
                    <a:pt x="0" y="1"/>
                    <a:pt x="1559" y="1612"/>
                    <a:pt x="2309" y="2363"/>
                  </a:cubicBezTo>
                  <a:cubicBezTo>
                    <a:pt x="2572" y="2629"/>
                    <a:pt x="2683" y="2708"/>
                    <a:pt x="2710" y="2708"/>
                  </a:cubicBezTo>
                  <a:cubicBezTo>
                    <a:pt x="2712" y="2708"/>
                    <a:pt x="2714" y="2708"/>
                    <a:pt x="2715" y="2707"/>
                  </a:cubicBezTo>
                  <a:cubicBezTo>
                    <a:pt x="2731" y="2691"/>
                    <a:pt x="2637" y="2568"/>
                    <a:pt x="2371" y="2301"/>
                  </a:cubicBezTo>
                  <a:cubicBezTo>
                    <a:pt x="1624" y="1551"/>
                    <a:pt x="5" y="1"/>
                    <a:pt x="5"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9" name="Google Shape;1289;p14"/>
            <p:cNvSpPr/>
            <p:nvPr/>
          </p:nvSpPr>
          <p:spPr>
            <a:xfrm>
              <a:off x="2271875" y="4130525"/>
              <a:ext cx="67075" cy="66600"/>
            </a:xfrm>
            <a:custGeom>
              <a:avLst/>
              <a:gdLst/>
              <a:ahLst/>
              <a:cxnLst/>
              <a:rect l="l" t="t" r="r" b="b"/>
              <a:pathLst>
                <a:path w="2683" h="2664" extrusionOk="0">
                  <a:moveTo>
                    <a:pt x="5" y="1"/>
                  </a:moveTo>
                  <a:cubicBezTo>
                    <a:pt x="1" y="1"/>
                    <a:pt x="1526" y="1588"/>
                    <a:pt x="2264" y="2322"/>
                  </a:cubicBezTo>
                  <a:cubicBezTo>
                    <a:pt x="2527" y="2585"/>
                    <a:pt x="2634" y="2663"/>
                    <a:pt x="2661" y="2663"/>
                  </a:cubicBezTo>
                  <a:cubicBezTo>
                    <a:pt x="2663" y="2663"/>
                    <a:pt x="2665" y="2663"/>
                    <a:pt x="2666" y="2662"/>
                  </a:cubicBezTo>
                  <a:cubicBezTo>
                    <a:pt x="2682" y="2646"/>
                    <a:pt x="2588" y="2523"/>
                    <a:pt x="2326" y="2260"/>
                  </a:cubicBezTo>
                  <a:cubicBezTo>
                    <a:pt x="1596" y="1526"/>
                    <a:pt x="5" y="1"/>
                    <a:pt x="5"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0" name="Google Shape;1290;p14"/>
            <p:cNvSpPr/>
            <p:nvPr/>
          </p:nvSpPr>
          <p:spPr>
            <a:xfrm>
              <a:off x="2273100" y="4131650"/>
              <a:ext cx="65950" cy="65475"/>
            </a:xfrm>
            <a:custGeom>
              <a:avLst/>
              <a:gdLst/>
              <a:ahLst/>
              <a:cxnLst/>
              <a:rect l="l" t="t" r="r" b="b"/>
              <a:pathLst>
                <a:path w="2638" h="2619" extrusionOk="0">
                  <a:moveTo>
                    <a:pt x="1" y="1"/>
                  </a:moveTo>
                  <a:cubicBezTo>
                    <a:pt x="1" y="5"/>
                    <a:pt x="1497" y="1559"/>
                    <a:pt x="2223" y="2281"/>
                  </a:cubicBezTo>
                  <a:cubicBezTo>
                    <a:pt x="2478" y="2540"/>
                    <a:pt x="2582" y="2618"/>
                    <a:pt x="2611" y="2618"/>
                  </a:cubicBezTo>
                  <a:cubicBezTo>
                    <a:pt x="2614" y="2618"/>
                    <a:pt x="2615" y="2618"/>
                    <a:pt x="2617" y="2617"/>
                  </a:cubicBezTo>
                  <a:cubicBezTo>
                    <a:pt x="2637" y="2601"/>
                    <a:pt x="2543" y="2482"/>
                    <a:pt x="2285" y="2219"/>
                  </a:cubicBezTo>
                  <a:cubicBezTo>
                    <a:pt x="1559" y="1498"/>
                    <a:pt x="1" y="1"/>
                    <a:pt x="1" y="1"/>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1" name="Google Shape;1291;p14"/>
            <p:cNvSpPr/>
            <p:nvPr/>
          </p:nvSpPr>
          <p:spPr>
            <a:xfrm>
              <a:off x="2274325" y="4132775"/>
              <a:ext cx="64625" cy="64175"/>
            </a:xfrm>
            <a:custGeom>
              <a:avLst/>
              <a:gdLst/>
              <a:ahLst/>
              <a:cxnLst/>
              <a:rect l="l" t="t" r="r" b="b"/>
              <a:pathLst>
                <a:path w="2585" h="2567" extrusionOk="0">
                  <a:moveTo>
                    <a:pt x="1" y="1"/>
                  </a:moveTo>
                  <a:cubicBezTo>
                    <a:pt x="1" y="9"/>
                    <a:pt x="1465" y="1530"/>
                    <a:pt x="2174" y="2236"/>
                  </a:cubicBezTo>
                  <a:cubicBezTo>
                    <a:pt x="2424" y="2486"/>
                    <a:pt x="2528" y="2566"/>
                    <a:pt x="2557" y="2566"/>
                  </a:cubicBezTo>
                  <a:cubicBezTo>
                    <a:pt x="2560" y="2566"/>
                    <a:pt x="2562" y="2565"/>
                    <a:pt x="2564" y="2564"/>
                  </a:cubicBezTo>
                  <a:cubicBezTo>
                    <a:pt x="2584" y="2551"/>
                    <a:pt x="2490" y="2433"/>
                    <a:pt x="2236" y="2174"/>
                  </a:cubicBezTo>
                  <a:cubicBezTo>
                    <a:pt x="1526" y="1469"/>
                    <a:pt x="1" y="1"/>
                    <a:pt x="1" y="1"/>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2" name="Google Shape;1292;p14"/>
            <p:cNvSpPr/>
            <p:nvPr/>
          </p:nvSpPr>
          <p:spPr>
            <a:xfrm>
              <a:off x="2275475" y="4134125"/>
              <a:ext cx="63475" cy="63000"/>
            </a:xfrm>
            <a:custGeom>
              <a:avLst/>
              <a:gdLst/>
              <a:ahLst/>
              <a:cxnLst/>
              <a:rect l="l" t="t" r="r" b="b"/>
              <a:pathLst>
                <a:path w="2539" h="2520" extrusionOk="0">
                  <a:moveTo>
                    <a:pt x="0" y="0"/>
                  </a:moveTo>
                  <a:lnTo>
                    <a:pt x="0" y="0"/>
                  </a:lnTo>
                  <a:cubicBezTo>
                    <a:pt x="1" y="1"/>
                    <a:pt x="1439" y="1497"/>
                    <a:pt x="2132" y="2194"/>
                  </a:cubicBezTo>
                  <a:cubicBezTo>
                    <a:pt x="2383" y="2445"/>
                    <a:pt x="2486" y="2519"/>
                    <a:pt x="2513" y="2519"/>
                  </a:cubicBezTo>
                  <a:cubicBezTo>
                    <a:pt x="2515" y="2519"/>
                    <a:pt x="2517" y="2519"/>
                    <a:pt x="2518" y="2518"/>
                  </a:cubicBezTo>
                  <a:cubicBezTo>
                    <a:pt x="2538" y="2502"/>
                    <a:pt x="2444" y="2383"/>
                    <a:pt x="2194" y="2133"/>
                  </a:cubicBezTo>
                  <a:cubicBezTo>
                    <a:pt x="1497" y="1436"/>
                    <a:pt x="1" y="1"/>
                    <a:pt x="0" y="0"/>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3" name="Google Shape;1293;p14"/>
            <p:cNvSpPr/>
            <p:nvPr/>
          </p:nvSpPr>
          <p:spPr>
            <a:xfrm>
              <a:off x="2276600" y="4135250"/>
              <a:ext cx="62350" cy="61875"/>
            </a:xfrm>
            <a:custGeom>
              <a:avLst/>
              <a:gdLst/>
              <a:ahLst/>
              <a:cxnLst/>
              <a:rect l="l" t="t" r="r" b="b"/>
              <a:pathLst>
                <a:path w="2494" h="2475" extrusionOk="0">
                  <a:moveTo>
                    <a:pt x="4" y="0"/>
                  </a:moveTo>
                  <a:cubicBezTo>
                    <a:pt x="0" y="0"/>
                    <a:pt x="1411" y="1468"/>
                    <a:pt x="2091" y="2153"/>
                  </a:cubicBezTo>
                  <a:cubicBezTo>
                    <a:pt x="2338" y="2400"/>
                    <a:pt x="2441" y="2474"/>
                    <a:pt x="2468" y="2474"/>
                  </a:cubicBezTo>
                  <a:cubicBezTo>
                    <a:pt x="2470" y="2474"/>
                    <a:pt x="2472" y="2474"/>
                    <a:pt x="2473" y="2473"/>
                  </a:cubicBezTo>
                  <a:cubicBezTo>
                    <a:pt x="2493" y="2457"/>
                    <a:pt x="2403" y="2342"/>
                    <a:pt x="2153" y="2092"/>
                  </a:cubicBezTo>
                  <a:cubicBezTo>
                    <a:pt x="1472" y="1411"/>
                    <a:pt x="4" y="0"/>
                    <a:pt x="4" y="0"/>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4" name="Google Shape;1294;p14"/>
            <p:cNvSpPr/>
            <p:nvPr/>
          </p:nvSpPr>
          <p:spPr>
            <a:xfrm>
              <a:off x="2277725" y="4136375"/>
              <a:ext cx="61225" cy="60575"/>
            </a:xfrm>
            <a:custGeom>
              <a:avLst/>
              <a:gdLst/>
              <a:ahLst/>
              <a:cxnLst/>
              <a:rect l="l" t="t" r="r" b="b"/>
              <a:pathLst>
                <a:path w="2449" h="2423" extrusionOk="0">
                  <a:moveTo>
                    <a:pt x="8" y="0"/>
                  </a:moveTo>
                  <a:lnTo>
                    <a:pt x="8" y="0"/>
                  </a:lnTo>
                  <a:cubicBezTo>
                    <a:pt x="0" y="9"/>
                    <a:pt x="1386" y="1436"/>
                    <a:pt x="2059" y="2104"/>
                  </a:cubicBezTo>
                  <a:cubicBezTo>
                    <a:pt x="2300" y="2346"/>
                    <a:pt x="2397" y="2422"/>
                    <a:pt x="2425" y="2422"/>
                  </a:cubicBezTo>
                  <a:cubicBezTo>
                    <a:pt x="2428" y="2422"/>
                    <a:pt x="2430" y="2421"/>
                    <a:pt x="2432" y="2420"/>
                  </a:cubicBezTo>
                  <a:cubicBezTo>
                    <a:pt x="2448" y="2407"/>
                    <a:pt x="2358" y="2293"/>
                    <a:pt x="2112" y="2047"/>
                  </a:cubicBezTo>
                  <a:cubicBezTo>
                    <a:pt x="1444" y="1382"/>
                    <a:pt x="9" y="1"/>
                    <a:pt x="8"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5" name="Google Shape;1295;p14"/>
            <p:cNvSpPr/>
            <p:nvPr/>
          </p:nvSpPr>
          <p:spPr>
            <a:xfrm>
              <a:off x="2279050" y="4137600"/>
              <a:ext cx="59700" cy="59350"/>
            </a:xfrm>
            <a:custGeom>
              <a:avLst/>
              <a:gdLst/>
              <a:ahLst/>
              <a:cxnLst/>
              <a:rect l="l" t="t" r="r" b="b"/>
              <a:pathLst>
                <a:path w="2388" h="2374" extrusionOk="0">
                  <a:moveTo>
                    <a:pt x="1" y="1"/>
                  </a:moveTo>
                  <a:cubicBezTo>
                    <a:pt x="1" y="1"/>
                    <a:pt x="1" y="1"/>
                    <a:pt x="1" y="1"/>
                  </a:cubicBezTo>
                  <a:cubicBezTo>
                    <a:pt x="1" y="5"/>
                    <a:pt x="1350" y="1407"/>
                    <a:pt x="2006" y="2059"/>
                  </a:cubicBezTo>
                  <a:cubicBezTo>
                    <a:pt x="2240" y="2297"/>
                    <a:pt x="2339" y="2373"/>
                    <a:pt x="2368" y="2373"/>
                  </a:cubicBezTo>
                  <a:cubicBezTo>
                    <a:pt x="2371" y="2373"/>
                    <a:pt x="2373" y="2372"/>
                    <a:pt x="2375" y="2371"/>
                  </a:cubicBezTo>
                  <a:cubicBezTo>
                    <a:pt x="2387" y="2358"/>
                    <a:pt x="2301" y="2244"/>
                    <a:pt x="2059" y="2002"/>
                  </a:cubicBezTo>
                  <a:cubicBezTo>
                    <a:pt x="1405" y="1348"/>
                    <a:pt x="13" y="1"/>
                    <a:pt x="1"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6" name="Google Shape;1296;p14"/>
            <p:cNvSpPr/>
            <p:nvPr/>
          </p:nvSpPr>
          <p:spPr>
            <a:xfrm>
              <a:off x="2280175" y="4138825"/>
              <a:ext cx="58575" cy="58300"/>
            </a:xfrm>
            <a:custGeom>
              <a:avLst/>
              <a:gdLst/>
              <a:ahLst/>
              <a:cxnLst/>
              <a:rect l="l" t="t" r="r" b="b"/>
              <a:pathLst>
                <a:path w="2343" h="2332" extrusionOk="0">
                  <a:moveTo>
                    <a:pt x="1" y="1"/>
                  </a:moveTo>
                  <a:cubicBezTo>
                    <a:pt x="1" y="1"/>
                    <a:pt x="1" y="1"/>
                    <a:pt x="1" y="1"/>
                  </a:cubicBezTo>
                  <a:cubicBezTo>
                    <a:pt x="1" y="1"/>
                    <a:pt x="1325" y="1375"/>
                    <a:pt x="1965" y="2022"/>
                  </a:cubicBezTo>
                  <a:cubicBezTo>
                    <a:pt x="2200" y="2258"/>
                    <a:pt x="2298" y="2331"/>
                    <a:pt x="2325" y="2331"/>
                  </a:cubicBezTo>
                  <a:cubicBezTo>
                    <a:pt x="2327" y="2331"/>
                    <a:pt x="2329" y="2331"/>
                    <a:pt x="2330" y="2330"/>
                  </a:cubicBezTo>
                  <a:cubicBezTo>
                    <a:pt x="2342" y="2314"/>
                    <a:pt x="2260" y="2207"/>
                    <a:pt x="2022" y="1965"/>
                  </a:cubicBezTo>
                  <a:cubicBezTo>
                    <a:pt x="1375" y="1318"/>
                    <a:pt x="9" y="1"/>
                    <a:pt x="1" y="1"/>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7" name="Google Shape;1297;p14"/>
            <p:cNvSpPr/>
            <p:nvPr/>
          </p:nvSpPr>
          <p:spPr>
            <a:xfrm>
              <a:off x="2281300" y="4139950"/>
              <a:ext cx="57450" cy="56900"/>
            </a:xfrm>
            <a:custGeom>
              <a:avLst/>
              <a:gdLst/>
              <a:ahLst/>
              <a:cxnLst/>
              <a:rect l="l" t="t" r="r" b="b"/>
              <a:pathLst>
                <a:path w="2298" h="2276" extrusionOk="0">
                  <a:moveTo>
                    <a:pt x="9" y="1"/>
                  </a:moveTo>
                  <a:cubicBezTo>
                    <a:pt x="9" y="1"/>
                    <a:pt x="9" y="1"/>
                    <a:pt x="9" y="1"/>
                  </a:cubicBezTo>
                  <a:cubicBezTo>
                    <a:pt x="1" y="1"/>
                    <a:pt x="1292" y="1346"/>
                    <a:pt x="1928" y="1969"/>
                  </a:cubicBezTo>
                  <a:cubicBezTo>
                    <a:pt x="2158" y="2200"/>
                    <a:pt x="2251" y="2275"/>
                    <a:pt x="2278" y="2275"/>
                  </a:cubicBezTo>
                  <a:cubicBezTo>
                    <a:pt x="2281" y="2275"/>
                    <a:pt x="2283" y="2274"/>
                    <a:pt x="2285" y="2273"/>
                  </a:cubicBezTo>
                  <a:cubicBezTo>
                    <a:pt x="2297" y="2264"/>
                    <a:pt x="2215" y="2154"/>
                    <a:pt x="1981" y="1920"/>
                  </a:cubicBezTo>
                  <a:cubicBezTo>
                    <a:pt x="1351" y="1294"/>
                    <a:pt x="17" y="1"/>
                    <a:pt x="9"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8" name="Google Shape;1298;p14"/>
            <p:cNvSpPr/>
            <p:nvPr/>
          </p:nvSpPr>
          <p:spPr>
            <a:xfrm>
              <a:off x="2282550" y="4141200"/>
              <a:ext cx="56200" cy="55650"/>
            </a:xfrm>
            <a:custGeom>
              <a:avLst/>
              <a:gdLst/>
              <a:ahLst/>
              <a:cxnLst/>
              <a:rect l="l" t="t" r="r" b="b"/>
              <a:pathLst>
                <a:path w="2248" h="2226" extrusionOk="0">
                  <a:moveTo>
                    <a:pt x="4" y="0"/>
                  </a:moveTo>
                  <a:cubicBezTo>
                    <a:pt x="4" y="0"/>
                    <a:pt x="4" y="0"/>
                    <a:pt x="4" y="0"/>
                  </a:cubicBezTo>
                  <a:cubicBezTo>
                    <a:pt x="0" y="4"/>
                    <a:pt x="1263" y="1316"/>
                    <a:pt x="1886" y="1927"/>
                  </a:cubicBezTo>
                  <a:cubicBezTo>
                    <a:pt x="2108" y="2153"/>
                    <a:pt x="2200" y="2225"/>
                    <a:pt x="2228" y="2225"/>
                  </a:cubicBezTo>
                  <a:cubicBezTo>
                    <a:pt x="2231" y="2225"/>
                    <a:pt x="2233" y="2224"/>
                    <a:pt x="2235" y="2223"/>
                  </a:cubicBezTo>
                  <a:cubicBezTo>
                    <a:pt x="2247" y="2206"/>
                    <a:pt x="2165" y="2104"/>
                    <a:pt x="1935" y="1874"/>
                  </a:cubicBezTo>
                  <a:cubicBezTo>
                    <a:pt x="1322" y="1261"/>
                    <a:pt x="17" y="0"/>
                    <a:pt x="4"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9" name="Google Shape;1299;p14"/>
            <p:cNvSpPr/>
            <p:nvPr/>
          </p:nvSpPr>
          <p:spPr>
            <a:xfrm>
              <a:off x="2283775" y="4142325"/>
              <a:ext cx="54850" cy="54525"/>
            </a:xfrm>
            <a:custGeom>
              <a:avLst/>
              <a:gdLst/>
              <a:ahLst/>
              <a:cxnLst/>
              <a:rect l="l" t="t" r="r" b="b"/>
              <a:pathLst>
                <a:path w="2194" h="2181" extrusionOk="0">
                  <a:moveTo>
                    <a:pt x="0" y="0"/>
                  </a:moveTo>
                  <a:cubicBezTo>
                    <a:pt x="0" y="0"/>
                    <a:pt x="0" y="0"/>
                    <a:pt x="0" y="0"/>
                  </a:cubicBezTo>
                  <a:cubicBezTo>
                    <a:pt x="0" y="4"/>
                    <a:pt x="1230" y="1288"/>
                    <a:pt x="1837" y="1887"/>
                  </a:cubicBezTo>
                  <a:cubicBezTo>
                    <a:pt x="2059" y="2108"/>
                    <a:pt x="2148" y="2180"/>
                    <a:pt x="2172" y="2180"/>
                  </a:cubicBezTo>
                  <a:cubicBezTo>
                    <a:pt x="2174" y="2180"/>
                    <a:pt x="2176" y="2179"/>
                    <a:pt x="2178" y="2178"/>
                  </a:cubicBezTo>
                  <a:cubicBezTo>
                    <a:pt x="2194" y="2161"/>
                    <a:pt x="2116" y="2067"/>
                    <a:pt x="1886" y="1833"/>
                  </a:cubicBezTo>
                  <a:cubicBezTo>
                    <a:pt x="1289" y="1231"/>
                    <a:pt x="9" y="0"/>
                    <a:pt x="0"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0" name="Google Shape;1300;p14"/>
            <p:cNvSpPr/>
            <p:nvPr/>
          </p:nvSpPr>
          <p:spPr>
            <a:xfrm>
              <a:off x="2284900" y="4143550"/>
              <a:ext cx="53625" cy="53300"/>
            </a:xfrm>
            <a:custGeom>
              <a:avLst/>
              <a:gdLst/>
              <a:ahLst/>
              <a:cxnLst/>
              <a:rect l="l" t="t" r="r" b="b"/>
              <a:pathLst>
                <a:path w="2145" h="2132" extrusionOk="0">
                  <a:moveTo>
                    <a:pt x="0" y="1"/>
                  </a:moveTo>
                  <a:cubicBezTo>
                    <a:pt x="0" y="1"/>
                    <a:pt x="0" y="1"/>
                    <a:pt x="0" y="1"/>
                  </a:cubicBezTo>
                  <a:cubicBezTo>
                    <a:pt x="0" y="1"/>
                    <a:pt x="1206" y="1251"/>
                    <a:pt x="1792" y="1842"/>
                  </a:cubicBezTo>
                  <a:cubicBezTo>
                    <a:pt x="2007" y="2060"/>
                    <a:pt x="2094" y="2131"/>
                    <a:pt x="2122" y="2131"/>
                  </a:cubicBezTo>
                  <a:cubicBezTo>
                    <a:pt x="2125" y="2131"/>
                    <a:pt x="2127" y="2130"/>
                    <a:pt x="2128" y="2129"/>
                  </a:cubicBezTo>
                  <a:cubicBezTo>
                    <a:pt x="2145" y="2112"/>
                    <a:pt x="2067" y="2018"/>
                    <a:pt x="1841" y="1792"/>
                  </a:cubicBezTo>
                  <a:cubicBezTo>
                    <a:pt x="1260" y="1207"/>
                    <a:pt x="13"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1" name="Google Shape;1301;p14"/>
            <p:cNvSpPr/>
            <p:nvPr/>
          </p:nvSpPr>
          <p:spPr>
            <a:xfrm>
              <a:off x="2286125" y="4144775"/>
              <a:ext cx="52500" cy="52075"/>
            </a:xfrm>
            <a:custGeom>
              <a:avLst/>
              <a:gdLst/>
              <a:ahLst/>
              <a:cxnLst/>
              <a:rect l="l" t="t" r="r" b="b"/>
              <a:pathLst>
                <a:path w="2100" h="2083" extrusionOk="0">
                  <a:moveTo>
                    <a:pt x="5" y="1"/>
                  </a:moveTo>
                  <a:cubicBezTo>
                    <a:pt x="5" y="1"/>
                    <a:pt x="5" y="1"/>
                    <a:pt x="5" y="1"/>
                  </a:cubicBezTo>
                  <a:cubicBezTo>
                    <a:pt x="1" y="1"/>
                    <a:pt x="1173" y="1223"/>
                    <a:pt x="1751" y="1797"/>
                  </a:cubicBezTo>
                  <a:cubicBezTo>
                    <a:pt x="1962" y="2011"/>
                    <a:pt x="2053" y="2082"/>
                    <a:pt x="2078" y="2082"/>
                  </a:cubicBezTo>
                  <a:cubicBezTo>
                    <a:pt x="2080" y="2082"/>
                    <a:pt x="2082" y="2081"/>
                    <a:pt x="2084" y="2080"/>
                  </a:cubicBezTo>
                  <a:cubicBezTo>
                    <a:pt x="2100" y="2063"/>
                    <a:pt x="2030" y="1973"/>
                    <a:pt x="1805" y="1748"/>
                  </a:cubicBezTo>
                  <a:cubicBezTo>
                    <a:pt x="1233" y="1175"/>
                    <a:pt x="17" y="1"/>
                    <a:pt x="5" y="1"/>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2" name="Google Shape;1302;p14"/>
            <p:cNvSpPr/>
            <p:nvPr/>
          </p:nvSpPr>
          <p:spPr>
            <a:xfrm>
              <a:off x="2287250" y="4145900"/>
              <a:ext cx="51275" cy="50950"/>
            </a:xfrm>
            <a:custGeom>
              <a:avLst/>
              <a:gdLst/>
              <a:ahLst/>
              <a:cxnLst/>
              <a:rect l="l" t="t" r="r" b="b"/>
              <a:pathLst>
                <a:path w="2051" h="2038" extrusionOk="0">
                  <a:moveTo>
                    <a:pt x="5" y="1"/>
                  </a:moveTo>
                  <a:cubicBezTo>
                    <a:pt x="5" y="1"/>
                    <a:pt x="5" y="1"/>
                    <a:pt x="5" y="1"/>
                  </a:cubicBezTo>
                  <a:cubicBezTo>
                    <a:pt x="1" y="5"/>
                    <a:pt x="1149" y="1194"/>
                    <a:pt x="1706" y="1760"/>
                  </a:cubicBezTo>
                  <a:cubicBezTo>
                    <a:pt x="1921" y="1967"/>
                    <a:pt x="2002" y="2037"/>
                    <a:pt x="2028" y="2037"/>
                  </a:cubicBezTo>
                  <a:cubicBezTo>
                    <a:pt x="2031" y="2037"/>
                    <a:pt x="2033" y="2036"/>
                    <a:pt x="2034" y="2035"/>
                  </a:cubicBezTo>
                  <a:cubicBezTo>
                    <a:pt x="2051" y="2018"/>
                    <a:pt x="1977" y="1928"/>
                    <a:pt x="1760" y="1707"/>
                  </a:cubicBezTo>
                  <a:cubicBezTo>
                    <a:pt x="1199" y="1146"/>
                    <a:pt x="13" y="1"/>
                    <a:pt x="5" y="1"/>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3" name="Google Shape;1303;p14"/>
            <p:cNvSpPr/>
            <p:nvPr/>
          </p:nvSpPr>
          <p:spPr>
            <a:xfrm>
              <a:off x="2288375" y="4147025"/>
              <a:ext cx="50150" cy="49725"/>
            </a:xfrm>
            <a:custGeom>
              <a:avLst/>
              <a:gdLst/>
              <a:ahLst/>
              <a:cxnLst/>
              <a:rect l="l" t="t" r="r" b="b"/>
              <a:pathLst>
                <a:path w="2006" h="1989" extrusionOk="0">
                  <a:moveTo>
                    <a:pt x="5" y="1"/>
                  </a:moveTo>
                  <a:cubicBezTo>
                    <a:pt x="5" y="1"/>
                    <a:pt x="5" y="1"/>
                    <a:pt x="5" y="1"/>
                  </a:cubicBezTo>
                  <a:cubicBezTo>
                    <a:pt x="1" y="5"/>
                    <a:pt x="1120" y="1165"/>
                    <a:pt x="1666" y="1715"/>
                  </a:cubicBezTo>
                  <a:cubicBezTo>
                    <a:pt x="1875" y="1921"/>
                    <a:pt x="1956" y="1988"/>
                    <a:pt x="1982" y="1988"/>
                  </a:cubicBezTo>
                  <a:cubicBezTo>
                    <a:pt x="1985" y="1988"/>
                    <a:pt x="1988" y="1987"/>
                    <a:pt x="1989" y="1986"/>
                  </a:cubicBezTo>
                  <a:cubicBezTo>
                    <a:pt x="2006" y="1969"/>
                    <a:pt x="1932" y="1879"/>
                    <a:pt x="1719" y="1662"/>
                  </a:cubicBezTo>
                  <a:cubicBezTo>
                    <a:pt x="1170" y="1113"/>
                    <a:pt x="13" y="1"/>
                    <a:pt x="5" y="1"/>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4" name="Google Shape;1304;p14"/>
            <p:cNvSpPr/>
            <p:nvPr/>
          </p:nvSpPr>
          <p:spPr>
            <a:xfrm>
              <a:off x="2289725" y="4148175"/>
              <a:ext cx="48700" cy="48550"/>
            </a:xfrm>
            <a:custGeom>
              <a:avLst/>
              <a:gdLst/>
              <a:ahLst/>
              <a:cxnLst/>
              <a:rect l="l" t="t" r="r" b="b"/>
              <a:pathLst>
                <a:path w="1948" h="1942" extrusionOk="0">
                  <a:moveTo>
                    <a:pt x="0" y="0"/>
                  </a:moveTo>
                  <a:cubicBezTo>
                    <a:pt x="0" y="0"/>
                    <a:pt x="0" y="0"/>
                    <a:pt x="0" y="0"/>
                  </a:cubicBezTo>
                  <a:cubicBezTo>
                    <a:pt x="0" y="8"/>
                    <a:pt x="1087" y="1140"/>
                    <a:pt x="1612" y="1673"/>
                  </a:cubicBezTo>
                  <a:cubicBezTo>
                    <a:pt x="1817" y="1879"/>
                    <a:pt x="1900" y="1941"/>
                    <a:pt x="1926" y="1941"/>
                  </a:cubicBezTo>
                  <a:cubicBezTo>
                    <a:pt x="1928" y="1941"/>
                    <a:pt x="1930" y="1941"/>
                    <a:pt x="1931" y="1940"/>
                  </a:cubicBezTo>
                  <a:cubicBezTo>
                    <a:pt x="1948" y="1923"/>
                    <a:pt x="1878" y="1837"/>
                    <a:pt x="1665" y="1620"/>
                  </a:cubicBezTo>
                  <a:cubicBezTo>
                    <a:pt x="1133" y="1088"/>
                    <a:pt x="8" y="0"/>
                    <a:pt x="0"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5" name="Google Shape;1305;p14"/>
            <p:cNvSpPr/>
            <p:nvPr/>
          </p:nvSpPr>
          <p:spPr>
            <a:xfrm>
              <a:off x="2290850" y="4149500"/>
              <a:ext cx="47575" cy="47350"/>
            </a:xfrm>
            <a:custGeom>
              <a:avLst/>
              <a:gdLst/>
              <a:ahLst/>
              <a:cxnLst/>
              <a:rect l="l" t="t" r="r" b="b"/>
              <a:pathLst>
                <a:path w="1903" h="1894" extrusionOk="0">
                  <a:moveTo>
                    <a:pt x="0" y="0"/>
                  </a:moveTo>
                  <a:cubicBezTo>
                    <a:pt x="0" y="0"/>
                    <a:pt x="0" y="0"/>
                    <a:pt x="0" y="0"/>
                  </a:cubicBezTo>
                  <a:cubicBezTo>
                    <a:pt x="0" y="0"/>
                    <a:pt x="1054" y="1103"/>
                    <a:pt x="1575" y="1628"/>
                  </a:cubicBezTo>
                  <a:cubicBezTo>
                    <a:pt x="1777" y="1827"/>
                    <a:pt x="1854" y="1893"/>
                    <a:pt x="1879" y="1893"/>
                  </a:cubicBezTo>
                  <a:cubicBezTo>
                    <a:pt x="1882" y="1893"/>
                    <a:pt x="1885" y="1892"/>
                    <a:pt x="1886" y="1891"/>
                  </a:cubicBezTo>
                  <a:cubicBezTo>
                    <a:pt x="1903" y="1874"/>
                    <a:pt x="1833" y="1788"/>
                    <a:pt x="1624" y="1579"/>
                  </a:cubicBezTo>
                  <a:cubicBezTo>
                    <a:pt x="1104" y="1055"/>
                    <a:pt x="8" y="0"/>
                    <a:pt x="0"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6" name="Google Shape;1306;p14"/>
            <p:cNvSpPr/>
            <p:nvPr/>
          </p:nvSpPr>
          <p:spPr>
            <a:xfrm>
              <a:off x="2291975" y="4150625"/>
              <a:ext cx="46450" cy="46125"/>
            </a:xfrm>
            <a:custGeom>
              <a:avLst/>
              <a:gdLst/>
              <a:ahLst/>
              <a:cxnLst/>
              <a:rect l="l" t="t" r="r" b="b"/>
              <a:pathLst>
                <a:path w="1858" h="1845" extrusionOk="0">
                  <a:moveTo>
                    <a:pt x="4" y="0"/>
                  </a:moveTo>
                  <a:cubicBezTo>
                    <a:pt x="4" y="0"/>
                    <a:pt x="4" y="0"/>
                    <a:pt x="4" y="0"/>
                  </a:cubicBezTo>
                  <a:cubicBezTo>
                    <a:pt x="0" y="5"/>
                    <a:pt x="1029" y="1071"/>
                    <a:pt x="1534" y="1583"/>
                  </a:cubicBezTo>
                  <a:cubicBezTo>
                    <a:pt x="1732" y="1778"/>
                    <a:pt x="1809" y="1844"/>
                    <a:pt x="1834" y="1844"/>
                  </a:cubicBezTo>
                  <a:cubicBezTo>
                    <a:pt x="1837" y="1844"/>
                    <a:pt x="1840" y="1843"/>
                    <a:pt x="1841" y="1842"/>
                  </a:cubicBezTo>
                  <a:cubicBezTo>
                    <a:pt x="1858" y="1825"/>
                    <a:pt x="1788" y="1739"/>
                    <a:pt x="1583" y="1534"/>
                  </a:cubicBezTo>
                  <a:cubicBezTo>
                    <a:pt x="1080" y="1027"/>
                    <a:pt x="17" y="0"/>
                    <a:pt x="4" y="0"/>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7" name="Google Shape;1307;p14"/>
            <p:cNvSpPr/>
            <p:nvPr/>
          </p:nvSpPr>
          <p:spPr>
            <a:xfrm>
              <a:off x="2293100" y="4151750"/>
              <a:ext cx="45325" cy="44850"/>
            </a:xfrm>
            <a:custGeom>
              <a:avLst/>
              <a:gdLst/>
              <a:ahLst/>
              <a:cxnLst/>
              <a:rect l="l" t="t" r="r" b="b"/>
              <a:pathLst>
                <a:path w="1813" h="1794" extrusionOk="0">
                  <a:moveTo>
                    <a:pt x="9" y="1"/>
                  </a:moveTo>
                  <a:cubicBezTo>
                    <a:pt x="9" y="1"/>
                    <a:pt x="9" y="1"/>
                    <a:pt x="9" y="1"/>
                  </a:cubicBezTo>
                  <a:cubicBezTo>
                    <a:pt x="0" y="9"/>
                    <a:pt x="1001" y="1046"/>
                    <a:pt x="1505" y="1534"/>
                  </a:cubicBezTo>
                  <a:cubicBezTo>
                    <a:pt x="1704" y="1737"/>
                    <a:pt x="1782" y="1793"/>
                    <a:pt x="1798" y="1793"/>
                  </a:cubicBezTo>
                  <a:cubicBezTo>
                    <a:pt x="1799" y="1793"/>
                    <a:pt x="1800" y="1793"/>
                    <a:pt x="1800" y="1792"/>
                  </a:cubicBezTo>
                  <a:cubicBezTo>
                    <a:pt x="1813" y="1780"/>
                    <a:pt x="1751" y="1698"/>
                    <a:pt x="1546" y="1493"/>
                  </a:cubicBezTo>
                  <a:cubicBezTo>
                    <a:pt x="1047" y="1002"/>
                    <a:pt x="17" y="1"/>
                    <a:pt x="9" y="1"/>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8" name="Google Shape;1308;p14"/>
            <p:cNvSpPr/>
            <p:nvPr/>
          </p:nvSpPr>
          <p:spPr>
            <a:xfrm>
              <a:off x="2294325" y="4152975"/>
              <a:ext cx="43900" cy="43625"/>
            </a:xfrm>
            <a:custGeom>
              <a:avLst/>
              <a:gdLst/>
              <a:ahLst/>
              <a:cxnLst/>
              <a:rect l="l" t="t" r="r" b="b"/>
              <a:pathLst>
                <a:path w="1756" h="1745" extrusionOk="0">
                  <a:moveTo>
                    <a:pt x="5" y="1"/>
                  </a:moveTo>
                  <a:cubicBezTo>
                    <a:pt x="5" y="1"/>
                    <a:pt x="5" y="1"/>
                    <a:pt x="5" y="1"/>
                  </a:cubicBezTo>
                  <a:cubicBezTo>
                    <a:pt x="1" y="5"/>
                    <a:pt x="972" y="1014"/>
                    <a:pt x="1456" y="1489"/>
                  </a:cubicBezTo>
                  <a:cubicBezTo>
                    <a:pt x="1650" y="1691"/>
                    <a:pt x="1724" y="1744"/>
                    <a:pt x="1744" y="1744"/>
                  </a:cubicBezTo>
                  <a:cubicBezTo>
                    <a:pt x="1745" y="1744"/>
                    <a:pt x="1747" y="1744"/>
                    <a:pt x="1747" y="1743"/>
                  </a:cubicBezTo>
                  <a:cubicBezTo>
                    <a:pt x="1756" y="1731"/>
                    <a:pt x="1694" y="1649"/>
                    <a:pt x="1497" y="1448"/>
                  </a:cubicBezTo>
                  <a:cubicBezTo>
                    <a:pt x="1020" y="970"/>
                    <a:pt x="17" y="1"/>
                    <a:pt x="5"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9" name="Google Shape;1309;p14"/>
            <p:cNvSpPr/>
            <p:nvPr/>
          </p:nvSpPr>
          <p:spPr>
            <a:xfrm>
              <a:off x="2295550" y="4154200"/>
              <a:ext cx="42675" cy="42400"/>
            </a:xfrm>
            <a:custGeom>
              <a:avLst/>
              <a:gdLst/>
              <a:ahLst/>
              <a:cxnLst/>
              <a:rect l="l" t="t" r="r" b="b"/>
              <a:pathLst>
                <a:path w="1707" h="1696" extrusionOk="0">
                  <a:moveTo>
                    <a:pt x="1" y="1"/>
                  </a:moveTo>
                  <a:cubicBezTo>
                    <a:pt x="1" y="1"/>
                    <a:pt x="1" y="1"/>
                    <a:pt x="1" y="1"/>
                  </a:cubicBezTo>
                  <a:cubicBezTo>
                    <a:pt x="1" y="1"/>
                    <a:pt x="940" y="981"/>
                    <a:pt x="1411" y="1444"/>
                  </a:cubicBezTo>
                  <a:cubicBezTo>
                    <a:pt x="1602" y="1642"/>
                    <a:pt x="1675" y="1695"/>
                    <a:pt x="1695" y="1695"/>
                  </a:cubicBezTo>
                  <a:cubicBezTo>
                    <a:pt x="1696" y="1695"/>
                    <a:pt x="1698" y="1695"/>
                    <a:pt x="1698" y="1694"/>
                  </a:cubicBezTo>
                  <a:cubicBezTo>
                    <a:pt x="1707" y="1682"/>
                    <a:pt x="1645" y="1600"/>
                    <a:pt x="1452" y="1407"/>
                  </a:cubicBezTo>
                  <a:cubicBezTo>
                    <a:pt x="986" y="941"/>
                    <a:pt x="9" y="1"/>
                    <a:pt x="1"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0" name="Google Shape;1310;p14"/>
            <p:cNvSpPr/>
            <p:nvPr/>
          </p:nvSpPr>
          <p:spPr>
            <a:xfrm>
              <a:off x="2296675" y="4155350"/>
              <a:ext cx="41550" cy="41250"/>
            </a:xfrm>
            <a:custGeom>
              <a:avLst/>
              <a:gdLst/>
              <a:ahLst/>
              <a:cxnLst/>
              <a:rect l="l" t="t" r="r" b="b"/>
              <a:pathLst>
                <a:path w="1662" h="1650" extrusionOk="0">
                  <a:moveTo>
                    <a:pt x="9" y="0"/>
                  </a:moveTo>
                  <a:cubicBezTo>
                    <a:pt x="9" y="0"/>
                    <a:pt x="9" y="0"/>
                    <a:pt x="9" y="0"/>
                  </a:cubicBezTo>
                  <a:cubicBezTo>
                    <a:pt x="1" y="8"/>
                    <a:pt x="915" y="955"/>
                    <a:pt x="1370" y="1407"/>
                  </a:cubicBezTo>
                  <a:cubicBezTo>
                    <a:pt x="1561" y="1597"/>
                    <a:pt x="1631" y="1649"/>
                    <a:pt x="1650" y="1649"/>
                  </a:cubicBezTo>
                  <a:cubicBezTo>
                    <a:pt x="1651" y="1649"/>
                    <a:pt x="1653" y="1649"/>
                    <a:pt x="1653" y="1648"/>
                  </a:cubicBezTo>
                  <a:cubicBezTo>
                    <a:pt x="1662" y="1636"/>
                    <a:pt x="1608" y="1558"/>
                    <a:pt x="1411" y="1366"/>
                  </a:cubicBezTo>
                  <a:cubicBezTo>
                    <a:pt x="961" y="911"/>
                    <a:pt x="17" y="0"/>
                    <a:pt x="9"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1" name="Google Shape;1311;p14"/>
            <p:cNvSpPr/>
            <p:nvPr/>
          </p:nvSpPr>
          <p:spPr>
            <a:xfrm>
              <a:off x="2297925" y="4156575"/>
              <a:ext cx="40300" cy="40025"/>
            </a:xfrm>
            <a:custGeom>
              <a:avLst/>
              <a:gdLst/>
              <a:ahLst/>
              <a:cxnLst/>
              <a:rect l="l" t="t" r="r" b="b"/>
              <a:pathLst>
                <a:path w="1612" h="1601" extrusionOk="0">
                  <a:moveTo>
                    <a:pt x="4" y="0"/>
                  </a:moveTo>
                  <a:cubicBezTo>
                    <a:pt x="4" y="0"/>
                    <a:pt x="4" y="0"/>
                    <a:pt x="4" y="0"/>
                  </a:cubicBezTo>
                  <a:cubicBezTo>
                    <a:pt x="0" y="4"/>
                    <a:pt x="882" y="923"/>
                    <a:pt x="1325" y="1362"/>
                  </a:cubicBezTo>
                  <a:cubicBezTo>
                    <a:pt x="1511" y="1548"/>
                    <a:pt x="1581" y="1600"/>
                    <a:pt x="1600" y="1600"/>
                  </a:cubicBezTo>
                  <a:cubicBezTo>
                    <a:pt x="1601" y="1600"/>
                    <a:pt x="1603" y="1600"/>
                    <a:pt x="1603" y="1599"/>
                  </a:cubicBezTo>
                  <a:cubicBezTo>
                    <a:pt x="1612" y="1587"/>
                    <a:pt x="1558" y="1509"/>
                    <a:pt x="1366" y="1321"/>
                  </a:cubicBezTo>
                  <a:cubicBezTo>
                    <a:pt x="929" y="884"/>
                    <a:pt x="17" y="0"/>
                    <a:pt x="4"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2" name="Google Shape;1312;p14"/>
            <p:cNvSpPr/>
            <p:nvPr/>
          </p:nvSpPr>
          <p:spPr>
            <a:xfrm>
              <a:off x="2299050" y="4157700"/>
              <a:ext cx="39075" cy="38725"/>
            </a:xfrm>
            <a:custGeom>
              <a:avLst/>
              <a:gdLst/>
              <a:ahLst/>
              <a:cxnLst/>
              <a:rect l="l" t="t" r="r" b="b"/>
              <a:pathLst>
                <a:path w="1563" h="1549" extrusionOk="0">
                  <a:moveTo>
                    <a:pt x="4" y="0"/>
                  </a:moveTo>
                  <a:cubicBezTo>
                    <a:pt x="4" y="0"/>
                    <a:pt x="4" y="0"/>
                    <a:pt x="4" y="0"/>
                  </a:cubicBezTo>
                  <a:cubicBezTo>
                    <a:pt x="0" y="4"/>
                    <a:pt x="857" y="890"/>
                    <a:pt x="1280" y="1317"/>
                  </a:cubicBezTo>
                  <a:cubicBezTo>
                    <a:pt x="1457" y="1494"/>
                    <a:pt x="1528" y="1548"/>
                    <a:pt x="1549" y="1548"/>
                  </a:cubicBezTo>
                  <a:cubicBezTo>
                    <a:pt x="1551" y="1548"/>
                    <a:pt x="1553" y="1548"/>
                    <a:pt x="1554" y="1546"/>
                  </a:cubicBezTo>
                  <a:cubicBezTo>
                    <a:pt x="1562" y="1538"/>
                    <a:pt x="1505" y="1460"/>
                    <a:pt x="1321" y="1276"/>
                  </a:cubicBezTo>
                  <a:cubicBezTo>
                    <a:pt x="899" y="850"/>
                    <a:pt x="13" y="0"/>
                    <a:pt x="4" y="0"/>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3" name="Google Shape;1313;p14"/>
            <p:cNvSpPr/>
            <p:nvPr/>
          </p:nvSpPr>
          <p:spPr>
            <a:xfrm>
              <a:off x="2300275" y="4158925"/>
              <a:ext cx="37850" cy="37675"/>
            </a:xfrm>
            <a:custGeom>
              <a:avLst/>
              <a:gdLst/>
              <a:ahLst/>
              <a:cxnLst/>
              <a:rect l="l" t="t" r="r" b="b"/>
              <a:pathLst>
                <a:path w="1514" h="1507" extrusionOk="0">
                  <a:moveTo>
                    <a:pt x="0" y="1"/>
                  </a:moveTo>
                  <a:cubicBezTo>
                    <a:pt x="0" y="1"/>
                    <a:pt x="0" y="1"/>
                    <a:pt x="0" y="1"/>
                  </a:cubicBezTo>
                  <a:cubicBezTo>
                    <a:pt x="0" y="1"/>
                    <a:pt x="821" y="862"/>
                    <a:pt x="1239" y="1280"/>
                  </a:cubicBezTo>
                  <a:cubicBezTo>
                    <a:pt x="1417" y="1458"/>
                    <a:pt x="1483" y="1506"/>
                    <a:pt x="1502" y="1506"/>
                  </a:cubicBezTo>
                  <a:cubicBezTo>
                    <a:pt x="1503" y="1506"/>
                    <a:pt x="1504" y="1506"/>
                    <a:pt x="1505" y="1505"/>
                  </a:cubicBezTo>
                  <a:cubicBezTo>
                    <a:pt x="1513" y="1493"/>
                    <a:pt x="1464" y="1423"/>
                    <a:pt x="1280" y="1239"/>
                  </a:cubicBezTo>
                  <a:cubicBezTo>
                    <a:pt x="863" y="822"/>
                    <a:pt x="13" y="1"/>
                    <a:pt x="0"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4" name="Google Shape;1314;p14"/>
            <p:cNvSpPr/>
            <p:nvPr/>
          </p:nvSpPr>
          <p:spPr>
            <a:xfrm>
              <a:off x="2301500" y="4160150"/>
              <a:ext cx="36625" cy="36450"/>
            </a:xfrm>
            <a:custGeom>
              <a:avLst/>
              <a:gdLst/>
              <a:ahLst/>
              <a:cxnLst/>
              <a:rect l="l" t="t" r="r" b="b"/>
              <a:pathLst>
                <a:path w="1465" h="1458" extrusionOk="0">
                  <a:moveTo>
                    <a:pt x="5" y="1"/>
                  </a:moveTo>
                  <a:cubicBezTo>
                    <a:pt x="5" y="1"/>
                    <a:pt x="5" y="1"/>
                    <a:pt x="5" y="1"/>
                  </a:cubicBezTo>
                  <a:cubicBezTo>
                    <a:pt x="1" y="5"/>
                    <a:pt x="792" y="829"/>
                    <a:pt x="1194" y="1235"/>
                  </a:cubicBezTo>
                  <a:cubicBezTo>
                    <a:pt x="1368" y="1409"/>
                    <a:pt x="1434" y="1457"/>
                    <a:pt x="1453" y="1457"/>
                  </a:cubicBezTo>
                  <a:cubicBezTo>
                    <a:pt x="1454" y="1457"/>
                    <a:pt x="1455" y="1457"/>
                    <a:pt x="1456" y="1456"/>
                  </a:cubicBezTo>
                  <a:cubicBezTo>
                    <a:pt x="1464" y="1444"/>
                    <a:pt x="1415" y="1374"/>
                    <a:pt x="1235" y="1194"/>
                  </a:cubicBezTo>
                  <a:cubicBezTo>
                    <a:pt x="835" y="790"/>
                    <a:pt x="17" y="1"/>
                    <a:pt x="5" y="1"/>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5" name="Google Shape;1315;p14"/>
            <p:cNvSpPr/>
            <p:nvPr/>
          </p:nvSpPr>
          <p:spPr>
            <a:xfrm>
              <a:off x="2302625" y="4161275"/>
              <a:ext cx="35500" cy="35150"/>
            </a:xfrm>
            <a:custGeom>
              <a:avLst/>
              <a:gdLst/>
              <a:ahLst/>
              <a:cxnLst/>
              <a:rect l="l" t="t" r="r" b="b"/>
              <a:pathLst>
                <a:path w="1420" h="1406" extrusionOk="0">
                  <a:moveTo>
                    <a:pt x="5" y="1"/>
                  </a:moveTo>
                  <a:cubicBezTo>
                    <a:pt x="5" y="1"/>
                    <a:pt x="5" y="1"/>
                    <a:pt x="5" y="1"/>
                  </a:cubicBezTo>
                  <a:cubicBezTo>
                    <a:pt x="1" y="5"/>
                    <a:pt x="763" y="801"/>
                    <a:pt x="1153" y="1190"/>
                  </a:cubicBezTo>
                  <a:cubicBezTo>
                    <a:pt x="1322" y="1355"/>
                    <a:pt x="1385" y="1405"/>
                    <a:pt x="1406" y="1405"/>
                  </a:cubicBezTo>
                  <a:cubicBezTo>
                    <a:pt x="1408" y="1405"/>
                    <a:pt x="1410" y="1405"/>
                    <a:pt x="1411" y="1403"/>
                  </a:cubicBezTo>
                  <a:cubicBezTo>
                    <a:pt x="1419" y="1395"/>
                    <a:pt x="1374" y="1329"/>
                    <a:pt x="1194" y="1149"/>
                  </a:cubicBezTo>
                  <a:cubicBezTo>
                    <a:pt x="805" y="765"/>
                    <a:pt x="13" y="1"/>
                    <a:pt x="5"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6" name="Google Shape;1316;p14"/>
            <p:cNvSpPr/>
            <p:nvPr/>
          </p:nvSpPr>
          <p:spPr>
            <a:xfrm>
              <a:off x="2303750" y="4162400"/>
              <a:ext cx="34275" cy="34025"/>
            </a:xfrm>
            <a:custGeom>
              <a:avLst/>
              <a:gdLst/>
              <a:ahLst/>
              <a:cxnLst/>
              <a:rect l="l" t="t" r="r" b="b"/>
              <a:pathLst>
                <a:path w="1371" h="1361" extrusionOk="0">
                  <a:moveTo>
                    <a:pt x="5" y="1"/>
                  </a:moveTo>
                  <a:cubicBezTo>
                    <a:pt x="5" y="1"/>
                    <a:pt x="5" y="1"/>
                    <a:pt x="5" y="1"/>
                  </a:cubicBezTo>
                  <a:cubicBezTo>
                    <a:pt x="1" y="5"/>
                    <a:pt x="739" y="776"/>
                    <a:pt x="1108" y="1149"/>
                  </a:cubicBezTo>
                  <a:cubicBezTo>
                    <a:pt x="1273" y="1310"/>
                    <a:pt x="1336" y="1360"/>
                    <a:pt x="1354" y="1360"/>
                  </a:cubicBezTo>
                  <a:cubicBezTo>
                    <a:pt x="1356" y="1360"/>
                    <a:pt x="1357" y="1360"/>
                    <a:pt x="1358" y="1358"/>
                  </a:cubicBezTo>
                  <a:cubicBezTo>
                    <a:pt x="1370" y="1350"/>
                    <a:pt x="1325" y="1284"/>
                    <a:pt x="1149" y="1108"/>
                  </a:cubicBezTo>
                  <a:cubicBezTo>
                    <a:pt x="777" y="736"/>
                    <a:pt x="13" y="1"/>
                    <a:pt x="5"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7" name="Google Shape;1317;p14"/>
            <p:cNvSpPr/>
            <p:nvPr/>
          </p:nvSpPr>
          <p:spPr>
            <a:xfrm>
              <a:off x="2304875" y="4163550"/>
              <a:ext cx="33150" cy="32875"/>
            </a:xfrm>
            <a:custGeom>
              <a:avLst/>
              <a:gdLst/>
              <a:ahLst/>
              <a:cxnLst/>
              <a:rect l="l" t="t" r="r" b="b"/>
              <a:pathLst>
                <a:path w="1326" h="1315" extrusionOk="0">
                  <a:moveTo>
                    <a:pt x="9" y="0"/>
                  </a:moveTo>
                  <a:cubicBezTo>
                    <a:pt x="9" y="0"/>
                    <a:pt x="9" y="0"/>
                    <a:pt x="9" y="0"/>
                  </a:cubicBezTo>
                  <a:cubicBezTo>
                    <a:pt x="1" y="8"/>
                    <a:pt x="710" y="746"/>
                    <a:pt x="1067" y="1107"/>
                  </a:cubicBezTo>
                  <a:cubicBezTo>
                    <a:pt x="1228" y="1265"/>
                    <a:pt x="1291" y="1314"/>
                    <a:pt x="1309" y="1314"/>
                  </a:cubicBezTo>
                  <a:cubicBezTo>
                    <a:pt x="1311" y="1314"/>
                    <a:pt x="1312" y="1314"/>
                    <a:pt x="1313" y="1312"/>
                  </a:cubicBezTo>
                  <a:cubicBezTo>
                    <a:pt x="1325" y="1304"/>
                    <a:pt x="1280" y="1238"/>
                    <a:pt x="1108" y="1066"/>
                  </a:cubicBezTo>
                  <a:cubicBezTo>
                    <a:pt x="748" y="706"/>
                    <a:pt x="17" y="0"/>
                    <a:pt x="9" y="0"/>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8" name="Google Shape;1318;p14"/>
            <p:cNvSpPr/>
            <p:nvPr/>
          </p:nvSpPr>
          <p:spPr>
            <a:xfrm>
              <a:off x="2306225" y="4164875"/>
              <a:ext cx="31700" cy="31450"/>
            </a:xfrm>
            <a:custGeom>
              <a:avLst/>
              <a:gdLst/>
              <a:ahLst/>
              <a:cxnLst/>
              <a:rect l="l" t="t" r="r" b="b"/>
              <a:pathLst>
                <a:path w="1268" h="1258" extrusionOk="0">
                  <a:moveTo>
                    <a:pt x="0" y="0"/>
                  </a:moveTo>
                  <a:cubicBezTo>
                    <a:pt x="0" y="0"/>
                    <a:pt x="0" y="0"/>
                    <a:pt x="0" y="0"/>
                  </a:cubicBezTo>
                  <a:cubicBezTo>
                    <a:pt x="0" y="0"/>
                    <a:pt x="677" y="706"/>
                    <a:pt x="1021" y="1054"/>
                  </a:cubicBezTo>
                  <a:cubicBezTo>
                    <a:pt x="1174" y="1211"/>
                    <a:pt x="1233" y="1257"/>
                    <a:pt x="1250" y="1257"/>
                  </a:cubicBezTo>
                  <a:cubicBezTo>
                    <a:pt x="1253" y="1257"/>
                    <a:pt x="1254" y="1257"/>
                    <a:pt x="1255" y="1255"/>
                  </a:cubicBezTo>
                  <a:cubicBezTo>
                    <a:pt x="1267" y="1247"/>
                    <a:pt x="1226" y="1190"/>
                    <a:pt x="1054" y="1021"/>
                  </a:cubicBezTo>
                  <a:cubicBezTo>
                    <a:pt x="715" y="678"/>
                    <a:pt x="9" y="0"/>
                    <a:pt x="0"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19" name="Google Shape;1319;p14"/>
            <p:cNvSpPr/>
            <p:nvPr/>
          </p:nvSpPr>
          <p:spPr>
            <a:xfrm>
              <a:off x="2307350" y="4166000"/>
              <a:ext cx="30675" cy="30325"/>
            </a:xfrm>
            <a:custGeom>
              <a:avLst/>
              <a:gdLst/>
              <a:ahLst/>
              <a:cxnLst/>
              <a:rect l="l" t="t" r="r" b="b"/>
              <a:pathLst>
                <a:path w="1227" h="1213" extrusionOk="0">
                  <a:moveTo>
                    <a:pt x="5" y="1"/>
                  </a:moveTo>
                  <a:cubicBezTo>
                    <a:pt x="4" y="1"/>
                    <a:pt x="4" y="1"/>
                    <a:pt x="4" y="1"/>
                  </a:cubicBezTo>
                  <a:cubicBezTo>
                    <a:pt x="0" y="5"/>
                    <a:pt x="652" y="681"/>
                    <a:pt x="989" y="1009"/>
                  </a:cubicBezTo>
                  <a:cubicBezTo>
                    <a:pt x="1141" y="1166"/>
                    <a:pt x="1197" y="1212"/>
                    <a:pt x="1217" y="1212"/>
                  </a:cubicBezTo>
                  <a:cubicBezTo>
                    <a:pt x="1219" y="1212"/>
                    <a:pt x="1221" y="1212"/>
                    <a:pt x="1222" y="1210"/>
                  </a:cubicBezTo>
                  <a:cubicBezTo>
                    <a:pt x="1226" y="1202"/>
                    <a:pt x="1185" y="1145"/>
                    <a:pt x="1021" y="981"/>
                  </a:cubicBezTo>
                  <a:cubicBezTo>
                    <a:pt x="690" y="649"/>
                    <a:pt x="17" y="1"/>
                    <a:pt x="5"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0" name="Google Shape;1320;p14"/>
            <p:cNvSpPr/>
            <p:nvPr/>
          </p:nvSpPr>
          <p:spPr>
            <a:xfrm>
              <a:off x="2308475" y="4167125"/>
              <a:ext cx="29450" cy="29200"/>
            </a:xfrm>
            <a:custGeom>
              <a:avLst/>
              <a:gdLst/>
              <a:ahLst/>
              <a:cxnLst/>
              <a:rect l="l" t="t" r="r" b="b"/>
              <a:pathLst>
                <a:path w="1178" h="1168" extrusionOk="0">
                  <a:moveTo>
                    <a:pt x="9" y="1"/>
                  </a:moveTo>
                  <a:cubicBezTo>
                    <a:pt x="9" y="1"/>
                    <a:pt x="9" y="1"/>
                    <a:pt x="9" y="1"/>
                  </a:cubicBezTo>
                  <a:cubicBezTo>
                    <a:pt x="0" y="9"/>
                    <a:pt x="624" y="653"/>
                    <a:pt x="944" y="972"/>
                  </a:cubicBezTo>
                  <a:cubicBezTo>
                    <a:pt x="1089" y="1121"/>
                    <a:pt x="1147" y="1167"/>
                    <a:pt x="1164" y="1167"/>
                  </a:cubicBezTo>
                  <a:cubicBezTo>
                    <a:pt x="1167" y="1167"/>
                    <a:pt x="1168" y="1167"/>
                    <a:pt x="1169" y="1165"/>
                  </a:cubicBezTo>
                  <a:cubicBezTo>
                    <a:pt x="1177" y="1157"/>
                    <a:pt x="1136" y="1100"/>
                    <a:pt x="976" y="940"/>
                  </a:cubicBezTo>
                  <a:cubicBezTo>
                    <a:pt x="658" y="617"/>
                    <a:pt x="17" y="1"/>
                    <a:pt x="9"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1" name="Google Shape;1321;p14"/>
            <p:cNvSpPr/>
            <p:nvPr/>
          </p:nvSpPr>
          <p:spPr>
            <a:xfrm>
              <a:off x="2309700" y="4168350"/>
              <a:ext cx="28225" cy="27850"/>
            </a:xfrm>
            <a:custGeom>
              <a:avLst/>
              <a:gdLst/>
              <a:ahLst/>
              <a:cxnLst/>
              <a:rect l="l" t="t" r="r" b="b"/>
              <a:pathLst>
                <a:path w="1129" h="1114" extrusionOk="0">
                  <a:moveTo>
                    <a:pt x="5" y="1"/>
                  </a:moveTo>
                  <a:cubicBezTo>
                    <a:pt x="5" y="1"/>
                    <a:pt x="5" y="1"/>
                    <a:pt x="5" y="1"/>
                  </a:cubicBezTo>
                  <a:cubicBezTo>
                    <a:pt x="1" y="5"/>
                    <a:pt x="595" y="620"/>
                    <a:pt x="903" y="923"/>
                  </a:cubicBezTo>
                  <a:cubicBezTo>
                    <a:pt x="1052" y="1073"/>
                    <a:pt x="1106" y="1113"/>
                    <a:pt x="1118" y="1113"/>
                  </a:cubicBezTo>
                  <a:cubicBezTo>
                    <a:pt x="1119" y="1113"/>
                    <a:pt x="1120" y="1113"/>
                    <a:pt x="1120" y="1112"/>
                  </a:cubicBezTo>
                  <a:cubicBezTo>
                    <a:pt x="1128" y="1100"/>
                    <a:pt x="1091" y="1051"/>
                    <a:pt x="931" y="891"/>
                  </a:cubicBezTo>
                  <a:cubicBezTo>
                    <a:pt x="626" y="585"/>
                    <a:pt x="17" y="1"/>
                    <a:pt x="5"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2" name="Google Shape;1322;p14"/>
            <p:cNvSpPr/>
            <p:nvPr/>
          </p:nvSpPr>
          <p:spPr>
            <a:xfrm>
              <a:off x="2310925" y="4169600"/>
              <a:ext cx="26800" cy="26700"/>
            </a:xfrm>
            <a:custGeom>
              <a:avLst/>
              <a:gdLst/>
              <a:ahLst/>
              <a:cxnLst/>
              <a:rect l="l" t="t" r="r" b="b"/>
              <a:pathLst>
                <a:path w="1072" h="1068" extrusionOk="0">
                  <a:moveTo>
                    <a:pt x="1" y="0"/>
                  </a:moveTo>
                  <a:cubicBezTo>
                    <a:pt x="1" y="0"/>
                    <a:pt x="1" y="0"/>
                    <a:pt x="1" y="0"/>
                  </a:cubicBezTo>
                  <a:cubicBezTo>
                    <a:pt x="1" y="0"/>
                    <a:pt x="559" y="586"/>
                    <a:pt x="850" y="882"/>
                  </a:cubicBezTo>
                  <a:cubicBezTo>
                    <a:pt x="995" y="1027"/>
                    <a:pt x="1046" y="1067"/>
                    <a:pt x="1063" y="1067"/>
                  </a:cubicBezTo>
                  <a:cubicBezTo>
                    <a:pt x="1064" y="1067"/>
                    <a:pt x="1066" y="1067"/>
                    <a:pt x="1067" y="1066"/>
                  </a:cubicBezTo>
                  <a:cubicBezTo>
                    <a:pt x="1071" y="1058"/>
                    <a:pt x="1038" y="1005"/>
                    <a:pt x="882" y="853"/>
                  </a:cubicBezTo>
                  <a:cubicBezTo>
                    <a:pt x="592" y="559"/>
                    <a:pt x="9" y="0"/>
                    <a:pt x="1"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3" name="Google Shape;1323;p14"/>
            <p:cNvSpPr/>
            <p:nvPr/>
          </p:nvSpPr>
          <p:spPr>
            <a:xfrm>
              <a:off x="2312050" y="4170725"/>
              <a:ext cx="25975" cy="25600"/>
            </a:xfrm>
            <a:custGeom>
              <a:avLst/>
              <a:gdLst/>
              <a:ahLst/>
              <a:cxnLst/>
              <a:rect l="l" t="t" r="r" b="b"/>
              <a:pathLst>
                <a:path w="1039" h="1024" extrusionOk="0">
                  <a:moveTo>
                    <a:pt x="9" y="0"/>
                  </a:moveTo>
                  <a:cubicBezTo>
                    <a:pt x="9" y="0"/>
                    <a:pt x="9" y="0"/>
                    <a:pt x="9" y="0"/>
                  </a:cubicBezTo>
                  <a:cubicBezTo>
                    <a:pt x="1" y="8"/>
                    <a:pt x="534" y="562"/>
                    <a:pt x="817" y="841"/>
                  </a:cubicBezTo>
                  <a:cubicBezTo>
                    <a:pt x="957" y="981"/>
                    <a:pt x="1006" y="1024"/>
                    <a:pt x="1021" y="1024"/>
                  </a:cubicBezTo>
                  <a:cubicBezTo>
                    <a:pt x="1024" y="1024"/>
                    <a:pt x="1025" y="1023"/>
                    <a:pt x="1026" y="1021"/>
                  </a:cubicBezTo>
                  <a:cubicBezTo>
                    <a:pt x="1038" y="1013"/>
                    <a:pt x="997" y="960"/>
                    <a:pt x="850" y="812"/>
                  </a:cubicBezTo>
                  <a:cubicBezTo>
                    <a:pt x="568" y="530"/>
                    <a:pt x="17" y="0"/>
                    <a:pt x="9" y="0"/>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4" name="Google Shape;1324;p14"/>
            <p:cNvSpPr/>
            <p:nvPr/>
          </p:nvSpPr>
          <p:spPr>
            <a:xfrm>
              <a:off x="2313300" y="4171950"/>
              <a:ext cx="24625" cy="24250"/>
            </a:xfrm>
            <a:custGeom>
              <a:avLst/>
              <a:gdLst/>
              <a:ahLst/>
              <a:cxnLst/>
              <a:rect l="l" t="t" r="r" b="b"/>
              <a:pathLst>
                <a:path w="985" h="970" extrusionOk="0">
                  <a:moveTo>
                    <a:pt x="4" y="0"/>
                  </a:moveTo>
                  <a:cubicBezTo>
                    <a:pt x="4" y="0"/>
                    <a:pt x="4" y="0"/>
                    <a:pt x="4" y="0"/>
                  </a:cubicBezTo>
                  <a:cubicBezTo>
                    <a:pt x="0" y="4"/>
                    <a:pt x="500" y="525"/>
                    <a:pt x="767" y="792"/>
                  </a:cubicBezTo>
                  <a:cubicBezTo>
                    <a:pt x="907" y="932"/>
                    <a:pt x="955" y="969"/>
                    <a:pt x="969" y="969"/>
                  </a:cubicBezTo>
                  <a:cubicBezTo>
                    <a:pt x="970" y="969"/>
                    <a:pt x="971" y="969"/>
                    <a:pt x="972" y="968"/>
                  </a:cubicBezTo>
                  <a:cubicBezTo>
                    <a:pt x="984" y="956"/>
                    <a:pt x="947" y="911"/>
                    <a:pt x="800" y="763"/>
                  </a:cubicBezTo>
                  <a:cubicBezTo>
                    <a:pt x="535" y="499"/>
                    <a:pt x="17" y="0"/>
                    <a:pt x="4"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5" name="Google Shape;1325;p14"/>
            <p:cNvSpPr/>
            <p:nvPr/>
          </p:nvSpPr>
          <p:spPr>
            <a:xfrm>
              <a:off x="2314425" y="4173075"/>
              <a:ext cx="23500" cy="23125"/>
            </a:xfrm>
            <a:custGeom>
              <a:avLst/>
              <a:gdLst/>
              <a:ahLst/>
              <a:cxnLst/>
              <a:rect l="l" t="t" r="r" b="b"/>
              <a:pathLst>
                <a:path w="940" h="925" extrusionOk="0">
                  <a:moveTo>
                    <a:pt x="4" y="0"/>
                  </a:moveTo>
                  <a:cubicBezTo>
                    <a:pt x="4" y="0"/>
                    <a:pt x="4" y="0"/>
                    <a:pt x="4" y="0"/>
                  </a:cubicBezTo>
                  <a:cubicBezTo>
                    <a:pt x="0" y="5"/>
                    <a:pt x="476" y="497"/>
                    <a:pt x="726" y="755"/>
                  </a:cubicBezTo>
                  <a:cubicBezTo>
                    <a:pt x="863" y="888"/>
                    <a:pt x="909" y="924"/>
                    <a:pt x="923" y="924"/>
                  </a:cubicBezTo>
                  <a:cubicBezTo>
                    <a:pt x="925" y="924"/>
                    <a:pt x="926" y="924"/>
                    <a:pt x="927" y="923"/>
                  </a:cubicBezTo>
                  <a:cubicBezTo>
                    <a:pt x="939" y="911"/>
                    <a:pt x="902" y="866"/>
                    <a:pt x="759" y="722"/>
                  </a:cubicBezTo>
                  <a:cubicBezTo>
                    <a:pt x="502" y="469"/>
                    <a:pt x="13" y="0"/>
                    <a:pt x="4" y="0"/>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6" name="Google Shape;1326;p14"/>
            <p:cNvSpPr/>
            <p:nvPr/>
          </p:nvSpPr>
          <p:spPr>
            <a:xfrm>
              <a:off x="2315550" y="4174300"/>
              <a:ext cx="22175" cy="22025"/>
            </a:xfrm>
            <a:custGeom>
              <a:avLst/>
              <a:gdLst/>
              <a:ahLst/>
              <a:cxnLst/>
              <a:rect l="l" t="t" r="r" b="b"/>
              <a:pathLst>
                <a:path w="887" h="881" extrusionOk="0">
                  <a:moveTo>
                    <a:pt x="5" y="1"/>
                  </a:moveTo>
                  <a:cubicBezTo>
                    <a:pt x="5" y="1"/>
                    <a:pt x="5" y="1"/>
                    <a:pt x="4" y="1"/>
                  </a:cubicBezTo>
                  <a:cubicBezTo>
                    <a:pt x="0" y="1"/>
                    <a:pt x="447" y="468"/>
                    <a:pt x="681" y="714"/>
                  </a:cubicBezTo>
                  <a:cubicBezTo>
                    <a:pt x="814" y="840"/>
                    <a:pt x="856" y="881"/>
                    <a:pt x="872" y="881"/>
                  </a:cubicBezTo>
                  <a:cubicBezTo>
                    <a:pt x="874" y="881"/>
                    <a:pt x="876" y="880"/>
                    <a:pt x="878" y="878"/>
                  </a:cubicBezTo>
                  <a:cubicBezTo>
                    <a:pt x="886" y="870"/>
                    <a:pt x="853" y="821"/>
                    <a:pt x="714" y="685"/>
                  </a:cubicBezTo>
                  <a:cubicBezTo>
                    <a:pt x="473" y="445"/>
                    <a:pt x="17" y="1"/>
                    <a:pt x="5"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7" name="Google Shape;1327;p14"/>
            <p:cNvSpPr/>
            <p:nvPr/>
          </p:nvSpPr>
          <p:spPr>
            <a:xfrm>
              <a:off x="2316875" y="4175525"/>
              <a:ext cx="21050" cy="20650"/>
            </a:xfrm>
            <a:custGeom>
              <a:avLst/>
              <a:gdLst/>
              <a:ahLst/>
              <a:cxnLst/>
              <a:rect l="l" t="t" r="r" b="b"/>
              <a:pathLst>
                <a:path w="842" h="826" extrusionOk="0">
                  <a:moveTo>
                    <a:pt x="5" y="1"/>
                  </a:moveTo>
                  <a:cubicBezTo>
                    <a:pt x="5" y="1"/>
                    <a:pt x="5" y="1"/>
                    <a:pt x="5" y="1"/>
                  </a:cubicBezTo>
                  <a:cubicBezTo>
                    <a:pt x="1" y="5"/>
                    <a:pt x="415" y="436"/>
                    <a:pt x="640" y="665"/>
                  </a:cubicBezTo>
                  <a:cubicBezTo>
                    <a:pt x="775" y="796"/>
                    <a:pt x="819" y="825"/>
                    <a:pt x="828" y="825"/>
                  </a:cubicBezTo>
                  <a:cubicBezTo>
                    <a:pt x="828" y="825"/>
                    <a:pt x="829" y="825"/>
                    <a:pt x="829" y="825"/>
                  </a:cubicBezTo>
                  <a:cubicBezTo>
                    <a:pt x="841" y="813"/>
                    <a:pt x="808" y="772"/>
                    <a:pt x="669" y="636"/>
                  </a:cubicBezTo>
                  <a:cubicBezTo>
                    <a:pt x="442" y="413"/>
                    <a:pt x="17" y="1"/>
                    <a:pt x="5" y="1"/>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8" name="Google Shape;1328;p14"/>
            <p:cNvSpPr/>
            <p:nvPr/>
          </p:nvSpPr>
          <p:spPr>
            <a:xfrm>
              <a:off x="2318000" y="4176650"/>
              <a:ext cx="19725" cy="19425"/>
            </a:xfrm>
            <a:custGeom>
              <a:avLst/>
              <a:gdLst/>
              <a:ahLst/>
              <a:cxnLst/>
              <a:rect l="l" t="t" r="r" b="b"/>
              <a:pathLst>
                <a:path w="789" h="777" extrusionOk="0">
                  <a:moveTo>
                    <a:pt x="5" y="1"/>
                  </a:moveTo>
                  <a:cubicBezTo>
                    <a:pt x="5" y="1"/>
                    <a:pt x="5" y="1"/>
                    <a:pt x="5" y="1"/>
                  </a:cubicBezTo>
                  <a:cubicBezTo>
                    <a:pt x="1" y="5"/>
                    <a:pt x="386" y="407"/>
                    <a:pt x="599" y="620"/>
                  </a:cubicBezTo>
                  <a:cubicBezTo>
                    <a:pt x="725" y="749"/>
                    <a:pt x="769" y="776"/>
                    <a:pt x="778" y="776"/>
                  </a:cubicBezTo>
                  <a:cubicBezTo>
                    <a:pt x="779" y="776"/>
                    <a:pt x="780" y="776"/>
                    <a:pt x="780" y="776"/>
                  </a:cubicBezTo>
                  <a:cubicBezTo>
                    <a:pt x="788" y="768"/>
                    <a:pt x="759" y="727"/>
                    <a:pt x="624" y="596"/>
                  </a:cubicBezTo>
                  <a:cubicBezTo>
                    <a:pt x="412" y="379"/>
                    <a:pt x="13" y="1"/>
                    <a:pt x="5"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29" name="Google Shape;1329;p14"/>
            <p:cNvSpPr/>
            <p:nvPr/>
          </p:nvSpPr>
          <p:spPr>
            <a:xfrm>
              <a:off x="2319125" y="4177800"/>
              <a:ext cx="18600" cy="18275"/>
            </a:xfrm>
            <a:custGeom>
              <a:avLst/>
              <a:gdLst/>
              <a:ahLst/>
              <a:cxnLst/>
              <a:rect l="l" t="t" r="r" b="b"/>
              <a:pathLst>
                <a:path w="744" h="731" extrusionOk="0">
                  <a:moveTo>
                    <a:pt x="5" y="0"/>
                  </a:moveTo>
                  <a:cubicBezTo>
                    <a:pt x="5" y="0"/>
                    <a:pt x="5" y="0"/>
                    <a:pt x="5" y="0"/>
                  </a:cubicBezTo>
                  <a:cubicBezTo>
                    <a:pt x="1" y="4"/>
                    <a:pt x="362" y="381"/>
                    <a:pt x="559" y="578"/>
                  </a:cubicBezTo>
                  <a:cubicBezTo>
                    <a:pt x="684" y="704"/>
                    <a:pt x="718" y="730"/>
                    <a:pt x="732" y="730"/>
                  </a:cubicBezTo>
                  <a:cubicBezTo>
                    <a:pt x="733" y="730"/>
                    <a:pt x="734" y="730"/>
                    <a:pt x="735" y="730"/>
                  </a:cubicBezTo>
                  <a:cubicBezTo>
                    <a:pt x="743" y="722"/>
                    <a:pt x="718" y="689"/>
                    <a:pt x="587" y="554"/>
                  </a:cubicBezTo>
                  <a:cubicBezTo>
                    <a:pt x="387" y="354"/>
                    <a:pt x="13" y="0"/>
                    <a:pt x="5"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0" name="Google Shape;1330;p14"/>
            <p:cNvSpPr/>
            <p:nvPr/>
          </p:nvSpPr>
          <p:spPr>
            <a:xfrm>
              <a:off x="2320275" y="4178925"/>
              <a:ext cx="17325" cy="16975"/>
            </a:xfrm>
            <a:custGeom>
              <a:avLst/>
              <a:gdLst/>
              <a:ahLst/>
              <a:cxnLst/>
              <a:rect l="l" t="t" r="r" b="b"/>
              <a:pathLst>
                <a:path w="693" h="679" extrusionOk="0">
                  <a:moveTo>
                    <a:pt x="8" y="0"/>
                  </a:moveTo>
                  <a:cubicBezTo>
                    <a:pt x="8" y="0"/>
                    <a:pt x="8" y="0"/>
                    <a:pt x="8" y="0"/>
                  </a:cubicBezTo>
                  <a:cubicBezTo>
                    <a:pt x="0" y="8"/>
                    <a:pt x="328" y="349"/>
                    <a:pt x="513" y="533"/>
                  </a:cubicBezTo>
                  <a:cubicBezTo>
                    <a:pt x="628" y="649"/>
                    <a:pt x="667" y="678"/>
                    <a:pt x="681" y="678"/>
                  </a:cubicBezTo>
                  <a:cubicBezTo>
                    <a:pt x="682" y="678"/>
                    <a:pt x="684" y="678"/>
                    <a:pt x="685" y="677"/>
                  </a:cubicBezTo>
                  <a:cubicBezTo>
                    <a:pt x="693" y="673"/>
                    <a:pt x="668" y="636"/>
                    <a:pt x="541" y="509"/>
                  </a:cubicBezTo>
                  <a:cubicBezTo>
                    <a:pt x="358" y="325"/>
                    <a:pt x="17" y="0"/>
                    <a:pt x="8"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1" name="Google Shape;1331;p14"/>
            <p:cNvSpPr/>
            <p:nvPr/>
          </p:nvSpPr>
          <p:spPr>
            <a:xfrm>
              <a:off x="2321500" y="4180250"/>
              <a:ext cx="16100" cy="15825"/>
            </a:xfrm>
            <a:custGeom>
              <a:avLst/>
              <a:gdLst/>
              <a:ahLst/>
              <a:cxnLst/>
              <a:rect l="l" t="t" r="r" b="b"/>
              <a:pathLst>
                <a:path w="644" h="633" extrusionOk="0">
                  <a:moveTo>
                    <a:pt x="4" y="0"/>
                  </a:moveTo>
                  <a:cubicBezTo>
                    <a:pt x="4" y="0"/>
                    <a:pt x="4" y="0"/>
                    <a:pt x="4" y="1"/>
                  </a:cubicBezTo>
                  <a:cubicBezTo>
                    <a:pt x="0" y="5"/>
                    <a:pt x="300" y="312"/>
                    <a:pt x="472" y="493"/>
                  </a:cubicBezTo>
                  <a:cubicBezTo>
                    <a:pt x="589" y="606"/>
                    <a:pt x="619" y="632"/>
                    <a:pt x="633" y="632"/>
                  </a:cubicBezTo>
                  <a:cubicBezTo>
                    <a:pt x="634" y="632"/>
                    <a:pt x="635" y="632"/>
                    <a:pt x="636" y="632"/>
                  </a:cubicBezTo>
                  <a:cubicBezTo>
                    <a:pt x="644" y="624"/>
                    <a:pt x="619" y="591"/>
                    <a:pt x="496" y="468"/>
                  </a:cubicBezTo>
                  <a:cubicBezTo>
                    <a:pt x="321" y="293"/>
                    <a:pt x="13" y="0"/>
                    <a:pt x="4"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2" name="Google Shape;1332;p14"/>
            <p:cNvSpPr/>
            <p:nvPr/>
          </p:nvSpPr>
          <p:spPr>
            <a:xfrm>
              <a:off x="2322725" y="4181375"/>
              <a:ext cx="14875" cy="14700"/>
            </a:xfrm>
            <a:custGeom>
              <a:avLst/>
              <a:gdLst/>
              <a:ahLst/>
              <a:cxnLst/>
              <a:rect l="l" t="t" r="r" b="b"/>
              <a:pathLst>
                <a:path w="595" h="588" extrusionOk="0">
                  <a:moveTo>
                    <a:pt x="5" y="1"/>
                  </a:moveTo>
                  <a:cubicBezTo>
                    <a:pt x="5" y="1"/>
                    <a:pt x="5" y="1"/>
                    <a:pt x="5" y="1"/>
                  </a:cubicBezTo>
                  <a:cubicBezTo>
                    <a:pt x="0" y="5"/>
                    <a:pt x="267" y="288"/>
                    <a:pt x="431" y="448"/>
                  </a:cubicBezTo>
                  <a:cubicBezTo>
                    <a:pt x="545" y="561"/>
                    <a:pt x="581" y="587"/>
                    <a:pt x="589" y="587"/>
                  </a:cubicBezTo>
                  <a:cubicBezTo>
                    <a:pt x="590" y="587"/>
                    <a:pt x="591" y="587"/>
                    <a:pt x="591" y="587"/>
                  </a:cubicBezTo>
                  <a:cubicBezTo>
                    <a:pt x="595" y="579"/>
                    <a:pt x="574" y="550"/>
                    <a:pt x="451" y="427"/>
                  </a:cubicBezTo>
                  <a:cubicBezTo>
                    <a:pt x="293" y="264"/>
                    <a:pt x="17" y="1"/>
                    <a:pt x="5"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3" name="Google Shape;1333;p14"/>
            <p:cNvSpPr/>
            <p:nvPr/>
          </p:nvSpPr>
          <p:spPr>
            <a:xfrm>
              <a:off x="2323850" y="4182500"/>
              <a:ext cx="13750" cy="13400"/>
            </a:xfrm>
            <a:custGeom>
              <a:avLst/>
              <a:gdLst/>
              <a:ahLst/>
              <a:cxnLst/>
              <a:rect l="l" t="t" r="r" b="b"/>
              <a:pathLst>
                <a:path w="550" h="536" extrusionOk="0">
                  <a:moveTo>
                    <a:pt x="9" y="1"/>
                  </a:moveTo>
                  <a:cubicBezTo>
                    <a:pt x="9" y="1"/>
                    <a:pt x="9" y="1"/>
                    <a:pt x="9" y="1"/>
                  </a:cubicBezTo>
                  <a:cubicBezTo>
                    <a:pt x="1" y="9"/>
                    <a:pt x="242" y="259"/>
                    <a:pt x="390" y="403"/>
                  </a:cubicBezTo>
                  <a:cubicBezTo>
                    <a:pt x="493" y="509"/>
                    <a:pt x="531" y="536"/>
                    <a:pt x="542" y="536"/>
                  </a:cubicBezTo>
                  <a:cubicBezTo>
                    <a:pt x="544" y="536"/>
                    <a:pt x="545" y="535"/>
                    <a:pt x="546" y="534"/>
                  </a:cubicBezTo>
                  <a:cubicBezTo>
                    <a:pt x="550" y="530"/>
                    <a:pt x="529" y="501"/>
                    <a:pt x="411" y="382"/>
                  </a:cubicBezTo>
                  <a:cubicBezTo>
                    <a:pt x="264" y="240"/>
                    <a:pt x="17" y="1"/>
                    <a:pt x="9" y="1"/>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4" name="Google Shape;1334;p14"/>
            <p:cNvSpPr/>
            <p:nvPr/>
          </p:nvSpPr>
          <p:spPr>
            <a:xfrm>
              <a:off x="2325075" y="4183725"/>
              <a:ext cx="12425" cy="12175"/>
            </a:xfrm>
            <a:custGeom>
              <a:avLst/>
              <a:gdLst/>
              <a:ahLst/>
              <a:cxnLst/>
              <a:rect l="l" t="t" r="r" b="b"/>
              <a:pathLst>
                <a:path w="497" h="487" extrusionOk="0">
                  <a:moveTo>
                    <a:pt x="5" y="1"/>
                  </a:moveTo>
                  <a:cubicBezTo>
                    <a:pt x="5" y="1"/>
                    <a:pt x="5" y="1"/>
                    <a:pt x="5" y="1"/>
                  </a:cubicBezTo>
                  <a:cubicBezTo>
                    <a:pt x="1" y="5"/>
                    <a:pt x="210" y="226"/>
                    <a:pt x="341" y="358"/>
                  </a:cubicBezTo>
                  <a:cubicBezTo>
                    <a:pt x="444" y="460"/>
                    <a:pt x="476" y="487"/>
                    <a:pt x="488" y="487"/>
                  </a:cubicBezTo>
                  <a:cubicBezTo>
                    <a:pt x="490" y="487"/>
                    <a:pt x="492" y="486"/>
                    <a:pt x="493" y="485"/>
                  </a:cubicBezTo>
                  <a:cubicBezTo>
                    <a:pt x="497" y="481"/>
                    <a:pt x="476" y="448"/>
                    <a:pt x="362" y="337"/>
                  </a:cubicBezTo>
                  <a:cubicBezTo>
                    <a:pt x="233" y="208"/>
                    <a:pt x="17" y="1"/>
                    <a:pt x="5"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5" name="Google Shape;1335;p14"/>
            <p:cNvSpPr/>
            <p:nvPr/>
          </p:nvSpPr>
          <p:spPr>
            <a:xfrm>
              <a:off x="2326200" y="4184975"/>
              <a:ext cx="11300" cy="11100"/>
            </a:xfrm>
            <a:custGeom>
              <a:avLst/>
              <a:gdLst/>
              <a:ahLst/>
              <a:cxnLst/>
              <a:rect l="l" t="t" r="r" b="b"/>
              <a:pathLst>
                <a:path w="452" h="444" extrusionOk="0">
                  <a:moveTo>
                    <a:pt x="5" y="0"/>
                  </a:moveTo>
                  <a:cubicBezTo>
                    <a:pt x="5" y="0"/>
                    <a:pt x="5" y="0"/>
                    <a:pt x="5" y="0"/>
                  </a:cubicBezTo>
                  <a:cubicBezTo>
                    <a:pt x="1" y="4"/>
                    <a:pt x="185" y="197"/>
                    <a:pt x="304" y="320"/>
                  </a:cubicBezTo>
                  <a:cubicBezTo>
                    <a:pt x="405" y="421"/>
                    <a:pt x="435" y="444"/>
                    <a:pt x="445" y="444"/>
                  </a:cubicBezTo>
                  <a:cubicBezTo>
                    <a:pt x="446" y="444"/>
                    <a:pt x="447" y="443"/>
                    <a:pt x="448" y="443"/>
                  </a:cubicBezTo>
                  <a:cubicBezTo>
                    <a:pt x="452" y="435"/>
                    <a:pt x="435" y="410"/>
                    <a:pt x="325" y="299"/>
                  </a:cubicBezTo>
                  <a:cubicBezTo>
                    <a:pt x="203" y="178"/>
                    <a:pt x="13"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6" name="Google Shape;1336;p14"/>
            <p:cNvSpPr/>
            <p:nvPr/>
          </p:nvSpPr>
          <p:spPr>
            <a:xfrm>
              <a:off x="2327450" y="4186100"/>
              <a:ext cx="10050" cy="9975"/>
            </a:xfrm>
            <a:custGeom>
              <a:avLst/>
              <a:gdLst/>
              <a:ahLst/>
              <a:cxnLst/>
              <a:rect l="l" t="t" r="r" b="b"/>
              <a:pathLst>
                <a:path w="402" h="399" extrusionOk="0">
                  <a:moveTo>
                    <a:pt x="8" y="0"/>
                  </a:moveTo>
                  <a:cubicBezTo>
                    <a:pt x="8" y="0"/>
                    <a:pt x="8" y="0"/>
                    <a:pt x="8" y="0"/>
                  </a:cubicBezTo>
                  <a:cubicBezTo>
                    <a:pt x="0" y="8"/>
                    <a:pt x="152" y="164"/>
                    <a:pt x="258" y="279"/>
                  </a:cubicBezTo>
                  <a:cubicBezTo>
                    <a:pt x="356" y="376"/>
                    <a:pt x="385" y="399"/>
                    <a:pt x="392" y="399"/>
                  </a:cubicBezTo>
                  <a:cubicBezTo>
                    <a:pt x="393" y="399"/>
                    <a:pt x="393" y="398"/>
                    <a:pt x="394" y="398"/>
                  </a:cubicBezTo>
                  <a:cubicBezTo>
                    <a:pt x="402" y="390"/>
                    <a:pt x="385" y="369"/>
                    <a:pt x="279" y="259"/>
                  </a:cubicBezTo>
                  <a:cubicBezTo>
                    <a:pt x="174" y="145"/>
                    <a:pt x="17" y="0"/>
                    <a:pt x="8" y="0"/>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7" name="Google Shape;1337;p14"/>
            <p:cNvSpPr/>
            <p:nvPr/>
          </p:nvSpPr>
          <p:spPr>
            <a:xfrm>
              <a:off x="2526200" y="3979025"/>
              <a:ext cx="84200" cy="83675"/>
            </a:xfrm>
            <a:custGeom>
              <a:avLst/>
              <a:gdLst/>
              <a:ahLst/>
              <a:cxnLst/>
              <a:rect l="l" t="t" r="r" b="b"/>
              <a:pathLst>
                <a:path w="3368" h="3347" extrusionOk="0">
                  <a:moveTo>
                    <a:pt x="1" y="0"/>
                  </a:moveTo>
                  <a:cubicBezTo>
                    <a:pt x="1" y="1"/>
                    <a:pt x="1928" y="2051"/>
                    <a:pt x="2847" y="2981"/>
                  </a:cubicBezTo>
                  <a:cubicBezTo>
                    <a:pt x="3117" y="3248"/>
                    <a:pt x="3255" y="3346"/>
                    <a:pt x="3312" y="3346"/>
                  </a:cubicBezTo>
                  <a:cubicBezTo>
                    <a:pt x="3322" y="3346"/>
                    <a:pt x="3329" y="3343"/>
                    <a:pt x="3335" y="3338"/>
                  </a:cubicBezTo>
                  <a:cubicBezTo>
                    <a:pt x="3368" y="3301"/>
                    <a:pt x="3265" y="3141"/>
                    <a:pt x="2974" y="2850"/>
                  </a:cubicBezTo>
                  <a:cubicBezTo>
                    <a:pt x="2051" y="1928"/>
                    <a:pt x="1" y="1"/>
                    <a:pt x="1"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8" name="Google Shape;1338;p14"/>
            <p:cNvSpPr/>
            <p:nvPr/>
          </p:nvSpPr>
          <p:spPr>
            <a:xfrm>
              <a:off x="2527125" y="3979950"/>
              <a:ext cx="83175" cy="82600"/>
            </a:xfrm>
            <a:custGeom>
              <a:avLst/>
              <a:gdLst/>
              <a:ahLst/>
              <a:cxnLst/>
              <a:rect l="l" t="t" r="r" b="b"/>
              <a:pathLst>
                <a:path w="3327" h="3304" extrusionOk="0">
                  <a:moveTo>
                    <a:pt x="1" y="0"/>
                  </a:moveTo>
                  <a:lnTo>
                    <a:pt x="1" y="0"/>
                  </a:lnTo>
                  <a:cubicBezTo>
                    <a:pt x="1" y="1"/>
                    <a:pt x="1904" y="2026"/>
                    <a:pt x="2814" y="2936"/>
                  </a:cubicBezTo>
                  <a:cubicBezTo>
                    <a:pt x="3083" y="3208"/>
                    <a:pt x="3220" y="3304"/>
                    <a:pt x="3277" y="3304"/>
                  </a:cubicBezTo>
                  <a:cubicBezTo>
                    <a:pt x="3286" y="3304"/>
                    <a:pt x="3293" y="3301"/>
                    <a:pt x="3298" y="3297"/>
                  </a:cubicBezTo>
                  <a:cubicBezTo>
                    <a:pt x="3326" y="3260"/>
                    <a:pt x="3224" y="3100"/>
                    <a:pt x="2937" y="2813"/>
                  </a:cubicBezTo>
                  <a:cubicBezTo>
                    <a:pt x="2031" y="1907"/>
                    <a:pt x="1" y="1"/>
                    <a:pt x="1" y="0"/>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9" name="Google Shape;1339;p14"/>
            <p:cNvSpPr/>
            <p:nvPr/>
          </p:nvSpPr>
          <p:spPr>
            <a:xfrm>
              <a:off x="2528050" y="3980875"/>
              <a:ext cx="82350" cy="81725"/>
            </a:xfrm>
            <a:custGeom>
              <a:avLst/>
              <a:gdLst/>
              <a:ahLst/>
              <a:cxnLst/>
              <a:rect l="l" t="t" r="r" b="b"/>
              <a:pathLst>
                <a:path w="3294" h="3269" extrusionOk="0">
                  <a:moveTo>
                    <a:pt x="1" y="0"/>
                  </a:moveTo>
                  <a:cubicBezTo>
                    <a:pt x="1" y="0"/>
                    <a:pt x="1879" y="2005"/>
                    <a:pt x="2781" y="2907"/>
                  </a:cubicBezTo>
                  <a:cubicBezTo>
                    <a:pt x="3050" y="3172"/>
                    <a:pt x="3182" y="3268"/>
                    <a:pt x="3238" y="3268"/>
                  </a:cubicBezTo>
                  <a:cubicBezTo>
                    <a:pt x="3248" y="3268"/>
                    <a:pt x="3255" y="3265"/>
                    <a:pt x="3261" y="3260"/>
                  </a:cubicBezTo>
                  <a:cubicBezTo>
                    <a:pt x="3294" y="3223"/>
                    <a:pt x="3191" y="3071"/>
                    <a:pt x="2904" y="2784"/>
                  </a:cubicBezTo>
                  <a:cubicBezTo>
                    <a:pt x="2002" y="1882"/>
                    <a:pt x="1" y="0"/>
                    <a:pt x="1" y="0"/>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0" name="Google Shape;1340;p14"/>
            <p:cNvSpPr/>
            <p:nvPr/>
          </p:nvSpPr>
          <p:spPr>
            <a:xfrm>
              <a:off x="2528875" y="3981775"/>
              <a:ext cx="81425" cy="80575"/>
            </a:xfrm>
            <a:custGeom>
              <a:avLst/>
              <a:gdLst/>
              <a:ahLst/>
              <a:cxnLst/>
              <a:rect l="l" t="t" r="r" b="b"/>
              <a:pathLst>
                <a:path w="3257" h="3223" extrusionOk="0">
                  <a:moveTo>
                    <a:pt x="1" y="1"/>
                  </a:moveTo>
                  <a:lnTo>
                    <a:pt x="1" y="1"/>
                  </a:lnTo>
                  <a:cubicBezTo>
                    <a:pt x="1" y="1"/>
                    <a:pt x="1862" y="1977"/>
                    <a:pt x="2748" y="2867"/>
                  </a:cubicBezTo>
                  <a:cubicBezTo>
                    <a:pt x="3012" y="3131"/>
                    <a:pt x="3146" y="3223"/>
                    <a:pt x="3199" y="3223"/>
                  </a:cubicBezTo>
                  <a:cubicBezTo>
                    <a:pt x="3208" y="3223"/>
                    <a:pt x="3215" y="3220"/>
                    <a:pt x="3220" y="3216"/>
                  </a:cubicBezTo>
                  <a:cubicBezTo>
                    <a:pt x="3256" y="3183"/>
                    <a:pt x="3154" y="3027"/>
                    <a:pt x="2871" y="2744"/>
                  </a:cubicBezTo>
                  <a:cubicBezTo>
                    <a:pt x="1981" y="1859"/>
                    <a:pt x="1" y="1"/>
                    <a:pt x="1"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1" name="Google Shape;1341;p14"/>
            <p:cNvSpPr/>
            <p:nvPr/>
          </p:nvSpPr>
          <p:spPr>
            <a:xfrm>
              <a:off x="2529800" y="3982600"/>
              <a:ext cx="80400" cy="79825"/>
            </a:xfrm>
            <a:custGeom>
              <a:avLst/>
              <a:gdLst/>
              <a:ahLst/>
              <a:cxnLst/>
              <a:rect l="l" t="t" r="r" b="b"/>
              <a:pathLst>
                <a:path w="3216" h="3193" extrusionOk="0">
                  <a:moveTo>
                    <a:pt x="1" y="1"/>
                  </a:moveTo>
                  <a:lnTo>
                    <a:pt x="1" y="1"/>
                  </a:lnTo>
                  <a:cubicBezTo>
                    <a:pt x="1" y="1"/>
                    <a:pt x="1842" y="1961"/>
                    <a:pt x="2719" y="2838"/>
                  </a:cubicBezTo>
                  <a:cubicBezTo>
                    <a:pt x="2979" y="3105"/>
                    <a:pt x="3115" y="3193"/>
                    <a:pt x="3165" y="3193"/>
                  </a:cubicBezTo>
                  <a:cubicBezTo>
                    <a:pt x="3173" y="3193"/>
                    <a:pt x="3179" y="3191"/>
                    <a:pt x="3183" y="3187"/>
                  </a:cubicBezTo>
                  <a:cubicBezTo>
                    <a:pt x="3215" y="3154"/>
                    <a:pt x="3117" y="3002"/>
                    <a:pt x="2834" y="2719"/>
                  </a:cubicBezTo>
                  <a:cubicBezTo>
                    <a:pt x="1961" y="1842"/>
                    <a:pt x="1" y="1"/>
                    <a:pt x="1"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2" name="Google Shape;1342;p14"/>
            <p:cNvSpPr/>
            <p:nvPr/>
          </p:nvSpPr>
          <p:spPr>
            <a:xfrm>
              <a:off x="2530725" y="3983525"/>
              <a:ext cx="79475" cy="78900"/>
            </a:xfrm>
            <a:custGeom>
              <a:avLst/>
              <a:gdLst/>
              <a:ahLst/>
              <a:cxnLst/>
              <a:rect l="l" t="t" r="r" b="b"/>
              <a:pathLst>
                <a:path w="3179" h="3156" extrusionOk="0">
                  <a:moveTo>
                    <a:pt x="0" y="1"/>
                  </a:moveTo>
                  <a:lnTo>
                    <a:pt x="0" y="1"/>
                  </a:lnTo>
                  <a:cubicBezTo>
                    <a:pt x="1" y="1"/>
                    <a:pt x="1821" y="1932"/>
                    <a:pt x="2686" y="2805"/>
                  </a:cubicBezTo>
                  <a:cubicBezTo>
                    <a:pt x="2949" y="3068"/>
                    <a:pt x="3080" y="3156"/>
                    <a:pt x="3129" y="3156"/>
                  </a:cubicBezTo>
                  <a:cubicBezTo>
                    <a:pt x="3136" y="3156"/>
                    <a:pt x="3142" y="3154"/>
                    <a:pt x="3146" y="3150"/>
                  </a:cubicBezTo>
                  <a:cubicBezTo>
                    <a:pt x="3178" y="3117"/>
                    <a:pt x="3080" y="2965"/>
                    <a:pt x="2805" y="2686"/>
                  </a:cubicBezTo>
                  <a:cubicBezTo>
                    <a:pt x="1932" y="1817"/>
                    <a:pt x="1" y="1"/>
                    <a:pt x="0"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3" name="Google Shape;1343;p14"/>
            <p:cNvSpPr/>
            <p:nvPr/>
          </p:nvSpPr>
          <p:spPr>
            <a:xfrm>
              <a:off x="2531650" y="3984450"/>
              <a:ext cx="78650" cy="77800"/>
            </a:xfrm>
            <a:custGeom>
              <a:avLst/>
              <a:gdLst/>
              <a:ahLst/>
              <a:cxnLst/>
              <a:rect l="l" t="t" r="r" b="b"/>
              <a:pathLst>
                <a:path w="3146" h="3112" extrusionOk="0">
                  <a:moveTo>
                    <a:pt x="4" y="1"/>
                  </a:moveTo>
                  <a:cubicBezTo>
                    <a:pt x="0" y="5"/>
                    <a:pt x="1792" y="1911"/>
                    <a:pt x="2653" y="2768"/>
                  </a:cubicBezTo>
                  <a:cubicBezTo>
                    <a:pt x="2910" y="3021"/>
                    <a:pt x="3040" y="3112"/>
                    <a:pt x="3090" y="3112"/>
                  </a:cubicBezTo>
                  <a:cubicBezTo>
                    <a:pt x="3098" y="3112"/>
                    <a:pt x="3104" y="3109"/>
                    <a:pt x="3109" y="3105"/>
                  </a:cubicBezTo>
                  <a:cubicBezTo>
                    <a:pt x="3145" y="3076"/>
                    <a:pt x="3047" y="2924"/>
                    <a:pt x="2772" y="2649"/>
                  </a:cubicBezTo>
                  <a:cubicBezTo>
                    <a:pt x="1915" y="1792"/>
                    <a:pt x="5" y="1"/>
                    <a:pt x="4"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4" name="Google Shape;1344;p14"/>
            <p:cNvSpPr/>
            <p:nvPr/>
          </p:nvSpPr>
          <p:spPr>
            <a:xfrm>
              <a:off x="2532675" y="3985475"/>
              <a:ext cx="77525" cy="76950"/>
            </a:xfrm>
            <a:custGeom>
              <a:avLst/>
              <a:gdLst/>
              <a:ahLst/>
              <a:cxnLst/>
              <a:rect l="l" t="t" r="r" b="b"/>
              <a:pathLst>
                <a:path w="3101" h="3078" extrusionOk="0">
                  <a:moveTo>
                    <a:pt x="0" y="1"/>
                  </a:moveTo>
                  <a:cubicBezTo>
                    <a:pt x="1" y="1"/>
                    <a:pt x="1768" y="1887"/>
                    <a:pt x="2616" y="2731"/>
                  </a:cubicBezTo>
                  <a:cubicBezTo>
                    <a:pt x="2872" y="2991"/>
                    <a:pt x="3002" y="3078"/>
                    <a:pt x="3051" y="3078"/>
                  </a:cubicBezTo>
                  <a:cubicBezTo>
                    <a:pt x="3058" y="3078"/>
                    <a:pt x="3064" y="3076"/>
                    <a:pt x="3068" y="3072"/>
                  </a:cubicBezTo>
                  <a:cubicBezTo>
                    <a:pt x="3100" y="3039"/>
                    <a:pt x="3002" y="2891"/>
                    <a:pt x="2731" y="2621"/>
                  </a:cubicBezTo>
                  <a:cubicBezTo>
                    <a:pt x="1887" y="1768"/>
                    <a:pt x="1" y="1"/>
                    <a:pt x="0"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5" name="Google Shape;1345;p14"/>
            <p:cNvSpPr/>
            <p:nvPr/>
          </p:nvSpPr>
          <p:spPr>
            <a:xfrm>
              <a:off x="2533500" y="3986300"/>
              <a:ext cx="76700" cy="75950"/>
            </a:xfrm>
            <a:custGeom>
              <a:avLst/>
              <a:gdLst/>
              <a:ahLst/>
              <a:cxnLst/>
              <a:rect l="l" t="t" r="r" b="b"/>
              <a:pathLst>
                <a:path w="3068" h="3038" extrusionOk="0">
                  <a:moveTo>
                    <a:pt x="0" y="0"/>
                  </a:moveTo>
                  <a:cubicBezTo>
                    <a:pt x="1" y="1"/>
                    <a:pt x="1751" y="1862"/>
                    <a:pt x="2592" y="2698"/>
                  </a:cubicBezTo>
                  <a:cubicBezTo>
                    <a:pt x="2841" y="2948"/>
                    <a:pt x="2967" y="3038"/>
                    <a:pt x="3016" y="3038"/>
                  </a:cubicBezTo>
                  <a:cubicBezTo>
                    <a:pt x="3024" y="3038"/>
                    <a:pt x="3030" y="3035"/>
                    <a:pt x="3035" y="3031"/>
                  </a:cubicBezTo>
                  <a:cubicBezTo>
                    <a:pt x="3067" y="3002"/>
                    <a:pt x="2973" y="2858"/>
                    <a:pt x="2702" y="2588"/>
                  </a:cubicBezTo>
                  <a:cubicBezTo>
                    <a:pt x="1862" y="1751"/>
                    <a:pt x="1" y="1"/>
                    <a:pt x="0"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6" name="Google Shape;1346;p14"/>
            <p:cNvSpPr/>
            <p:nvPr/>
          </p:nvSpPr>
          <p:spPr>
            <a:xfrm>
              <a:off x="2534425" y="3987225"/>
              <a:ext cx="75775" cy="75200"/>
            </a:xfrm>
            <a:custGeom>
              <a:avLst/>
              <a:gdLst/>
              <a:ahLst/>
              <a:cxnLst/>
              <a:rect l="l" t="t" r="r" b="b"/>
              <a:pathLst>
                <a:path w="3031" h="3008" extrusionOk="0">
                  <a:moveTo>
                    <a:pt x="0" y="0"/>
                  </a:moveTo>
                  <a:cubicBezTo>
                    <a:pt x="0" y="1"/>
                    <a:pt x="1726" y="1841"/>
                    <a:pt x="2546" y="2674"/>
                  </a:cubicBezTo>
                  <a:cubicBezTo>
                    <a:pt x="2802" y="2922"/>
                    <a:pt x="2928" y="3008"/>
                    <a:pt x="2976" y="3008"/>
                  </a:cubicBezTo>
                  <a:cubicBezTo>
                    <a:pt x="2984" y="3008"/>
                    <a:pt x="2990" y="3006"/>
                    <a:pt x="2993" y="3002"/>
                  </a:cubicBezTo>
                  <a:cubicBezTo>
                    <a:pt x="3030" y="2965"/>
                    <a:pt x="2932" y="2821"/>
                    <a:pt x="2665" y="2555"/>
                  </a:cubicBezTo>
                  <a:cubicBezTo>
                    <a:pt x="1841" y="1731"/>
                    <a:pt x="0" y="1"/>
                    <a:pt x="0"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7" name="Google Shape;1347;p14"/>
            <p:cNvSpPr/>
            <p:nvPr/>
          </p:nvSpPr>
          <p:spPr>
            <a:xfrm>
              <a:off x="2535325" y="3988150"/>
              <a:ext cx="74775" cy="74200"/>
            </a:xfrm>
            <a:custGeom>
              <a:avLst/>
              <a:gdLst/>
              <a:ahLst/>
              <a:cxnLst/>
              <a:rect l="l" t="t" r="r" b="b"/>
              <a:pathLst>
                <a:path w="2991" h="2968" extrusionOk="0">
                  <a:moveTo>
                    <a:pt x="1" y="0"/>
                  </a:moveTo>
                  <a:cubicBezTo>
                    <a:pt x="1" y="1"/>
                    <a:pt x="1703" y="1817"/>
                    <a:pt x="2519" y="2633"/>
                  </a:cubicBezTo>
                  <a:cubicBezTo>
                    <a:pt x="2764" y="2879"/>
                    <a:pt x="2890" y="2968"/>
                    <a:pt x="2939" y="2968"/>
                  </a:cubicBezTo>
                  <a:cubicBezTo>
                    <a:pt x="2947" y="2968"/>
                    <a:pt x="2953" y="2965"/>
                    <a:pt x="2957" y="2961"/>
                  </a:cubicBezTo>
                  <a:cubicBezTo>
                    <a:pt x="2990" y="2932"/>
                    <a:pt x="2896" y="2788"/>
                    <a:pt x="2629" y="2522"/>
                  </a:cubicBezTo>
                  <a:cubicBezTo>
                    <a:pt x="1813" y="1702"/>
                    <a:pt x="1" y="1"/>
                    <a:pt x="1" y="0"/>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8" name="Google Shape;1348;p14"/>
            <p:cNvSpPr/>
            <p:nvPr/>
          </p:nvSpPr>
          <p:spPr>
            <a:xfrm>
              <a:off x="2536250" y="3989075"/>
              <a:ext cx="73850" cy="73175"/>
            </a:xfrm>
            <a:custGeom>
              <a:avLst/>
              <a:gdLst/>
              <a:ahLst/>
              <a:cxnLst/>
              <a:rect l="l" t="t" r="r" b="b"/>
              <a:pathLst>
                <a:path w="2954" h="2927" extrusionOk="0">
                  <a:moveTo>
                    <a:pt x="1" y="0"/>
                  </a:moveTo>
                  <a:lnTo>
                    <a:pt x="1" y="0"/>
                  </a:lnTo>
                  <a:cubicBezTo>
                    <a:pt x="1" y="0"/>
                    <a:pt x="1682" y="1792"/>
                    <a:pt x="2486" y="2600"/>
                  </a:cubicBezTo>
                  <a:cubicBezTo>
                    <a:pt x="2731" y="2838"/>
                    <a:pt x="2854" y="2927"/>
                    <a:pt x="2902" y="2927"/>
                  </a:cubicBezTo>
                  <a:cubicBezTo>
                    <a:pt x="2910" y="2927"/>
                    <a:pt x="2916" y="2924"/>
                    <a:pt x="2920" y="2920"/>
                  </a:cubicBezTo>
                  <a:cubicBezTo>
                    <a:pt x="2953" y="2891"/>
                    <a:pt x="2859" y="2747"/>
                    <a:pt x="2596" y="2485"/>
                  </a:cubicBezTo>
                  <a:cubicBezTo>
                    <a:pt x="1789" y="1681"/>
                    <a:pt x="1" y="0"/>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9" name="Google Shape;1349;p14"/>
            <p:cNvSpPr/>
            <p:nvPr/>
          </p:nvSpPr>
          <p:spPr>
            <a:xfrm>
              <a:off x="2537075" y="3989975"/>
              <a:ext cx="72825" cy="72300"/>
            </a:xfrm>
            <a:custGeom>
              <a:avLst/>
              <a:gdLst/>
              <a:ahLst/>
              <a:cxnLst/>
              <a:rect l="l" t="t" r="r" b="b"/>
              <a:pathLst>
                <a:path w="2913" h="2892" extrusionOk="0">
                  <a:moveTo>
                    <a:pt x="1" y="1"/>
                  </a:moveTo>
                  <a:cubicBezTo>
                    <a:pt x="1" y="5"/>
                    <a:pt x="1661" y="1768"/>
                    <a:pt x="2453" y="2568"/>
                  </a:cubicBezTo>
                  <a:cubicBezTo>
                    <a:pt x="2693" y="2808"/>
                    <a:pt x="2812" y="2891"/>
                    <a:pt x="2862" y="2891"/>
                  </a:cubicBezTo>
                  <a:cubicBezTo>
                    <a:pt x="2871" y="2891"/>
                    <a:pt x="2878" y="2889"/>
                    <a:pt x="2883" y="2884"/>
                  </a:cubicBezTo>
                  <a:cubicBezTo>
                    <a:pt x="2912" y="2855"/>
                    <a:pt x="2826" y="2715"/>
                    <a:pt x="2563" y="2453"/>
                  </a:cubicBezTo>
                  <a:cubicBezTo>
                    <a:pt x="1772" y="1653"/>
                    <a:pt x="1" y="1"/>
                    <a:pt x="1"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0" name="Google Shape;1350;p14"/>
            <p:cNvSpPr/>
            <p:nvPr/>
          </p:nvSpPr>
          <p:spPr>
            <a:xfrm>
              <a:off x="2538000" y="3990800"/>
              <a:ext cx="72200" cy="71325"/>
            </a:xfrm>
            <a:custGeom>
              <a:avLst/>
              <a:gdLst/>
              <a:ahLst/>
              <a:cxnLst/>
              <a:rect l="l" t="t" r="r" b="b"/>
              <a:pathLst>
                <a:path w="2888" h="2853" extrusionOk="0">
                  <a:moveTo>
                    <a:pt x="5" y="1"/>
                  </a:moveTo>
                  <a:cubicBezTo>
                    <a:pt x="1" y="9"/>
                    <a:pt x="1641" y="1752"/>
                    <a:pt x="2432" y="2531"/>
                  </a:cubicBezTo>
                  <a:cubicBezTo>
                    <a:pt x="2668" y="2771"/>
                    <a:pt x="2790" y="2853"/>
                    <a:pt x="2837" y="2853"/>
                  </a:cubicBezTo>
                  <a:cubicBezTo>
                    <a:pt x="2845" y="2853"/>
                    <a:pt x="2851" y="2851"/>
                    <a:pt x="2855" y="2847"/>
                  </a:cubicBezTo>
                  <a:cubicBezTo>
                    <a:pt x="2887" y="2814"/>
                    <a:pt x="2793" y="2678"/>
                    <a:pt x="2539" y="2420"/>
                  </a:cubicBezTo>
                  <a:cubicBezTo>
                    <a:pt x="1747" y="1637"/>
                    <a:pt x="5" y="1"/>
                    <a:pt x="5"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1" name="Google Shape;1351;p14"/>
            <p:cNvSpPr/>
            <p:nvPr/>
          </p:nvSpPr>
          <p:spPr>
            <a:xfrm>
              <a:off x="2538925" y="3991825"/>
              <a:ext cx="71175" cy="70450"/>
            </a:xfrm>
            <a:custGeom>
              <a:avLst/>
              <a:gdLst/>
              <a:ahLst/>
              <a:cxnLst/>
              <a:rect l="l" t="t" r="r" b="b"/>
              <a:pathLst>
                <a:path w="2847" h="2818" extrusionOk="0">
                  <a:moveTo>
                    <a:pt x="5" y="1"/>
                  </a:moveTo>
                  <a:cubicBezTo>
                    <a:pt x="0" y="1"/>
                    <a:pt x="1616" y="1719"/>
                    <a:pt x="2391" y="2498"/>
                  </a:cubicBezTo>
                  <a:cubicBezTo>
                    <a:pt x="2627" y="2734"/>
                    <a:pt x="2746" y="2817"/>
                    <a:pt x="2794" y="2817"/>
                  </a:cubicBezTo>
                  <a:cubicBezTo>
                    <a:pt x="2803" y="2817"/>
                    <a:pt x="2809" y="2815"/>
                    <a:pt x="2813" y="2810"/>
                  </a:cubicBezTo>
                  <a:cubicBezTo>
                    <a:pt x="2846" y="2781"/>
                    <a:pt x="2756" y="2646"/>
                    <a:pt x="2502" y="2391"/>
                  </a:cubicBezTo>
                  <a:cubicBezTo>
                    <a:pt x="1727" y="1616"/>
                    <a:pt x="5" y="1"/>
                    <a:pt x="5"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2" name="Google Shape;1352;p14"/>
            <p:cNvSpPr/>
            <p:nvPr/>
          </p:nvSpPr>
          <p:spPr>
            <a:xfrm>
              <a:off x="2539950" y="3992750"/>
              <a:ext cx="69950" cy="69525"/>
            </a:xfrm>
            <a:custGeom>
              <a:avLst/>
              <a:gdLst/>
              <a:ahLst/>
              <a:cxnLst/>
              <a:rect l="l" t="t" r="r" b="b"/>
              <a:pathLst>
                <a:path w="2798" h="2781" extrusionOk="0">
                  <a:moveTo>
                    <a:pt x="0" y="1"/>
                  </a:moveTo>
                  <a:lnTo>
                    <a:pt x="0" y="1"/>
                  </a:lnTo>
                  <a:cubicBezTo>
                    <a:pt x="1" y="1"/>
                    <a:pt x="1587" y="1698"/>
                    <a:pt x="2354" y="2465"/>
                  </a:cubicBezTo>
                  <a:cubicBezTo>
                    <a:pt x="2583" y="2698"/>
                    <a:pt x="2698" y="2780"/>
                    <a:pt x="2747" y="2780"/>
                  </a:cubicBezTo>
                  <a:cubicBezTo>
                    <a:pt x="2756" y="2780"/>
                    <a:pt x="2763" y="2778"/>
                    <a:pt x="2768" y="2773"/>
                  </a:cubicBezTo>
                  <a:cubicBezTo>
                    <a:pt x="2797" y="2744"/>
                    <a:pt x="2711" y="2609"/>
                    <a:pt x="2461" y="2358"/>
                  </a:cubicBezTo>
                  <a:cubicBezTo>
                    <a:pt x="1698" y="1588"/>
                    <a:pt x="1" y="1"/>
                    <a:pt x="0" y="1"/>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3" name="Google Shape;1353;p14"/>
            <p:cNvSpPr/>
            <p:nvPr/>
          </p:nvSpPr>
          <p:spPr>
            <a:xfrm>
              <a:off x="2540875" y="3993675"/>
              <a:ext cx="69025" cy="68500"/>
            </a:xfrm>
            <a:custGeom>
              <a:avLst/>
              <a:gdLst/>
              <a:ahLst/>
              <a:cxnLst/>
              <a:rect l="l" t="t" r="r" b="b"/>
              <a:pathLst>
                <a:path w="2761" h="2740" extrusionOk="0">
                  <a:moveTo>
                    <a:pt x="0" y="1"/>
                  </a:moveTo>
                  <a:cubicBezTo>
                    <a:pt x="1" y="1"/>
                    <a:pt x="1567" y="1670"/>
                    <a:pt x="2325" y="2424"/>
                  </a:cubicBezTo>
                  <a:cubicBezTo>
                    <a:pt x="2556" y="2654"/>
                    <a:pt x="2670" y="2739"/>
                    <a:pt x="2717" y="2739"/>
                  </a:cubicBezTo>
                  <a:cubicBezTo>
                    <a:pt x="2725" y="2739"/>
                    <a:pt x="2731" y="2736"/>
                    <a:pt x="2735" y="2732"/>
                  </a:cubicBezTo>
                  <a:cubicBezTo>
                    <a:pt x="2760" y="2707"/>
                    <a:pt x="2678" y="2572"/>
                    <a:pt x="2428" y="2321"/>
                  </a:cubicBezTo>
                  <a:cubicBezTo>
                    <a:pt x="1669" y="1567"/>
                    <a:pt x="1" y="1"/>
                    <a:pt x="0"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4" name="Google Shape;1354;p14"/>
            <p:cNvSpPr/>
            <p:nvPr/>
          </p:nvSpPr>
          <p:spPr>
            <a:xfrm>
              <a:off x="2541700" y="3994600"/>
              <a:ext cx="68200" cy="67525"/>
            </a:xfrm>
            <a:custGeom>
              <a:avLst/>
              <a:gdLst/>
              <a:ahLst/>
              <a:cxnLst/>
              <a:rect l="l" t="t" r="r" b="b"/>
              <a:pathLst>
                <a:path w="2728" h="2701" extrusionOk="0">
                  <a:moveTo>
                    <a:pt x="0" y="0"/>
                  </a:moveTo>
                  <a:cubicBezTo>
                    <a:pt x="1" y="1"/>
                    <a:pt x="1550" y="1649"/>
                    <a:pt x="2292" y="2391"/>
                  </a:cubicBezTo>
                  <a:cubicBezTo>
                    <a:pt x="2521" y="2620"/>
                    <a:pt x="2632" y="2701"/>
                    <a:pt x="2680" y="2701"/>
                  </a:cubicBezTo>
                  <a:cubicBezTo>
                    <a:pt x="2688" y="2701"/>
                    <a:pt x="2694" y="2699"/>
                    <a:pt x="2698" y="2695"/>
                  </a:cubicBezTo>
                  <a:cubicBezTo>
                    <a:pt x="2727" y="2670"/>
                    <a:pt x="2641" y="2535"/>
                    <a:pt x="2395" y="2289"/>
                  </a:cubicBezTo>
                  <a:cubicBezTo>
                    <a:pt x="1653" y="1546"/>
                    <a:pt x="1" y="1"/>
                    <a:pt x="0"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5" name="Google Shape;1355;p14"/>
            <p:cNvSpPr/>
            <p:nvPr/>
          </p:nvSpPr>
          <p:spPr>
            <a:xfrm>
              <a:off x="2542625" y="3995425"/>
              <a:ext cx="67150" cy="66600"/>
            </a:xfrm>
            <a:custGeom>
              <a:avLst/>
              <a:gdLst/>
              <a:ahLst/>
              <a:cxnLst/>
              <a:rect l="l" t="t" r="r" b="b"/>
              <a:pathLst>
                <a:path w="2686" h="2664" extrusionOk="0">
                  <a:moveTo>
                    <a:pt x="0" y="0"/>
                  </a:moveTo>
                  <a:lnTo>
                    <a:pt x="0" y="0"/>
                  </a:lnTo>
                  <a:cubicBezTo>
                    <a:pt x="0" y="8"/>
                    <a:pt x="1521" y="1628"/>
                    <a:pt x="2255" y="2358"/>
                  </a:cubicBezTo>
                  <a:cubicBezTo>
                    <a:pt x="2481" y="2583"/>
                    <a:pt x="2591" y="2664"/>
                    <a:pt x="2639" y="2664"/>
                  </a:cubicBezTo>
                  <a:cubicBezTo>
                    <a:pt x="2646" y="2664"/>
                    <a:pt x="2653" y="2661"/>
                    <a:pt x="2657" y="2657"/>
                  </a:cubicBezTo>
                  <a:cubicBezTo>
                    <a:pt x="2686" y="2633"/>
                    <a:pt x="2604" y="2502"/>
                    <a:pt x="2358" y="2256"/>
                  </a:cubicBezTo>
                  <a:cubicBezTo>
                    <a:pt x="1624" y="1526"/>
                    <a:pt x="0" y="0"/>
                    <a:pt x="0" y="0"/>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6" name="Google Shape;1356;p14"/>
            <p:cNvSpPr/>
            <p:nvPr/>
          </p:nvSpPr>
          <p:spPr>
            <a:xfrm>
              <a:off x="2543525" y="3996350"/>
              <a:ext cx="66250" cy="65750"/>
            </a:xfrm>
            <a:custGeom>
              <a:avLst/>
              <a:gdLst/>
              <a:ahLst/>
              <a:cxnLst/>
              <a:rect l="l" t="t" r="r" b="b"/>
              <a:pathLst>
                <a:path w="2650" h="2630" extrusionOk="0">
                  <a:moveTo>
                    <a:pt x="1" y="0"/>
                  </a:moveTo>
                  <a:lnTo>
                    <a:pt x="1" y="0"/>
                  </a:lnTo>
                  <a:cubicBezTo>
                    <a:pt x="1" y="4"/>
                    <a:pt x="1502" y="1603"/>
                    <a:pt x="2223" y="2329"/>
                  </a:cubicBezTo>
                  <a:cubicBezTo>
                    <a:pt x="2455" y="2554"/>
                    <a:pt x="2569" y="2629"/>
                    <a:pt x="2611" y="2629"/>
                  </a:cubicBezTo>
                  <a:cubicBezTo>
                    <a:pt x="2617" y="2629"/>
                    <a:pt x="2622" y="2628"/>
                    <a:pt x="2625" y="2625"/>
                  </a:cubicBezTo>
                  <a:cubicBezTo>
                    <a:pt x="2650" y="2596"/>
                    <a:pt x="2568" y="2465"/>
                    <a:pt x="2326" y="2227"/>
                  </a:cubicBezTo>
                  <a:cubicBezTo>
                    <a:pt x="1604" y="1501"/>
                    <a:pt x="1" y="0"/>
                    <a:pt x="1"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7" name="Google Shape;1357;p14"/>
            <p:cNvSpPr/>
            <p:nvPr/>
          </p:nvSpPr>
          <p:spPr>
            <a:xfrm>
              <a:off x="2544450" y="3997275"/>
              <a:ext cx="65450" cy="64825"/>
            </a:xfrm>
            <a:custGeom>
              <a:avLst/>
              <a:gdLst/>
              <a:ahLst/>
              <a:cxnLst/>
              <a:rect l="l" t="t" r="r" b="b"/>
              <a:pathLst>
                <a:path w="2618" h="2593" extrusionOk="0">
                  <a:moveTo>
                    <a:pt x="5" y="0"/>
                  </a:moveTo>
                  <a:cubicBezTo>
                    <a:pt x="1" y="4"/>
                    <a:pt x="1481" y="1579"/>
                    <a:pt x="2195" y="2296"/>
                  </a:cubicBezTo>
                  <a:cubicBezTo>
                    <a:pt x="2419" y="2517"/>
                    <a:pt x="2532" y="2593"/>
                    <a:pt x="2574" y="2593"/>
                  </a:cubicBezTo>
                  <a:cubicBezTo>
                    <a:pt x="2580" y="2593"/>
                    <a:pt x="2585" y="2591"/>
                    <a:pt x="2588" y="2588"/>
                  </a:cubicBezTo>
                  <a:cubicBezTo>
                    <a:pt x="2617" y="2559"/>
                    <a:pt x="2535" y="2432"/>
                    <a:pt x="2297" y="2194"/>
                  </a:cubicBezTo>
                  <a:cubicBezTo>
                    <a:pt x="1584" y="1476"/>
                    <a:pt x="5" y="0"/>
                    <a:pt x="5"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8" name="Google Shape;1358;p14"/>
            <p:cNvSpPr/>
            <p:nvPr/>
          </p:nvSpPr>
          <p:spPr>
            <a:xfrm>
              <a:off x="2545275" y="3998300"/>
              <a:ext cx="64500" cy="63800"/>
            </a:xfrm>
            <a:custGeom>
              <a:avLst/>
              <a:gdLst/>
              <a:ahLst/>
              <a:cxnLst/>
              <a:rect l="l" t="t" r="r" b="b"/>
              <a:pathLst>
                <a:path w="2580" h="2552" extrusionOk="0">
                  <a:moveTo>
                    <a:pt x="9" y="0"/>
                  </a:moveTo>
                  <a:lnTo>
                    <a:pt x="9" y="0"/>
                  </a:lnTo>
                  <a:cubicBezTo>
                    <a:pt x="1" y="0"/>
                    <a:pt x="1465" y="1554"/>
                    <a:pt x="2162" y="2259"/>
                  </a:cubicBezTo>
                  <a:cubicBezTo>
                    <a:pt x="2382" y="2476"/>
                    <a:pt x="2492" y="2552"/>
                    <a:pt x="2533" y="2552"/>
                  </a:cubicBezTo>
                  <a:cubicBezTo>
                    <a:pt x="2539" y="2552"/>
                    <a:pt x="2544" y="2550"/>
                    <a:pt x="2547" y="2547"/>
                  </a:cubicBezTo>
                  <a:cubicBezTo>
                    <a:pt x="2580" y="2518"/>
                    <a:pt x="2498" y="2391"/>
                    <a:pt x="2264" y="2157"/>
                  </a:cubicBezTo>
                  <a:cubicBezTo>
                    <a:pt x="1559" y="1456"/>
                    <a:pt x="9" y="0"/>
                    <a:pt x="9" y="0"/>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9" name="Google Shape;1359;p14"/>
            <p:cNvSpPr/>
            <p:nvPr/>
          </p:nvSpPr>
          <p:spPr>
            <a:xfrm>
              <a:off x="2546300" y="3999100"/>
              <a:ext cx="63475" cy="63000"/>
            </a:xfrm>
            <a:custGeom>
              <a:avLst/>
              <a:gdLst/>
              <a:ahLst/>
              <a:cxnLst/>
              <a:rect l="l" t="t" r="r" b="b"/>
              <a:pathLst>
                <a:path w="2539" h="2520" extrusionOk="0">
                  <a:moveTo>
                    <a:pt x="1" y="1"/>
                  </a:moveTo>
                  <a:cubicBezTo>
                    <a:pt x="1" y="1"/>
                    <a:pt x="1436" y="1530"/>
                    <a:pt x="2129" y="2227"/>
                  </a:cubicBezTo>
                  <a:cubicBezTo>
                    <a:pt x="2351" y="2449"/>
                    <a:pt x="2458" y="2520"/>
                    <a:pt x="2499" y="2520"/>
                  </a:cubicBezTo>
                  <a:cubicBezTo>
                    <a:pt x="2506" y="2520"/>
                    <a:pt x="2511" y="2518"/>
                    <a:pt x="2514" y="2515"/>
                  </a:cubicBezTo>
                  <a:cubicBezTo>
                    <a:pt x="2539" y="2490"/>
                    <a:pt x="2461" y="2367"/>
                    <a:pt x="2227" y="2129"/>
                  </a:cubicBezTo>
                  <a:cubicBezTo>
                    <a:pt x="1534" y="1436"/>
                    <a:pt x="1" y="1"/>
                    <a:pt x="1"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0" name="Google Shape;1360;p14"/>
            <p:cNvSpPr/>
            <p:nvPr/>
          </p:nvSpPr>
          <p:spPr>
            <a:xfrm>
              <a:off x="2547225" y="4000025"/>
              <a:ext cx="62450" cy="61975"/>
            </a:xfrm>
            <a:custGeom>
              <a:avLst/>
              <a:gdLst/>
              <a:ahLst/>
              <a:cxnLst/>
              <a:rect l="l" t="t" r="r" b="b"/>
              <a:pathLst>
                <a:path w="2498" h="2479" extrusionOk="0">
                  <a:moveTo>
                    <a:pt x="1" y="1"/>
                  </a:moveTo>
                  <a:lnTo>
                    <a:pt x="1" y="1"/>
                  </a:lnTo>
                  <a:cubicBezTo>
                    <a:pt x="1" y="1"/>
                    <a:pt x="1411" y="1510"/>
                    <a:pt x="2092" y="2190"/>
                  </a:cubicBezTo>
                  <a:cubicBezTo>
                    <a:pt x="2308" y="2406"/>
                    <a:pt x="2414" y="2479"/>
                    <a:pt x="2457" y="2479"/>
                  </a:cubicBezTo>
                  <a:cubicBezTo>
                    <a:pt x="2464" y="2479"/>
                    <a:pt x="2469" y="2477"/>
                    <a:pt x="2473" y="2473"/>
                  </a:cubicBezTo>
                  <a:cubicBezTo>
                    <a:pt x="2498" y="2449"/>
                    <a:pt x="2420" y="2326"/>
                    <a:pt x="2190" y="2092"/>
                  </a:cubicBezTo>
                  <a:cubicBezTo>
                    <a:pt x="1510" y="1411"/>
                    <a:pt x="1" y="1"/>
                    <a:pt x="1"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1" name="Google Shape;1361;p14"/>
            <p:cNvSpPr/>
            <p:nvPr/>
          </p:nvSpPr>
          <p:spPr>
            <a:xfrm>
              <a:off x="2548150" y="4000950"/>
              <a:ext cx="61625" cy="61050"/>
            </a:xfrm>
            <a:custGeom>
              <a:avLst/>
              <a:gdLst/>
              <a:ahLst/>
              <a:cxnLst/>
              <a:rect l="l" t="t" r="r" b="b"/>
              <a:pathLst>
                <a:path w="2465" h="2442" extrusionOk="0">
                  <a:moveTo>
                    <a:pt x="0" y="1"/>
                  </a:moveTo>
                  <a:lnTo>
                    <a:pt x="0" y="1"/>
                  </a:lnTo>
                  <a:cubicBezTo>
                    <a:pt x="1" y="1"/>
                    <a:pt x="1391" y="1481"/>
                    <a:pt x="2059" y="2158"/>
                  </a:cubicBezTo>
                  <a:cubicBezTo>
                    <a:pt x="2271" y="2370"/>
                    <a:pt x="2377" y="2442"/>
                    <a:pt x="2420" y="2442"/>
                  </a:cubicBezTo>
                  <a:cubicBezTo>
                    <a:pt x="2427" y="2442"/>
                    <a:pt x="2432" y="2440"/>
                    <a:pt x="2436" y="2436"/>
                  </a:cubicBezTo>
                  <a:cubicBezTo>
                    <a:pt x="2465" y="2412"/>
                    <a:pt x="2387" y="2293"/>
                    <a:pt x="2157" y="2059"/>
                  </a:cubicBezTo>
                  <a:cubicBezTo>
                    <a:pt x="1481" y="1391"/>
                    <a:pt x="1" y="1"/>
                    <a:pt x="0" y="1"/>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2" name="Google Shape;1362;p14"/>
            <p:cNvSpPr/>
            <p:nvPr/>
          </p:nvSpPr>
          <p:spPr>
            <a:xfrm>
              <a:off x="2549075" y="4001875"/>
              <a:ext cx="60600" cy="60125"/>
            </a:xfrm>
            <a:custGeom>
              <a:avLst/>
              <a:gdLst/>
              <a:ahLst/>
              <a:cxnLst/>
              <a:rect l="l" t="t" r="r" b="b"/>
              <a:pathLst>
                <a:path w="2424" h="2405" extrusionOk="0">
                  <a:moveTo>
                    <a:pt x="0" y="1"/>
                  </a:moveTo>
                  <a:cubicBezTo>
                    <a:pt x="0" y="5"/>
                    <a:pt x="1366" y="1460"/>
                    <a:pt x="2030" y="2121"/>
                  </a:cubicBezTo>
                  <a:cubicBezTo>
                    <a:pt x="2242" y="2333"/>
                    <a:pt x="2342" y="2405"/>
                    <a:pt x="2383" y="2405"/>
                  </a:cubicBezTo>
                  <a:cubicBezTo>
                    <a:pt x="2390" y="2405"/>
                    <a:pt x="2395" y="2403"/>
                    <a:pt x="2399" y="2399"/>
                  </a:cubicBezTo>
                  <a:cubicBezTo>
                    <a:pt x="2424" y="2375"/>
                    <a:pt x="2346" y="2256"/>
                    <a:pt x="2120" y="2030"/>
                  </a:cubicBezTo>
                  <a:cubicBezTo>
                    <a:pt x="1460" y="1362"/>
                    <a:pt x="1" y="1"/>
                    <a:pt x="0"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3" name="Google Shape;1363;p14"/>
            <p:cNvSpPr/>
            <p:nvPr/>
          </p:nvSpPr>
          <p:spPr>
            <a:xfrm>
              <a:off x="2549900" y="4002800"/>
              <a:ext cx="59675" cy="59100"/>
            </a:xfrm>
            <a:custGeom>
              <a:avLst/>
              <a:gdLst/>
              <a:ahLst/>
              <a:cxnLst/>
              <a:rect l="l" t="t" r="r" b="b"/>
              <a:pathLst>
                <a:path w="2387" h="2364" extrusionOk="0">
                  <a:moveTo>
                    <a:pt x="0" y="1"/>
                  </a:moveTo>
                  <a:cubicBezTo>
                    <a:pt x="0" y="5"/>
                    <a:pt x="1349" y="1440"/>
                    <a:pt x="1997" y="2084"/>
                  </a:cubicBezTo>
                  <a:cubicBezTo>
                    <a:pt x="2202" y="2292"/>
                    <a:pt x="2304" y="2364"/>
                    <a:pt x="2343" y="2364"/>
                  </a:cubicBezTo>
                  <a:cubicBezTo>
                    <a:pt x="2350" y="2364"/>
                    <a:pt x="2355" y="2362"/>
                    <a:pt x="2358" y="2358"/>
                  </a:cubicBezTo>
                  <a:cubicBezTo>
                    <a:pt x="2387" y="2330"/>
                    <a:pt x="2313" y="2219"/>
                    <a:pt x="2087" y="1993"/>
                  </a:cubicBezTo>
                  <a:cubicBezTo>
                    <a:pt x="1435" y="1341"/>
                    <a:pt x="0" y="1"/>
                    <a:pt x="0"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4" name="Google Shape;1364;p14"/>
            <p:cNvSpPr/>
            <p:nvPr/>
          </p:nvSpPr>
          <p:spPr>
            <a:xfrm>
              <a:off x="2550825" y="4003825"/>
              <a:ext cx="58850" cy="58175"/>
            </a:xfrm>
            <a:custGeom>
              <a:avLst/>
              <a:gdLst/>
              <a:ahLst/>
              <a:cxnLst/>
              <a:rect l="l" t="t" r="r" b="b"/>
              <a:pathLst>
                <a:path w="2354" h="2327" extrusionOk="0">
                  <a:moveTo>
                    <a:pt x="4" y="1"/>
                  </a:moveTo>
                  <a:cubicBezTo>
                    <a:pt x="0" y="1"/>
                    <a:pt x="1325" y="1407"/>
                    <a:pt x="1968" y="2055"/>
                  </a:cubicBezTo>
                  <a:cubicBezTo>
                    <a:pt x="2173" y="2256"/>
                    <a:pt x="2272" y="2327"/>
                    <a:pt x="2313" y="2327"/>
                  </a:cubicBezTo>
                  <a:cubicBezTo>
                    <a:pt x="2320" y="2327"/>
                    <a:pt x="2325" y="2325"/>
                    <a:pt x="2329" y="2321"/>
                  </a:cubicBezTo>
                  <a:cubicBezTo>
                    <a:pt x="2354" y="2297"/>
                    <a:pt x="2280" y="2182"/>
                    <a:pt x="2063" y="1961"/>
                  </a:cubicBezTo>
                  <a:cubicBezTo>
                    <a:pt x="1419" y="1321"/>
                    <a:pt x="4" y="1"/>
                    <a:pt x="4"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5" name="Google Shape;1365;p14"/>
            <p:cNvSpPr/>
            <p:nvPr/>
          </p:nvSpPr>
          <p:spPr>
            <a:xfrm>
              <a:off x="2551750" y="4004650"/>
              <a:ext cx="57925" cy="57250"/>
            </a:xfrm>
            <a:custGeom>
              <a:avLst/>
              <a:gdLst/>
              <a:ahLst/>
              <a:cxnLst/>
              <a:rect l="l" t="t" r="r" b="b"/>
              <a:pathLst>
                <a:path w="2317" h="2290" extrusionOk="0">
                  <a:moveTo>
                    <a:pt x="4" y="0"/>
                  </a:moveTo>
                  <a:cubicBezTo>
                    <a:pt x="0" y="0"/>
                    <a:pt x="1300" y="1390"/>
                    <a:pt x="1935" y="2018"/>
                  </a:cubicBezTo>
                  <a:cubicBezTo>
                    <a:pt x="2140" y="2219"/>
                    <a:pt x="2236" y="2290"/>
                    <a:pt x="2276" y="2290"/>
                  </a:cubicBezTo>
                  <a:cubicBezTo>
                    <a:pt x="2283" y="2290"/>
                    <a:pt x="2288" y="2288"/>
                    <a:pt x="2292" y="2284"/>
                  </a:cubicBezTo>
                  <a:cubicBezTo>
                    <a:pt x="2317" y="2264"/>
                    <a:pt x="2243" y="2149"/>
                    <a:pt x="2026" y="1928"/>
                  </a:cubicBezTo>
                  <a:cubicBezTo>
                    <a:pt x="1394" y="1300"/>
                    <a:pt x="4" y="0"/>
                    <a:pt x="4"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6" name="Google Shape;1366;p14"/>
            <p:cNvSpPr/>
            <p:nvPr/>
          </p:nvSpPr>
          <p:spPr>
            <a:xfrm>
              <a:off x="2552650" y="4005575"/>
              <a:ext cx="56925" cy="56425"/>
            </a:xfrm>
            <a:custGeom>
              <a:avLst/>
              <a:gdLst/>
              <a:ahLst/>
              <a:cxnLst/>
              <a:rect l="l" t="t" r="r" b="b"/>
              <a:pathLst>
                <a:path w="2277" h="2257" extrusionOk="0">
                  <a:moveTo>
                    <a:pt x="5" y="0"/>
                  </a:moveTo>
                  <a:lnTo>
                    <a:pt x="5" y="0"/>
                  </a:lnTo>
                  <a:cubicBezTo>
                    <a:pt x="1" y="0"/>
                    <a:pt x="1280" y="1366"/>
                    <a:pt x="1895" y="1989"/>
                  </a:cubicBezTo>
                  <a:cubicBezTo>
                    <a:pt x="2100" y="2187"/>
                    <a:pt x="2195" y="2257"/>
                    <a:pt x="2234" y="2257"/>
                  </a:cubicBezTo>
                  <a:cubicBezTo>
                    <a:pt x="2240" y="2257"/>
                    <a:pt x="2245" y="2255"/>
                    <a:pt x="2248" y="2251"/>
                  </a:cubicBezTo>
                  <a:cubicBezTo>
                    <a:pt x="2277" y="2227"/>
                    <a:pt x="2203" y="2112"/>
                    <a:pt x="1990" y="1895"/>
                  </a:cubicBezTo>
                  <a:cubicBezTo>
                    <a:pt x="1366" y="1275"/>
                    <a:pt x="5" y="0"/>
                    <a:pt x="5" y="0"/>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7" name="Google Shape;1367;p14"/>
            <p:cNvSpPr/>
            <p:nvPr/>
          </p:nvSpPr>
          <p:spPr>
            <a:xfrm>
              <a:off x="2553675" y="4006500"/>
              <a:ext cx="55900" cy="55500"/>
            </a:xfrm>
            <a:custGeom>
              <a:avLst/>
              <a:gdLst/>
              <a:ahLst/>
              <a:cxnLst/>
              <a:rect l="l" t="t" r="r" b="b"/>
              <a:pathLst>
                <a:path w="2236" h="2220" extrusionOk="0">
                  <a:moveTo>
                    <a:pt x="1" y="0"/>
                  </a:moveTo>
                  <a:cubicBezTo>
                    <a:pt x="1" y="0"/>
                    <a:pt x="1" y="0"/>
                    <a:pt x="1" y="0"/>
                  </a:cubicBezTo>
                  <a:cubicBezTo>
                    <a:pt x="1" y="0"/>
                    <a:pt x="1256" y="1341"/>
                    <a:pt x="1858" y="1956"/>
                  </a:cubicBezTo>
                  <a:cubicBezTo>
                    <a:pt x="2060" y="2150"/>
                    <a:pt x="2154" y="2220"/>
                    <a:pt x="2193" y="2220"/>
                  </a:cubicBezTo>
                  <a:cubicBezTo>
                    <a:pt x="2199" y="2220"/>
                    <a:pt x="2204" y="2218"/>
                    <a:pt x="2207" y="2214"/>
                  </a:cubicBezTo>
                  <a:cubicBezTo>
                    <a:pt x="2236" y="2190"/>
                    <a:pt x="2166" y="2079"/>
                    <a:pt x="1953" y="1866"/>
                  </a:cubicBezTo>
                  <a:cubicBezTo>
                    <a:pt x="1343" y="1256"/>
                    <a:pt x="9" y="0"/>
                    <a:pt x="1"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8" name="Google Shape;1368;p14"/>
            <p:cNvSpPr/>
            <p:nvPr/>
          </p:nvSpPr>
          <p:spPr>
            <a:xfrm>
              <a:off x="2554500" y="4007400"/>
              <a:ext cx="54875" cy="54450"/>
            </a:xfrm>
            <a:custGeom>
              <a:avLst/>
              <a:gdLst/>
              <a:ahLst/>
              <a:cxnLst/>
              <a:rect l="l" t="t" r="r" b="b"/>
              <a:pathLst>
                <a:path w="2195" h="2178" extrusionOk="0">
                  <a:moveTo>
                    <a:pt x="1" y="1"/>
                  </a:moveTo>
                  <a:cubicBezTo>
                    <a:pt x="1" y="1"/>
                    <a:pt x="1" y="1"/>
                    <a:pt x="1" y="1"/>
                  </a:cubicBezTo>
                  <a:cubicBezTo>
                    <a:pt x="1" y="5"/>
                    <a:pt x="1231" y="1317"/>
                    <a:pt x="1834" y="1916"/>
                  </a:cubicBezTo>
                  <a:cubicBezTo>
                    <a:pt x="2027" y="2109"/>
                    <a:pt x="2118" y="2177"/>
                    <a:pt x="2157" y="2177"/>
                  </a:cubicBezTo>
                  <a:cubicBezTo>
                    <a:pt x="2165" y="2177"/>
                    <a:pt x="2170" y="2175"/>
                    <a:pt x="2174" y="2170"/>
                  </a:cubicBezTo>
                  <a:cubicBezTo>
                    <a:pt x="2195" y="2146"/>
                    <a:pt x="2129" y="2039"/>
                    <a:pt x="1920" y="1830"/>
                  </a:cubicBezTo>
                  <a:cubicBezTo>
                    <a:pt x="1323" y="1233"/>
                    <a:pt x="18" y="1"/>
                    <a:pt x="1"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69" name="Google Shape;1369;p14"/>
            <p:cNvSpPr/>
            <p:nvPr/>
          </p:nvSpPr>
          <p:spPr>
            <a:xfrm>
              <a:off x="2555425" y="4008225"/>
              <a:ext cx="53950" cy="53675"/>
            </a:xfrm>
            <a:custGeom>
              <a:avLst/>
              <a:gdLst/>
              <a:ahLst/>
              <a:cxnLst/>
              <a:rect l="l" t="t" r="r" b="b"/>
              <a:pathLst>
                <a:path w="2158" h="2147" extrusionOk="0">
                  <a:moveTo>
                    <a:pt x="1" y="1"/>
                  </a:moveTo>
                  <a:cubicBezTo>
                    <a:pt x="1" y="1"/>
                    <a:pt x="1" y="1"/>
                    <a:pt x="1" y="1"/>
                  </a:cubicBezTo>
                  <a:cubicBezTo>
                    <a:pt x="1" y="9"/>
                    <a:pt x="1210" y="1301"/>
                    <a:pt x="1797" y="1887"/>
                  </a:cubicBezTo>
                  <a:cubicBezTo>
                    <a:pt x="1989" y="2080"/>
                    <a:pt x="2080" y="2147"/>
                    <a:pt x="2118" y="2147"/>
                  </a:cubicBezTo>
                  <a:cubicBezTo>
                    <a:pt x="2124" y="2147"/>
                    <a:pt x="2129" y="2145"/>
                    <a:pt x="2133" y="2141"/>
                  </a:cubicBezTo>
                  <a:cubicBezTo>
                    <a:pt x="2158" y="2113"/>
                    <a:pt x="2092" y="2010"/>
                    <a:pt x="1883" y="1801"/>
                  </a:cubicBezTo>
                  <a:cubicBezTo>
                    <a:pt x="1293" y="1211"/>
                    <a:pt x="9" y="1"/>
                    <a:pt x="1"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0" name="Google Shape;1370;p14"/>
            <p:cNvSpPr/>
            <p:nvPr/>
          </p:nvSpPr>
          <p:spPr>
            <a:xfrm>
              <a:off x="2556350" y="4009150"/>
              <a:ext cx="53225" cy="52600"/>
            </a:xfrm>
            <a:custGeom>
              <a:avLst/>
              <a:gdLst/>
              <a:ahLst/>
              <a:cxnLst/>
              <a:rect l="l" t="t" r="r" b="b"/>
              <a:pathLst>
                <a:path w="2129" h="2104" extrusionOk="0">
                  <a:moveTo>
                    <a:pt x="5" y="1"/>
                  </a:moveTo>
                  <a:cubicBezTo>
                    <a:pt x="5" y="1"/>
                    <a:pt x="5" y="1"/>
                    <a:pt x="5" y="1"/>
                  </a:cubicBezTo>
                  <a:cubicBezTo>
                    <a:pt x="1" y="5"/>
                    <a:pt x="1190" y="1272"/>
                    <a:pt x="1768" y="1850"/>
                  </a:cubicBezTo>
                  <a:cubicBezTo>
                    <a:pt x="1954" y="2036"/>
                    <a:pt x="2044" y="2103"/>
                    <a:pt x="2083" y="2103"/>
                  </a:cubicBezTo>
                  <a:cubicBezTo>
                    <a:pt x="2090" y="2103"/>
                    <a:pt x="2096" y="2101"/>
                    <a:pt x="2100" y="2096"/>
                  </a:cubicBezTo>
                  <a:cubicBezTo>
                    <a:pt x="2129" y="2072"/>
                    <a:pt x="2059" y="1969"/>
                    <a:pt x="1854" y="1764"/>
                  </a:cubicBezTo>
                  <a:cubicBezTo>
                    <a:pt x="1277" y="1187"/>
                    <a:pt x="13" y="1"/>
                    <a:pt x="5"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1" name="Google Shape;1371;p14"/>
            <p:cNvSpPr/>
            <p:nvPr/>
          </p:nvSpPr>
          <p:spPr>
            <a:xfrm>
              <a:off x="2557275" y="4010175"/>
              <a:ext cx="52100" cy="51700"/>
            </a:xfrm>
            <a:custGeom>
              <a:avLst/>
              <a:gdLst/>
              <a:ahLst/>
              <a:cxnLst/>
              <a:rect l="l" t="t" r="r" b="b"/>
              <a:pathLst>
                <a:path w="2084" h="2068" extrusionOk="0">
                  <a:moveTo>
                    <a:pt x="5" y="1"/>
                  </a:moveTo>
                  <a:cubicBezTo>
                    <a:pt x="5" y="1"/>
                    <a:pt x="5" y="1"/>
                    <a:pt x="5" y="1"/>
                  </a:cubicBezTo>
                  <a:cubicBezTo>
                    <a:pt x="0" y="1"/>
                    <a:pt x="1169" y="1247"/>
                    <a:pt x="1735" y="1817"/>
                  </a:cubicBezTo>
                  <a:cubicBezTo>
                    <a:pt x="1927" y="2005"/>
                    <a:pt x="2017" y="2068"/>
                    <a:pt x="2051" y="2068"/>
                  </a:cubicBezTo>
                  <a:cubicBezTo>
                    <a:pt x="2056" y="2068"/>
                    <a:pt x="2060" y="2066"/>
                    <a:pt x="2063" y="2063"/>
                  </a:cubicBezTo>
                  <a:cubicBezTo>
                    <a:pt x="2084" y="2043"/>
                    <a:pt x="2022" y="1940"/>
                    <a:pt x="1817" y="1735"/>
                  </a:cubicBezTo>
                  <a:cubicBezTo>
                    <a:pt x="1252" y="1166"/>
                    <a:pt x="13" y="1"/>
                    <a:pt x="5"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2" name="Google Shape;1372;p14"/>
            <p:cNvSpPr/>
            <p:nvPr/>
          </p:nvSpPr>
          <p:spPr>
            <a:xfrm>
              <a:off x="2558100" y="4011100"/>
              <a:ext cx="51475" cy="50775"/>
            </a:xfrm>
            <a:custGeom>
              <a:avLst/>
              <a:gdLst/>
              <a:ahLst/>
              <a:cxnLst/>
              <a:rect l="l" t="t" r="r" b="b"/>
              <a:pathLst>
                <a:path w="2059" h="2031" extrusionOk="0">
                  <a:moveTo>
                    <a:pt x="8" y="1"/>
                  </a:moveTo>
                  <a:cubicBezTo>
                    <a:pt x="8" y="1"/>
                    <a:pt x="8" y="1"/>
                    <a:pt x="8" y="1"/>
                  </a:cubicBezTo>
                  <a:cubicBezTo>
                    <a:pt x="0" y="1"/>
                    <a:pt x="1144" y="1219"/>
                    <a:pt x="1710" y="1784"/>
                  </a:cubicBezTo>
                  <a:cubicBezTo>
                    <a:pt x="1895" y="1969"/>
                    <a:pt x="1984" y="2031"/>
                    <a:pt x="2018" y="2031"/>
                  </a:cubicBezTo>
                  <a:cubicBezTo>
                    <a:pt x="2023" y="2031"/>
                    <a:pt x="2027" y="2029"/>
                    <a:pt x="2030" y="2026"/>
                  </a:cubicBezTo>
                  <a:cubicBezTo>
                    <a:pt x="2059" y="2006"/>
                    <a:pt x="1989" y="1903"/>
                    <a:pt x="1792" y="1702"/>
                  </a:cubicBezTo>
                  <a:cubicBezTo>
                    <a:pt x="1231" y="1146"/>
                    <a:pt x="17" y="1"/>
                    <a:pt x="8" y="1"/>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3" name="Google Shape;1373;p14"/>
            <p:cNvSpPr/>
            <p:nvPr/>
          </p:nvSpPr>
          <p:spPr>
            <a:xfrm>
              <a:off x="2559025" y="4011925"/>
              <a:ext cx="50350" cy="49750"/>
            </a:xfrm>
            <a:custGeom>
              <a:avLst/>
              <a:gdLst/>
              <a:ahLst/>
              <a:cxnLst/>
              <a:rect l="l" t="t" r="r" b="b"/>
              <a:pathLst>
                <a:path w="2014" h="1990" extrusionOk="0">
                  <a:moveTo>
                    <a:pt x="4" y="0"/>
                  </a:moveTo>
                  <a:cubicBezTo>
                    <a:pt x="4" y="0"/>
                    <a:pt x="4" y="0"/>
                    <a:pt x="4" y="0"/>
                  </a:cubicBezTo>
                  <a:cubicBezTo>
                    <a:pt x="0" y="0"/>
                    <a:pt x="1124" y="1202"/>
                    <a:pt x="1677" y="1743"/>
                  </a:cubicBezTo>
                  <a:cubicBezTo>
                    <a:pt x="1857" y="1930"/>
                    <a:pt x="1946" y="1990"/>
                    <a:pt x="1980" y="1990"/>
                  </a:cubicBezTo>
                  <a:cubicBezTo>
                    <a:pt x="1986" y="1990"/>
                    <a:pt x="1990" y="1988"/>
                    <a:pt x="1993" y="1985"/>
                  </a:cubicBezTo>
                  <a:cubicBezTo>
                    <a:pt x="2014" y="1965"/>
                    <a:pt x="1952" y="1870"/>
                    <a:pt x="1755" y="1669"/>
                  </a:cubicBezTo>
                  <a:cubicBezTo>
                    <a:pt x="1207" y="1121"/>
                    <a:pt x="17" y="0"/>
                    <a:pt x="4"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4" name="Google Shape;1374;p14"/>
            <p:cNvSpPr/>
            <p:nvPr/>
          </p:nvSpPr>
          <p:spPr>
            <a:xfrm>
              <a:off x="2559950" y="4012850"/>
              <a:ext cx="49325" cy="48825"/>
            </a:xfrm>
            <a:custGeom>
              <a:avLst/>
              <a:gdLst/>
              <a:ahLst/>
              <a:cxnLst/>
              <a:rect l="l" t="t" r="r" b="b"/>
              <a:pathLst>
                <a:path w="1973" h="1953" extrusionOk="0">
                  <a:moveTo>
                    <a:pt x="4" y="0"/>
                  </a:moveTo>
                  <a:cubicBezTo>
                    <a:pt x="4" y="0"/>
                    <a:pt x="4" y="0"/>
                    <a:pt x="4" y="0"/>
                  </a:cubicBezTo>
                  <a:cubicBezTo>
                    <a:pt x="0" y="9"/>
                    <a:pt x="1103" y="1177"/>
                    <a:pt x="1640" y="1714"/>
                  </a:cubicBezTo>
                  <a:cubicBezTo>
                    <a:pt x="1820" y="1894"/>
                    <a:pt x="1906" y="1953"/>
                    <a:pt x="1939" y="1953"/>
                  </a:cubicBezTo>
                  <a:cubicBezTo>
                    <a:pt x="1945" y="1953"/>
                    <a:pt x="1949" y="1951"/>
                    <a:pt x="1952" y="1948"/>
                  </a:cubicBezTo>
                  <a:cubicBezTo>
                    <a:pt x="1972" y="1928"/>
                    <a:pt x="1911" y="1833"/>
                    <a:pt x="1718" y="1636"/>
                  </a:cubicBezTo>
                  <a:cubicBezTo>
                    <a:pt x="1178" y="1100"/>
                    <a:pt x="13" y="0"/>
                    <a:pt x="4" y="0"/>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5" name="Google Shape;1375;p14"/>
            <p:cNvSpPr/>
            <p:nvPr/>
          </p:nvSpPr>
          <p:spPr>
            <a:xfrm>
              <a:off x="2560975" y="4013775"/>
              <a:ext cx="48300" cy="47800"/>
            </a:xfrm>
            <a:custGeom>
              <a:avLst/>
              <a:gdLst/>
              <a:ahLst/>
              <a:cxnLst/>
              <a:rect l="l" t="t" r="r" b="b"/>
              <a:pathLst>
                <a:path w="1932" h="1912" extrusionOk="0">
                  <a:moveTo>
                    <a:pt x="0" y="0"/>
                  </a:moveTo>
                  <a:cubicBezTo>
                    <a:pt x="0" y="0"/>
                    <a:pt x="0" y="0"/>
                    <a:pt x="0" y="0"/>
                  </a:cubicBezTo>
                  <a:cubicBezTo>
                    <a:pt x="0" y="4"/>
                    <a:pt x="1074" y="1153"/>
                    <a:pt x="1603" y="1677"/>
                  </a:cubicBezTo>
                  <a:cubicBezTo>
                    <a:pt x="1779" y="1853"/>
                    <a:pt x="1865" y="1912"/>
                    <a:pt x="1898" y="1912"/>
                  </a:cubicBezTo>
                  <a:cubicBezTo>
                    <a:pt x="1904" y="1912"/>
                    <a:pt x="1908" y="1910"/>
                    <a:pt x="1911" y="1907"/>
                  </a:cubicBezTo>
                  <a:cubicBezTo>
                    <a:pt x="1931" y="1887"/>
                    <a:pt x="1874" y="1796"/>
                    <a:pt x="1681" y="1599"/>
                  </a:cubicBezTo>
                  <a:cubicBezTo>
                    <a:pt x="1153" y="1072"/>
                    <a:pt x="9" y="0"/>
                    <a:pt x="0" y="0"/>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6" name="Google Shape;1376;p14"/>
            <p:cNvSpPr/>
            <p:nvPr/>
          </p:nvSpPr>
          <p:spPr>
            <a:xfrm>
              <a:off x="2561875" y="4014700"/>
              <a:ext cx="47400" cy="46975"/>
            </a:xfrm>
            <a:custGeom>
              <a:avLst/>
              <a:gdLst/>
              <a:ahLst/>
              <a:cxnLst/>
              <a:rect l="l" t="t" r="r" b="b"/>
              <a:pathLst>
                <a:path w="1896" h="1879" extrusionOk="0">
                  <a:moveTo>
                    <a:pt x="1" y="0"/>
                  </a:moveTo>
                  <a:cubicBezTo>
                    <a:pt x="1" y="0"/>
                    <a:pt x="1" y="0"/>
                    <a:pt x="1" y="0"/>
                  </a:cubicBezTo>
                  <a:cubicBezTo>
                    <a:pt x="1" y="4"/>
                    <a:pt x="1055" y="1128"/>
                    <a:pt x="1567" y="1644"/>
                  </a:cubicBezTo>
                  <a:cubicBezTo>
                    <a:pt x="1743" y="1820"/>
                    <a:pt x="1829" y="1879"/>
                    <a:pt x="1862" y="1879"/>
                  </a:cubicBezTo>
                  <a:cubicBezTo>
                    <a:pt x="1868" y="1879"/>
                    <a:pt x="1872" y="1877"/>
                    <a:pt x="1875" y="1874"/>
                  </a:cubicBezTo>
                  <a:cubicBezTo>
                    <a:pt x="1895" y="1850"/>
                    <a:pt x="1834" y="1759"/>
                    <a:pt x="1645" y="1567"/>
                  </a:cubicBezTo>
                  <a:cubicBezTo>
                    <a:pt x="1130" y="1051"/>
                    <a:pt x="9" y="0"/>
                    <a:pt x="1"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7" name="Google Shape;1377;p14"/>
            <p:cNvSpPr/>
            <p:nvPr/>
          </p:nvSpPr>
          <p:spPr>
            <a:xfrm>
              <a:off x="2562700" y="4015625"/>
              <a:ext cx="46575" cy="46050"/>
            </a:xfrm>
            <a:custGeom>
              <a:avLst/>
              <a:gdLst/>
              <a:ahLst/>
              <a:cxnLst/>
              <a:rect l="l" t="t" r="r" b="b"/>
              <a:pathLst>
                <a:path w="1863" h="1842" extrusionOk="0">
                  <a:moveTo>
                    <a:pt x="9" y="0"/>
                  </a:moveTo>
                  <a:cubicBezTo>
                    <a:pt x="9" y="0"/>
                    <a:pt x="9" y="0"/>
                    <a:pt x="9" y="0"/>
                  </a:cubicBezTo>
                  <a:cubicBezTo>
                    <a:pt x="1" y="4"/>
                    <a:pt x="1034" y="1107"/>
                    <a:pt x="1538" y="1612"/>
                  </a:cubicBezTo>
                  <a:cubicBezTo>
                    <a:pt x="1714" y="1784"/>
                    <a:pt x="1797" y="1842"/>
                    <a:pt x="1829" y="1842"/>
                  </a:cubicBezTo>
                  <a:cubicBezTo>
                    <a:pt x="1835" y="1842"/>
                    <a:pt x="1839" y="1840"/>
                    <a:pt x="1842" y="1837"/>
                  </a:cubicBezTo>
                  <a:cubicBezTo>
                    <a:pt x="1862" y="1817"/>
                    <a:pt x="1805" y="1726"/>
                    <a:pt x="1616" y="1538"/>
                  </a:cubicBezTo>
                  <a:cubicBezTo>
                    <a:pt x="1110" y="1031"/>
                    <a:pt x="22" y="0"/>
                    <a:pt x="9" y="0"/>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8" name="Google Shape;1378;p14"/>
            <p:cNvSpPr/>
            <p:nvPr/>
          </p:nvSpPr>
          <p:spPr>
            <a:xfrm>
              <a:off x="2563625" y="4016650"/>
              <a:ext cx="45650" cy="45025"/>
            </a:xfrm>
            <a:custGeom>
              <a:avLst/>
              <a:gdLst/>
              <a:ahLst/>
              <a:cxnLst/>
              <a:rect l="l" t="t" r="r" b="b"/>
              <a:pathLst>
                <a:path w="1826" h="1801" extrusionOk="0">
                  <a:moveTo>
                    <a:pt x="5" y="0"/>
                  </a:moveTo>
                  <a:cubicBezTo>
                    <a:pt x="5" y="0"/>
                    <a:pt x="5" y="0"/>
                    <a:pt x="5" y="0"/>
                  </a:cubicBezTo>
                  <a:cubicBezTo>
                    <a:pt x="1" y="0"/>
                    <a:pt x="1009" y="1074"/>
                    <a:pt x="1510" y="1579"/>
                  </a:cubicBezTo>
                  <a:cubicBezTo>
                    <a:pt x="1677" y="1746"/>
                    <a:pt x="1758" y="1801"/>
                    <a:pt x="1792" y="1801"/>
                  </a:cubicBezTo>
                  <a:cubicBezTo>
                    <a:pt x="1798" y="1801"/>
                    <a:pt x="1802" y="1799"/>
                    <a:pt x="1805" y="1796"/>
                  </a:cubicBezTo>
                  <a:cubicBezTo>
                    <a:pt x="1825" y="1776"/>
                    <a:pt x="1768" y="1685"/>
                    <a:pt x="1583" y="1501"/>
                  </a:cubicBezTo>
                  <a:cubicBezTo>
                    <a:pt x="1089" y="1007"/>
                    <a:pt x="22" y="0"/>
                    <a:pt x="5"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79" name="Google Shape;1379;p14"/>
            <p:cNvSpPr/>
            <p:nvPr/>
          </p:nvSpPr>
          <p:spPr>
            <a:xfrm>
              <a:off x="2564550" y="4017450"/>
              <a:ext cx="44625" cy="44225"/>
            </a:xfrm>
            <a:custGeom>
              <a:avLst/>
              <a:gdLst/>
              <a:ahLst/>
              <a:cxnLst/>
              <a:rect l="l" t="t" r="r" b="b"/>
              <a:pathLst>
                <a:path w="1785" h="1769" extrusionOk="0">
                  <a:moveTo>
                    <a:pt x="5" y="1"/>
                  </a:moveTo>
                  <a:cubicBezTo>
                    <a:pt x="5" y="1"/>
                    <a:pt x="5" y="1"/>
                    <a:pt x="5" y="1"/>
                  </a:cubicBezTo>
                  <a:cubicBezTo>
                    <a:pt x="1" y="1"/>
                    <a:pt x="989" y="1059"/>
                    <a:pt x="1477" y="1543"/>
                  </a:cubicBezTo>
                  <a:cubicBezTo>
                    <a:pt x="1641" y="1714"/>
                    <a:pt x="1722" y="1769"/>
                    <a:pt x="1755" y="1769"/>
                  </a:cubicBezTo>
                  <a:cubicBezTo>
                    <a:pt x="1761" y="1769"/>
                    <a:pt x="1765" y="1767"/>
                    <a:pt x="1768" y="1764"/>
                  </a:cubicBezTo>
                  <a:cubicBezTo>
                    <a:pt x="1784" y="1744"/>
                    <a:pt x="1731" y="1657"/>
                    <a:pt x="1546" y="1473"/>
                  </a:cubicBezTo>
                  <a:cubicBezTo>
                    <a:pt x="1060" y="986"/>
                    <a:pt x="13" y="1"/>
                    <a:pt x="5"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0" name="Google Shape;1380;p14"/>
            <p:cNvSpPr/>
            <p:nvPr/>
          </p:nvSpPr>
          <p:spPr>
            <a:xfrm>
              <a:off x="2565475" y="4018375"/>
              <a:ext cx="43700" cy="43200"/>
            </a:xfrm>
            <a:custGeom>
              <a:avLst/>
              <a:gdLst/>
              <a:ahLst/>
              <a:cxnLst/>
              <a:rect l="l" t="t" r="r" b="b"/>
              <a:pathLst>
                <a:path w="1748" h="1728" extrusionOk="0">
                  <a:moveTo>
                    <a:pt x="5" y="1"/>
                  </a:moveTo>
                  <a:cubicBezTo>
                    <a:pt x="5" y="1"/>
                    <a:pt x="5" y="1"/>
                    <a:pt x="5" y="1"/>
                  </a:cubicBezTo>
                  <a:cubicBezTo>
                    <a:pt x="0" y="5"/>
                    <a:pt x="968" y="1030"/>
                    <a:pt x="1440" y="1510"/>
                  </a:cubicBezTo>
                  <a:cubicBezTo>
                    <a:pt x="1604" y="1674"/>
                    <a:pt x="1681" y="1728"/>
                    <a:pt x="1714" y="1728"/>
                  </a:cubicBezTo>
                  <a:cubicBezTo>
                    <a:pt x="1719" y="1728"/>
                    <a:pt x="1724" y="1726"/>
                    <a:pt x="1727" y="1723"/>
                  </a:cubicBezTo>
                  <a:cubicBezTo>
                    <a:pt x="1747" y="1703"/>
                    <a:pt x="1690" y="1616"/>
                    <a:pt x="1509" y="1436"/>
                  </a:cubicBezTo>
                  <a:cubicBezTo>
                    <a:pt x="1039" y="965"/>
                    <a:pt x="13" y="1"/>
                    <a:pt x="5" y="1"/>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1" name="Google Shape;1381;p14"/>
            <p:cNvSpPr/>
            <p:nvPr/>
          </p:nvSpPr>
          <p:spPr>
            <a:xfrm>
              <a:off x="2566300" y="4019300"/>
              <a:ext cx="42875" cy="42275"/>
            </a:xfrm>
            <a:custGeom>
              <a:avLst/>
              <a:gdLst/>
              <a:ahLst/>
              <a:cxnLst/>
              <a:rect l="l" t="t" r="r" b="b"/>
              <a:pathLst>
                <a:path w="1715" h="1691" extrusionOk="0">
                  <a:moveTo>
                    <a:pt x="9" y="1"/>
                  </a:moveTo>
                  <a:cubicBezTo>
                    <a:pt x="9" y="1"/>
                    <a:pt x="9" y="1"/>
                    <a:pt x="8" y="1"/>
                  </a:cubicBezTo>
                  <a:cubicBezTo>
                    <a:pt x="0" y="5"/>
                    <a:pt x="943" y="1009"/>
                    <a:pt x="1411" y="1477"/>
                  </a:cubicBezTo>
                  <a:cubicBezTo>
                    <a:pt x="1571" y="1637"/>
                    <a:pt x="1648" y="1691"/>
                    <a:pt x="1681" y="1691"/>
                  </a:cubicBezTo>
                  <a:cubicBezTo>
                    <a:pt x="1686" y="1691"/>
                    <a:pt x="1691" y="1689"/>
                    <a:pt x="1694" y="1686"/>
                  </a:cubicBezTo>
                  <a:cubicBezTo>
                    <a:pt x="1714" y="1666"/>
                    <a:pt x="1661" y="1583"/>
                    <a:pt x="1485" y="1403"/>
                  </a:cubicBezTo>
                  <a:cubicBezTo>
                    <a:pt x="1018" y="941"/>
                    <a:pt x="17" y="1"/>
                    <a:pt x="9" y="1"/>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2" name="Google Shape;1382;p14"/>
            <p:cNvSpPr/>
            <p:nvPr/>
          </p:nvSpPr>
          <p:spPr>
            <a:xfrm>
              <a:off x="2567325" y="4020225"/>
              <a:ext cx="41750" cy="41350"/>
            </a:xfrm>
            <a:custGeom>
              <a:avLst/>
              <a:gdLst/>
              <a:ahLst/>
              <a:cxnLst/>
              <a:rect l="l" t="t" r="r" b="b"/>
              <a:pathLst>
                <a:path w="1670" h="1654" extrusionOk="0">
                  <a:moveTo>
                    <a:pt x="0" y="1"/>
                  </a:moveTo>
                  <a:cubicBezTo>
                    <a:pt x="0" y="1"/>
                    <a:pt x="0" y="1"/>
                    <a:pt x="0" y="1"/>
                  </a:cubicBezTo>
                  <a:cubicBezTo>
                    <a:pt x="0" y="5"/>
                    <a:pt x="919" y="989"/>
                    <a:pt x="1374" y="1440"/>
                  </a:cubicBezTo>
                  <a:cubicBezTo>
                    <a:pt x="1531" y="1600"/>
                    <a:pt x="1610" y="1654"/>
                    <a:pt x="1641" y="1654"/>
                  </a:cubicBezTo>
                  <a:cubicBezTo>
                    <a:pt x="1646" y="1654"/>
                    <a:pt x="1650" y="1652"/>
                    <a:pt x="1653" y="1649"/>
                  </a:cubicBezTo>
                  <a:cubicBezTo>
                    <a:pt x="1669" y="1629"/>
                    <a:pt x="1616" y="1546"/>
                    <a:pt x="1444" y="1374"/>
                  </a:cubicBezTo>
                  <a:cubicBezTo>
                    <a:pt x="986" y="917"/>
                    <a:pt x="17"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3" name="Google Shape;1383;p14"/>
            <p:cNvSpPr/>
            <p:nvPr/>
          </p:nvSpPr>
          <p:spPr>
            <a:xfrm>
              <a:off x="2568250" y="4021050"/>
              <a:ext cx="40925" cy="40425"/>
            </a:xfrm>
            <a:custGeom>
              <a:avLst/>
              <a:gdLst/>
              <a:ahLst/>
              <a:cxnLst/>
              <a:rect l="l" t="t" r="r" b="b"/>
              <a:pathLst>
                <a:path w="1637" h="1617" extrusionOk="0">
                  <a:moveTo>
                    <a:pt x="0" y="0"/>
                  </a:moveTo>
                  <a:cubicBezTo>
                    <a:pt x="0" y="0"/>
                    <a:pt x="0" y="0"/>
                    <a:pt x="0" y="0"/>
                  </a:cubicBezTo>
                  <a:cubicBezTo>
                    <a:pt x="0" y="9"/>
                    <a:pt x="898" y="964"/>
                    <a:pt x="1345" y="1407"/>
                  </a:cubicBezTo>
                  <a:cubicBezTo>
                    <a:pt x="1502" y="1563"/>
                    <a:pt x="1573" y="1617"/>
                    <a:pt x="1603" y="1617"/>
                  </a:cubicBezTo>
                  <a:cubicBezTo>
                    <a:pt x="1609" y="1617"/>
                    <a:pt x="1613" y="1615"/>
                    <a:pt x="1616" y="1612"/>
                  </a:cubicBezTo>
                  <a:cubicBezTo>
                    <a:pt x="1636" y="1596"/>
                    <a:pt x="1583" y="1513"/>
                    <a:pt x="1411" y="1341"/>
                  </a:cubicBezTo>
                  <a:cubicBezTo>
                    <a:pt x="965" y="895"/>
                    <a:pt x="9" y="0"/>
                    <a:pt x="0"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4" name="Google Shape;1384;p14"/>
            <p:cNvSpPr/>
            <p:nvPr/>
          </p:nvSpPr>
          <p:spPr>
            <a:xfrm>
              <a:off x="2569175" y="4021975"/>
              <a:ext cx="40000" cy="39500"/>
            </a:xfrm>
            <a:custGeom>
              <a:avLst/>
              <a:gdLst/>
              <a:ahLst/>
              <a:cxnLst/>
              <a:rect l="l" t="t" r="r" b="b"/>
              <a:pathLst>
                <a:path w="1600" h="1580" extrusionOk="0">
                  <a:moveTo>
                    <a:pt x="4" y="0"/>
                  </a:moveTo>
                  <a:cubicBezTo>
                    <a:pt x="4" y="0"/>
                    <a:pt x="4" y="0"/>
                    <a:pt x="4" y="0"/>
                  </a:cubicBezTo>
                  <a:cubicBezTo>
                    <a:pt x="0" y="4"/>
                    <a:pt x="878" y="943"/>
                    <a:pt x="1312" y="1374"/>
                  </a:cubicBezTo>
                  <a:cubicBezTo>
                    <a:pt x="1465" y="1527"/>
                    <a:pt x="1536" y="1580"/>
                    <a:pt x="1566" y="1580"/>
                  </a:cubicBezTo>
                  <a:cubicBezTo>
                    <a:pt x="1572" y="1580"/>
                    <a:pt x="1576" y="1578"/>
                    <a:pt x="1579" y="1575"/>
                  </a:cubicBezTo>
                  <a:cubicBezTo>
                    <a:pt x="1599" y="1559"/>
                    <a:pt x="1546" y="1476"/>
                    <a:pt x="1378" y="1308"/>
                  </a:cubicBezTo>
                  <a:cubicBezTo>
                    <a:pt x="944" y="875"/>
                    <a:pt x="13" y="0"/>
                    <a:pt x="4"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5" name="Google Shape;1385;p14"/>
            <p:cNvSpPr/>
            <p:nvPr/>
          </p:nvSpPr>
          <p:spPr>
            <a:xfrm>
              <a:off x="2570100" y="4023000"/>
              <a:ext cx="38975" cy="38475"/>
            </a:xfrm>
            <a:custGeom>
              <a:avLst/>
              <a:gdLst/>
              <a:ahLst/>
              <a:cxnLst/>
              <a:rect l="l" t="t" r="r" b="b"/>
              <a:pathLst>
                <a:path w="1559" h="1539" extrusionOk="0">
                  <a:moveTo>
                    <a:pt x="4" y="0"/>
                  </a:moveTo>
                  <a:cubicBezTo>
                    <a:pt x="4" y="0"/>
                    <a:pt x="4" y="0"/>
                    <a:pt x="4" y="0"/>
                  </a:cubicBezTo>
                  <a:cubicBezTo>
                    <a:pt x="0" y="0"/>
                    <a:pt x="849" y="915"/>
                    <a:pt x="1279" y="1333"/>
                  </a:cubicBezTo>
                  <a:cubicBezTo>
                    <a:pt x="1429" y="1486"/>
                    <a:pt x="1499" y="1539"/>
                    <a:pt x="1529" y="1539"/>
                  </a:cubicBezTo>
                  <a:cubicBezTo>
                    <a:pt x="1535" y="1539"/>
                    <a:pt x="1539" y="1537"/>
                    <a:pt x="1542" y="1534"/>
                  </a:cubicBezTo>
                  <a:cubicBezTo>
                    <a:pt x="1558" y="1518"/>
                    <a:pt x="1509" y="1440"/>
                    <a:pt x="1341" y="1271"/>
                  </a:cubicBezTo>
                  <a:cubicBezTo>
                    <a:pt x="924" y="854"/>
                    <a:pt x="13" y="0"/>
                    <a:pt x="4"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6" name="Google Shape;1386;p14"/>
            <p:cNvSpPr/>
            <p:nvPr/>
          </p:nvSpPr>
          <p:spPr>
            <a:xfrm>
              <a:off x="2570900" y="4023925"/>
              <a:ext cx="38075" cy="37525"/>
            </a:xfrm>
            <a:custGeom>
              <a:avLst/>
              <a:gdLst/>
              <a:ahLst/>
              <a:cxnLst/>
              <a:rect l="l" t="t" r="r" b="b"/>
              <a:pathLst>
                <a:path w="1523" h="1501" extrusionOk="0">
                  <a:moveTo>
                    <a:pt x="9" y="0"/>
                  </a:moveTo>
                  <a:cubicBezTo>
                    <a:pt x="9" y="0"/>
                    <a:pt x="9" y="0"/>
                    <a:pt x="9" y="0"/>
                  </a:cubicBezTo>
                  <a:cubicBezTo>
                    <a:pt x="1" y="4"/>
                    <a:pt x="833" y="890"/>
                    <a:pt x="1251" y="1300"/>
                  </a:cubicBezTo>
                  <a:cubicBezTo>
                    <a:pt x="1403" y="1452"/>
                    <a:pt x="1473" y="1500"/>
                    <a:pt x="1500" y="1500"/>
                  </a:cubicBezTo>
                  <a:cubicBezTo>
                    <a:pt x="1504" y="1500"/>
                    <a:pt x="1508" y="1499"/>
                    <a:pt x="1510" y="1497"/>
                  </a:cubicBezTo>
                  <a:cubicBezTo>
                    <a:pt x="1522" y="1481"/>
                    <a:pt x="1477" y="1403"/>
                    <a:pt x="1313" y="1239"/>
                  </a:cubicBezTo>
                  <a:cubicBezTo>
                    <a:pt x="900" y="825"/>
                    <a:pt x="17" y="0"/>
                    <a:pt x="9"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7" name="Google Shape;1387;p14"/>
            <p:cNvSpPr/>
            <p:nvPr/>
          </p:nvSpPr>
          <p:spPr>
            <a:xfrm>
              <a:off x="2571825" y="4024750"/>
              <a:ext cx="37150" cy="36825"/>
            </a:xfrm>
            <a:custGeom>
              <a:avLst/>
              <a:gdLst/>
              <a:ahLst/>
              <a:cxnLst/>
              <a:rect l="l" t="t" r="r" b="b"/>
              <a:pathLst>
                <a:path w="1486" h="1473" extrusionOk="0">
                  <a:moveTo>
                    <a:pt x="5" y="0"/>
                  </a:moveTo>
                  <a:cubicBezTo>
                    <a:pt x="5" y="0"/>
                    <a:pt x="5" y="0"/>
                    <a:pt x="5" y="0"/>
                  </a:cubicBezTo>
                  <a:cubicBezTo>
                    <a:pt x="1" y="8"/>
                    <a:pt x="813" y="869"/>
                    <a:pt x="1210" y="1279"/>
                  </a:cubicBezTo>
                  <a:cubicBezTo>
                    <a:pt x="1360" y="1422"/>
                    <a:pt x="1427" y="1473"/>
                    <a:pt x="1456" y="1473"/>
                  </a:cubicBezTo>
                  <a:cubicBezTo>
                    <a:pt x="1461" y="1473"/>
                    <a:pt x="1466" y="1471"/>
                    <a:pt x="1469" y="1468"/>
                  </a:cubicBezTo>
                  <a:cubicBezTo>
                    <a:pt x="1485" y="1448"/>
                    <a:pt x="1440" y="1374"/>
                    <a:pt x="1276" y="1210"/>
                  </a:cubicBezTo>
                  <a:cubicBezTo>
                    <a:pt x="875" y="809"/>
                    <a:pt x="17" y="0"/>
                    <a:pt x="5"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8" name="Google Shape;1388;p14"/>
            <p:cNvSpPr/>
            <p:nvPr/>
          </p:nvSpPr>
          <p:spPr>
            <a:xfrm>
              <a:off x="2572750" y="4025650"/>
              <a:ext cx="36125" cy="35850"/>
            </a:xfrm>
            <a:custGeom>
              <a:avLst/>
              <a:gdLst/>
              <a:ahLst/>
              <a:cxnLst/>
              <a:rect l="l" t="t" r="r" b="b"/>
              <a:pathLst>
                <a:path w="1445" h="1434" extrusionOk="0">
                  <a:moveTo>
                    <a:pt x="5" y="1"/>
                  </a:moveTo>
                  <a:cubicBezTo>
                    <a:pt x="5" y="1"/>
                    <a:pt x="5" y="1"/>
                    <a:pt x="5" y="1"/>
                  </a:cubicBezTo>
                  <a:cubicBezTo>
                    <a:pt x="1" y="9"/>
                    <a:pt x="788" y="850"/>
                    <a:pt x="1177" y="1239"/>
                  </a:cubicBezTo>
                  <a:cubicBezTo>
                    <a:pt x="1322" y="1384"/>
                    <a:pt x="1391" y="1433"/>
                    <a:pt x="1420" y="1433"/>
                  </a:cubicBezTo>
                  <a:cubicBezTo>
                    <a:pt x="1425" y="1433"/>
                    <a:pt x="1429" y="1431"/>
                    <a:pt x="1432" y="1428"/>
                  </a:cubicBezTo>
                  <a:cubicBezTo>
                    <a:pt x="1444" y="1407"/>
                    <a:pt x="1399" y="1334"/>
                    <a:pt x="1239" y="1178"/>
                  </a:cubicBezTo>
                  <a:cubicBezTo>
                    <a:pt x="850" y="789"/>
                    <a:pt x="13" y="1"/>
                    <a:pt x="5"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9" name="Google Shape;1389;p14"/>
            <p:cNvSpPr/>
            <p:nvPr/>
          </p:nvSpPr>
          <p:spPr>
            <a:xfrm>
              <a:off x="2573675" y="4026575"/>
              <a:ext cx="35200" cy="34875"/>
            </a:xfrm>
            <a:custGeom>
              <a:avLst/>
              <a:gdLst/>
              <a:ahLst/>
              <a:cxnLst/>
              <a:rect l="l" t="t" r="r" b="b"/>
              <a:pathLst>
                <a:path w="1408" h="1395" extrusionOk="0">
                  <a:moveTo>
                    <a:pt x="5" y="1"/>
                  </a:moveTo>
                  <a:cubicBezTo>
                    <a:pt x="5" y="1"/>
                    <a:pt x="5" y="1"/>
                    <a:pt x="5" y="1"/>
                  </a:cubicBezTo>
                  <a:cubicBezTo>
                    <a:pt x="1" y="5"/>
                    <a:pt x="763" y="821"/>
                    <a:pt x="1149" y="1206"/>
                  </a:cubicBezTo>
                  <a:cubicBezTo>
                    <a:pt x="1292" y="1350"/>
                    <a:pt x="1358" y="1395"/>
                    <a:pt x="1384" y="1395"/>
                  </a:cubicBezTo>
                  <a:cubicBezTo>
                    <a:pt x="1389" y="1395"/>
                    <a:pt x="1392" y="1393"/>
                    <a:pt x="1395" y="1391"/>
                  </a:cubicBezTo>
                  <a:cubicBezTo>
                    <a:pt x="1407" y="1375"/>
                    <a:pt x="1366" y="1305"/>
                    <a:pt x="1210" y="1145"/>
                  </a:cubicBezTo>
                  <a:cubicBezTo>
                    <a:pt x="826" y="760"/>
                    <a:pt x="13" y="1"/>
                    <a:pt x="5" y="1"/>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0" name="Google Shape;1390;p14"/>
            <p:cNvSpPr/>
            <p:nvPr/>
          </p:nvSpPr>
          <p:spPr>
            <a:xfrm>
              <a:off x="2574700" y="4027500"/>
              <a:ext cx="34050" cy="33825"/>
            </a:xfrm>
            <a:custGeom>
              <a:avLst/>
              <a:gdLst/>
              <a:ahLst/>
              <a:cxnLst/>
              <a:rect l="l" t="t" r="r" b="b"/>
              <a:pathLst>
                <a:path w="1362" h="1353" extrusionOk="0">
                  <a:moveTo>
                    <a:pt x="1" y="1"/>
                  </a:moveTo>
                  <a:cubicBezTo>
                    <a:pt x="1" y="1"/>
                    <a:pt x="1" y="1"/>
                    <a:pt x="1" y="1"/>
                  </a:cubicBezTo>
                  <a:cubicBezTo>
                    <a:pt x="1" y="5"/>
                    <a:pt x="739" y="800"/>
                    <a:pt x="1108" y="1169"/>
                  </a:cubicBezTo>
                  <a:cubicBezTo>
                    <a:pt x="1250" y="1312"/>
                    <a:pt x="1315" y="1352"/>
                    <a:pt x="1338" y="1352"/>
                  </a:cubicBezTo>
                  <a:cubicBezTo>
                    <a:pt x="1341" y="1352"/>
                    <a:pt x="1344" y="1351"/>
                    <a:pt x="1346" y="1350"/>
                  </a:cubicBezTo>
                  <a:cubicBezTo>
                    <a:pt x="1362" y="1333"/>
                    <a:pt x="1321" y="1260"/>
                    <a:pt x="1169" y="1108"/>
                  </a:cubicBezTo>
                  <a:cubicBezTo>
                    <a:pt x="793" y="740"/>
                    <a:pt x="9" y="1"/>
                    <a:pt x="1"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1" name="Google Shape;1391;p14"/>
            <p:cNvSpPr/>
            <p:nvPr/>
          </p:nvSpPr>
          <p:spPr>
            <a:xfrm>
              <a:off x="2575525" y="4028525"/>
              <a:ext cx="33350" cy="32925"/>
            </a:xfrm>
            <a:custGeom>
              <a:avLst/>
              <a:gdLst/>
              <a:ahLst/>
              <a:cxnLst/>
              <a:rect l="l" t="t" r="r" b="b"/>
              <a:pathLst>
                <a:path w="1334" h="1317" extrusionOk="0">
                  <a:moveTo>
                    <a:pt x="9" y="1"/>
                  </a:moveTo>
                  <a:cubicBezTo>
                    <a:pt x="9" y="1"/>
                    <a:pt x="9" y="1"/>
                    <a:pt x="9" y="1"/>
                  </a:cubicBezTo>
                  <a:cubicBezTo>
                    <a:pt x="0" y="1"/>
                    <a:pt x="718" y="768"/>
                    <a:pt x="1083" y="1132"/>
                  </a:cubicBezTo>
                  <a:cubicBezTo>
                    <a:pt x="1219" y="1272"/>
                    <a:pt x="1284" y="1317"/>
                    <a:pt x="1310" y="1317"/>
                  </a:cubicBezTo>
                  <a:cubicBezTo>
                    <a:pt x="1315" y="1317"/>
                    <a:pt x="1318" y="1315"/>
                    <a:pt x="1321" y="1313"/>
                  </a:cubicBezTo>
                  <a:cubicBezTo>
                    <a:pt x="1333" y="1297"/>
                    <a:pt x="1292" y="1231"/>
                    <a:pt x="1140" y="1075"/>
                  </a:cubicBezTo>
                  <a:cubicBezTo>
                    <a:pt x="780" y="715"/>
                    <a:pt x="17" y="1"/>
                    <a:pt x="9"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2" name="Google Shape;1392;p14"/>
            <p:cNvSpPr/>
            <p:nvPr/>
          </p:nvSpPr>
          <p:spPr>
            <a:xfrm>
              <a:off x="2576450" y="4029450"/>
              <a:ext cx="32425" cy="32000"/>
            </a:xfrm>
            <a:custGeom>
              <a:avLst/>
              <a:gdLst/>
              <a:ahLst/>
              <a:cxnLst/>
              <a:rect l="l" t="t" r="r" b="b"/>
              <a:pathLst>
                <a:path w="1297" h="1280" extrusionOk="0">
                  <a:moveTo>
                    <a:pt x="5" y="1"/>
                  </a:moveTo>
                  <a:cubicBezTo>
                    <a:pt x="4" y="1"/>
                    <a:pt x="4" y="1"/>
                    <a:pt x="4" y="1"/>
                  </a:cubicBezTo>
                  <a:cubicBezTo>
                    <a:pt x="0" y="5"/>
                    <a:pt x="697" y="747"/>
                    <a:pt x="1050" y="1100"/>
                  </a:cubicBezTo>
                  <a:cubicBezTo>
                    <a:pt x="1186" y="1236"/>
                    <a:pt x="1248" y="1280"/>
                    <a:pt x="1273" y="1280"/>
                  </a:cubicBezTo>
                  <a:cubicBezTo>
                    <a:pt x="1278" y="1280"/>
                    <a:pt x="1281" y="1278"/>
                    <a:pt x="1284" y="1276"/>
                  </a:cubicBezTo>
                  <a:cubicBezTo>
                    <a:pt x="1296" y="1260"/>
                    <a:pt x="1255" y="1194"/>
                    <a:pt x="1107" y="1046"/>
                  </a:cubicBezTo>
                  <a:cubicBezTo>
                    <a:pt x="757" y="692"/>
                    <a:pt x="21" y="1"/>
                    <a:pt x="5" y="1"/>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3" name="Google Shape;1393;p14"/>
            <p:cNvSpPr/>
            <p:nvPr/>
          </p:nvSpPr>
          <p:spPr>
            <a:xfrm>
              <a:off x="2577375" y="4030275"/>
              <a:ext cx="31375" cy="31050"/>
            </a:xfrm>
            <a:custGeom>
              <a:avLst/>
              <a:gdLst/>
              <a:ahLst/>
              <a:cxnLst/>
              <a:rect l="l" t="t" r="r" b="b"/>
              <a:pathLst>
                <a:path w="1255" h="1242" extrusionOk="0">
                  <a:moveTo>
                    <a:pt x="4" y="0"/>
                  </a:moveTo>
                  <a:cubicBezTo>
                    <a:pt x="4" y="0"/>
                    <a:pt x="4" y="0"/>
                    <a:pt x="4" y="0"/>
                  </a:cubicBezTo>
                  <a:cubicBezTo>
                    <a:pt x="0" y="9"/>
                    <a:pt x="673" y="726"/>
                    <a:pt x="1013" y="1067"/>
                  </a:cubicBezTo>
                  <a:cubicBezTo>
                    <a:pt x="1148" y="1202"/>
                    <a:pt x="1209" y="1241"/>
                    <a:pt x="1231" y="1241"/>
                  </a:cubicBezTo>
                  <a:cubicBezTo>
                    <a:pt x="1234" y="1241"/>
                    <a:pt x="1237" y="1240"/>
                    <a:pt x="1239" y="1239"/>
                  </a:cubicBezTo>
                  <a:cubicBezTo>
                    <a:pt x="1255" y="1222"/>
                    <a:pt x="1218" y="1161"/>
                    <a:pt x="1070" y="1009"/>
                  </a:cubicBezTo>
                  <a:cubicBezTo>
                    <a:pt x="735" y="674"/>
                    <a:pt x="13" y="0"/>
                    <a:pt x="4"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4" name="Google Shape;1394;p14"/>
            <p:cNvSpPr/>
            <p:nvPr/>
          </p:nvSpPr>
          <p:spPr>
            <a:xfrm>
              <a:off x="2578300" y="4031200"/>
              <a:ext cx="30575" cy="30125"/>
            </a:xfrm>
            <a:custGeom>
              <a:avLst/>
              <a:gdLst/>
              <a:ahLst/>
              <a:cxnLst/>
              <a:rect l="l" t="t" r="r" b="b"/>
              <a:pathLst>
                <a:path w="1223" h="1205" extrusionOk="0">
                  <a:moveTo>
                    <a:pt x="4" y="0"/>
                  </a:moveTo>
                  <a:cubicBezTo>
                    <a:pt x="4" y="0"/>
                    <a:pt x="4" y="0"/>
                    <a:pt x="4" y="0"/>
                  </a:cubicBezTo>
                  <a:cubicBezTo>
                    <a:pt x="0" y="4"/>
                    <a:pt x="648" y="702"/>
                    <a:pt x="988" y="1030"/>
                  </a:cubicBezTo>
                  <a:cubicBezTo>
                    <a:pt x="1116" y="1165"/>
                    <a:pt x="1177" y="1204"/>
                    <a:pt x="1201" y="1204"/>
                  </a:cubicBezTo>
                  <a:cubicBezTo>
                    <a:pt x="1205" y="1204"/>
                    <a:pt x="1208" y="1203"/>
                    <a:pt x="1210" y="1202"/>
                  </a:cubicBezTo>
                  <a:cubicBezTo>
                    <a:pt x="1222" y="1185"/>
                    <a:pt x="1181" y="1124"/>
                    <a:pt x="1037" y="980"/>
                  </a:cubicBezTo>
                  <a:cubicBezTo>
                    <a:pt x="706" y="645"/>
                    <a:pt x="13" y="0"/>
                    <a:pt x="4" y="0"/>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5" name="Google Shape;1395;p14"/>
            <p:cNvSpPr/>
            <p:nvPr/>
          </p:nvSpPr>
          <p:spPr>
            <a:xfrm>
              <a:off x="2579100" y="4032125"/>
              <a:ext cx="29650" cy="29025"/>
            </a:xfrm>
            <a:custGeom>
              <a:avLst/>
              <a:gdLst/>
              <a:ahLst/>
              <a:cxnLst/>
              <a:rect l="l" t="t" r="r" b="b"/>
              <a:pathLst>
                <a:path w="1186" h="1161" extrusionOk="0">
                  <a:moveTo>
                    <a:pt x="9" y="0"/>
                  </a:moveTo>
                  <a:cubicBezTo>
                    <a:pt x="9" y="0"/>
                    <a:pt x="9" y="0"/>
                    <a:pt x="9" y="0"/>
                  </a:cubicBezTo>
                  <a:cubicBezTo>
                    <a:pt x="1" y="4"/>
                    <a:pt x="632" y="677"/>
                    <a:pt x="956" y="993"/>
                  </a:cubicBezTo>
                  <a:cubicBezTo>
                    <a:pt x="1082" y="1118"/>
                    <a:pt x="1139" y="1160"/>
                    <a:pt x="1161" y="1160"/>
                  </a:cubicBezTo>
                  <a:cubicBezTo>
                    <a:pt x="1165" y="1160"/>
                    <a:pt x="1168" y="1159"/>
                    <a:pt x="1170" y="1157"/>
                  </a:cubicBezTo>
                  <a:cubicBezTo>
                    <a:pt x="1186" y="1144"/>
                    <a:pt x="1149" y="1087"/>
                    <a:pt x="1005" y="943"/>
                  </a:cubicBezTo>
                  <a:cubicBezTo>
                    <a:pt x="687" y="625"/>
                    <a:pt x="18" y="0"/>
                    <a:pt x="9" y="0"/>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6" name="Google Shape;1396;p14"/>
            <p:cNvSpPr/>
            <p:nvPr/>
          </p:nvSpPr>
          <p:spPr>
            <a:xfrm>
              <a:off x="2580025" y="4033050"/>
              <a:ext cx="28625" cy="28075"/>
            </a:xfrm>
            <a:custGeom>
              <a:avLst/>
              <a:gdLst/>
              <a:ahLst/>
              <a:cxnLst/>
              <a:rect l="l" t="t" r="r" b="b"/>
              <a:pathLst>
                <a:path w="1145" h="1123" extrusionOk="0">
                  <a:moveTo>
                    <a:pt x="5" y="0"/>
                  </a:moveTo>
                  <a:cubicBezTo>
                    <a:pt x="5" y="0"/>
                    <a:pt x="5" y="0"/>
                    <a:pt x="5" y="0"/>
                  </a:cubicBezTo>
                  <a:cubicBezTo>
                    <a:pt x="1" y="4"/>
                    <a:pt x="612" y="656"/>
                    <a:pt x="919" y="964"/>
                  </a:cubicBezTo>
                  <a:cubicBezTo>
                    <a:pt x="1043" y="1084"/>
                    <a:pt x="1097" y="1122"/>
                    <a:pt x="1120" y="1122"/>
                  </a:cubicBezTo>
                  <a:cubicBezTo>
                    <a:pt x="1123" y="1122"/>
                    <a:pt x="1126" y="1121"/>
                    <a:pt x="1128" y="1120"/>
                  </a:cubicBezTo>
                  <a:cubicBezTo>
                    <a:pt x="1145" y="1111"/>
                    <a:pt x="1108" y="1050"/>
                    <a:pt x="968" y="910"/>
                  </a:cubicBezTo>
                  <a:cubicBezTo>
                    <a:pt x="663" y="601"/>
                    <a:pt x="22" y="0"/>
                    <a:pt x="5"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7" name="Google Shape;1397;p14"/>
            <p:cNvSpPr/>
            <p:nvPr/>
          </p:nvSpPr>
          <p:spPr>
            <a:xfrm>
              <a:off x="2580950" y="4033850"/>
              <a:ext cx="27700" cy="27475"/>
            </a:xfrm>
            <a:custGeom>
              <a:avLst/>
              <a:gdLst/>
              <a:ahLst/>
              <a:cxnLst/>
              <a:rect l="l" t="t" r="r" b="b"/>
              <a:pathLst>
                <a:path w="1108" h="1099" extrusionOk="0">
                  <a:moveTo>
                    <a:pt x="5" y="1"/>
                  </a:moveTo>
                  <a:cubicBezTo>
                    <a:pt x="5" y="1"/>
                    <a:pt x="5" y="1"/>
                    <a:pt x="5" y="1"/>
                  </a:cubicBezTo>
                  <a:cubicBezTo>
                    <a:pt x="1" y="9"/>
                    <a:pt x="591" y="632"/>
                    <a:pt x="886" y="936"/>
                  </a:cubicBezTo>
                  <a:cubicBezTo>
                    <a:pt x="1011" y="1060"/>
                    <a:pt x="1067" y="1098"/>
                    <a:pt x="1088" y="1098"/>
                  </a:cubicBezTo>
                  <a:cubicBezTo>
                    <a:pt x="1091" y="1098"/>
                    <a:pt x="1094" y="1097"/>
                    <a:pt x="1096" y="1096"/>
                  </a:cubicBezTo>
                  <a:cubicBezTo>
                    <a:pt x="1108" y="1079"/>
                    <a:pt x="1075" y="1022"/>
                    <a:pt x="940" y="883"/>
                  </a:cubicBezTo>
                  <a:cubicBezTo>
                    <a:pt x="637" y="584"/>
                    <a:pt x="13" y="1"/>
                    <a:pt x="5"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8" name="Google Shape;1398;p14"/>
            <p:cNvSpPr/>
            <p:nvPr/>
          </p:nvSpPr>
          <p:spPr>
            <a:xfrm>
              <a:off x="2581975" y="4034875"/>
              <a:ext cx="26775" cy="26450"/>
            </a:xfrm>
            <a:custGeom>
              <a:avLst/>
              <a:gdLst/>
              <a:ahLst/>
              <a:cxnLst/>
              <a:rect l="l" t="t" r="r" b="b"/>
              <a:pathLst>
                <a:path w="1071" h="1058" extrusionOk="0">
                  <a:moveTo>
                    <a:pt x="5" y="1"/>
                  </a:moveTo>
                  <a:cubicBezTo>
                    <a:pt x="5" y="1"/>
                    <a:pt x="5" y="1"/>
                    <a:pt x="5" y="1"/>
                  </a:cubicBezTo>
                  <a:cubicBezTo>
                    <a:pt x="1" y="5"/>
                    <a:pt x="558" y="608"/>
                    <a:pt x="849" y="899"/>
                  </a:cubicBezTo>
                  <a:cubicBezTo>
                    <a:pt x="972" y="1022"/>
                    <a:pt x="1026" y="1058"/>
                    <a:pt x="1047" y="1058"/>
                  </a:cubicBezTo>
                  <a:cubicBezTo>
                    <a:pt x="1050" y="1058"/>
                    <a:pt x="1053" y="1057"/>
                    <a:pt x="1055" y="1055"/>
                  </a:cubicBezTo>
                  <a:cubicBezTo>
                    <a:pt x="1071" y="1038"/>
                    <a:pt x="1034" y="981"/>
                    <a:pt x="903" y="850"/>
                  </a:cubicBezTo>
                  <a:cubicBezTo>
                    <a:pt x="613" y="564"/>
                    <a:pt x="13" y="1"/>
                    <a:pt x="5"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9" name="Google Shape;1399;p14"/>
            <p:cNvSpPr/>
            <p:nvPr/>
          </p:nvSpPr>
          <p:spPr>
            <a:xfrm>
              <a:off x="2582900" y="4035800"/>
              <a:ext cx="25750" cy="25525"/>
            </a:xfrm>
            <a:custGeom>
              <a:avLst/>
              <a:gdLst/>
              <a:ahLst/>
              <a:cxnLst/>
              <a:rect l="l" t="t" r="r" b="b"/>
              <a:pathLst>
                <a:path w="1030" h="1021" extrusionOk="0">
                  <a:moveTo>
                    <a:pt x="5" y="1"/>
                  </a:moveTo>
                  <a:cubicBezTo>
                    <a:pt x="5" y="1"/>
                    <a:pt x="5" y="1"/>
                    <a:pt x="5" y="1"/>
                  </a:cubicBezTo>
                  <a:cubicBezTo>
                    <a:pt x="1" y="5"/>
                    <a:pt x="538" y="579"/>
                    <a:pt x="812" y="866"/>
                  </a:cubicBezTo>
                  <a:cubicBezTo>
                    <a:pt x="932" y="985"/>
                    <a:pt x="982" y="1021"/>
                    <a:pt x="1004" y="1021"/>
                  </a:cubicBezTo>
                  <a:cubicBezTo>
                    <a:pt x="1008" y="1021"/>
                    <a:pt x="1011" y="1020"/>
                    <a:pt x="1013" y="1018"/>
                  </a:cubicBezTo>
                  <a:cubicBezTo>
                    <a:pt x="1030" y="1001"/>
                    <a:pt x="997" y="948"/>
                    <a:pt x="866" y="817"/>
                  </a:cubicBezTo>
                  <a:cubicBezTo>
                    <a:pt x="588" y="535"/>
                    <a:pt x="13"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0" name="Google Shape;1400;p14"/>
            <p:cNvSpPr/>
            <p:nvPr/>
          </p:nvSpPr>
          <p:spPr>
            <a:xfrm>
              <a:off x="2583725" y="4036725"/>
              <a:ext cx="24925" cy="24450"/>
            </a:xfrm>
            <a:custGeom>
              <a:avLst/>
              <a:gdLst/>
              <a:ahLst/>
              <a:cxnLst/>
              <a:rect l="l" t="t" r="r" b="b"/>
              <a:pathLst>
                <a:path w="997" h="978" extrusionOk="0">
                  <a:moveTo>
                    <a:pt x="9" y="1"/>
                  </a:moveTo>
                  <a:cubicBezTo>
                    <a:pt x="9" y="1"/>
                    <a:pt x="9" y="1"/>
                    <a:pt x="9" y="1"/>
                  </a:cubicBezTo>
                  <a:cubicBezTo>
                    <a:pt x="0" y="5"/>
                    <a:pt x="521" y="558"/>
                    <a:pt x="792" y="825"/>
                  </a:cubicBezTo>
                  <a:cubicBezTo>
                    <a:pt x="900" y="940"/>
                    <a:pt x="956" y="977"/>
                    <a:pt x="976" y="977"/>
                  </a:cubicBezTo>
                  <a:cubicBezTo>
                    <a:pt x="980" y="977"/>
                    <a:pt x="983" y="975"/>
                    <a:pt x="985" y="973"/>
                  </a:cubicBezTo>
                  <a:cubicBezTo>
                    <a:pt x="997" y="956"/>
                    <a:pt x="964" y="907"/>
                    <a:pt x="837" y="780"/>
                  </a:cubicBezTo>
                  <a:cubicBezTo>
                    <a:pt x="567" y="514"/>
                    <a:pt x="17" y="1"/>
                    <a:pt x="9" y="1"/>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1" name="Google Shape;1401;p14"/>
            <p:cNvSpPr/>
            <p:nvPr/>
          </p:nvSpPr>
          <p:spPr>
            <a:xfrm>
              <a:off x="2584650" y="4037550"/>
              <a:ext cx="23900" cy="23625"/>
            </a:xfrm>
            <a:custGeom>
              <a:avLst/>
              <a:gdLst/>
              <a:ahLst/>
              <a:cxnLst/>
              <a:rect l="l" t="t" r="r" b="b"/>
              <a:pathLst>
                <a:path w="956" h="945" extrusionOk="0">
                  <a:moveTo>
                    <a:pt x="5" y="1"/>
                  </a:moveTo>
                  <a:cubicBezTo>
                    <a:pt x="4" y="1"/>
                    <a:pt x="4" y="1"/>
                    <a:pt x="4" y="1"/>
                  </a:cubicBezTo>
                  <a:cubicBezTo>
                    <a:pt x="0" y="9"/>
                    <a:pt x="496" y="542"/>
                    <a:pt x="755" y="796"/>
                  </a:cubicBezTo>
                  <a:cubicBezTo>
                    <a:pt x="863" y="908"/>
                    <a:pt x="910" y="944"/>
                    <a:pt x="932" y="944"/>
                  </a:cubicBezTo>
                  <a:cubicBezTo>
                    <a:pt x="937" y="944"/>
                    <a:pt x="941" y="942"/>
                    <a:pt x="943" y="940"/>
                  </a:cubicBezTo>
                  <a:cubicBezTo>
                    <a:pt x="956" y="923"/>
                    <a:pt x="927" y="878"/>
                    <a:pt x="800" y="751"/>
                  </a:cubicBezTo>
                  <a:cubicBezTo>
                    <a:pt x="547" y="494"/>
                    <a:pt x="17" y="1"/>
                    <a:pt x="5"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2" name="Google Shape;1402;p14"/>
            <p:cNvSpPr/>
            <p:nvPr/>
          </p:nvSpPr>
          <p:spPr>
            <a:xfrm>
              <a:off x="2585575" y="4038475"/>
              <a:ext cx="22975" cy="22650"/>
            </a:xfrm>
            <a:custGeom>
              <a:avLst/>
              <a:gdLst/>
              <a:ahLst/>
              <a:cxnLst/>
              <a:rect l="l" t="t" r="r" b="b"/>
              <a:pathLst>
                <a:path w="919" h="906" extrusionOk="0">
                  <a:moveTo>
                    <a:pt x="4" y="0"/>
                  </a:moveTo>
                  <a:cubicBezTo>
                    <a:pt x="4" y="0"/>
                    <a:pt x="4" y="0"/>
                    <a:pt x="4" y="0"/>
                  </a:cubicBezTo>
                  <a:cubicBezTo>
                    <a:pt x="0" y="9"/>
                    <a:pt x="472" y="513"/>
                    <a:pt x="718" y="767"/>
                  </a:cubicBezTo>
                  <a:cubicBezTo>
                    <a:pt x="825" y="874"/>
                    <a:pt x="874" y="906"/>
                    <a:pt x="894" y="906"/>
                  </a:cubicBezTo>
                  <a:cubicBezTo>
                    <a:pt x="898" y="906"/>
                    <a:pt x="900" y="905"/>
                    <a:pt x="902" y="903"/>
                  </a:cubicBezTo>
                  <a:cubicBezTo>
                    <a:pt x="919" y="894"/>
                    <a:pt x="886" y="841"/>
                    <a:pt x="763" y="718"/>
                  </a:cubicBezTo>
                  <a:cubicBezTo>
                    <a:pt x="518" y="469"/>
                    <a:pt x="13" y="0"/>
                    <a:pt x="4" y="0"/>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3" name="Google Shape;1403;p14"/>
            <p:cNvSpPr/>
            <p:nvPr/>
          </p:nvSpPr>
          <p:spPr>
            <a:xfrm>
              <a:off x="2586500" y="4039400"/>
              <a:ext cx="22050" cy="21625"/>
            </a:xfrm>
            <a:custGeom>
              <a:avLst/>
              <a:gdLst/>
              <a:ahLst/>
              <a:cxnLst/>
              <a:rect l="l" t="t" r="r" b="b"/>
              <a:pathLst>
                <a:path w="882" h="865" extrusionOk="0">
                  <a:moveTo>
                    <a:pt x="4" y="0"/>
                  </a:moveTo>
                  <a:cubicBezTo>
                    <a:pt x="4" y="0"/>
                    <a:pt x="4" y="0"/>
                    <a:pt x="4" y="0"/>
                  </a:cubicBezTo>
                  <a:cubicBezTo>
                    <a:pt x="0" y="4"/>
                    <a:pt x="451" y="492"/>
                    <a:pt x="689" y="722"/>
                  </a:cubicBezTo>
                  <a:cubicBezTo>
                    <a:pt x="799" y="833"/>
                    <a:pt x="846" y="865"/>
                    <a:pt x="863" y="865"/>
                  </a:cubicBezTo>
                  <a:cubicBezTo>
                    <a:pt x="866" y="865"/>
                    <a:pt x="868" y="863"/>
                    <a:pt x="869" y="862"/>
                  </a:cubicBezTo>
                  <a:cubicBezTo>
                    <a:pt x="882" y="853"/>
                    <a:pt x="853" y="804"/>
                    <a:pt x="730" y="681"/>
                  </a:cubicBezTo>
                  <a:cubicBezTo>
                    <a:pt x="493" y="448"/>
                    <a:pt x="13" y="0"/>
                    <a:pt x="4" y="0"/>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4" name="Google Shape;1404;p14"/>
            <p:cNvSpPr/>
            <p:nvPr/>
          </p:nvSpPr>
          <p:spPr>
            <a:xfrm>
              <a:off x="2587300" y="4040325"/>
              <a:ext cx="21250" cy="20700"/>
            </a:xfrm>
            <a:custGeom>
              <a:avLst/>
              <a:gdLst/>
              <a:ahLst/>
              <a:cxnLst/>
              <a:rect l="l" t="t" r="r" b="b"/>
              <a:pathLst>
                <a:path w="850" h="828" extrusionOk="0">
                  <a:moveTo>
                    <a:pt x="13" y="0"/>
                  </a:moveTo>
                  <a:cubicBezTo>
                    <a:pt x="13" y="0"/>
                    <a:pt x="13" y="0"/>
                    <a:pt x="13" y="0"/>
                  </a:cubicBezTo>
                  <a:cubicBezTo>
                    <a:pt x="1" y="9"/>
                    <a:pt x="431" y="468"/>
                    <a:pt x="661" y="693"/>
                  </a:cubicBezTo>
                  <a:cubicBezTo>
                    <a:pt x="768" y="797"/>
                    <a:pt x="814" y="828"/>
                    <a:pt x="831" y="828"/>
                  </a:cubicBezTo>
                  <a:cubicBezTo>
                    <a:pt x="834" y="828"/>
                    <a:pt x="836" y="826"/>
                    <a:pt x="837" y="825"/>
                  </a:cubicBezTo>
                  <a:cubicBezTo>
                    <a:pt x="850" y="812"/>
                    <a:pt x="821" y="767"/>
                    <a:pt x="706" y="652"/>
                  </a:cubicBezTo>
                  <a:cubicBezTo>
                    <a:pt x="482" y="420"/>
                    <a:pt x="22" y="0"/>
                    <a:pt x="13"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5" name="Google Shape;1405;p14"/>
            <p:cNvSpPr/>
            <p:nvPr/>
          </p:nvSpPr>
          <p:spPr>
            <a:xfrm>
              <a:off x="2588325" y="4041350"/>
              <a:ext cx="20325" cy="19675"/>
            </a:xfrm>
            <a:custGeom>
              <a:avLst/>
              <a:gdLst/>
              <a:ahLst/>
              <a:cxnLst/>
              <a:rect l="l" t="t" r="r" b="b"/>
              <a:pathLst>
                <a:path w="813" h="787" extrusionOk="0">
                  <a:moveTo>
                    <a:pt x="9" y="0"/>
                  </a:moveTo>
                  <a:cubicBezTo>
                    <a:pt x="9" y="0"/>
                    <a:pt x="9" y="0"/>
                    <a:pt x="9" y="0"/>
                  </a:cubicBezTo>
                  <a:cubicBezTo>
                    <a:pt x="1" y="4"/>
                    <a:pt x="407" y="439"/>
                    <a:pt x="628" y="656"/>
                  </a:cubicBezTo>
                  <a:cubicBezTo>
                    <a:pt x="728" y="756"/>
                    <a:pt x="773" y="787"/>
                    <a:pt x="790" y="787"/>
                  </a:cubicBezTo>
                  <a:cubicBezTo>
                    <a:pt x="793" y="787"/>
                    <a:pt x="795" y="785"/>
                    <a:pt x="796" y="784"/>
                  </a:cubicBezTo>
                  <a:cubicBezTo>
                    <a:pt x="813" y="771"/>
                    <a:pt x="788" y="734"/>
                    <a:pt x="669" y="615"/>
                  </a:cubicBezTo>
                  <a:cubicBezTo>
                    <a:pt x="449" y="399"/>
                    <a:pt x="18" y="0"/>
                    <a:pt x="9" y="0"/>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6" name="Google Shape;1406;p14"/>
            <p:cNvSpPr/>
            <p:nvPr/>
          </p:nvSpPr>
          <p:spPr>
            <a:xfrm>
              <a:off x="2589250" y="4042275"/>
              <a:ext cx="19300" cy="18750"/>
            </a:xfrm>
            <a:custGeom>
              <a:avLst/>
              <a:gdLst/>
              <a:ahLst/>
              <a:cxnLst/>
              <a:rect l="l" t="t" r="r" b="b"/>
              <a:pathLst>
                <a:path w="772" h="750" extrusionOk="0">
                  <a:moveTo>
                    <a:pt x="5" y="0"/>
                  </a:moveTo>
                  <a:cubicBezTo>
                    <a:pt x="5" y="0"/>
                    <a:pt x="5" y="0"/>
                    <a:pt x="5" y="0"/>
                  </a:cubicBezTo>
                  <a:cubicBezTo>
                    <a:pt x="1" y="4"/>
                    <a:pt x="382" y="414"/>
                    <a:pt x="595" y="619"/>
                  </a:cubicBezTo>
                  <a:cubicBezTo>
                    <a:pt x="695" y="719"/>
                    <a:pt x="737" y="750"/>
                    <a:pt x="753" y="750"/>
                  </a:cubicBezTo>
                  <a:cubicBezTo>
                    <a:pt x="756" y="750"/>
                    <a:pt x="758" y="748"/>
                    <a:pt x="759" y="747"/>
                  </a:cubicBezTo>
                  <a:cubicBezTo>
                    <a:pt x="772" y="738"/>
                    <a:pt x="743" y="697"/>
                    <a:pt x="632" y="582"/>
                  </a:cubicBezTo>
                  <a:cubicBezTo>
                    <a:pt x="425" y="380"/>
                    <a:pt x="22" y="0"/>
                    <a:pt x="5"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7" name="Google Shape;1407;p14"/>
            <p:cNvSpPr/>
            <p:nvPr/>
          </p:nvSpPr>
          <p:spPr>
            <a:xfrm>
              <a:off x="2590175" y="4043075"/>
              <a:ext cx="18175" cy="18075"/>
            </a:xfrm>
            <a:custGeom>
              <a:avLst/>
              <a:gdLst/>
              <a:ahLst/>
              <a:cxnLst/>
              <a:rect l="l" t="t" r="r" b="b"/>
              <a:pathLst>
                <a:path w="727" h="723" extrusionOk="0">
                  <a:moveTo>
                    <a:pt x="5" y="1"/>
                  </a:moveTo>
                  <a:cubicBezTo>
                    <a:pt x="5" y="1"/>
                    <a:pt x="5" y="1"/>
                    <a:pt x="5" y="1"/>
                  </a:cubicBezTo>
                  <a:cubicBezTo>
                    <a:pt x="1" y="9"/>
                    <a:pt x="357" y="395"/>
                    <a:pt x="554" y="596"/>
                  </a:cubicBezTo>
                  <a:cubicBezTo>
                    <a:pt x="652" y="694"/>
                    <a:pt x="692" y="722"/>
                    <a:pt x="710" y="722"/>
                  </a:cubicBezTo>
                  <a:cubicBezTo>
                    <a:pt x="713" y="722"/>
                    <a:pt x="716" y="721"/>
                    <a:pt x="718" y="719"/>
                  </a:cubicBezTo>
                  <a:cubicBezTo>
                    <a:pt x="727" y="706"/>
                    <a:pt x="706" y="669"/>
                    <a:pt x="595" y="555"/>
                  </a:cubicBezTo>
                  <a:cubicBezTo>
                    <a:pt x="400" y="359"/>
                    <a:pt x="13" y="1"/>
                    <a:pt x="5"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8" name="Google Shape;1408;p14"/>
            <p:cNvSpPr/>
            <p:nvPr/>
          </p:nvSpPr>
          <p:spPr>
            <a:xfrm>
              <a:off x="2591100" y="4044000"/>
              <a:ext cx="17250" cy="17000"/>
            </a:xfrm>
            <a:custGeom>
              <a:avLst/>
              <a:gdLst/>
              <a:ahLst/>
              <a:cxnLst/>
              <a:rect l="l" t="t" r="r" b="b"/>
              <a:pathLst>
                <a:path w="690" h="680" extrusionOk="0">
                  <a:moveTo>
                    <a:pt x="5" y="1"/>
                  </a:moveTo>
                  <a:cubicBezTo>
                    <a:pt x="5" y="1"/>
                    <a:pt x="5" y="1"/>
                    <a:pt x="5" y="1"/>
                  </a:cubicBezTo>
                  <a:cubicBezTo>
                    <a:pt x="1" y="5"/>
                    <a:pt x="337" y="370"/>
                    <a:pt x="521" y="559"/>
                  </a:cubicBezTo>
                  <a:cubicBezTo>
                    <a:pt x="619" y="656"/>
                    <a:pt x="657" y="680"/>
                    <a:pt x="674" y="680"/>
                  </a:cubicBezTo>
                  <a:cubicBezTo>
                    <a:pt x="677" y="680"/>
                    <a:pt x="679" y="679"/>
                    <a:pt x="681" y="678"/>
                  </a:cubicBezTo>
                  <a:cubicBezTo>
                    <a:pt x="690" y="665"/>
                    <a:pt x="669" y="624"/>
                    <a:pt x="562" y="518"/>
                  </a:cubicBezTo>
                  <a:cubicBezTo>
                    <a:pt x="375" y="334"/>
                    <a:pt x="13" y="1"/>
                    <a:pt x="5"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09" name="Google Shape;1409;p14"/>
            <p:cNvSpPr/>
            <p:nvPr/>
          </p:nvSpPr>
          <p:spPr>
            <a:xfrm>
              <a:off x="2591925" y="4044925"/>
              <a:ext cx="16425" cy="16100"/>
            </a:xfrm>
            <a:custGeom>
              <a:avLst/>
              <a:gdLst/>
              <a:ahLst/>
              <a:cxnLst/>
              <a:rect l="l" t="t" r="r" b="b"/>
              <a:pathLst>
                <a:path w="657" h="644" extrusionOk="0">
                  <a:moveTo>
                    <a:pt x="9" y="1"/>
                  </a:moveTo>
                  <a:cubicBezTo>
                    <a:pt x="9" y="1"/>
                    <a:pt x="9" y="1"/>
                    <a:pt x="9" y="1"/>
                  </a:cubicBezTo>
                  <a:cubicBezTo>
                    <a:pt x="0" y="5"/>
                    <a:pt x="320" y="349"/>
                    <a:pt x="492" y="522"/>
                  </a:cubicBezTo>
                  <a:cubicBezTo>
                    <a:pt x="587" y="616"/>
                    <a:pt x="623" y="644"/>
                    <a:pt x="640" y="644"/>
                  </a:cubicBezTo>
                  <a:cubicBezTo>
                    <a:pt x="643" y="644"/>
                    <a:pt x="646" y="643"/>
                    <a:pt x="648" y="641"/>
                  </a:cubicBezTo>
                  <a:cubicBezTo>
                    <a:pt x="657" y="632"/>
                    <a:pt x="636" y="595"/>
                    <a:pt x="529" y="489"/>
                  </a:cubicBezTo>
                  <a:cubicBezTo>
                    <a:pt x="358" y="310"/>
                    <a:pt x="17" y="1"/>
                    <a:pt x="9" y="1"/>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0" name="Google Shape;1410;p14"/>
            <p:cNvSpPr/>
            <p:nvPr/>
          </p:nvSpPr>
          <p:spPr>
            <a:xfrm>
              <a:off x="2592850" y="4045850"/>
              <a:ext cx="15400" cy="15050"/>
            </a:xfrm>
            <a:custGeom>
              <a:avLst/>
              <a:gdLst/>
              <a:ahLst/>
              <a:cxnLst/>
              <a:rect l="l" t="t" r="r" b="b"/>
              <a:pathLst>
                <a:path w="616" h="602" extrusionOk="0">
                  <a:moveTo>
                    <a:pt x="5" y="1"/>
                  </a:moveTo>
                  <a:cubicBezTo>
                    <a:pt x="5" y="1"/>
                    <a:pt x="5" y="1"/>
                    <a:pt x="4" y="1"/>
                  </a:cubicBezTo>
                  <a:cubicBezTo>
                    <a:pt x="0" y="9"/>
                    <a:pt x="291" y="321"/>
                    <a:pt x="455" y="485"/>
                  </a:cubicBezTo>
                  <a:cubicBezTo>
                    <a:pt x="549" y="578"/>
                    <a:pt x="584" y="601"/>
                    <a:pt x="600" y="601"/>
                  </a:cubicBezTo>
                  <a:cubicBezTo>
                    <a:pt x="603" y="601"/>
                    <a:pt x="605" y="601"/>
                    <a:pt x="607" y="599"/>
                  </a:cubicBezTo>
                  <a:cubicBezTo>
                    <a:pt x="615" y="587"/>
                    <a:pt x="595" y="554"/>
                    <a:pt x="492" y="452"/>
                  </a:cubicBezTo>
                  <a:cubicBezTo>
                    <a:pt x="331" y="286"/>
                    <a:pt x="21" y="1"/>
                    <a:pt x="5"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1" name="Google Shape;1411;p14"/>
            <p:cNvSpPr/>
            <p:nvPr/>
          </p:nvSpPr>
          <p:spPr>
            <a:xfrm>
              <a:off x="2593775" y="4046675"/>
              <a:ext cx="14575" cy="14225"/>
            </a:xfrm>
            <a:custGeom>
              <a:avLst/>
              <a:gdLst/>
              <a:ahLst/>
              <a:cxnLst/>
              <a:rect l="l" t="t" r="r" b="b"/>
              <a:pathLst>
                <a:path w="583" h="569" extrusionOk="0">
                  <a:moveTo>
                    <a:pt x="9" y="0"/>
                  </a:moveTo>
                  <a:cubicBezTo>
                    <a:pt x="9" y="0"/>
                    <a:pt x="8" y="1"/>
                    <a:pt x="8" y="1"/>
                  </a:cubicBezTo>
                  <a:cubicBezTo>
                    <a:pt x="0" y="13"/>
                    <a:pt x="271" y="304"/>
                    <a:pt x="431" y="460"/>
                  </a:cubicBezTo>
                  <a:cubicBezTo>
                    <a:pt x="517" y="546"/>
                    <a:pt x="551" y="568"/>
                    <a:pt x="567" y="568"/>
                  </a:cubicBezTo>
                  <a:cubicBezTo>
                    <a:pt x="570" y="568"/>
                    <a:pt x="572" y="568"/>
                    <a:pt x="574" y="566"/>
                  </a:cubicBezTo>
                  <a:cubicBezTo>
                    <a:pt x="583" y="554"/>
                    <a:pt x="570" y="525"/>
                    <a:pt x="468" y="423"/>
                  </a:cubicBezTo>
                  <a:cubicBezTo>
                    <a:pt x="309" y="268"/>
                    <a:pt x="21"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2" name="Google Shape;1412;p14"/>
            <p:cNvSpPr/>
            <p:nvPr/>
          </p:nvSpPr>
          <p:spPr>
            <a:xfrm>
              <a:off x="2594700" y="4047700"/>
              <a:ext cx="13550" cy="13300"/>
            </a:xfrm>
            <a:custGeom>
              <a:avLst/>
              <a:gdLst/>
              <a:ahLst/>
              <a:cxnLst/>
              <a:rect l="l" t="t" r="r" b="b"/>
              <a:pathLst>
                <a:path w="542" h="532" extrusionOk="0">
                  <a:moveTo>
                    <a:pt x="8" y="0"/>
                  </a:moveTo>
                  <a:cubicBezTo>
                    <a:pt x="8" y="0"/>
                    <a:pt x="8" y="1"/>
                    <a:pt x="8" y="1"/>
                  </a:cubicBezTo>
                  <a:cubicBezTo>
                    <a:pt x="0" y="5"/>
                    <a:pt x="250" y="275"/>
                    <a:pt x="398" y="423"/>
                  </a:cubicBezTo>
                  <a:cubicBezTo>
                    <a:pt x="484" y="509"/>
                    <a:pt x="515" y="532"/>
                    <a:pt x="530" y="532"/>
                  </a:cubicBezTo>
                  <a:cubicBezTo>
                    <a:pt x="533" y="532"/>
                    <a:pt x="535" y="531"/>
                    <a:pt x="537" y="530"/>
                  </a:cubicBezTo>
                  <a:cubicBezTo>
                    <a:pt x="541" y="517"/>
                    <a:pt x="525" y="488"/>
                    <a:pt x="431" y="390"/>
                  </a:cubicBezTo>
                  <a:cubicBezTo>
                    <a:pt x="288" y="244"/>
                    <a:pt x="17" y="0"/>
                    <a:pt x="8"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3" name="Google Shape;1413;p14"/>
            <p:cNvSpPr/>
            <p:nvPr/>
          </p:nvSpPr>
          <p:spPr>
            <a:xfrm>
              <a:off x="2595725" y="4048625"/>
              <a:ext cx="12525" cy="12275"/>
            </a:xfrm>
            <a:custGeom>
              <a:avLst/>
              <a:gdLst/>
              <a:ahLst/>
              <a:cxnLst/>
              <a:rect l="l" t="t" r="r" b="b"/>
              <a:pathLst>
                <a:path w="501" h="491" extrusionOk="0">
                  <a:moveTo>
                    <a:pt x="4" y="0"/>
                  </a:moveTo>
                  <a:cubicBezTo>
                    <a:pt x="4" y="0"/>
                    <a:pt x="4" y="0"/>
                    <a:pt x="4" y="0"/>
                  </a:cubicBezTo>
                  <a:cubicBezTo>
                    <a:pt x="0" y="5"/>
                    <a:pt x="226" y="251"/>
                    <a:pt x="357" y="386"/>
                  </a:cubicBezTo>
                  <a:cubicBezTo>
                    <a:pt x="440" y="469"/>
                    <a:pt x="470" y="490"/>
                    <a:pt x="485" y="490"/>
                  </a:cubicBezTo>
                  <a:cubicBezTo>
                    <a:pt x="488" y="490"/>
                    <a:pt x="490" y="490"/>
                    <a:pt x="492" y="488"/>
                  </a:cubicBezTo>
                  <a:cubicBezTo>
                    <a:pt x="500" y="476"/>
                    <a:pt x="484" y="451"/>
                    <a:pt x="390" y="353"/>
                  </a:cubicBezTo>
                  <a:cubicBezTo>
                    <a:pt x="256" y="223"/>
                    <a:pt x="13" y="0"/>
                    <a:pt x="4"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4" name="Google Shape;1414;p14"/>
            <p:cNvSpPr/>
            <p:nvPr/>
          </p:nvSpPr>
          <p:spPr>
            <a:xfrm>
              <a:off x="2596525" y="4049550"/>
              <a:ext cx="11725" cy="11350"/>
            </a:xfrm>
            <a:custGeom>
              <a:avLst/>
              <a:gdLst/>
              <a:ahLst/>
              <a:cxnLst/>
              <a:rect l="l" t="t" r="r" b="b"/>
              <a:pathLst>
                <a:path w="469" h="454" extrusionOk="0">
                  <a:moveTo>
                    <a:pt x="9" y="0"/>
                  </a:moveTo>
                  <a:cubicBezTo>
                    <a:pt x="9" y="0"/>
                    <a:pt x="9" y="0"/>
                    <a:pt x="9" y="0"/>
                  </a:cubicBezTo>
                  <a:cubicBezTo>
                    <a:pt x="1" y="4"/>
                    <a:pt x="206" y="226"/>
                    <a:pt x="329" y="353"/>
                  </a:cubicBezTo>
                  <a:cubicBezTo>
                    <a:pt x="408" y="432"/>
                    <a:pt x="438" y="454"/>
                    <a:pt x="453" y="454"/>
                  </a:cubicBezTo>
                  <a:cubicBezTo>
                    <a:pt x="456" y="454"/>
                    <a:pt x="458" y="453"/>
                    <a:pt x="460" y="451"/>
                  </a:cubicBezTo>
                  <a:cubicBezTo>
                    <a:pt x="468" y="447"/>
                    <a:pt x="452" y="414"/>
                    <a:pt x="362" y="324"/>
                  </a:cubicBezTo>
                  <a:cubicBezTo>
                    <a:pt x="240" y="202"/>
                    <a:pt x="18" y="0"/>
                    <a:pt x="9" y="0"/>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5" name="Google Shape;1415;p14"/>
            <p:cNvSpPr/>
            <p:nvPr/>
          </p:nvSpPr>
          <p:spPr>
            <a:xfrm>
              <a:off x="2597450" y="4050375"/>
              <a:ext cx="10700" cy="10350"/>
            </a:xfrm>
            <a:custGeom>
              <a:avLst/>
              <a:gdLst/>
              <a:ahLst/>
              <a:cxnLst/>
              <a:rect l="l" t="t" r="r" b="b"/>
              <a:pathLst>
                <a:path w="428" h="414" extrusionOk="0">
                  <a:moveTo>
                    <a:pt x="5" y="0"/>
                  </a:moveTo>
                  <a:cubicBezTo>
                    <a:pt x="5" y="0"/>
                    <a:pt x="5" y="0"/>
                    <a:pt x="5" y="0"/>
                  </a:cubicBezTo>
                  <a:cubicBezTo>
                    <a:pt x="1" y="8"/>
                    <a:pt x="181" y="205"/>
                    <a:pt x="300" y="316"/>
                  </a:cubicBezTo>
                  <a:cubicBezTo>
                    <a:pt x="374" y="389"/>
                    <a:pt x="401" y="414"/>
                    <a:pt x="415" y="414"/>
                  </a:cubicBezTo>
                  <a:cubicBezTo>
                    <a:pt x="418" y="414"/>
                    <a:pt x="421" y="413"/>
                    <a:pt x="423" y="410"/>
                  </a:cubicBezTo>
                  <a:cubicBezTo>
                    <a:pt x="427" y="406"/>
                    <a:pt x="415" y="381"/>
                    <a:pt x="325" y="287"/>
                  </a:cubicBezTo>
                  <a:cubicBezTo>
                    <a:pt x="211" y="178"/>
                    <a:pt x="18" y="0"/>
                    <a:pt x="5"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6" name="Google Shape;1416;p14"/>
            <p:cNvSpPr/>
            <p:nvPr/>
          </p:nvSpPr>
          <p:spPr>
            <a:xfrm>
              <a:off x="2598375" y="4051275"/>
              <a:ext cx="9775" cy="9525"/>
            </a:xfrm>
            <a:custGeom>
              <a:avLst/>
              <a:gdLst/>
              <a:ahLst/>
              <a:cxnLst/>
              <a:rect l="l" t="t" r="r" b="b"/>
              <a:pathLst>
                <a:path w="391" h="381" extrusionOk="0">
                  <a:moveTo>
                    <a:pt x="5" y="1"/>
                  </a:moveTo>
                  <a:cubicBezTo>
                    <a:pt x="5" y="1"/>
                    <a:pt x="5" y="1"/>
                    <a:pt x="5" y="1"/>
                  </a:cubicBezTo>
                  <a:cubicBezTo>
                    <a:pt x="1" y="13"/>
                    <a:pt x="161" y="181"/>
                    <a:pt x="267" y="284"/>
                  </a:cubicBezTo>
                  <a:cubicBezTo>
                    <a:pt x="341" y="357"/>
                    <a:pt x="366" y="380"/>
                    <a:pt x="380" y="380"/>
                  </a:cubicBezTo>
                  <a:cubicBezTo>
                    <a:pt x="382" y="380"/>
                    <a:pt x="384" y="380"/>
                    <a:pt x="386" y="378"/>
                  </a:cubicBezTo>
                  <a:cubicBezTo>
                    <a:pt x="390" y="370"/>
                    <a:pt x="378" y="345"/>
                    <a:pt x="292" y="259"/>
                  </a:cubicBezTo>
                  <a:cubicBezTo>
                    <a:pt x="187" y="158"/>
                    <a:pt x="13" y="1"/>
                    <a:pt x="5"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7" name="Google Shape;1417;p14"/>
            <p:cNvSpPr/>
            <p:nvPr/>
          </p:nvSpPr>
          <p:spPr>
            <a:xfrm>
              <a:off x="2599300" y="4052200"/>
              <a:ext cx="8850" cy="8700"/>
            </a:xfrm>
            <a:custGeom>
              <a:avLst/>
              <a:gdLst/>
              <a:ahLst/>
              <a:cxnLst/>
              <a:rect l="l" t="t" r="r" b="b"/>
              <a:pathLst>
                <a:path w="354" h="348" extrusionOk="0">
                  <a:moveTo>
                    <a:pt x="5" y="1"/>
                  </a:moveTo>
                  <a:cubicBezTo>
                    <a:pt x="5" y="1"/>
                    <a:pt x="5" y="1"/>
                    <a:pt x="5" y="1"/>
                  </a:cubicBezTo>
                  <a:cubicBezTo>
                    <a:pt x="1" y="13"/>
                    <a:pt x="136" y="161"/>
                    <a:pt x="226" y="259"/>
                  </a:cubicBezTo>
                  <a:cubicBezTo>
                    <a:pt x="296" y="329"/>
                    <a:pt x="323" y="348"/>
                    <a:pt x="335" y="348"/>
                  </a:cubicBezTo>
                  <a:cubicBezTo>
                    <a:pt x="338" y="348"/>
                    <a:pt x="339" y="347"/>
                    <a:pt x="341" y="345"/>
                  </a:cubicBezTo>
                  <a:cubicBezTo>
                    <a:pt x="353" y="333"/>
                    <a:pt x="341" y="313"/>
                    <a:pt x="255" y="226"/>
                  </a:cubicBezTo>
                  <a:cubicBezTo>
                    <a:pt x="166" y="130"/>
                    <a:pt x="14" y="1"/>
                    <a:pt x="5" y="1"/>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8" name="Google Shape;1418;p14"/>
            <p:cNvSpPr/>
            <p:nvPr/>
          </p:nvSpPr>
          <p:spPr>
            <a:xfrm>
              <a:off x="2600125" y="4053125"/>
              <a:ext cx="8025" cy="7575"/>
            </a:xfrm>
            <a:custGeom>
              <a:avLst/>
              <a:gdLst/>
              <a:ahLst/>
              <a:cxnLst/>
              <a:rect l="l" t="t" r="r" b="b"/>
              <a:pathLst>
                <a:path w="321" h="303" extrusionOk="0">
                  <a:moveTo>
                    <a:pt x="13" y="1"/>
                  </a:moveTo>
                  <a:cubicBezTo>
                    <a:pt x="13" y="1"/>
                    <a:pt x="13" y="1"/>
                    <a:pt x="13" y="1"/>
                  </a:cubicBezTo>
                  <a:cubicBezTo>
                    <a:pt x="0" y="9"/>
                    <a:pt x="119" y="132"/>
                    <a:pt x="201" y="214"/>
                  </a:cubicBezTo>
                  <a:cubicBezTo>
                    <a:pt x="272" y="284"/>
                    <a:pt x="298" y="303"/>
                    <a:pt x="310" y="303"/>
                  </a:cubicBezTo>
                  <a:cubicBezTo>
                    <a:pt x="313" y="303"/>
                    <a:pt x="315" y="302"/>
                    <a:pt x="316" y="300"/>
                  </a:cubicBezTo>
                  <a:cubicBezTo>
                    <a:pt x="320" y="292"/>
                    <a:pt x="308" y="271"/>
                    <a:pt x="226" y="189"/>
                  </a:cubicBezTo>
                  <a:cubicBezTo>
                    <a:pt x="145" y="109"/>
                    <a:pt x="21" y="1"/>
                    <a:pt x="13"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19" name="Google Shape;1419;p14"/>
            <p:cNvSpPr/>
            <p:nvPr/>
          </p:nvSpPr>
          <p:spPr>
            <a:xfrm>
              <a:off x="1559925" y="3984975"/>
              <a:ext cx="70750" cy="70075"/>
            </a:xfrm>
            <a:custGeom>
              <a:avLst/>
              <a:gdLst/>
              <a:ahLst/>
              <a:cxnLst/>
              <a:rect l="l" t="t" r="r" b="b"/>
              <a:pathLst>
                <a:path w="2830" h="2803" extrusionOk="0">
                  <a:moveTo>
                    <a:pt x="0" y="0"/>
                  </a:moveTo>
                  <a:lnTo>
                    <a:pt x="0" y="0"/>
                  </a:lnTo>
                  <a:cubicBezTo>
                    <a:pt x="1" y="0"/>
                    <a:pt x="1604" y="1726"/>
                    <a:pt x="2379" y="2501"/>
                  </a:cubicBezTo>
                  <a:cubicBezTo>
                    <a:pt x="2596" y="2722"/>
                    <a:pt x="2712" y="2802"/>
                    <a:pt x="2767" y="2802"/>
                  </a:cubicBezTo>
                  <a:cubicBezTo>
                    <a:pt x="2778" y="2802"/>
                    <a:pt x="2786" y="2799"/>
                    <a:pt x="2793" y="2792"/>
                  </a:cubicBezTo>
                  <a:cubicBezTo>
                    <a:pt x="2830" y="2764"/>
                    <a:pt x="2744" y="2616"/>
                    <a:pt x="2502" y="2378"/>
                  </a:cubicBezTo>
                  <a:cubicBezTo>
                    <a:pt x="1727" y="1603"/>
                    <a:pt x="1" y="0"/>
                    <a:pt x="0"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0" name="Google Shape;1420;p14"/>
            <p:cNvSpPr/>
            <p:nvPr/>
          </p:nvSpPr>
          <p:spPr>
            <a:xfrm>
              <a:off x="1560650" y="3985675"/>
              <a:ext cx="69825" cy="69375"/>
            </a:xfrm>
            <a:custGeom>
              <a:avLst/>
              <a:gdLst/>
              <a:ahLst/>
              <a:cxnLst/>
              <a:rect l="l" t="t" r="r" b="b"/>
              <a:pathLst>
                <a:path w="2793" h="2775" extrusionOk="0">
                  <a:moveTo>
                    <a:pt x="0" y="1"/>
                  </a:moveTo>
                  <a:lnTo>
                    <a:pt x="0" y="1"/>
                  </a:lnTo>
                  <a:cubicBezTo>
                    <a:pt x="0" y="1"/>
                    <a:pt x="1587" y="1715"/>
                    <a:pt x="2346" y="2477"/>
                  </a:cubicBezTo>
                  <a:cubicBezTo>
                    <a:pt x="2563" y="2695"/>
                    <a:pt x="2679" y="2774"/>
                    <a:pt x="2733" y="2774"/>
                  </a:cubicBezTo>
                  <a:cubicBezTo>
                    <a:pt x="2745" y="2774"/>
                    <a:pt x="2753" y="2771"/>
                    <a:pt x="2760" y="2764"/>
                  </a:cubicBezTo>
                  <a:cubicBezTo>
                    <a:pt x="2792" y="2728"/>
                    <a:pt x="2715" y="2588"/>
                    <a:pt x="2473" y="2350"/>
                  </a:cubicBezTo>
                  <a:cubicBezTo>
                    <a:pt x="1714" y="1592"/>
                    <a:pt x="0" y="1"/>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1" name="Google Shape;1421;p14"/>
            <p:cNvSpPr/>
            <p:nvPr/>
          </p:nvSpPr>
          <p:spPr>
            <a:xfrm>
              <a:off x="1561450" y="3986500"/>
              <a:ext cx="69225" cy="68550"/>
            </a:xfrm>
            <a:custGeom>
              <a:avLst/>
              <a:gdLst/>
              <a:ahLst/>
              <a:cxnLst/>
              <a:rect l="l" t="t" r="r" b="b"/>
              <a:pathLst>
                <a:path w="2769" h="2742" extrusionOk="0">
                  <a:moveTo>
                    <a:pt x="1" y="1"/>
                  </a:moveTo>
                  <a:cubicBezTo>
                    <a:pt x="1" y="1"/>
                    <a:pt x="1567" y="1690"/>
                    <a:pt x="2322" y="2444"/>
                  </a:cubicBezTo>
                  <a:cubicBezTo>
                    <a:pt x="2539" y="2662"/>
                    <a:pt x="2652" y="2741"/>
                    <a:pt x="2706" y="2741"/>
                  </a:cubicBezTo>
                  <a:cubicBezTo>
                    <a:pt x="2717" y="2741"/>
                    <a:pt x="2725" y="2738"/>
                    <a:pt x="2732" y="2731"/>
                  </a:cubicBezTo>
                  <a:cubicBezTo>
                    <a:pt x="2769" y="2695"/>
                    <a:pt x="2687" y="2563"/>
                    <a:pt x="2445" y="2321"/>
                  </a:cubicBezTo>
                  <a:cubicBezTo>
                    <a:pt x="1690" y="1567"/>
                    <a:pt x="1" y="1"/>
                    <a:pt x="1"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2" name="Google Shape;1422;p14"/>
            <p:cNvSpPr/>
            <p:nvPr/>
          </p:nvSpPr>
          <p:spPr>
            <a:xfrm>
              <a:off x="1562175" y="3987225"/>
              <a:ext cx="68300" cy="67825"/>
            </a:xfrm>
            <a:custGeom>
              <a:avLst/>
              <a:gdLst/>
              <a:ahLst/>
              <a:cxnLst/>
              <a:rect l="l" t="t" r="r" b="b"/>
              <a:pathLst>
                <a:path w="2732" h="2713" extrusionOk="0">
                  <a:moveTo>
                    <a:pt x="1" y="0"/>
                  </a:moveTo>
                  <a:lnTo>
                    <a:pt x="1" y="0"/>
                  </a:lnTo>
                  <a:cubicBezTo>
                    <a:pt x="1" y="1"/>
                    <a:pt x="1551" y="1673"/>
                    <a:pt x="2293" y="2420"/>
                  </a:cubicBezTo>
                  <a:cubicBezTo>
                    <a:pt x="2503" y="2633"/>
                    <a:pt x="2618" y="2712"/>
                    <a:pt x="2672" y="2712"/>
                  </a:cubicBezTo>
                  <a:cubicBezTo>
                    <a:pt x="2684" y="2712"/>
                    <a:pt x="2692" y="2709"/>
                    <a:pt x="2699" y="2702"/>
                  </a:cubicBezTo>
                  <a:cubicBezTo>
                    <a:pt x="2731" y="2666"/>
                    <a:pt x="2649" y="2534"/>
                    <a:pt x="2416" y="2297"/>
                  </a:cubicBezTo>
                  <a:cubicBezTo>
                    <a:pt x="1674" y="1550"/>
                    <a:pt x="1" y="1"/>
                    <a:pt x="1" y="0"/>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3" name="Google Shape;1423;p14"/>
            <p:cNvSpPr/>
            <p:nvPr/>
          </p:nvSpPr>
          <p:spPr>
            <a:xfrm>
              <a:off x="1563000" y="3988050"/>
              <a:ext cx="67475" cy="66825"/>
            </a:xfrm>
            <a:custGeom>
              <a:avLst/>
              <a:gdLst/>
              <a:ahLst/>
              <a:cxnLst/>
              <a:rect l="l" t="t" r="r" b="b"/>
              <a:pathLst>
                <a:path w="2699" h="2673" extrusionOk="0">
                  <a:moveTo>
                    <a:pt x="0" y="0"/>
                  </a:moveTo>
                  <a:cubicBezTo>
                    <a:pt x="1" y="0"/>
                    <a:pt x="1526" y="1649"/>
                    <a:pt x="2272" y="2382"/>
                  </a:cubicBezTo>
                  <a:cubicBezTo>
                    <a:pt x="2486" y="2600"/>
                    <a:pt x="2602" y="2672"/>
                    <a:pt x="2650" y="2672"/>
                  </a:cubicBezTo>
                  <a:cubicBezTo>
                    <a:pt x="2659" y="2672"/>
                    <a:pt x="2665" y="2670"/>
                    <a:pt x="2670" y="2665"/>
                  </a:cubicBezTo>
                  <a:cubicBezTo>
                    <a:pt x="2698" y="2633"/>
                    <a:pt x="2625" y="2501"/>
                    <a:pt x="2387" y="2264"/>
                  </a:cubicBezTo>
                  <a:cubicBezTo>
                    <a:pt x="1649" y="1534"/>
                    <a:pt x="1" y="0"/>
                    <a:pt x="0" y="0"/>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4" name="Google Shape;1424;p14"/>
            <p:cNvSpPr/>
            <p:nvPr/>
          </p:nvSpPr>
          <p:spPr>
            <a:xfrm>
              <a:off x="1563725" y="3988750"/>
              <a:ext cx="66750" cy="66125"/>
            </a:xfrm>
            <a:custGeom>
              <a:avLst/>
              <a:gdLst/>
              <a:ahLst/>
              <a:cxnLst/>
              <a:rect l="l" t="t" r="r" b="b"/>
              <a:pathLst>
                <a:path w="2670" h="2645" extrusionOk="0">
                  <a:moveTo>
                    <a:pt x="0" y="1"/>
                  </a:moveTo>
                  <a:cubicBezTo>
                    <a:pt x="0" y="1"/>
                    <a:pt x="1513" y="1633"/>
                    <a:pt x="2243" y="2359"/>
                  </a:cubicBezTo>
                  <a:cubicBezTo>
                    <a:pt x="2455" y="2571"/>
                    <a:pt x="2567" y="2644"/>
                    <a:pt x="2616" y="2644"/>
                  </a:cubicBezTo>
                  <a:cubicBezTo>
                    <a:pt x="2625" y="2644"/>
                    <a:pt x="2632" y="2642"/>
                    <a:pt x="2637" y="2637"/>
                  </a:cubicBezTo>
                  <a:cubicBezTo>
                    <a:pt x="2669" y="2605"/>
                    <a:pt x="2592" y="2473"/>
                    <a:pt x="2358" y="2240"/>
                  </a:cubicBezTo>
                  <a:cubicBezTo>
                    <a:pt x="1632" y="1514"/>
                    <a:pt x="0" y="1"/>
                    <a:pt x="0"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5" name="Google Shape;1425;p14"/>
            <p:cNvSpPr/>
            <p:nvPr/>
          </p:nvSpPr>
          <p:spPr>
            <a:xfrm>
              <a:off x="1564525" y="3989575"/>
              <a:ext cx="65850" cy="65400"/>
            </a:xfrm>
            <a:custGeom>
              <a:avLst/>
              <a:gdLst/>
              <a:ahLst/>
              <a:cxnLst/>
              <a:rect l="l" t="t" r="r" b="b"/>
              <a:pathLst>
                <a:path w="2634" h="2616" extrusionOk="0">
                  <a:moveTo>
                    <a:pt x="1" y="1"/>
                  </a:moveTo>
                  <a:cubicBezTo>
                    <a:pt x="1" y="1"/>
                    <a:pt x="1494" y="1608"/>
                    <a:pt x="2211" y="2330"/>
                  </a:cubicBezTo>
                  <a:cubicBezTo>
                    <a:pt x="2422" y="2544"/>
                    <a:pt x="2534" y="2615"/>
                    <a:pt x="2583" y="2615"/>
                  </a:cubicBezTo>
                  <a:cubicBezTo>
                    <a:pt x="2592" y="2615"/>
                    <a:pt x="2600" y="2613"/>
                    <a:pt x="2605" y="2608"/>
                  </a:cubicBezTo>
                  <a:cubicBezTo>
                    <a:pt x="2633" y="2572"/>
                    <a:pt x="2560" y="2444"/>
                    <a:pt x="2326" y="2215"/>
                  </a:cubicBezTo>
                  <a:cubicBezTo>
                    <a:pt x="1608" y="1489"/>
                    <a:pt x="1" y="1"/>
                    <a:pt x="1"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6" name="Google Shape;1426;p14"/>
            <p:cNvSpPr/>
            <p:nvPr/>
          </p:nvSpPr>
          <p:spPr>
            <a:xfrm>
              <a:off x="1565250" y="3990300"/>
              <a:ext cx="65325" cy="64575"/>
            </a:xfrm>
            <a:custGeom>
              <a:avLst/>
              <a:gdLst/>
              <a:ahLst/>
              <a:cxnLst/>
              <a:rect l="l" t="t" r="r" b="b"/>
              <a:pathLst>
                <a:path w="2613" h="2583" extrusionOk="0">
                  <a:moveTo>
                    <a:pt x="1" y="0"/>
                  </a:moveTo>
                  <a:cubicBezTo>
                    <a:pt x="1" y="1"/>
                    <a:pt x="1473" y="1591"/>
                    <a:pt x="2186" y="2301"/>
                  </a:cubicBezTo>
                  <a:cubicBezTo>
                    <a:pt x="2397" y="2511"/>
                    <a:pt x="2503" y="2582"/>
                    <a:pt x="2553" y="2582"/>
                  </a:cubicBezTo>
                  <a:cubicBezTo>
                    <a:pt x="2562" y="2582"/>
                    <a:pt x="2570" y="2580"/>
                    <a:pt x="2576" y="2575"/>
                  </a:cubicBezTo>
                  <a:cubicBezTo>
                    <a:pt x="2613" y="2543"/>
                    <a:pt x="2535" y="2415"/>
                    <a:pt x="2305" y="2186"/>
                  </a:cubicBezTo>
                  <a:cubicBezTo>
                    <a:pt x="1592" y="1477"/>
                    <a:pt x="1" y="1"/>
                    <a:pt x="1" y="0"/>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7" name="Google Shape;1427;p14"/>
            <p:cNvSpPr/>
            <p:nvPr/>
          </p:nvSpPr>
          <p:spPr>
            <a:xfrm>
              <a:off x="1566075" y="3991125"/>
              <a:ext cx="64300" cy="63750"/>
            </a:xfrm>
            <a:custGeom>
              <a:avLst/>
              <a:gdLst/>
              <a:ahLst/>
              <a:cxnLst/>
              <a:rect l="l" t="t" r="r" b="b"/>
              <a:pathLst>
                <a:path w="2572" h="2550" extrusionOk="0">
                  <a:moveTo>
                    <a:pt x="0" y="0"/>
                  </a:moveTo>
                  <a:cubicBezTo>
                    <a:pt x="1" y="0"/>
                    <a:pt x="1456" y="1567"/>
                    <a:pt x="2157" y="2268"/>
                  </a:cubicBezTo>
                  <a:cubicBezTo>
                    <a:pt x="2364" y="2478"/>
                    <a:pt x="2473" y="2549"/>
                    <a:pt x="2521" y="2549"/>
                  </a:cubicBezTo>
                  <a:cubicBezTo>
                    <a:pt x="2531" y="2549"/>
                    <a:pt x="2538" y="2547"/>
                    <a:pt x="2543" y="2542"/>
                  </a:cubicBezTo>
                  <a:cubicBezTo>
                    <a:pt x="2571" y="2510"/>
                    <a:pt x="2498" y="2382"/>
                    <a:pt x="2268" y="2157"/>
                  </a:cubicBezTo>
                  <a:cubicBezTo>
                    <a:pt x="1567" y="1456"/>
                    <a:pt x="1" y="0"/>
                    <a:pt x="0"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8" name="Google Shape;1428;p14"/>
            <p:cNvSpPr/>
            <p:nvPr/>
          </p:nvSpPr>
          <p:spPr>
            <a:xfrm>
              <a:off x="1566800" y="3991825"/>
              <a:ext cx="63575" cy="63050"/>
            </a:xfrm>
            <a:custGeom>
              <a:avLst/>
              <a:gdLst/>
              <a:ahLst/>
              <a:cxnLst/>
              <a:rect l="l" t="t" r="r" b="b"/>
              <a:pathLst>
                <a:path w="2543" h="2522" extrusionOk="0">
                  <a:moveTo>
                    <a:pt x="0" y="1"/>
                  </a:moveTo>
                  <a:lnTo>
                    <a:pt x="0" y="1"/>
                  </a:lnTo>
                  <a:cubicBezTo>
                    <a:pt x="0" y="1"/>
                    <a:pt x="1435" y="1551"/>
                    <a:pt x="2132" y="2248"/>
                  </a:cubicBezTo>
                  <a:cubicBezTo>
                    <a:pt x="2336" y="2451"/>
                    <a:pt x="2444" y="2521"/>
                    <a:pt x="2492" y="2521"/>
                  </a:cubicBezTo>
                  <a:cubicBezTo>
                    <a:pt x="2501" y="2521"/>
                    <a:pt x="2508" y="2519"/>
                    <a:pt x="2514" y="2514"/>
                  </a:cubicBezTo>
                  <a:cubicBezTo>
                    <a:pt x="2542" y="2482"/>
                    <a:pt x="2473" y="2359"/>
                    <a:pt x="2247" y="2133"/>
                  </a:cubicBezTo>
                  <a:cubicBezTo>
                    <a:pt x="1550" y="1436"/>
                    <a:pt x="0" y="1"/>
                    <a:pt x="0" y="1"/>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29" name="Google Shape;1429;p14"/>
            <p:cNvSpPr/>
            <p:nvPr/>
          </p:nvSpPr>
          <p:spPr>
            <a:xfrm>
              <a:off x="1567600" y="3992650"/>
              <a:ext cx="62775" cy="62225"/>
            </a:xfrm>
            <a:custGeom>
              <a:avLst/>
              <a:gdLst/>
              <a:ahLst/>
              <a:cxnLst/>
              <a:rect l="l" t="t" r="r" b="b"/>
              <a:pathLst>
                <a:path w="2511" h="2489" extrusionOk="0">
                  <a:moveTo>
                    <a:pt x="1" y="1"/>
                  </a:moveTo>
                  <a:cubicBezTo>
                    <a:pt x="1" y="1"/>
                    <a:pt x="1416" y="1526"/>
                    <a:pt x="2100" y="2215"/>
                  </a:cubicBezTo>
                  <a:cubicBezTo>
                    <a:pt x="2304" y="2418"/>
                    <a:pt x="2412" y="2488"/>
                    <a:pt x="2460" y="2488"/>
                  </a:cubicBezTo>
                  <a:cubicBezTo>
                    <a:pt x="2469" y="2488"/>
                    <a:pt x="2476" y="2486"/>
                    <a:pt x="2482" y="2481"/>
                  </a:cubicBezTo>
                  <a:cubicBezTo>
                    <a:pt x="2510" y="2444"/>
                    <a:pt x="2437" y="2321"/>
                    <a:pt x="2215" y="2100"/>
                  </a:cubicBezTo>
                  <a:cubicBezTo>
                    <a:pt x="1535" y="1419"/>
                    <a:pt x="1" y="1"/>
                    <a:pt x="1"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0" name="Google Shape;1430;p14"/>
            <p:cNvSpPr/>
            <p:nvPr/>
          </p:nvSpPr>
          <p:spPr>
            <a:xfrm>
              <a:off x="1568225" y="3993375"/>
              <a:ext cx="62150" cy="61500"/>
            </a:xfrm>
            <a:custGeom>
              <a:avLst/>
              <a:gdLst/>
              <a:ahLst/>
              <a:cxnLst/>
              <a:rect l="l" t="t" r="r" b="b"/>
              <a:pathLst>
                <a:path w="2486" h="2460" extrusionOk="0">
                  <a:moveTo>
                    <a:pt x="5" y="0"/>
                  </a:moveTo>
                  <a:cubicBezTo>
                    <a:pt x="0" y="0"/>
                    <a:pt x="1407" y="1513"/>
                    <a:pt x="2079" y="2190"/>
                  </a:cubicBezTo>
                  <a:cubicBezTo>
                    <a:pt x="2283" y="2390"/>
                    <a:pt x="2388" y="2459"/>
                    <a:pt x="2435" y="2459"/>
                  </a:cubicBezTo>
                  <a:cubicBezTo>
                    <a:pt x="2444" y="2459"/>
                    <a:pt x="2451" y="2457"/>
                    <a:pt x="2457" y="2452"/>
                  </a:cubicBezTo>
                  <a:cubicBezTo>
                    <a:pt x="2485" y="2420"/>
                    <a:pt x="2416" y="2297"/>
                    <a:pt x="2194" y="2075"/>
                  </a:cubicBezTo>
                  <a:cubicBezTo>
                    <a:pt x="1518" y="1403"/>
                    <a:pt x="5" y="0"/>
                    <a:pt x="5"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1" name="Google Shape;1431;p14"/>
            <p:cNvSpPr/>
            <p:nvPr/>
          </p:nvSpPr>
          <p:spPr>
            <a:xfrm>
              <a:off x="1568950" y="3994200"/>
              <a:ext cx="61325" cy="60675"/>
            </a:xfrm>
            <a:custGeom>
              <a:avLst/>
              <a:gdLst/>
              <a:ahLst/>
              <a:cxnLst/>
              <a:rect l="l" t="t" r="r" b="b"/>
              <a:pathLst>
                <a:path w="2453" h="2427" extrusionOk="0">
                  <a:moveTo>
                    <a:pt x="8" y="0"/>
                  </a:moveTo>
                  <a:cubicBezTo>
                    <a:pt x="0" y="0"/>
                    <a:pt x="1386" y="1493"/>
                    <a:pt x="2059" y="2157"/>
                  </a:cubicBezTo>
                  <a:cubicBezTo>
                    <a:pt x="2255" y="2357"/>
                    <a:pt x="2359" y="2426"/>
                    <a:pt x="2406" y="2426"/>
                  </a:cubicBezTo>
                  <a:cubicBezTo>
                    <a:pt x="2415" y="2426"/>
                    <a:pt x="2422" y="2424"/>
                    <a:pt x="2428" y="2419"/>
                  </a:cubicBezTo>
                  <a:cubicBezTo>
                    <a:pt x="2452" y="2387"/>
                    <a:pt x="2383" y="2264"/>
                    <a:pt x="2165" y="2050"/>
                  </a:cubicBezTo>
                  <a:cubicBezTo>
                    <a:pt x="1501" y="1378"/>
                    <a:pt x="8" y="0"/>
                    <a:pt x="8" y="0"/>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2" name="Google Shape;1432;p14"/>
            <p:cNvSpPr/>
            <p:nvPr/>
          </p:nvSpPr>
          <p:spPr>
            <a:xfrm>
              <a:off x="1569750" y="3994900"/>
              <a:ext cx="60525" cy="59875"/>
            </a:xfrm>
            <a:custGeom>
              <a:avLst/>
              <a:gdLst/>
              <a:ahLst/>
              <a:cxnLst/>
              <a:rect l="l" t="t" r="r" b="b"/>
              <a:pathLst>
                <a:path w="2421" h="2395" extrusionOk="0">
                  <a:moveTo>
                    <a:pt x="5" y="1"/>
                  </a:moveTo>
                  <a:cubicBezTo>
                    <a:pt x="1" y="1"/>
                    <a:pt x="1366" y="1473"/>
                    <a:pt x="2027" y="2129"/>
                  </a:cubicBezTo>
                  <a:cubicBezTo>
                    <a:pt x="2218" y="2328"/>
                    <a:pt x="2322" y="2395"/>
                    <a:pt x="2369" y="2395"/>
                  </a:cubicBezTo>
                  <a:cubicBezTo>
                    <a:pt x="2379" y="2395"/>
                    <a:pt x="2386" y="2392"/>
                    <a:pt x="2392" y="2387"/>
                  </a:cubicBezTo>
                  <a:cubicBezTo>
                    <a:pt x="2420" y="2354"/>
                    <a:pt x="2351" y="2236"/>
                    <a:pt x="2133" y="2022"/>
                  </a:cubicBezTo>
                  <a:cubicBezTo>
                    <a:pt x="1477" y="1366"/>
                    <a:pt x="5" y="1"/>
                    <a:pt x="5"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3" name="Google Shape;1433;p14"/>
            <p:cNvSpPr/>
            <p:nvPr/>
          </p:nvSpPr>
          <p:spPr>
            <a:xfrm>
              <a:off x="1570575" y="3995725"/>
              <a:ext cx="59700" cy="59050"/>
            </a:xfrm>
            <a:custGeom>
              <a:avLst/>
              <a:gdLst/>
              <a:ahLst/>
              <a:cxnLst/>
              <a:rect l="l" t="t" r="r" b="b"/>
              <a:pathLst>
                <a:path w="2388" h="2362" extrusionOk="0">
                  <a:moveTo>
                    <a:pt x="5" y="1"/>
                  </a:moveTo>
                  <a:cubicBezTo>
                    <a:pt x="1" y="1"/>
                    <a:pt x="1346" y="1452"/>
                    <a:pt x="2002" y="2096"/>
                  </a:cubicBezTo>
                  <a:cubicBezTo>
                    <a:pt x="2197" y="2295"/>
                    <a:pt x="2295" y="2362"/>
                    <a:pt x="2341" y="2362"/>
                  </a:cubicBezTo>
                  <a:cubicBezTo>
                    <a:pt x="2350" y="2362"/>
                    <a:pt x="2357" y="2359"/>
                    <a:pt x="2363" y="2354"/>
                  </a:cubicBezTo>
                  <a:cubicBezTo>
                    <a:pt x="2387" y="2326"/>
                    <a:pt x="2322" y="2211"/>
                    <a:pt x="2104" y="1993"/>
                  </a:cubicBezTo>
                  <a:cubicBezTo>
                    <a:pt x="1456" y="1341"/>
                    <a:pt x="5" y="1"/>
                    <a:pt x="5"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4" name="Google Shape;1434;p14"/>
            <p:cNvSpPr/>
            <p:nvPr/>
          </p:nvSpPr>
          <p:spPr>
            <a:xfrm>
              <a:off x="1571300" y="3996450"/>
              <a:ext cx="58975" cy="58425"/>
            </a:xfrm>
            <a:custGeom>
              <a:avLst/>
              <a:gdLst/>
              <a:ahLst/>
              <a:cxnLst/>
              <a:rect l="l" t="t" r="r" b="b"/>
              <a:pathLst>
                <a:path w="2359" h="2337" extrusionOk="0">
                  <a:moveTo>
                    <a:pt x="5" y="0"/>
                  </a:moveTo>
                  <a:cubicBezTo>
                    <a:pt x="0" y="0"/>
                    <a:pt x="1329" y="1431"/>
                    <a:pt x="1969" y="2079"/>
                  </a:cubicBezTo>
                  <a:cubicBezTo>
                    <a:pt x="2160" y="2271"/>
                    <a:pt x="2260" y="2337"/>
                    <a:pt x="2308" y="2337"/>
                  </a:cubicBezTo>
                  <a:cubicBezTo>
                    <a:pt x="2317" y="2337"/>
                    <a:pt x="2324" y="2334"/>
                    <a:pt x="2330" y="2329"/>
                  </a:cubicBezTo>
                  <a:cubicBezTo>
                    <a:pt x="2358" y="2297"/>
                    <a:pt x="2289" y="2182"/>
                    <a:pt x="2075" y="1969"/>
                  </a:cubicBezTo>
                  <a:cubicBezTo>
                    <a:pt x="1436" y="1325"/>
                    <a:pt x="5" y="0"/>
                    <a:pt x="5"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5" name="Google Shape;1435;p14"/>
            <p:cNvSpPr/>
            <p:nvPr/>
          </p:nvSpPr>
          <p:spPr>
            <a:xfrm>
              <a:off x="1572125" y="3997275"/>
              <a:ext cx="58150" cy="57500"/>
            </a:xfrm>
            <a:custGeom>
              <a:avLst/>
              <a:gdLst/>
              <a:ahLst/>
              <a:cxnLst/>
              <a:rect l="l" t="t" r="r" b="b"/>
              <a:pathLst>
                <a:path w="2326" h="2300" extrusionOk="0">
                  <a:moveTo>
                    <a:pt x="4" y="0"/>
                  </a:moveTo>
                  <a:lnTo>
                    <a:pt x="4" y="0"/>
                  </a:lnTo>
                  <a:cubicBezTo>
                    <a:pt x="0" y="0"/>
                    <a:pt x="1304" y="1407"/>
                    <a:pt x="1940" y="2046"/>
                  </a:cubicBezTo>
                  <a:cubicBezTo>
                    <a:pt x="2128" y="2234"/>
                    <a:pt x="2227" y="2300"/>
                    <a:pt x="2274" y="2300"/>
                  </a:cubicBezTo>
                  <a:cubicBezTo>
                    <a:pt x="2284" y="2300"/>
                    <a:pt x="2291" y="2297"/>
                    <a:pt x="2297" y="2292"/>
                  </a:cubicBezTo>
                  <a:cubicBezTo>
                    <a:pt x="2325" y="2259"/>
                    <a:pt x="2260" y="2149"/>
                    <a:pt x="2051" y="1936"/>
                  </a:cubicBezTo>
                  <a:cubicBezTo>
                    <a:pt x="1411" y="1304"/>
                    <a:pt x="4" y="0"/>
                    <a:pt x="4" y="0"/>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6" name="Google Shape;1436;p14"/>
            <p:cNvSpPr/>
            <p:nvPr/>
          </p:nvSpPr>
          <p:spPr>
            <a:xfrm>
              <a:off x="1572825" y="3997975"/>
              <a:ext cx="57350" cy="56775"/>
            </a:xfrm>
            <a:custGeom>
              <a:avLst/>
              <a:gdLst/>
              <a:ahLst/>
              <a:cxnLst/>
              <a:rect l="l" t="t" r="r" b="b"/>
              <a:pathLst>
                <a:path w="2294" h="2271" extrusionOk="0">
                  <a:moveTo>
                    <a:pt x="5" y="1"/>
                  </a:moveTo>
                  <a:lnTo>
                    <a:pt x="5" y="1"/>
                  </a:lnTo>
                  <a:cubicBezTo>
                    <a:pt x="1" y="1"/>
                    <a:pt x="1293" y="1391"/>
                    <a:pt x="1920" y="2018"/>
                  </a:cubicBezTo>
                  <a:cubicBezTo>
                    <a:pt x="2107" y="2208"/>
                    <a:pt x="2206" y="2270"/>
                    <a:pt x="2250" y="2270"/>
                  </a:cubicBezTo>
                  <a:cubicBezTo>
                    <a:pt x="2258" y="2270"/>
                    <a:pt x="2264" y="2268"/>
                    <a:pt x="2269" y="2264"/>
                  </a:cubicBezTo>
                  <a:cubicBezTo>
                    <a:pt x="2293" y="2236"/>
                    <a:pt x="2228" y="2121"/>
                    <a:pt x="2023" y="1916"/>
                  </a:cubicBezTo>
                  <a:cubicBezTo>
                    <a:pt x="1395" y="1288"/>
                    <a:pt x="5" y="1"/>
                    <a:pt x="5" y="1"/>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7" name="Google Shape;1437;p14"/>
            <p:cNvSpPr/>
            <p:nvPr/>
          </p:nvSpPr>
          <p:spPr>
            <a:xfrm>
              <a:off x="1573650" y="3998800"/>
              <a:ext cx="56525" cy="55800"/>
            </a:xfrm>
            <a:custGeom>
              <a:avLst/>
              <a:gdLst/>
              <a:ahLst/>
              <a:cxnLst/>
              <a:rect l="l" t="t" r="r" b="b"/>
              <a:pathLst>
                <a:path w="2261" h="2232" extrusionOk="0">
                  <a:moveTo>
                    <a:pt x="5" y="1"/>
                  </a:moveTo>
                  <a:cubicBezTo>
                    <a:pt x="1" y="1"/>
                    <a:pt x="1272" y="1370"/>
                    <a:pt x="1887" y="1985"/>
                  </a:cubicBezTo>
                  <a:cubicBezTo>
                    <a:pt x="2066" y="2164"/>
                    <a:pt x="2162" y="2232"/>
                    <a:pt x="2206" y="2232"/>
                  </a:cubicBezTo>
                  <a:cubicBezTo>
                    <a:pt x="2215" y="2232"/>
                    <a:pt x="2222" y="2229"/>
                    <a:pt x="2227" y="2223"/>
                  </a:cubicBezTo>
                  <a:cubicBezTo>
                    <a:pt x="2260" y="2198"/>
                    <a:pt x="2195" y="2088"/>
                    <a:pt x="1990" y="1883"/>
                  </a:cubicBezTo>
                  <a:cubicBezTo>
                    <a:pt x="1374" y="1268"/>
                    <a:pt x="5" y="1"/>
                    <a:pt x="5"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8" name="Google Shape;1438;p14"/>
            <p:cNvSpPr/>
            <p:nvPr/>
          </p:nvSpPr>
          <p:spPr>
            <a:xfrm>
              <a:off x="1574375" y="3999525"/>
              <a:ext cx="55800" cy="55150"/>
            </a:xfrm>
            <a:custGeom>
              <a:avLst/>
              <a:gdLst/>
              <a:ahLst/>
              <a:cxnLst/>
              <a:rect l="l" t="t" r="r" b="b"/>
              <a:pathLst>
                <a:path w="2232" h="2206" extrusionOk="0">
                  <a:moveTo>
                    <a:pt x="5" y="0"/>
                  </a:moveTo>
                  <a:cubicBezTo>
                    <a:pt x="0" y="0"/>
                    <a:pt x="1251" y="1349"/>
                    <a:pt x="1862" y="1960"/>
                  </a:cubicBezTo>
                  <a:cubicBezTo>
                    <a:pt x="2046" y="2141"/>
                    <a:pt x="2143" y="2206"/>
                    <a:pt x="2186" y="2206"/>
                  </a:cubicBezTo>
                  <a:cubicBezTo>
                    <a:pt x="2195" y="2206"/>
                    <a:pt x="2202" y="2203"/>
                    <a:pt x="2207" y="2198"/>
                  </a:cubicBezTo>
                  <a:cubicBezTo>
                    <a:pt x="2231" y="2169"/>
                    <a:pt x="2170" y="2063"/>
                    <a:pt x="1965" y="1858"/>
                  </a:cubicBezTo>
                  <a:cubicBezTo>
                    <a:pt x="1354" y="1251"/>
                    <a:pt x="5" y="0"/>
                    <a:pt x="5"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39" name="Google Shape;1439;p14"/>
            <p:cNvSpPr/>
            <p:nvPr/>
          </p:nvSpPr>
          <p:spPr>
            <a:xfrm>
              <a:off x="1575200" y="4000350"/>
              <a:ext cx="54975" cy="54325"/>
            </a:xfrm>
            <a:custGeom>
              <a:avLst/>
              <a:gdLst/>
              <a:ahLst/>
              <a:cxnLst/>
              <a:rect l="l" t="t" r="r" b="b"/>
              <a:pathLst>
                <a:path w="2199" h="2173" extrusionOk="0">
                  <a:moveTo>
                    <a:pt x="4" y="0"/>
                  </a:moveTo>
                  <a:lnTo>
                    <a:pt x="4" y="0"/>
                  </a:lnTo>
                  <a:cubicBezTo>
                    <a:pt x="0" y="0"/>
                    <a:pt x="1235" y="1329"/>
                    <a:pt x="1829" y="1931"/>
                  </a:cubicBezTo>
                  <a:cubicBezTo>
                    <a:pt x="2010" y="2109"/>
                    <a:pt x="2106" y="2173"/>
                    <a:pt x="2147" y="2173"/>
                  </a:cubicBezTo>
                  <a:cubicBezTo>
                    <a:pt x="2155" y="2173"/>
                    <a:pt x="2161" y="2170"/>
                    <a:pt x="2165" y="2165"/>
                  </a:cubicBezTo>
                  <a:cubicBezTo>
                    <a:pt x="2198" y="2136"/>
                    <a:pt x="2133" y="2030"/>
                    <a:pt x="1932" y="1829"/>
                  </a:cubicBezTo>
                  <a:cubicBezTo>
                    <a:pt x="1337" y="1230"/>
                    <a:pt x="4" y="0"/>
                    <a:pt x="4"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0" name="Google Shape;1440;p14"/>
            <p:cNvSpPr/>
            <p:nvPr/>
          </p:nvSpPr>
          <p:spPr>
            <a:xfrm>
              <a:off x="1575925" y="4001050"/>
              <a:ext cx="54250" cy="53500"/>
            </a:xfrm>
            <a:custGeom>
              <a:avLst/>
              <a:gdLst/>
              <a:ahLst/>
              <a:cxnLst/>
              <a:rect l="l" t="t" r="r" b="b"/>
              <a:pathLst>
                <a:path w="2170" h="2140" extrusionOk="0">
                  <a:moveTo>
                    <a:pt x="4" y="1"/>
                  </a:moveTo>
                  <a:cubicBezTo>
                    <a:pt x="0" y="1"/>
                    <a:pt x="1214" y="1313"/>
                    <a:pt x="1808" y="1899"/>
                  </a:cubicBezTo>
                  <a:cubicBezTo>
                    <a:pt x="1991" y="2079"/>
                    <a:pt x="2084" y="2139"/>
                    <a:pt x="2124" y="2139"/>
                  </a:cubicBezTo>
                  <a:cubicBezTo>
                    <a:pt x="2131" y="2139"/>
                    <a:pt x="2137" y="2137"/>
                    <a:pt x="2140" y="2133"/>
                  </a:cubicBezTo>
                  <a:cubicBezTo>
                    <a:pt x="2169" y="2108"/>
                    <a:pt x="2108" y="2002"/>
                    <a:pt x="1907" y="1801"/>
                  </a:cubicBezTo>
                  <a:cubicBezTo>
                    <a:pt x="1316" y="1210"/>
                    <a:pt x="4" y="1"/>
                    <a:pt x="4"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1" name="Google Shape;1441;p14"/>
            <p:cNvSpPr/>
            <p:nvPr/>
          </p:nvSpPr>
          <p:spPr>
            <a:xfrm>
              <a:off x="1576625" y="4001875"/>
              <a:ext cx="53450" cy="52700"/>
            </a:xfrm>
            <a:custGeom>
              <a:avLst/>
              <a:gdLst/>
              <a:ahLst/>
              <a:cxnLst/>
              <a:rect l="l" t="t" r="r" b="b"/>
              <a:pathLst>
                <a:path w="2138" h="2108" extrusionOk="0">
                  <a:moveTo>
                    <a:pt x="9" y="1"/>
                  </a:moveTo>
                  <a:cubicBezTo>
                    <a:pt x="1" y="1"/>
                    <a:pt x="1198" y="1292"/>
                    <a:pt x="1780" y="1870"/>
                  </a:cubicBezTo>
                  <a:cubicBezTo>
                    <a:pt x="1958" y="2044"/>
                    <a:pt x="2050" y="2108"/>
                    <a:pt x="2090" y="2108"/>
                  </a:cubicBezTo>
                  <a:cubicBezTo>
                    <a:pt x="2098" y="2108"/>
                    <a:pt x="2104" y="2105"/>
                    <a:pt x="2108" y="2100"/>
                  </a:cubicBezTo>
                  <a:cubicBezTo>
                    <a:pt x="2137" y="2075"/>
                    <a:pt x="2076" y="1969"/>
                    <a:pt x="1879" y="1772"/>
                  </a:cubicBezTo>
                  <a:cubicBezTo>
                    <a:pt x="1301" y="1194"/>
                    <a:pt x="9" y="1"/>
                    <a:pt x="9"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2" name="Google Shape;1442;p14"/>
            <p:cNvSpPr/>
            <p:nvPr/>
          </p:nvSpPr>
          <p:spPr>
            <a:xfrm>
              <a:off x="1577450" y="4002600"/>
              <a:ext cx="52725" cy="51975"/>
            </a:xfrm>
            <a:custGeom>
              <a:avLst/>
              <a:gdLst/>
              <a:ahLst/>
              <a:cxnLst/>
              <a:rect l="l" t="t" r="r" b="b"/>
              <a:pathLst>
                <a:path w="2109" h="2079" extrusionOk="0">
                  <a:moveTo>
                    <a:pt x="5" y="0"/>
                  </a:moveTo>
                  <a:cubicBezTo>
                    <a:pt x="1" y="0"/>
                    <a:pt x="1181" y="1271"/>
                    <a:pt x="1760" y="1841"/>
                  </a:cubicBezTo>
                  <a:cubicBezTo>
                    <a:pt x="1930" y="2015"/>
                    <a:pt x="2021" y="2079"/>
                    <a:pt x="2063" y="2079"/>
                  </a:cubicBezTo>
                  <a:cubicBezTo>
                    <a:pt x="2072" y="2079"/>
                    <a:pt x="2079" y="2076"/>
                    <a:pt x="2084" y="2071"/>
                  </a:cubicBezTo>
                  <a:cubicBezTo>
                    <a:pt x="2108" y="2046"/>
                    <a:pt x="2047" y="1944"/>
                    <a:pt x="1850" y="1751"/>
                  </a:cubicBezTo>
                  <a:cubicBezTo>
                    <a:pt x="1276" y="1177"/>
                    <a:pt x="5" y="0"/>
                    <a:pt x="5" y="0"/>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3" name="Google Shape;1443;p14"/>
            <p:cNvSpPr/>
            <p:nvPr/>
          </p:nvSpPr>
          <p:spPr>
            <a:xfrm>
              <a:off x="1578275" y="4003425"/>
              <a:ext cx="51800" cy="51150"/>
            </a:xfrm>
            <a:custGeom>
              <a:avLst/>
              <a:gdLst/>
              <a:ahLst/>
              <a:cxnLst/>
              <a:rect l="l" t="t" r="r" b="b"/>
              <a:pathLst>
                <a:path w="2072" h="2046" extrusionOk="0">
                  <a:moveTo>
                    <a:pt x="4" y="0"/>
                  </a:moveTo>
                  <a:cubicBezTo>
                    <a:pt x="0" y="0"/>
                    <a:pt x="1157" y="1251"/>
                    <a:pt x="1723" y="1813"/>
                  </a:cubicBezTo>
                  <a:cubicBezTo>
                    <a:pt x="1896" y="1983"/>
                    <a:pt x="1985" y="2046"/>
                    <a:pt x="2024" y="2046"/>
                  </a:cubicBezTo>
                  <a:cubicBezTo>
                    <a:pt x="2032" y="2046"/>
                    <a:pt x="2038" y="2043"/>
                    <a:pt x="2042" y="2038"/>
                  </a:cubicBezTo>
                  <a:cubicBezTo>
                    <a:pt x="2071" y="2013"/>
                    <a:pt x="2010" y="1907"/>
                    <a:pt x="1817" y="1718"/>
                  </a:cubicBezTo>
                  <a:cubicBezTo>
                    <a:pt x="1255" y="1152"/>
                    <a:pt x="4" y="0"/>
                    <a:pt x="4"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4" name="Google Shape;1444;p14"/>
            <p:cNvSpPr/>
            <p:nvPr/>
          </p:nvSpPr>
          <p:spPr>
            <a:xfrm>
              <a:off x="1579000" y="4004125"/>
              <a:ext cx="51075" cy="50425"/>
            </a:xfrm>
            <a:custGeom>
              <a:avLst/>
              <a:gdLst/>
              <a:ahLst/>
              <a:cxnLst/>
              <a:rect l="l" t="t" r="r" b="b"/>
              <a:pathLst>
                <a:path w="2043" h="2017" extrusionOk="0">
                  <a:moveTo>
                    <a:pt x="4" y="1"/>
                  </a:moveTo>
                  <a:lnTo>
                    <a:pt x="4" y="1"/>
                  </a:lnTo>
                  <a:cubicBezTo>
                    <a:pt x="0" y="1"/>
                    <a:pt x="1136" y="1231"/>
                    <a:pt x="1698" y="1785"/>
                  </a:cubicBezTo>
                  <a:cubicBezTo>
                    <a:pt x="1870" y="1957"/>
                    <a:pt x="1958" y="2016"/>
                    <a:pt x="1997" y="2016"/>
                  </a:cubicBezTo>
                  <a:cubicBezTo>
                    <a:pt x="2004" y="2016"/>
                    <a:pt x="2009" y="2014"/>
                    <a:pt x="2013" y="2010"/>
                  </a:cubicBezTo>
                  <a:cubicBezTo>
                    <a:pt x="2042" y="1985"/>
                    <a:pt x="1981" y="1883"/>
                    <a:pt x="1788" y="1694"/>
                  </a:cubicBezTo>
                  <a:cubicBezTo>
                    <a:pt x="1234" y="1141"/>
                    <a:pt x="4" y="1"/>
                    <a:pt x="4"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5" name="Google Shape;1445;p14"/>
            <p:cNvSpPr/>
            <p:nvPr/>
          </p:nvSpPr>
          <p:spPr>
            <a:xfrm>
              <a:off x="1579800" y="4004950"/>
              <a:ext cx="50150" cy="49600"/>
            </a:xfrm>
            <a:custGeom>
              <a:avLst/>
              <a:gdLst/>
              <a:ahLst/>
              <a:cxnLst/>
              <a:rect l="l" t="t" r="r" b="b"/>
              <a:pathLst>
                <a:path w="2006" h="1984" extrusionOk="0">
                  <a:moveTo>
                    <a:pt x="5" y="1"/>
                  </a:moveTo>
                  <a:cubicBezTo>
                    <a:pt x="1" y="1"/>
                    <a:pt x="1120" y="1210"/>
                    <a:pt x="1670" y="1756"/>
                  </a:cubicBezTo>
                  <a:cubicBezTo>
                    <a:pt x="1838" y="1924"/>
                    <a:pt x="1926" y="1983"/>
                    <a:pt x="1965" y="1983"/>
                  </a:cubicBezTo>
                  <a:cubicBezTo>
                    <a:pt x="1972" y="1983"/>
                    <a:pt x="1977" y="1981"/>
                    <a:pt x="1981" y="1977"/>
                  </a:cubicBezTo>
                  <a:cubicBezTo>
                    <a:pt x="2006" y="1952"/>
                    <a:pt x="1953" y="1854"/>
                    <a:pt x="1760" y="1665"/>
                  </a:cubicBezTo>
                  <a:cubicBezTo>
                    <a:pt x="1215" y="1116"/>
                    <a:pt x="5" y="1"/>
                    <a:pt x="5"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6" name="Google Shape;1446;p14"/>
            <p:cNvSpPr/>
            <p:nvPr/>
          </p:nvSpPr>
          <p:spPr>
            <a:xfrm>
              <a:off x="1580525" y="4005675"/>
              <a:ext cx="49325" cy="48775"/>
            </a:xfrm>
            <a:custGeom>
              <a:avLst/>
              <a:gdLst/>
              <a:ahLst/>
              <a:cxnLst/>
              <a:rect l="l" t="t" r="r" b="b"/>
              <a:pathLst>
                <a:path w="1973" h="1951" extrusionOk="0">
                  <a:moveTo>
                    <a:pt x="5" y="0"/>
                  </a:moveTo>
                  <a:lnTo>
                    <a:pt x="5" y="0"/>
                  </a:lnTo>
                  <a:cubicBezTo>
                    <a:pt x="1" y="0"/>
                    <a:pt x="1104" y="1189"/>
                    <a:pt x="1645" y="1723"/>
                  </a:cubicBezTo>
                  <a:cubicBezTo>
                    <a:pt x="1814" y="1891"/>
                    <a:pt x="1898" y="1950"/>
                    <a:pt x="1936" y="1950"/>
                  </a:cubicBezTo>
                  <a:cubicBezTo>
                    <a:pt x="1943" y="1950"/>
                    <a:pt x="1948" y="1948"/>
                    <a:pt x="1952" y="1944"/>
                  </a:cubicBezTo>
                  <a:cubicBezTo>
                    <a:pt x="1973" y="1919"/>
                    <a:pt x="1920" y="1821"/>
                    <a:pt x="1735" y="1636"/>
                  </a:cubicBezTo>
                  <a:cubicBezTo>
                    <a:pt x="1194" y="1103"/>
                    <a:pt x="5" y="0"/>
                    <a:pt x="5" y="0"/>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7" name="Google Shape;1447;p14"/>
            <p:cNvSpPr/>
            <p:nvPr/>
          </p:nvSpPr>
          <p:spPr>
            <a:xfrm>
              <a:off x="1581350" y="4006500"/>
              <a:ext cx="48500" cy="48100"/>
            </a:xfrm>
            <a:custGeom>
              <a:avLst/>
              <a:gdLst/>
              <a:ahLst/>
              <a:cxnLst/>
              <a:rect l="l" t="t" r="r" b="b"/>
              <a:pathLst>
                <a:path w="1940" h="1924" extrusionOk="0">
                  <a:moveTo>
                    <a:pt x="0" y="0"/>
                  </a:moveTo>
                  <a:lnTo>
                    <a:pt x="0" y="0"/>
                  </a:lnTo>
                  <a:cubicBezTo>
                    <a:pt x="1" y="0"/>
                    <a:pt x="1079" y="1169"/>
                    <a:pt x="1608" y="1702"/>
                  </a:cubicBezTo>
                  <a:cubicBezTo>
                    <a:pt x="1772" y="1866"/>
                    <a:pt x="1856" y="1923"/>
                    <a:pt x="1895" y="1923"/>
                  </a:cubicBezTo>
                  <a:cubicBezTo>
                    <a:pt x="1904" y="1923"/>
                    <a:pt x="1911" y="1920"/>
                    <a:pt x="1915" y="1915"/>
                  </a:cubicBezTo>
                  <a:cubicBezTo>
                    <a:pt x="1940" y="1890"/>
                    <a:pt x="1887" y="1792"/>
                    <a:pt x="1702" y="1608"/>
                  </a:cubicBezTo>
                  <a:cubicBezTo>
                    <a:pt x="1169" y="1083"/>
                    <a:pt x="1" y="0"/>
                    <a:pt x="0"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8" name="Google Shape;1448;p14"/>
            <p:cNvSpPr/>
            <p:nvPr/>
          </p:nvSpPr>
          <p:spPr>
            <a:xfrm>
              <a:off x="1582075" y="4007200"/>
              <a:ext cx="47675" cy="47400"/>
            </a:xfrm>
            <a:custGeom>
              <a:avLst/>
              <a:gdLst/>
              <a:ahLst/>
              <a:cxnLst/>
              <a:rect l="l" t="t" r="r" b="b"/>
              <a:pathLst>
                <a:path w="1907" h="1896" extrusionOk="0">
                  <a:moveTo>
                    <a:pt x="0" y="1"/>
                  </a:moveTo>
                  <a:cubicBezTo>
                    <a:pt x="0" y="1"/>
                    <a:pt x="1066" y="1149"/>
                    <a:pt x="1579" y="1678"/>
                  </a:cubicBezTo>
                  <a:cubicBezTo>
                    <a:pt x="1736" y="1838"/>
                    <a:pt x="1819" y="1895"/>
                    <a:pt x="1860" y="1895"/>
                  </a:cubicBezTo>
                  <a:cubicBezTo>
                    <a:pt x="1870" y="1895"/>
                    <a:pt x="1877" y="1892"/>
                    <a:pt x="1882" y="1887"/>
                  </a:cubicBezTo>
                  <a:cubicBezTo>
                    <a:pt x="1907" y="1862"/>
                    <a:pt x="1849" y="1764"/>
                    <a:pt x="1669" y="1588"/>
                  </a:cubicBezTo>
                  <a:cubicBezTo>
                    <a:pt x="1152" y="1063"/>
                    <a:pt x="0" y="1"/>
                    <a:pt x="0"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49" name="Google Shape;1449;p14"/>
            <p:cNvSpPr/>
            <p:nvPr/>
          </p:nvSpPr>
          <p:spPr>
            <a:xfrm>
              <a:off x="1582875" y="4008025"/>
              <a:ext cx="46875" cy="46425"/>
            </a:xfrm>
            <a:custGeom>
              <a:avLst/>
              <a:gdLst/>
              <a:ahLst/>
              <a:cxnLst/>
              <a:rect l="l" t="t" r="r" b="b"/>
              <a:pathLst>
                <a:path w="1875" h="1857" extrusionOk="0">
                  <a:moveTo>
                    <a:pt x="1" y="1"/>
                  </a:moveTo>
                  <a:cubicBezTo>
                    <a:pt x="1" y="1"/>
                    <a:pt x="1" y="1"/>
                    <a:pt x="1" y="1"/>
                  </a:cubicBezTo>
                  <a:cubicBezTo>
                    <a:pt x="1" y="1"/>
                    <a:pt x="1046" y="1128"/>
                    <a:pt x="1551" y="1641"/>
                  </a:cubicBezTo>
                  <a:cubicBezTo>
                    <a:pt x="1714" y="1801"/>
                    <a:pt x="1796" y="1856"/>
                    <a:pt x="1833" y="1856"/>
                  </a:cubicBezTo>
                  <a:cubicBezTo>
                    <a:pt x="1840" y="1856"/>
                    <a:pt x="1846" y="1854"/>
                    <a:pt x="1850" y="1850"/>
                  </a:cubicBezTo>
                  <a:cubicBezTo>
                    <a:pt x="1875" y="1825"/>
                    <a:pt x="1817" y="1731"/>
                    <a:pt x="1641" y="1555"/>
                  </a:cubicBezTo>
                  <a:cubicBezTo>
                    <a:pt x="1134" y="1047"/>
                    <a:pt x="9" y="1"/>
                    <a:pt x="1" y="1"/>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0" name="Google Shape;1450;p14"/>
            <p:cNvSpPr/>
            <p:nvPr/>
          </p:nvSpPr>
          <p:spPr>
            <a:xfrm>
              <a:off x="1583600" y="4008750"/>
              <a:ext cx="46150" cy="45700"/>
            </a:xfrm>
            <a:custGeom>
              <a:avLst/>
              <a:gdLst/>
              <a:ahLst/>
              <a:cxnLst/>
              <a:rect l="l" t="t" r="r" b="b"/>
              <a:pathLst>
                <a:path w="1846" h="1828" extrusionOk="0">
                  <a:moveTo>
                    <a:pt x="1" y="0"/>
                  </a:moveTo>
                  <a:cubicBezTo>
                    <a:pt x="1" y="0"/>
                    <a:pt x="1" y="0"/>
                    <a:pt x="1" y="0"/>
                  </a:cubicBezTo>
                  <a:cubicBezTo>
                    <a:pt x="1" y="0"/>
                    <a:pt x="1026" y="1107"/>
                    <a:pt x="1530" y="1616"/>
                  </a:cubicBezTo>
                  <a:cubicBezTo>
                    <a:pt x="1687" y="1773"/>
                    <a:pt x="1767" y="1827"/>
                    <a:pt x="1804" y="1827"/>
                  </a:cubicBezTo>
                  <a:cubicBezTo>
                    <a:pt x="1811" y="1827"/>
                    <a:pt x="1817" y="1825"/>
                    <a:pt x="1821" y="1821"/>
                  </a:cubicBezTo>
                  <a:cubicBezTo>
                    <a:pt x="1846" y="1800"/>
                    <a:pt x="1797" y="1710"/>
                    <a:pt x="1616" y="1530"/>
                  </a:cubicBezTo>
                  <a:cubicBezTo>
                    <a:pt x="1113" y="1026"/>
                    <a:pt x="9" y="0"/>
                    <a:pt x="1" y="0"/>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1" name="Google Shape;1451;p14"/>
            <p:cNvSpPr/>
            <p:nvPr/>
          </p:nvSpPr>
          <p:spPr>
            <a:xfrm>
              <a:off x="1584325" y="4009575"/>
              <a:ext cx="45325" cy="44875"/>
            </a:xfrm>
            <a:custGeom>
              <a:avLst/>
              <a:gdLst/>
              <a:ahLst/>
              <a:cxnLst/>
              <a:rect l="l" t="t" r="r" b="b"/>
              <a:pathLst>
                <a:path w="1813" h="1795" extrusionOk="0">
                  <a:moveTo>
                    <a:pt x="0" y="0"/>
                  </a:moveTo>
                  <a:cubicBezTo>
                    <a:pt x="0" y="0"/>
                    <a:pt x="0" y="0"/>
                    <a:pt x="0" y="0"/>
                  </a:cubicBezTo>
                  <a:cubicBezTo>
                    <a:pt x="0" y="0"/>
                    <a:pt x="1013" y="1091"/>
                    <a:pt x="1505" y="1583"/>
                  </a:cubicBezTo>
                  <a:cubicBezTo>
                    <a:pt x="1658" y="1740"/>
                    <a:pt x="1738" y="1794"/>
                    <a:pt x="1775" y="1794"/>
                  </a:cubicBezTo>
                  <a:cubicBezTo>
                    <a:pt x="1782" y="1794"/>
                    <a:pt x="1788" y="1792"/>
                    <a:pt x="1792" y="1788"/>
                  </a:cubicBezTo>
                  <a:cubicBezTo>
                    <a:pt x="1813" y="1767"/>
                    <a:pt x="1759" y="1677"/>
                    <a:pt x="1587" y="1501"/>
                  </a:cubicBezTo>
                  <a:cubicBezTo>
                    <a:pt x="1096" y="1006"/>
                    <a:pt x="13" y="0"/>
                    <a:pt x="0" y="0"/>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2" name="Google Shape;1452;p14"/>
            <p:cNvSpPr/>
            <p:nvPr/>
          </p:nvSpPr>
          <p:spPr>
            <a:xfrm>
              <a:off x="1585150" y="4010275"/>
              <a:ext cx="44600" cy="44175"/>
            </a:xfrm>
            <a:custGeom>
              <a:avLst/>
              <a:gdLst/>
              <a:ahLst/>
              <a:cxnLst/>
              <a:rect l="l" t="t" r="r" b="b"/>
              <a:pathLst>
                <a:path w="1784" h="1767" extrusionOk="0">
                  <a:moveTo>
                    <a:pt x="0" y="1"/>
                  </a:moveTo>
                  <a:cubicBezTo>
                    <a:pt x="0" y="1"/>
                    <a:pt x="0" y="1"/>
                    <a:pt x="0" y="1"/>
                  </a:cubicBezTo>
                  <a:cubicBezTo>
                    <a:pt x="0" y="1"/>
                    <a:pt x="988" y="1075"/>
                    <a:pt x="1472" y="1559"/>
                  </a:cubicBezTo>
                  <a:cubicBezTo>
                    <a:pt x="1625" y="1712"/>
                    <a:pt x="1705" y="1766"/>
                    <a:pt x="1742" y="1766"/>
                  </a:cubicBezTo>
                  <a:cubicBezTo>
                    <a:pt x="1749" y="1766"/>
                    <a:pt x="1755" y="1764"/>
                    <a:pt x="1759" y="1760"/>
                  </a:cubicBezTo>
                  <a:cubicBezTo>
                    <a:pt x="1784" y="1735"/>
                    <a:pt x="1735" y="1649"/>
                    <a:pt x="1558" y="1473"/>
                  </a:cubicBezTo>
                  <a:cubicBezTo>
                    <a:pt x="1071" y="994"/>
                    <a:pt x="9" y="1"/>
                    <a:pt x="0"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3" name="Google Shape;1453;p14"/>
            <p:cNvSpPr/>
            <p:nvPr/>
          </p:nvSpPr>
          <p:spPr>
            <a:xfrm>
              <a:off x="1585950" y="4011100"/>
              <a:ext cx="43700" cy="43325"/>
            </a:xfrm>
            <a:custGeom>
              <a:avLst/>
              <a:gdLst/>
              <a:ahLst/>
              <a:cxnLst/>
              <a:rect l="l" t="t" r="r" b="b"/>
              <a:pathLst>
                <a:path w="1748" h="1733" extrusionOk="0">
                  <a:moveTo>
                    <a:pt x="1" y="1"/>
                  </a:moveTo>
                  <a:cubicBezTo>
                    <a:pt x="1" y="1"/>
                    <a:pt x="1" y="1"/>
                    <a:pt x="1" y="1"/>
                  </a:cubicBezTo>
                  <a:cubicBezTo>
                    <a:pt x="1" y="1"/>
                    <a:pt x="969" y="1050"/>
                    <a:pt x="1444" y="1526"/>
                  </a:cubicBezTo>
                  <a:cubicBezTo>
                    <a:pt x="1599" y="1681"/>
                    <a:pt x="1679" y="1732"/>
                    <a:pt x="1713" y="1732"/>
                  </a:cubicBezTo>
                  <a:cubicBezTo>
                    <a:pt x="1719" y="1732"/>
                    <a:pt x="1724" y="1730"/>
                    <a:pt x="1727" y="1727"/>
                  </a:cubicBezTo>
                  <a:cubicBezTo>
                    <a:pt x="1748" y="1702"/>
                    <a:pt x="1694" y="1616"/>
                    <a:pt x="1526" y="1444"/>
                  </a:cubicBezTo>
                  <a:cubicBezTo>
                    <a:pt x="1052" y="969"/>
                    <a:pt x="9" y="1"/>
                    <a:pt x="1"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4" name="Google Shape;1454;p14"/>
            <p:cNvSpPr/>
            <p:nvPr/>
          </p:nvSpPr>
          <p:spPr>
            <a:xfrm>
              <a:off x="1586675" y="4011825"/>
              <a:ext cx="43075" cy="42600"/>
            </a:xfrm>
            <a:custGeom>
              <a:avLst/>
              <a:gdLst/>
              <a:ahLst/>
              <a:cxnLst/>
              <a:rect l="l" t="t" r="r" b="b"/>
              <a:pathLst>
                <a:path w="1723" h="1704" extrusionOk="0">
                  <a:moveTo>
                    <a:pt x="1" y="0"/>
                  </a:moveTo>
                  <a:cubicBezTo>
                    <a:pt x="1" y="0"/>
                    <a:pt x="1" y="0"/>
                    <a:pt x="1" y="0"/>
                  </a:cubicBezTo>
                  <a:cubicBezTo>
                    <a:pt x="1" y="0"/>
                    <a:pt x="956" y="1030"/>
                    <a:pt x="1419" y="1501"/>
                  </a:cubicBezTo>
                  <a:cubicBezTo>
                    <a:pt x="1571" y="1653"/>
                    <a:pt x="1650" y="1703"/>
                    <a:pt x="1684" y="1703"/>
                  </a:cubicBezTo>
                  <a:cubicBezTo>
                    <a:pt x="1690" y="1703"/>
                    <a:pt x="1695" y="1701"/>
                    <a:pt x="1698" y="1698"/>
                  </a:cubicBezTo>
                  <a:cubicBezTo>
                    <a:pt x="1723" y="1677"/>
                    <a:pt x="1674" y="1591"/>
                    <a:pt x="1501" y="1419"/>
                  </a:cubicBezTo>
                  <a:cubicBezTo>
                    <a:pt x="1031" y="953"/>
                    <a:pt x="9" y="0"/>
                    <a:pt x="1"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5" name="Google Shape;1455;p14"/>
            <p:cNvSpPr/>
            <p:nvPr/>
          </p:nvSpPr>
          <p:spPr>
            <a:xfrm>
              <a:off x="1587500" y="4012650"/>
              <a:ext cx="42150" cy="41650"/>
            </a:xfrm>
            <a:custGeom>
              <a:avLst/>
              <a:gdLst/>
              <a:ahLst/>
              <a:cxnLst/>
              <a:rect l="l" t="t" r="r" b="b"/>
              <a:pathLst>
                <a:path w="1686" h="1666" extrusionOk="0">
                  <a:moveTo>
                    <a:pt x="0" y="0"/>
                  </a:moveTo>
                  <a:cubicBezTo>
                    <a:pt x="0" y="0"/>
                    <a:pt x="0" y="0"/>
                    <a:pt x="0" y="0"/>
                  </a:cubicBezTo>
                  <a:cubicBezTo>
                    <a:pt x="0" y="0"/>
                    <a:pt x="931" y="1009"/>
                    <a:pt x="1395" y="1464"/>
                  </a:cubicBezTo>
                  <a:cubicBezTo>
                    <a:pt x="1539" y="1616"/>
                    <a:pt x="1617" y="1666"/>
                    <a:pt x="1651" y="1666"/>
                  </a:cubicBezTo>
                  <a:cubicBezTo>
                    <a:pt x="1657" y="1666"/>
                    <a:pt x="1662" y="1664"/>
                    <a:pt x="1665" y="1661"/>
                  </a:cubicBezTo>
                  <a:cubicBezTo>
                    <a:pt x="1686" y="1640"/>
                    <a:pt x="1632" y="1550"/>
                    <a:pt x="1468" y="1386"/>
                  </a:cubicBezTo>
                  <a:cubicBezTo>
                    <a:pt x="1010" y="932"/>
                    <a:pt x="9" y="0"/>
                    <a:pt x="0"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6" name="Google Shape;1456;p14"/>
            <p:cNvSpPr/>
            <p:nvPr/>
          </p:nvSpPr>
          <p:spPr>
            <a:xfrm>
              <a:off x="1588225" y="4013350"/>
              <a:ext cx="41225" cy="41075"/>
            </a:xfrm>
            <a:custGeom>
              <a:avLst/>
              <a:gdLst/>
              <a:ahLst/>
              <a:cxnLst/>
              <a:rect l="l" t="t" r="r" b="b"/>
              <a:pathLst>
                <a:path w="1649" h="1643" extrusionOk="0">
                  <a:moveTo>
                    <a:pt x="0" y="1"/>
                  </a:moveTo>
                  <a:cubicBezTo>
                    <a:pt x="0" y="1"/>
                    <a:pt x="0" y="1"/>
                    <a:pt x="0" y="1"/>
                  </a:cubicBezTo>
                  <a:cubicBezTo>
                    <a:pt x="0" y="1"/>
                    <a:pt x="914" y="993"/>
                    <a:pt x="1357" y="1448"/>
                  </a:cubicBezTo>
                  <a:cubicBezTo>
                    <a:pt x="1509" y="1593"/>
                    <a:pt x="1582" y="1642"/>
                    <a:pt x="1614" y="1642"/>
                  </a:cubicBezTo>
                  <a:cubicBezTo>
                    <a:pt x="1620" y="1642"/>
                    <a:pt x="1625" y="1640"/>
                    <a:pt x="1628" y="1637"/>
                  </a:cubicBezTo>
                  <a:cubicBezTo>
                    <a:pt x="1648" y="1612"/>
                    <a:pt x="1603" y="1530"/>
                    <a:pt x="1439" y="1366"/>
                  </a:cubicBezTo>
                  <a:cubicBezTo>
                    <a:pt x="989" y="916"/>
                    <a:pt x="9" y="1"/>
                    <a:pt x="0"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7" name="Google Shape;1457;p14"/>
            <p:cNvSpPr/>
            <p:nvPr/>
          </p:nvSpPr>
          <p:spPr>
            <a:xfrm>
              <a:off x="1589025" y="4014175"/>
              <a:ext cx="40625" cy="40250"/>
            </a:xfrm>
            <a:custGeom>
              <a:avLst/>
              <a:gdLst/>
              <a:ahLst/>
              <a:cxnLst/>
              <a:rect l="l" t="t" r="r" b="b"/>
              <a:pathLst>
                <a:path w="1625" h="1610" extrusionOk="0">
                  <a:moveTo>
                    <a:pt x="1" y="1"/>
                  </a:moveTo>
                  <a:cubicBezTo>
                    <a:pt x="1" y="1"/>
                    <a:pt x="1" y="1"/>
                    <a:pt x="1" y="1"/>
                  </a:cubicBezTo>
                  <a:cubicBezTo>
                    <a:pt x="1" y="1"/>
                    <a:pt x="895" y="968"/>
                    <a:pt x="1338" y="1415"/>
                  </a:cubicBezTo>
                  <a:cubicBezTo>
                    <a:pt x="1482" y="1560"/>
                    <a:pt x="1557" y="1609"/>
                    <a:pt x="1590" y="1609"/>
                  </a:cubicBezTo>
                  <a:cubicBezTo>
                    <a:pt x="1596" y="1609"/>
                    <a:pt x="1601" y="1607"/>
                    <a:pt x="1604" y="1604"/>
                  </a:cubicBezTo>
                  <a:cubicBezTo>
                    <a:pt x="1625" y="1583"/>
                    <a:pt x="1580" y="1501"/>
                    <a:pt x="1416" y="1337"/>
                  </a:cubicBezTo>
                  <a:cubicBezTo>
                    <a:pt x="974" y="892"/>
                    <a:pt x="9" y="1"/>
                    <a:pt x="1"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8" name="Google Shape;1458;p14"/>
            <p:cNvSpPr/>
            <p:nvPr/>
          </p:nvSpPr>
          <p:spPr>
            <a:xfrm>
              <a:off x="1589750" y="4014900"/>
              <a:ext cx="39800" cy="39400"/>
            </a:xfrm>
            <a:custGeom>
              <a:avLst/>
              <a:gdLst/>
              <a:ahLst/>
              <a:cxnLst/>
              <a:rect l="l" t="t" r="r" b="b"/>
              <a:pathLst>
                <a:path w="1592" h="1576" extrusionOk="0">
                  <a:moveTo>
                    <a:pt x="1" y="0"/>
                  </a:moveTo>
                  <a:cubicBezTo>
                    <a:pt x="1" y="0"/>
                    <a:pt x="1" y="0"/>
                    <a:pt x="1" y="0"/>
                  </a:cubicBezTo>
                  <a:cubicBezTo>
                    <a:pt x="1" y="0"/>
                    <a:pt x="878" y="952"/>
                    <a:pt x="1309" y="1386"/>
                  </a:cubicBezTo>
                  <a:cubicBezTo>
                    <a:pt x="1450" y="1527"/>
                    <a:pt x="1521" y="1576"/>
                    <a:pt x="1553" y="1576"/>
                  </a:cubicBezTo>
                  <a:cubicBezTo>
                    <a:pt x="1559" y="1576"/>
                    <a:pt x="1564" y="1574"/>
                    <a:pt x="1567" y="1571"/>
                  </a:cubicBezTo>
                  <a:cubicBezTo>
                    <a:pt x="1592" y="1550"/>
                    <a:pt x="1542" y="1468"/>
                    <a:pt x="1387" y="1308"/>
                  </a:cubicBezTo>
                  <a:cubicBezTo>
                    <a:pt x="953" y="879"/>
                    <a:pt x="9" y="0"/>
                    <a:pt x="1"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59" name="Google Shape;1459;p14"/>
            <p:cNvSpPr/>
            <p:nvPr/>
          </p:nvSpPr>
          <p:spPr>
            <a:xfrm>
              <a:off x="1590575" y="4015725"/>
              <a:ext cx="39075" cy="38575"/>
            </a:xfrm>
            <a:custGeom>
              <a:avLst/>
              <a:gdLst/>
              <a:ahLst/>
              <a:cxnLst/>
              <a:rect l="l" t="t" r="r" b="b"/>
              <a:pathLst>
                <a:path w="1563" h="1543" extrusionOk="0">
                  <a:moveTo>
                    <a:pt x="0" y="0"/>
                  </a:moveTo>
                  <a:cubicBezTo>
                    <a:pt x="0" y="0"/>
                    <a:pt x="0" y="0"/>
                    <a:pt x="0" y="0"/>
                  </a:cubicBezTo>
                  <a:cubicBezTo>
                    <a:pt x="0" y="0"/>
                    <a:pt x="853" y="927"/>
                    <a:pt x="1284" y="1353"/>
                  </a:cubicBezTo>
                  <a:cubicBezTo>
                    <a:pt x="1428" y="1494"/>
                    <a:pt x="1498" y="1543"/>
                    <a:pt x="1528" y="1543"/>
                  </a:cubicBezTo>
                  <a:cubicBezTo>
                    <a:pt x="1534" y="1543"/>
                    <a:pt x="1539" y="1541"/>
                    <a:pt x="1542" y="1538"/>
                  </a:cubicBezTo>
                  <a:cubicBezTo>
                    <a:pt x="1563" y="1517"/>
                    <a:pt x="1518" y="1439"/>
                    <a:pt x="1358" y="1280"/>
                  </a:cubicBezTo>
                  <a:cubicBezTo>
                    <a:pt x="932" y="854"/>
                    <a:pt x="9" y="0"/>
                    <a:pt x="0" y="0"/>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0" name="Google Shape;1460;p14"/>
            <p:cNvSpPr/>
            <p:nvPr/>
          </p:nvSpPr>
          <p:spPr>
            <a:xfrm>
              <a:off x="1591300" y="4016425"/>
              <a:ext cx="38250" cy="38000"/>
            </a:xfrm>
            <a:custGeom>
              <a:avLst/>
              <a:gdLst/>
              <a:ahLst/>
              <a:cxnLst/>
              <a:rect l="l" t="t" r="r" b="b"/>
              <a:pathLst>
                <a:path w="1530" h="1520" extrusionOk="0">
                  <a:moveTo>
                    <a:pt x="0" y="1"/>
                  </a:moveTo>
                  <a:cubicBezTo>
                    <a:pt x="0" y="1"/>
                    <a:pt x="0" y="1"/>
                    <a:pt x="0" y="1"/>
                  </a:cubicBezTo>
                  <a:cubicBezTo>
                    <a:pt x="0" y="1"/>
                    <a:pt x="841" y="911"/>
                    <a:pt x="1251" y="1334"/>
                  </a:cubicBezTo>
                  <a:cubicBezTo>
                    <a:pt x="1392" y="1471"/>
                    <a:pt x="1463" y="1519"/>
                    <a:pt x="1495" y="1519"/>
                  </a:cubicBezTo>
                  <a:cubicBezTo>
                    <a:pt x="1501" y="1519"/>
                    <a:pt x="1506" y="1517"/>
                    <a:pt x="1509" y="1514"/>
                  </a:cubicBezTo>
                  <a:cubicBezTo>
                    <a:pt x="1530" y="1493"/>
                    <a:pt x="1480" y="1411"/>
                    <a:pt x="1329" y="1256"/>
                  </a:cubicBezTo>
                  <a:cubicBezTo>
                    <a:pt x="916" y="838"/>
                    <a:pt x="9" y="1"/>
                    <a:pt x="0" y="1"/>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1" name="Google Shape;1461;p14"/>
            <p:cNvSpPr/>
            <p:nvPr/>
          </p:nvSpPr>
          <p:spPr>
            <a:xfrm>
              <a:off x="1592000" y="4017250"/>
              <a:ext cx="37550" cy="37075"/>
            </a:xfrm>
            <a:custGeom>
              <a:avLst/>
              <a:gdLst/>
              <a:ahLst/>
              <a:cxnLst/>
              <a:rect l="l" t="t" r="r" b="b"/>
              <a:pathLst>
                <a:path w="1502" h="1483" extrusionOk="0">
                  <a:moveTo>
                    <a:pt x="1" y="1"/>
                  </a:moveTo>
                  <a:cubicBezTo>
                    <a:pt x="1" y="1"/>
                    <a:pt x="1" y="1"/>
                    <a:pt x="1" y="1"/>
                  </a:cubicBezTo>
                  <a:cubicBezTo>
                    <a:pt x="1" y="1"/>
                    <a:pt x="821" y="890"/>
                    <a:pt x="1227" y="1301"/>
                  </a:cubicBezTo>
                  <a:cubicBezTo>
                    <a:pt x="1364" y="1434"/>
                    <a:pt x="1435" y="1482"/>
                    <a:pt x="1467" y="1482"/>
                  </a:cubicBezTo>
                  <a:cubicBezTo>
                    <a:pt x="1473" y="1482"/>
                    <a:pt x="1478" y="1480"/>
                    <a:pt x="1481" y="1477"/>
                  </a:cubicBezTo>
                  <a:cubicBezTo>
                    <a:pt x="1502" y="1456"/>
                    <a:pt x="1461" y="1378"/>
                    <a:pt x="1305" y="1227"/>
                  </a:cubicBezTo>
                  <a:cubicBezTo>
                    <a:pt x="896" y="822"/>
                    <a:pt x="13" y="1"/>
                    <a:pt x="1"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2" name="Google Shape;1462;p14"/>
            <p:cNvSpPr/>
            <p:nvPr/>
          </p:nvSpPr>
          <p:spPr>
            <a:xfrm>
              <a:off x="1592825" y="4017975"/>
              <a:ext cx="36725" cy="36350"/>
            </a:xfrm>
            <a:custGeom>
              <a:avLst/>
              <a:gdLst/>
              <a:ahLst/>
              <a:cxnLst/>
              <a:rect l="l" t="t" r="r" b="b"/>
              <a:pathLst>
                <a:path w="1469" h="1454" extrusionOk="0">
                  <a:moveTo>
                    <a:pt x="1" y="0"/>
                  </a:moveTo>
                  <a:cubicBezTo>
                    <a:pt x="1" y="0"/>
                    <a:pt x="1" y="0"/>
                    <a:pt x="1" y="0"/>
                  </a:cubicBezTo>
                  <a:cubicBezTo>
                    <a:pt x="1" y="0"/>
                    <a:pt x="800" y="874"/>
                    <a:pt x="1202" y="1272"/>
                  </a:cubicBezTo>
                  <a:cubicBezTo>
                    <a:pt x="1338" y="1408"/>
                    <a:pt x="1404" y="1453"/>
                    <a:pt x="1434" y="1453"/>
                  </a:cubicBezTo>
                  <a:cubicBezTo>
                    <a:pt x="1440" y="1453"/>
                    <a:pt x="1445" y="1451"/>
                    <a:pt x="1448" y="1448"/>
                  </a:cubicBezTo>
                  <a:cubicBezTo>
                    <a:pt x="1469" y="1427"/>
                    <a:pt x="1428" y="1354"/>
                    <a:pt x="1272" y="1202"/>
                  </a:cubicBezTo>
                  <a:cubicBezTo>
                    <a:pt x="875" y="801"/>
                    <a:pt x="9" y="0"/>
                    <a:pt x="1"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3" name="Google Shape;1463;p14"/>
            <p:cNvSpPr/>
            <p:nvPr/>
          </p:nvSpPr>
          <p:spPr>
            <a:xfrm>
              <a:off x="1593650" y="4018800"/>
              <a:ext cx="35700" cy="35525"/>
            </a:xfrm>
            <a:custGeom>
              <a:avLst/>
              <a:gdLst/>
              <a:ahLst/>
              <a:cxnLst/>
              <a:rect l="l" t="t" r="r" b="b"/>
              <a:pathLst>
                <a:path w="1428" h="1421" extrusionOk="0">
                  <a:moveTo>
                    <a:pt x="0" y="0"/>
                  </a:moveTo>
                  <a:cubicBezTo>
                    <a:pt x="0" y="0"/>
                    <a:pt x="0" y="0"/>
                    <a:pt x="0" y="0"/>
                  </a:cubicBezTo>
                  <a:cubicBezTo>
                    <a:pt x="0" y="0"/>
                    <a:pt x="784" y="849"/>
                    <a:pt x="1165" y="1243"/>
                  </a:cubicBezTo>
                  <a:cubicBezTo>
                    <a:pt x="1297" y="1375"/>
                    <a:pt x="1362" y="1420"/>
                    <a:pt x="1392" y="1420"/>
                  </a:cubicBezTo>
                  <a:cubicBezTo>
                    <a:pt x="1399" y="1420"/>
                    <a:pt x="1403" y="1418"/>
                    <a:pt x="1407" y="1415"/>
                  </a:cubicBezTo>
                  <a:cubicBezTo>
                    <a:pt x="1427" y="1394"/>
                    <a:pt x="1386" y="1321"/>
                    <a:pt x="1239" y="1173"/>
                  </a:cubicBezTo>
                  <a:cubicBezTo>
                    <a:pt x="850" y="780"/>
                    <a:pt x="9" y="0"/>
                    <a:pt x="0"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4" name="Google Shape;1464;p14"/>
            <p:cNvSpPr/>
            <p:nvPr/>
          </p:nvSpPr>
          <p:spPr>
            <a:xfrm>
              <a:off x="1594375" y="4019500"/>
              <a:ext cx="35175" cy="34725"/>
            </a:xfrm>
            <a:custGeom>
              <a:avLst/>
              <a:gdLst/>
              <a:ahLst/>
              <a:cxnLst/>
              <a:rect l="l" t="t" r="r" b="b"/>
              <a:pathLst>
                <a:path w="1407" h="1389" extrusionOk="0">
                  <a:moveTo>
                    <a:pt x="0" y="1"/>
                  </a:moveTo>
                  <a:cubicBezTo>
                    <a:pt x="0" y="1"/>
                    <a:pt x="0" y="1"/>
                    <a:pt x="0" y="1"/>
                  </a:cubicBezTo>
                  <a:cubicBezTo>
                    <a:pt x="0" y="1"/>
                    <a:pt x="763" y="833"/>
                    <a:pt x="1148" y="1211"/>
                  </a:cubicBezTo>
                  <a:cubicBezTo>
                    <a:pt x="1277" y="1343"/>
                    <a:pt x="1342" y="1388"/>
                    <a:pt x="1372" y="1388"/>
                  </a:cubicBezTo>
                  <a:cubicBezTo>
                    <a:pt x="1378" y="1388"/>
                    <a:pt x="1383" y="1386"/>
                    <a:pt x="1386" y="1383"/>
                  </a:cubicBezTo>
                  <a:cubicBezTo>
                    <a:pt x="1407" y="1366"/>
                    <a:pt x="1366" y="1293"/>
                    <a:pt x="1214" y="1145"/>
                  </a:cubicBezTo>
                  <a:cubicBezTo>
                    <a:pt x="834" y="769"/>
                    <a:pt x="9"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5" name="Google Shape;1465;p14"/>
            <p:cNvSpPr/>
            <p:nvPr/>
          </p:nvSpPr>
          <p:spPr>
            <a:xfrm>
              <a:off x="1595175" y="4020325"/>
              <a:ext cx="34175" cy="34000"/>
            </a:xfrm>
            <a:custGeom>
              <a:avLst/>
              <a:gdLst/>
              <a:ahLst/>
              <a:cxnLst/>
              <a:rect l="l" t="t" r="r" b="b"/>
              <a:pathLst>
                <a:path w="1367" h="1360" extrusionOk="0">
                  <a:moveTo>
                    <a:pt x="1" y="1"/>
                  </a:moveTo>
                  <a:cubicBezTo>
                    <a:pt x="1" y="1"/>
                    <a:pt x="1" y="1"/>
                    <a:pt x="1" y="1"/>
                  </a:cubicBezTo>
                  <a:cubicBezTo>
                    <a:pt x="1" y="1"/>
                    <a:pt x="743" y="809"/>
                    <a:pt x="1112" y="1190"/>
                  </a:cubicBezTo>
                  <a:cubicBezTo>
                    <a:pt x="1238" y="1315"/>
                    <a:pt x="1301" y="1359"/>
                    <a:pt x="1331" y="1359"/>
                  </a:cubicBezTo>
                  <a:cubicBezTo>
                    <a:pt x="1338" y="1359"/>
                    <a:pt x="1342" y="1357"/>
                    <a:pt x="1346" y="1354"/>
                  </a:cubicBezTo>
                  <a:cubicBezTo>
                    <a:pt x="1366" y="1333"/>
                    <a:pt x="1325" y="1260"/>
                    <a:pt x="1182" y="1116"/>
                  </a:cubicBezTo>
                  <a:cubicBezTo>
                    <a:pt x="810" y="744"/>
                    <a:pt x="9" y="1"/>
                    <a:pt x="1" y="1"/>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6" name="Google Shape;1466;p14"/>
            <p:cNvSpPr/>
            <p:nvPr/>
          </p:nvSpPr>
          <p:spPr>
            <a:xfrm>
              <a:off x="1595800" y="4021050"/>
              <a:ext cx="33550" cy="33275"/>
            </a:xfrm>
            <a:custGeom>
              <a:avLst/>
              <a:gdLst/>
              <a:ahLst/>
              <a:cxnLst/>
              <a:rect l="l" t="t" r="r" b="b"/>
              <a:pathLst>
                <a:path w="1342" h="1331" extrusionOk="0">
                  <a:moveTo>
                    <a:pt x="5" y="0"/>
                  </a:moveTo>
                  <a:cubicBezTo>
                    <a:pt x="5" y="0"/>
                    <a:pt x="5" y="0"/>
                    <a:pt x="5" y="0"/>
                  </a:cubicBezTo>
                  <a:cubicBezTo>
                    <a:pt x="1" y="0"/>
                    <a:pt x="735" y="792"/>
                    <a:pt x="1095" y="1161"/>
                  </a:cubicBezTo>
                  <a:cubicBezTo>
                    <a:pt x="1224" y="1286"/>
                    <a:pt x="1283" y="1330"/>
                    <a:pt x="1311" y="1330"/>
                  </a:cubicBezTo>
                  <a:cubicBezTo>
                    <a:pt x="1317" y="1330"/>
                    <a:pt x="1321" y="1328"/>
                    <a:pt x="1325" y="1325"/>
                  </a:cubicBezTo>
                  <a:cubicBezTo>
                    <a:pt x="1341" y="1304"/>
                    <a:pt x="1304" y="1239"/>
                    <a:pt x="1161" y="1095"/>
                  </a:cubicBezTo>
                  <a:cubicBezTo>
                    <a:pt x="801" y="727"/>
                    <a:pt x="13" y="0"/>
                    <a:pt x="5"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7" name="Google Shape;1467;p14"/>
            <p:cNvSpPr/>
            <p:nvPr/>
          </p:nvSpPr>
          <p:spPr>
            <a:xfrm>
              <a:off x="1596525" y="4021875"/>
              <a:ext cx="32825" cy="32275"/>
            </a:xfrm>
            <a:custGeom>
              <a:avLst/>
              <a:gdLst/>
              <a:ahLst/>
              <a:cxnLst/>
              <a:rect l="l" t="t" r="r" b="b"/>
              <a:pathLst>
                <a:path w="1313" h="1291" extrusionOk="0">
                  <a:moveTo>
                    <a:pt x="8" y="0"/>
                  </a:moveTo>
                  <a:cubicBezTo>
                    <a:pt x="8" y="0"/>
                    <a:pt x="8" y="0"/>
                    <a:pt x="8" y="0"/>
                  </a:cubicBezTo>
                  <a:cubicBezTo>
                    <a:pt x="0" y="0"/>
                    <a:pt x="714" y="767"/>
                    <a:pt x="1066" y="1128"/>
                  </a:cubicBezTo>
                  <a:cubicBezTo>
                    <a:pt x="1196" y="1254"/>
                    <a:pt x="1254" y="1291"/>
                    <a:pt x="1281" y="1291"/>
                  </a:cubicBezTo>
                  <a:cubicBezTo>
                    <a:pt x="1285" y="1291"/>
                    <a:pt x="1289" y="1290"/>
                    <a:pt x="1292" y="1288"/>
                  </a:cubicBezTo>
                  <a:cubicBezTo>
                    <a:pt x="1312" y="1271"/>
                    <a:pt x="1271" y="1198"/>
                    <a:pt x="1136" y="1062"/>
                  </a:cubicBezTo>
                  <a:cubicBezTo>
                    <a:pt x="780" y="707"/>
                    <a:pt x="17" y="0"/>
                    <a:pt x="8"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8" name="Google Shape;1468;p14"/>
            <p:cNvSpPr/>
            <p:nvPr/>
          </p:nvSpPr>
          <p:spPr>
            <a:xfrm>
              <a:off x="1597350" y="4022575"/>
              <a:ext cx="31900" cy="31575"/>
            </a:xfrm>
            <a:custGeom>
              <a:avLst/>
              <a:gdLst/>
              <a:ahLst/>
              <a:cxnLst/>
              <a:rect l="l" t="t" r="r" b="b"/>
              <a:pathLst>
                <a:path w="1276" h="1263" extrusionOk="0">
                  <a:moveTo>
                    <a:pt x="4" y="1"/>
                  </a:moveTo>
                  <a:cubicBezTo>
                    <a:pt x="4" y="1"/>
                    <a:pt x="4" y="1"/>
                    <a:pt x="4" y="1"/>
                  </a:cubicBezTo>
                  <a:cubicBezTo>
                    <a:pt x="0" y="1"/>
                    <a:pt x="693" y="751"/>
                    <a:pt x="1042" y="1100"/>
                  </a:cubicBezTo>
                  <a:cubicBezTo>
                    <a:pt x="1165" y="1226"/>
                    <a:pt x="1227" y="1263"/>
                    <a:pt x="1251" y="1263"/>
                  </a:cubicBezTo>
                  <a:cubicBezTo>
                    <a:pt x="1254" y="1263"/>
                    <a:pt x="1257" y="1262"/>
                    <a:pt x="1259" y="1260"/>
                  </a:cubicBezTo>
                  <a:cubicBezTo>
                    <a:pt x="1275" y="1243"/>
                    <a:pt x="1238" y="1174"/>
                    <a:pt x="1103" y="1038"/>
                  </a:cubicBezTo>
                  <a:cubicBezTo>
                    <a:pt x="760" y="691"/>
                    <a:pt x="13" y="1"/>
                    <a:pt x="4" y="1"/>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9" name="Google Shape;1469;p14"/>
            <p:cNvSpPr/>
            <p:nvPr/>
          </p:nvSpPr>
          <p:spPr>
            <a:xfrm>
              <a:off x="1598050" y="4023400"/>
              <a:ext cx="31300" cy="30750"/>
            </a:xfrm>
            <a:custGeom>
              <a:avLst/>
              <a:gdLst/>
              <a:ahLst/>
              <a:cxnLst/>
              <a:rect l="l" t="t" r="r" b="b"/>
              <a:pathLst>
                <a:path w="1252" h="1230" extrusionOk="0">
                  <a:moveTo>
                    <a:pt x="9" y="1"/>
                  </a:moveTo>
                  <a:cubicBezTo>
                    <a:pt x="9" y="1"/>
                    <a:pt x="9" y="1"/>
                    <a:pt x="9" y="1"/>
                  </a:cubicBezTo>
                  <a:cubicBezTo>
                    <a:pt x="1" y="1"/>
                    <a:pt x="677" y="727"/>
                    <a:pt x="1014" y="1071"/>
                  </a:cubicBezTo>
                  <a:cubicBezTo>
                    <a:pt x="1140" y="1194"/>
                    <a:pt x="1200" y="1230"/>
                    <a:pt x="1223" y="1230"/>
                  </a:cubicBezTo>
                  <a:cubicBezTo>
                    <a:pt x="1226" y="1230"/>
                    <a:pt x="1229" y="1229"/>
                    <a:pt x="1231" y="1227"/>
                  </a:cubicBezTo>
                  <a:cubicBezTo>
                    <a:pt x="1251" y="1206"/>
                    <a:pt x="1219" y="1141"/>
                    <a:pt x="1079" y="1005"/>
                  </a:cubicBezTo>
                  <a:cubicBezTo>
                    <a:pt x="740" y="666"/>
                    <a:pt x="17" y="1"/>
                    <a:pt x="9" y="1"/>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0" name="Google Shape;1470;p14"/>
            <p:cNvSpPr/>
            <p:nvPr/>
          </p:nvSpPr>
          <p:spPr>
            <a:xfrm>
              <a:off x="1598875" y="4024025"/>
              <a:ext cx="30375" cy="30000"/>
            </a:xfrm>
            <a:custGeom>
              <a:avLst/>
              <a:gdLst/>
              <a:ahLst/>
              <a:cxnLst/>
              <a:rect l="l" t="t" r="r" b="b"/>
              <a:pathLst>
                <a:path w="1215" h="1200" extrusionOk="0">
                  <a:moveTo>
                    <a:pt x="5" y="0"/>
                  </a:moveTo>
                  <a:cubicBezTo>
                    <a:pt x="5" y="0"/>
                    <a:pt x="5" y="0"/>
                    <a:pt x="5" y="0"/>
                  </a:cubicBezTo>
                  <a:cubicBezTo>
                    <a:pt x="1" y="4"/>
                    <a:pt x="657" y="714"/>
                    <a:pt x="985" y="1042"/>
                  </a:cubicBezTo>
                  <a:cubicBezTo>
                    <a:pt x="1102" y="1159"/>
                    <a:pt x="1161" y="1199"/>
                    <a:pt x="1186" y="1199"/>
                  </a:cubicBezTo>
                  <a:cubicBezTo>
                    <a:pt x="1192" y="1199"/>
                    <a:pt x="1196" y="1197"/>
                    <a:pt x="1198" y="1194"/>
                  </a:cubicBezTo>
                  <a:cubicBezTo>
                    <a:pt x="1214" y="1173"/>
                    <a:pt x="1177" y="1112"/>
                    <a:pt x="1046" y="980"/>
                  </a:cubicBezTo>
                  <a:cubicBezTo>
                    <a:pt x="719" y="653"/>
                    <a:pt x="13" y="0"/>
                    <a:pt x="5" y="0"/>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1" name="Google Shape;1471;p14"/>
            <p:cNvSpPr/>
            <p:nvPr/>
          </p:nvSpPr>
          <p:spPr>
            <a:xfrm>
              <a:off x="1599600" y="4024750"/>
              <a:ext cx="29650" cy="29250"/>
            </a:xfrm>
            <a:custGeom>
              <a:avLst/>
              <a:gdLst/>
              <a:ahLst/>
              <a:cxnLst/>
              <a:rect l="l" t="t" r="r" b="b"/>
              <a:pathLst>
                <a:path w="1186" h="1170" extrusionOk="0">
                  <a:moveTo>
                    <a:pt x="4" y="0"/>
                  </a:moveTo>
                  <a:cubicBezTo>
                    <a:pt x="4" y="0"/>
                    <a:pt x="4" y="0"/>
                    <a:pt x="4" y="0"/>
                  </a:cubicBezTo>
                  <a:cubicBezTo>
                    <a:pt x="0" y="8"/>
                    <a:pt x="636" y="701"/>
                    <a:pt x="960" y="1017"/>
                  </a:cubicBezTo>
                  <a:cubicBezTo>
                    <a:pt x="1075" y="1132"/>
                    <a:pt x="1134" y="1169"/>
                    <a:pt x="1158" y="1169"/>
                  </a:cubicBezTo>
                  <a:cubicBezTo>
                    <a:pt x="1163" y="1169"/>
                    <a:pt x="1167" y="1167"/>
                    <a:pt x="1169" y="1165"/>
                  </a:cubicBezTo>
                  <a:cubicBezTo>
                    <a:pt x="1185" y="1152"/>
                    <a:pt x="1152" y="1087"/>
                    <a:pt x="1021" y="955"/>
                  </a:cubicBezTo>
                  <a:cubicBezTo>
                    <a:pt x="698" y="633"/>
                    <a:pt x="17" y="0"/>
                    <a:pt x="4"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2" name="Google Shape;1472;p14"/>
            <p:cNvSpPr/>
            <p:nvPr/>
          </p:nvSpPr>
          <p:spPr>
            <a:xfrm>
              <a:off x="1600425" y="4025550"/>
              <a:ext cx="28825" cy="28325"/>
            </a:xfrm>
            <a:custGeom>
              <a:avLst/>
              <a:gdLst/>
              <a:ahLst/>
              <a:cxnLst/>
              <a:rect l="l" t="t" r="r" b="b"/>
              <a:pathLst>
                <a:path w="1153" h="1133" extrusionOk="0">
                  <a:moveTo>
                    <a:pt x="4" y="1"/>
                  </a:moveTo>
                  <a:cubicBezTo>
                    <a:pt x="4" y="1"/>
                    <a:pt x="4" y="1"/>
                    <a:pt x="4" y="1"/>
                  </a:cubicBezTo>
                  <a:cubicBezTo>
                    <a:pt x="0" y="5"/>
                    <a:pt x="619" y="677"/>
                    <a:pt x="931" y="981"/>
                  </a:cubicBezTo>
                  <a:cubicBezTo>
                    <a:pt x="1046" y="1096"/>
                    <a:pt x="1103" y="1133"/>
                    <a:pt x="1126" y="1133"/>
                  </a:cubicBezTo>
                  <a:cubicBezTo>
                    <a:pt x="1130" y="1133"/>
                    <a:pt x="1134" y="1131"/>
                    <a:pt x="1136" y="1128"/>
                  </a:cubicBezTo>
                  <a:cubicBezTo>
                    <a:pt x="1152" y="1112"/>
                    <a:pt x="1115" y="1051"/>
                    <a:pt x="988" y="923"/>
                  </a:cubicBezTo>
                  <a:cubicBezTo>
                    <a:pt x="678" y="617"/>
                    <a:pt x="13" y="1"/>
                    <a:pt x="4"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3" name="Google Shape;1473;p14"/>
            <p:cNvSpPr/>
            <p:nvPr/>
          </p:nvSpPr>
          <p:spPr>
            <a:xfrm>
              <a:off x="1601125" y="4026375"/>
              <a:ext cx="28125" cy="27500"/>
            </a:xfrm>
            <a:custGeom>
              <a:avLst/>
              <a:gdLst/>
              <a:ahLst/>
              <a:cxnLst/>
              <a:rect l="l" t="t" r="r" b="b"/>
              <a:pathLst>
                <a:path w="1125" h="1100" extrusionOk="0">
                  <a:moveTo>
                    <a:pt x="9" y="1"/>
                  </a:moveTo>
                  <a:cubicBezTo>
                    <a:pt x="9" y="1"/>
                    <a:pt x="9" y="1"/>
                    <a:pt x="9" y="1"/>
                  </a:cubicBezTo>
                  <a:cubicBezTo>
                    <a:pt x="1" y="5"/>
                    <a:pt x="604" y="653"/>
                    <a:pt x="907" y="952"/>
                  </a:cubicBezTo>
                  <a:cubicBezTo>
                    <a:pt x="1019" y="1064"/>
                    <a:pt x="1075" y="1100"/>
                    <a:pt x="1098" y="1100"/>
                  </a:cubicBezTo>
                  <a:cubicBezTo>
                    <a:pt x="1102" y="1100"/>
                    <a:pt x="1106" y="1098"/>
                    <a:pt x="1108" y="1095"/>
                  </a:cubicBezTo>
                  <a:cubicBezTo>
                    <a:pt x="1124" y="1079"/>
                    <a:pt x="1096" y="1026"/>
                    <a:pt x="964" y="895"/>
                  </a:cubicBezTo>
                  <a:cubicBezTo>
                    <a:pt x="659" y="597"/>
                    <a:pt x="22" y="1"/>
                    <a:pt x="9"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4" name="Google Shape;1474;p14"/>
            <p:cNvSpPr/>
            <p:nvPr/>
          </p:nvSpPr>
          <p:spPr>
            <a:xfrm>
              <a:off x="1601950" y="4027100"/>
              <a:ext cx="27300" cy="26900"/>
            </a:xfrm>
            <a:custGeom>
              <a:avLst/>
              <a:gdLst/>
              <a:ahLst/>
              <a:cxnLst/>
              <a:rect l="l" t="t" r="r" b="b"/>
              <a:pathLst>
                <a:path w="1092" h="1076" extrusionOk="0">
                  <a:moveTo>
                    <a:pt x="5" y="0"/>
                  </a:moveTo>
                  <a:cubicBezTo>
                    <a:pt x="5" y="0"/>
                    <a:pt x="5" y="0"/>
                    <a:pt x="5" y="0"/>
                  </a:cubicBezTo>
                  <a:cubicBezTo>
                    <a:pt x="1" y="4"/>
                    <a:pt x="579" y="636"/>
                    <a:pt x="874" y="927"/>
                  </a:cubicBezTo>
                  <a:cubicBezTo>
                    <a:pt x="986" y="1039"/>
                    <a:pt x="1042" y="1075"/>
                    <a:pt x="1065" y="1075"/>
                  </a:cubicBezTo>
                  <a:cubicBezTo>
                    <a:pt x="1069" y="1075"/>
                    <a:pt x="1073" y="1073"/>
                    <a:pt x="1075" y="1071"/>
                  </a:cubicBezTo>
                  <a:cubicBezTo>
                    <a:pt x="1091" y="1058"/>
                    <a:pt x="1063" y="1001"/>
                    <a:pt x="931" y="874"/>
                  </a:cubicBezTo>
                  <a:cubicBezTo>
                    <a:pt x="637" y="575"/>
                    <a:pt x="13" y="0"/>
                    <a:pt x="5"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5" name="Google Shape;1475;p14"/>
            <p:cNvSpPr/>
            <p:nvPr/>
          </p:nvSpPr>
          <p:spPr>
            <a:xfrm>
              <a:off x="1602675" y="4027925"/>
              <a:ext cx="26475" cy="25950"/>
            </a:xfrm>
            <a:custGeom>
              <a:avLst/>
              <a:gdLst/>
              <a:ahLst/>
              <a:cxnLst/>
              <a:rect l="l" t="t" r="r" b="b"/>
              <a:pathLst>
                <a:path w="1059" h="1038" extrusionOk="0">
                  <a:moveTo>
                    <a:pt x="9" y="0"/>
                  </a:moveTo>
                  <a:cubicBezTo>
                    <a:pt x="9" y="0"/>
                    <a:pt x="8" y="0"/>
                    <a:pt x="8" y="0"/>
                  </a:cubicBezTo>
                  <a:cubicBezTo>
                    <a:pt x="0" y="4"/>
                    <a:pt x="566" y="615"/>
                    <a:pt x="849" y="894"/>
                  </a:cubicBezTo>
                  <a:cubicBezTo>
                    <a:pt x="954" y="1002"/>
                    <a:pt x="1006" y="1038"/>
                    <a:pt x="1030" y="1038"/>
                  </a:cubicBezTo>
                  <a:cubicBezTo>
                    <a:pt x="1035" y="1038"/>
                    <a:pt x="1039" y="1036"/>
                    <a:pt x="1042" y="1033"/>
                  </a:cubicBezTo>
                  <a:cubicBezTo>
                    <a:pt x="1058" y="1017"/>
                    <a:pt x="1025" y="964"/>
                    <a:pt x="902" y="841"/>
                  </a:cubicBezTo>
                  <a:cubicBezTo>
                    <a:pt x="626" y="560"/>
                    <a:pt x="21" y="0"/>
                    <a:pt x="9"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6" name="Google Shape;1476;p14"/>
            <p:cNvSpPr/>
            <p:nvPr/>
          </p:nvSpPr>
          <p:spPr>
            <a:xfrm>
              <a:off x="1603500" y="4028625"/>
              <a:ext cx="25650" cy="25250"/>
            </a:xfrm>
            <a:custGeom>
              <a:avLst/>
              <a:gdLst/>
              <a:ahLst/>
              <a:cxnLst/>
              <a:rect l="l" t="t" r="r" b="b"/>
              <a:pathLst>
                <a:path w="1026" h="1010" extrusionOk="0">
                  <a:moveTo>
                    <a:pt x="4" y="1"/>
                  </a:moveTo>
                  <a:cubicBezTo>
                    <a:pt x="4" y="1"/>
                    <a:pt x="4" y="1"/>
                    <a:pt x="4" y="1"/>
                  </a:cubicBezTo>
                  <a:cubicBezTo>
                    <a:pt x="0" y="5"/>
                    <a:pt x="541" y="595"/>
                    <a:pt x="820" y="870"/>
                  </a:cubicBezTo>
                  <a:cubicBezTo>
                    <a:pt x="925" y="975"/>
                    <a:pt x="974" y="1010"/>
                    <a:pt x="997" y="1010"/>
                  </a:cubicBezTo>
                  <a:cubicBezTo>
                    <a:pt x="1002" y="1010"/>
                    <a:pt x="1006" y="1008"/>
                    <a:pt x="1009" y="1005"/>
                  </a:cubicBezTo>
                  <a:cubicBezTo>
                    <a:pt x="1025" y="989"/>
                    <a:pt x="1001" y="940"/>
                    <a:pt x="873" y="817"/>
                  </a:cubicBezTo>
                  <a:cubicBezTo>
                    <a:pt x="600" y="539"/>
                    <a:pt x="13" y="1"/>
                    <a:pt x="4"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7" name="Google Shape;1477;p14"/>
            <p:cNvSpPr/>
            <p:nvPr/>
          </p:nvSpPr>
          <p:spPr>
            <a:xfrm>
              <a:off x="1604200" y="4029450"/>
              <a:ext cx="24950" cy="24450"/>
            </a:xfrm>
            <a:custGeom>
              <a:avLst/>
              <a:gdLst/>
              <a:ahLst/>
              <a:cxnLst/>
              <a:rect l="l" t="t" r="r" b="b"/>
              <a:pathLst>
                <a:path w="998" h="978" extrusionOk="0">
                  <a:moveTo>
                    <a:pt x="9" y="1"/>
                  </a:moveTo>
                  <a:cubicBezTo>
                    <a:pt x="9" y="1"/>
                    <a:pt x="9" y="1"/>
                    <a:pt x="9" y="1"/>
                  </a:cubicBezTo>
                  <a:cubicBezTo>
                    <a:pt x="1" y="5"/>
                    <a:pt x="526" y="575"/>
                    <a:pt x="796" y="841"/>
                  </a:cubicBezTo>
                  <a:cubicBezTo>
                    <a:pt x="896" y="944"/>
                    <a:pt x="945" y="977"/>
                    <a:pt x="968" y="977"/>
                  </a:cubicBezTo>
                  <a:cubicBezTo>
                    <a:pt x="974" y="977"/>
                    <a:pt x="978" y="976"/>
                    <a:pt x="981" y="972"/>
                  </a:cubicBezTo>
                  <a:cubicBezTo>
                    <a:pt x="997" y="956"/>
                    <a:pt x="964" y="907"/>
                    <a:pt x="850" y="788"/>
                  </a:cubicBezTo>
                  <a:cubicBezTo>
                    <a:pt x="585" y="519"/>
                    <a:pt x="22" y="1"/>
                    <a:pt x="9"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8" name="Google Shape;1478;p14"/>
            <p:cNvSpPr/>
            <p:nvPr/>
          </p:nvSpPr>
          <p:spPr>
            <a:xfrm>
              <a:off x="1605025" y="4030175"/>
              <a:ext cx="24125" cy="23725"/>
            </a:xfrm>
            <a:custGeom>
              <a:avLst/>
              <a:gdLst/>
              <a:ahLst/>
              <a:cxnLst/>
              <a:rect l="l" t="t" r="r" b="b"/>
              <a:pathLst>
                <a:path w="965" h="949" extrusionOk="0">
                  <a:moveTo>
                    <a:pt x="5" y="0"/>
                  </a:moveTo>
                  <a:cubicBezTo>
                    <a:pt x="5" y="0"/>
                    <a:pt x="5" y="0"/>
                    <a:pt x="5" y="0"/>
                  </a:cubicBezTo>
                  <a:cubicBezTo>
                    <a:pt x="1" y="4"/>
                    <a:pt x="505" y="554"/>
                    <a:pt x="763" y="816"/>
                  </a:cubicBezTo>
                  <a:cubicBezTo>
                    <a:pt x="863" y="916"/>
                    <a:pt x="911" y="948"/>
                    <a:pt x="935" y="948"/>
                  </a:cubicBezTo>
                  <a:cubicBezTo>
                    <a:pt x="941" y="948"/>
                    <a:pt x="945" y="947"/>
                    <a:pt x="948" y="943"/>
                  </a:cubicBezTo>
                  <a:cubicBezTo>
                    <a:pt x="964" y="927"/>
                    <a:pt x="940" y="878"/>
                    <a:pt x="821" y="759"/>
                  </a:cubicBezTo>
                  <a:cubicBezTo>
                    <a:pt x="559" y="506"/>
                    <a:pt x="13" y="0"/>
                    <a:pt x="5"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79" name="Google Shape;1479;p14"/>
            <p:cNvSpPr/>
            <p:nvPr/>
          </p:nvSpPr>
          <p:spPr>
            <a:xfrm>
              <a:off x="1605750" y="4031000"/>
              <a:ext cx="23400" cy="22900"/>
            </a:xfrm>
            <a:custGeom>
              <a:avLst/>
              <a:gdLst/>
              <a:ahLst/>
              <a:cxnLst/>
              <a:rect l="l" t="t" r="r" b="b"/>
              <a:pathLst>
                <a:path w="936" h="916" extrusionOk="0">
                  <a:moveTo>
                    <a:pt x="9" y="0"/>
                  </a:moveTo>
                  <a:cubicBezTo>
                    <a:pt x="9" y="0"/>
                    <a:pt x="8" y="0"/>
                    <a:pt x="8" y="0"/>
                  </a:cubicBezTo>
                  <a:cubicBezTo>
                    <a:pt x="0" y="4"/>
                    <a:pt x="488" y="533"/>
                    <a:pt x="738" y="783"/>
                  </a:cubicBezTo>
                  <a:cubicBezTo>
                    <a:pt x="838" y="883"/>
                    <a:pt x="884" y="915"/>
                    <a:pt x="906" y="915"/>
                  </a:cubicBezTo>
                  <a:cubicBezTo>
                    <a:pt x="912" y="915"/>
                    <a:pt x="916" y="914"/>
                    <a:pt x="919" y="910"/>
                  </a:cubicBezTo>
                  <a:cubicBezTo>
                    <a:pt x="935" y="894"/>
                    <a:pt x="902" y="845"/>
                    <a:pt x="792" y="730"/>
                  </a:cubicBezTo>
                  <a:cubicBezTo>
                    <a:pt x="544" y="482"/>
                    <a:pt x="21" y="0"/>
                    <a:pt x="9" y="0"/>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0" name="Google Shape;1480;p14"/>
            <p:cNvSpPr/>
            <p:nvPr/>
          </p:nvSpPr>
          <p:spPr>
            <a:xfrm>
              <a:off x="1606575" y="4031700"/>
              <a:ext cx="22475" cy="22200"/>
            </a:xfrm>
            <a:custGeom>
              <a:avLst/>
              <a:gdLst/>
              <a:ahLst/>
              <a:cxnLst/>
              <a:rect l="l" t="t" r="r" b="b"/>
              <a:pathLst>
                <a:path w="899" h="888" extrusionOk="0">
                  <a:moveTo>
                    <a:pt x="4" y="1"/>
                  </a:moveTo>
                  <a:cubicBezTo>
                    <a:pt x="4" y="1"/>
                    <a:pt x="4" y="1"/>
                    <a:pt x="4" y="1"/>
                  </a:cubicBezTo>
                  <a:cubicBezTo>
                    <a:pt x="0" y="5"/>
                    <a:pt x="468" y="513"/>
                    <a:pt x="705" y="759"/>
                  </a:cubicBezTo>
                  <a:cubicBezTo>
                    <a:pt x="801" y="856"/>
                    <a:pt x="847" y="887"/>
                    <a:pt x="869" y="887"/>
                  </a:cubicBezTo>
                  <a:cubicBezTo>
                    <a:pt x="874" y="887"/>
                    <a:pt x="879" y="886"/>
                    <a:pt x="882" y="882"/>
                  </a:cubicBezTo>
                  <a:cubicBezTo>
                    <a:pt x="898" y="866"/>
                    <a:pt x="869" y="821"/>
                    <a:pt x="759" y="710"/>
                  </a:cubicBezTo>
                  <a:cubicBezTo>
                    <a:pt x="518" y="465"/>
                    <a:pt x="13" y="1"/>
                    <a:pt x="4"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1" name="Google Shape;1481;p14"/>
            <p:cNvSpPr/>
            <p:nvPr/>
          </p:nvSpPr>
          <p:spPr>
            <a:xfrm>
              <a:off x="1607275" y="4032425"/>
              <a:ext cx="21650" cy="21375"/>
            </a:xfrm>
            <a:custGeom>
              <a:avLst/>
              <a:gdLst/>
              <a:ahLst/>
              <a:cxnLst/>
              <a:rect l="l" t="t" r="r" b="b"/>
              <a:pathLst>
                <a:path w="866" h="855" extrusionOk="0">
                  <a:moveTo>
                    <a:pt x="5" y="1"/>
                  </a:moveTo>
                  <a:cubicBezTo>
                    <a:pt x="5" y="1"/>
                    <a:pt x="5" y="1"/>
                    <a:pt x="5" y="1"/>
                  </a:cubicBezTo>
                  <a:cubicBezTo>
                    <a:pt x="1" y="9"/>
                    <a:pt x="452" y="501"/>
                    <a:pt x="690" y="726"/>
                  </a:cubicBezTo>
                  <a:cubicBezTo>
                    <a:pt x="779" y="822"/>
                    <a:pt x="823" y="854"/>
                    <a:pt x="845" y="854"/>
                  </a:cubicBezTo>
                  <a:cubicBezTo>
                    <a:pt x="851" y="854"/>
                    <a:pt x="855" y="853"/>
                    <a:pt x="858" y="849"/>
                  </a:cubicBezTo>
                  <a:cubicBezTo>
                    <a:pt x="866" y="837"/>
                    <a:pt x="850" y="792"/>
                    <a:pt x="735" y="677"/>
                  </a:cubicBezTo>
                  <a:cubicBezTo>
                    <a:pt x="498" y="449"/>
                    <a:pt x="17"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2" name="Google Shape;1482;p14"/>
            <p:cNvSpPr/>
            <p:nvPr/>
          </p:nvSpPr>
          <p:spPr>
            <a:xfrm>
              <a:off x="1608100" y="4033250"/>
              <a:ext cx="20825" cy="20550"/>
            </a:xfrm>
            <a:custGeom>
              <a:avLst/>
              <a:gdLst/>
              <a:ahLst/>
              <a:cxnLst/>
              <a:rect l="l" t="t" r="r" b="b"/>
              <a:pathLst>
                <a:path w="833" h="822" extrusionOk="0">
                  <a:moveTo>
                    <a:pt x="5" y="0"/>
                  </a:moveTo>
                  <a:cubicBezTo>
                    <a:pt x="5" y="0"/>
                    <a:pt x="5" y="0"/>
                    <a:pt x="5" y="0"/>
                  </a:cubicBezTo>
                  <a:cubicBezTo>
                    <a:pt x="1" y="4"/>
                    <a:pt x="431" y="476"/>
                    <a:pt x="657" y="697"/>
                  </a:cubicBezTo>
                  <a:cubicBezTo>
                    <a:pt x="746" y="790"/>
                    <a:pt x="787" y="821"/>
                    <a:pt x="808" y="821"/>
                  </a:cubicBezTo>
                  <a:cubicBezTo>
                    <a:pt x="814" y="821"/>
                    <a:pt x="818" y="820"/>
                    <a:pt x="821" y="816"/>
                  </a:cubicBezTo>
                  <a:cubicBezTo>
                    <a:pt x="833" y="804"/>
                    <a:pt x="808" y="759"/>
                    <a:pt x="702" y="652"/>
                  </a:cubicBezTo>
                  <a:cubicBezTo>
                    <a:pt x="477" y="428"/>
                    <a:pt x="13" y="0"/>
                    <a:pt x="5"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3" name="Google Shape;1483;p14"/>
            <p:cNvSpPr/>
            <p:nvPr/>
          </p:nvSpPr>
          <p:spPr>
            <a:xfrm>
              <a:off x="1608825" y="4034075"/>
              <a:ext cx="20100" cy="19825"/>
            </a:xfrm>
            <a:custGeom>
              <a:avLst/>
              <a:gdLst/>
              <a:ahLst/>
              <a:cxnLst/>
              <a:rect l="l" t="t" r="r" b="b"/>
              <a:pathLst>
                <a:path w="804" h="793" extrusionOk="0">
                  <a:moveTo>
                    <a:pt x="9" y="0"/>
                  </a:moveTo>
                  <a:cubicBezTo>
                    <a:pt x="9" y="0"/>
                    <a:pt x="9" y="0"/>
                    <a:pt x="8" y="0"/>
                  </a:cubicBezTo>
                  <a:cubicBezTo>
                    <a:pt x="0" y="4"/>
                    <a:pt x="410" y="455"/>
                    <a:pt x="632" y="669"/>
                  </a:cubicBezTo>
                  <a:cubicBezTo>
                    <a:pt x="721" y="761"/>
                    <a:pt x="765" y="792"/>
                    <a:pt x="785" y="792"/>
                  </a:cubicBezTo>
                  <a:cubicBezTo>
                    <a:pt x="790" y="792"/>
                    <a:pt x="793" y="791"/>
                    <a:pt x="796" y="787"/>
                  </a:cubicBezTo>
                  <a:cubicBezTo>
                    <a:pt x="804" y="771"/>
                    <a:pt x="783" y="730"/>
                    <a:pt x="677" y="623"/>
                  </a:cubicBezTo>
                  <a:cubicBezTo>
                    <a:pt x="458" y="404"/>
                    <a:pt x="21" y="0"/>
                    <a:pt x="9" y="0"/>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4" name="Google Shape;1484;p14"/>
            <p:cNvSpPr/>
            <p:nvPr/>
          </p:nvSpPr>
          <p:spPr>
            <a:xfrm>
              <a:off x="1609650" y="4034775"/>
              <a:ext cx="19400" cy="18950"/>
            </a:xfrm>
            <a:custGeom>
              <a:avLst/>
              <a:gdLst/>
              <a:ahLst/>
              <a:cxnLst/>
              <a:rect l="l" t="t" r="r" b="b"/>
              <a:pathLst>
                <a:path w="776" h="758" extrusionOk="0">
                  <a:moveTo>
                    <a:pt x="4" y="1"/>
                  </a:moveTo>
                  <a:cubicBezTo>
                    <a:pt x="4" y="1"/>
                    <a:pt x="4" y="1"/>
                    <a:pt x="4" y="1"/>
                  </a:cubicBezTo>
                  <a:cubicBezTo>
                    <a:pt x="0" y="5"/>
                    <a:pt x="394" y="436"/>
                    <a:pt x="599" y="641"/>
                  </a:cubicBezTo>
                  <a:cubicBezTo>
                    <a:pt x="689" y="734"/>
                    <a:pt x="732" y="757"/>
                    <a:pt x="751" y="757"/>
                  </a:cubicBezTo>
                  <a:cubicBezTo>
                    <a:pt x="754" y="757"/>
                    <a:pt x="757" y="757"/>
                    <a:pt x="759" y="755"/>
                  </a:cubicBezTo>
                  <a:cubicBezTo>
                    <a:pt x="775" y="743"/>
                    <a:pt x="746" y="698"/>
                    <a:pt x="644" y="595"/>
                  </a:cubicBezTo>
                  <a:cubicBezTo>
                    <a:pt x="436" y="391"/>
                    <a:pt x="13" y="1"/>
                    <a:pt x="4"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5" name="Google Shape;1485;p14"/>
            <p:cNvSpPr/>
            <p:nvPr/>
          </p:nvSpPr>
          <p:spPr>
            <a:xfrm>
              <a:off x="1610350" y="4035600"/>
              <a:ext cx="18700" cy="18125"/>
            </a:xfrm>
            <a:custGeom>
              <a:avLst/>
              <a:gdLst/>
              <a:ahLst/>
              <a:cxnLst/>
              <a:rect l="l" t="t" r="r" b="b"/>
              <a:pathLst>
                <a:path w="748" h="725" extrusionOk="0">
                  <a:moveTo>
                    <a:pt x="9" y="1"/>
                  </a:moveTo>
                  <a:cubicBezTo>
                    <a:pt x="9" y="1"/>
                    <a:pt x="9" y="1"/>
                    <a:pt x="9" y="1"/>
                  </a:cubicBezTo>
                  <a:cubicBezTo>
                    <a:pt x="1" y="5"/>
                    <a:pt x="378" y="415"/>
                    <a:pt x="583" y="608"/>
                  </a:cubicBezTo>
                  <a:cubicBezTo>
                    <a:pt x="673" y="701"/>
                    <a:pt x="714" y="724"/>
                    <a:pt x="729" y="724"/>
                  </a:cubicBezTo>
                  <a:cubicBezTo>
                    <a:pt x="732" y="724"/>
                    <a:pt x="734" y="724"/>
                    <a:pt x="735" y="722"/>
                  </a:cubicBezTo>
                  <a:cubicBezTo>
                    <a:pt x="747" y="710"/>
                    <a:pt x="727" y="669"/>
                    <a:pt x="624" y="567"/>
                  </a:cubicBezTo>
                  <a:cubicBezTo>
                    <a:pt x="425" y="368"/>
                    <a:pt x="22" y="1"/>
                    <a:pt x="9"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6" name="Google Shape;1486;p14"/>
            <p:cNvSpPr/>
            <p:nvPr/>
          </p:nvSpPr>
          <p:spPr>
            <a:xfrm>
              <a:off x="1611175" y="4036325"/>
              <a:ext cx="17650" cy="17400"/>
            </a:xfrm>
            <a:custGeom>
              <a:avLst/>
              <a:gdLst/>
              <a:ahLst/>
              <a:cxnLst/>
              <a:rect l="l" t="t" r="r" b="b"/>
              <a:pathLst>
                <a:path w="706" h="696" extrusionOk="0">
                  <a:moveTo>
                    <a:pt x="5" y="0"/>
                  </a:moveTo>
                  <a:cubicBezTo>
                    <a:pt x="5" y="0"/>
                    <a:pt x="5" y="0"/>
                    <a:pt x="5" y="0"/>
                  </a:cubicBezTo>
                  <a:cubicBezTo>
                    <a:pt x="1" y="4"/>
                    <a:pt x="353" y="394"/>
                    <a:pt x="546" y="587"/>
                  </a:cubicBezTo>
                  <a:cubicBezTo>
                    <a:pt x="632" y="673"/>
                    <a:pt x="672" y="695"/>
                    <a:pt x="690" y="695"/>
                  </a:cubicBezTo>
                  <a:cubicBezTo>
                    <a:pt x="693" y="695"/>
                    <a:pt x="696" y="695"/>
                    <a:pt x="698" y="693"/>
                  </a:cubicBezTo>
                  <a:cubicBezTo>
                    <a:pt x="706" y="681"/>
                    <a:pt x="685" y="640"/>
                    <a:pt x="591" y="542"/>
                  </a:cubicBezTo>
                  <a:cubicBezTo>
                    <a:pt x="399" y="350"/>
                    <a:pt x="13" y="0"/>
                    <a:pt x="5"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7" name="Google Shape;1487;p14"/>
            <p:cNvSpPr/>
            <p:nvPr/>
          </p:nvSpPr>
          <p:spPr>
            <a:xfrm>
              <a:off x="1611900" y="4037150"/>
              <a:ext cx="16925" cy="16575"/>
            </a:xfrm>
            <a:custGeom>
              <a:avLst/>
              <a:gdLst/>
              <a:ahLst/>
              <a:cxnLst/>
              <a:rect l="l" t="t" r="r" b="b"/>
              <a:pathLst>
                <a:path w="677" h="663" extrusionOk="0">
                  <a:moveTo>
                    <a:pt x="9" y="0"/>
                  </a:moveTo>
                  <a:cubicBezTo>
                    <a:pt x="9" y="0"/>
                    <a:pt x="9" y="0"/>
                    <a:pt x="8" y="0"/>
                  </a:cubicBezTo>
                  <a:cubicBezTo>
                    <a:pt x="0" y="4"/>
                    <a:pt x="341" y="373"/>
                    <a:pt x="517" y="554"/>
                  </a:cubicBezTo>
                  <a:cubicBezTo>
                    <a:pt x="603" y="640"/>
                    <a:pt x="643" y="662"/>
                    <a:pt x="661" y="662"/>
                  </a:cubicBezTo>
                  <a:cubicBezTo>
                    <a:pt x="664" y="662"/>
                    <a:pt x="667" y="662"/>
                    <a:pt x="669" y="660"/>
                  </a:cubicBezTo>
                  <a:cubicBezTo>
                    <a:pt x="677" y="644"/>
                    <a:pt x="656" y="607"/>
                    <a:pt x="562" y="513"/>
                  </a:cubicBezTo>
                  <a:cubicBezTo>
                    <a:pt x="384" y="334"/>
                    <a:pt x="21" y="0"/>
                    <a:pt x="9" y="0"/>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8" name="Google Shape;1488;p14"/>
            <p:cNvSpPr/>
            <p:nvPr/>
          </p:nvSpPr>
          <p:spPr>
            <a:xfrm>
              <a:off x="1612725" y="4037850"/>
              <a:ext cx="16100" cy="15875"/>
            </a:xfrm>
            <a:custGeom>
              <a:avLst/>
              <a:gdLst/>
              <a:ahLst/>
              <a:cxnLst/>
              <a:rect l="l" t="t" r="r" b="b"/>
              <a:pathLst>
                <a:path w="644" h="635" extrusionOk="0">
                  <a:moveTo>
                    <a:pt x="4" y="1"/>
                  </a:moveTo>
                  <a:cubicBezTo>
                    <a:pt x="4" y="1"/>
                    <a:pt x="4" y="1"/>
                    <a:pt x="4" y="1"/>
                  </a:cubicBezTo>
                  <a:cubicBezTo>
                    <a:pt x="0" y="5"/>
                    <a:pt x="316" y="354"/>
                    <a:pt x="492" y="530"/>
                  </a:cubicBezTo>
                  <a:cubicBezTo>
                    <a:pt x="571" y="613"/>
                    <a:pt x="610" y="634"/>
                    <a:pt x="628" y="634"/>
                  </a:cubicBezTo>
                  <a:cubicBezTo>
                    <a:pt x="631" y="634"/>
                    <a:pt x="634" y="634"/>
                    <a:pt x="636" y="632"/>
                  </a:cubicBezTo>
                  <a:cubicBezTo>
                    <a:pt x="644" y="620"/>
                    <a:pt x="632" y="587"/>
                    <a:pt x="533" y="489"/>
                  </a:cubicBezTo>
                  <a:cubicBezTo>
                    <a:pt x="358" y="314"/>
                    <a:pt x="13" y="1"/>
                    <a:pt x="4" y="1"/>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89" name="Google Shape;1489;p14"/>
            <p:cNvSpPr/>
            <p:nvPr/>
          </p:nvSpPr>
          <p:spPr>
            <a:xfrm>
              <a:off x="1613425" y="4038675"/>
              <a:ext cx="15400" cy="15050"/>
            </a:xfrm>
            <a:custGeom>
              <a:avLst/>
              <a:gdLst/>
              <a:ahLst/>
              <a:cxnLst/>
              <a:rect l="l" t="t" r="r" b="b"/>
              <a:pathLst>
                <a:path w="616" h="602" extrusionOk="0">
                  <a:moveTo>
                    <a:pt x="9" y="1"/>
                  </a:moveTo>
                  <a:cubicBezTo>
                    <a:pt x="9" y="1"/>
                    <a:pt x="9" y="1"/>
                    <a:pt x="9" y="1"/>
                  </a:cubicBezTo>
                  <a:cubicBezTo>
                    <a:pt x="1" y="5"/>
                    <a:pt x="300" y="333"/>
                    <a:pt x="464" y="501"/>
                  </a:cubicBezTo>
                  <a:cubicBezTo>
                    <a:pt x="547" y="580"/>
                    <a:pt x="580" y="601"/>
                    <a:pt x="596" y="601"/>
                  </a:cubicBezTo>
                  <a:cubicBezTo>
                    <a:pt x="599" y="601"/>
                    <a:pt x="602" y="601"/>
                    <a:pt x="604" y="599"/>
                  </a:cubicBezTo>
                  <a:cubicBezTo>
                    <a:pt x="616" y="587"/>
                    <a:pt x="595" y="554"/>
                    <a:pt x="505" y="460"/>
                  </a:cubicBezTo>
                  <a:cubicBezTo>
                    <a:pt x="343" y="294"/>
                    <a:pt x="22" y="1"/>
                    <a:pt x="9"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0" name="Google Shape;1490;p14"/>
            <p:cNvSpPr/>
            <p:nvPr/>
          </p:nvSpPr>
          <p:spPr>
            <a:xfrm>
              <a:off x="1614250" y="4039400"/>
              <a:ext cx="14575" cy="14225"/>
            </a:xfrm>
            <a:custGeom>
              <a:avLst/>
              <a:gdLst/>
              <a:ahLst/>
              <a:cxnLst/>
              <a:rect l="l" t="t" r="r" b="b"/>
              <a:pathLst>
                <a:path w="583" h="569" extrusionOk="0">
                  <a:moveTo>
                    <a:pt x="5" y="0"/>
                  </a:moveTo>
                  <a:cubicBezTo>
                    <a:pt x="5" y="0"/>
                    <a:pt x="5" y="0"/>
                    <a:pt x="5" y="0"/>
                  </a:cubicBezTo>
                  <a:cubicBezTo>
                    <a:pt x="1" y="13"/>
                    <a:pt x="284" y="312"/>
                    <a:pt x="439" y="468"/>
                  </a:cubicBezTo>
                  <a:cubicBezTo>
                    <a:pt x="520" y="545"/>
                    <a:pt x="553" y="568"/>
                    <a:pt x="568" y="568"/>
                  </a:cubicBezTo>
                  <a:cubicBezTo>
                    <a:pt x="571" y="568"/>
                    <a:pt x="573" y="567"/>
                    <a:pt x="575" y="566"/>
                  </a:cubicBezTo>
                  <a:cubicBezTo>
                    <a:pt x="583" y="554"/>
                    <a:pt x="571" y="525"/>
                    <a:pt x="476" y="431"/>
                  </a:cubicBezTo>
                  <a:cubicBezTo>
                    <a:pt x="317" y="280"/>
                    <a:pt x="13" y="0"/>
                    <a:pt x="5" y="0"/>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1" name="Google Shape;1491;p14"/>
            <p:cNvSpPr/>
            <p:nvPr/>
          </p:nvSpPr>
          <p:spPr>
            <a:xfrm>
              <a:off x="1614975" y="4040125"/>
              <a:ext cx="13750" cy="13600"/>
            </a:xfrm>
            <a:custGeom>
              <a:avLst/>
              <a:gdLst/>
              <a:ahLst/>
              <a:cxnLst/>
              <a:rect l="l" t="t" r="r" b="b"/>
              <a:pathLst>
                <a:path w="550" h="544" extrusionOk="0">
                  <a:moveTo>
                    <a:pt x="5" y="0"/>
                  </a:moveTo>
                  <a:cubicBezTo>
                    <a:pt x="5" y="0"/>
                    <a:pt x="4" y="0"/>
                    <a:pt x="4" y="0"/>
                  </a:cubicBezTo>
                  <a:cubicBezTo>
                    <a:pt x="0" y="12"/>
                    <a:pt x="263" y="299"/>
                    <a:pt x="406" y="447"/>
                  </a:cubicBezTo>
                  <a:cubicBezTo>
                    <a:pt x="482" y="523"/>
                    <a:pt x="517" y="543"/>
                    <a:pt x="531" y="543"/>
                  </a:cubicBezTo>
                  <a:cubicBezTo>
                    <a:pt x="534" y="543"/>
                    <a:pt x="536" y="543"/>
                    <a:pt x="537" y="541"/>
                  </a:cubicBezTo>
                  <a:cubicBezTo>
                    <a:pt x="550" y="529"/>
                    <a:pt x="533" y="492"/>
                    <a:pt x="447" y="406"/>
                  </a:cubicBezTo>
                  <a:cubicBezTo>
                    <a:pt x="301" y="260"/>
                    <a:pt x="17" y="0"/>
                    <a:pt x="5"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2" name="Google Shape;1492;p14"/>
            <p:cNvSpPr/>
            <p:nvPr/>
          </p:nvSpPr>
          <p:spPr>
            <a:xfrm>
              <a:off x="1615800" y="4040925"/>
              <a:ext cx="13025" cy="12800"/>
            </a:xfrm>
            <a:custGeom>
              <a:avLst/>
              <a:gdLst/>
              <a:ahLst/>
              <a:cxnLst/>
              <a:rect l="l" t="t" r="r" b="b"/>
              <a:pathLst>
                <a:path w="521" h="512" extrusionOk="0">
                  <a:moveTo>
                    <a:pt x="4" y="1"/>
                  </a:moveTo>
                  <a:cubicBezTo>
                    <a:pt x="4" y="1"/>
                    <a:pt x="4" y="1"/>
                    <a:pt x="4" y="1"/>
                  </a:cubicBezTo>
                  <a:cubicBezTo>
                    <a:pt x="0" y="13"/>
                    <a:pt x="242" y="276"/>
                    <a:pt x="381" y="415"/>
                  </a:cubicBezTo>
                  <a:cubicBezTo>
                    <a:pt x="459" y="492"/>
                    <a:pt x="489" y="512"/>
                    <a:pt x="504" y="512"/>
                  </a:cubicBezTo>
                  <a:cubicBezTo>
                    <a:pt x="508" y="512"/>
                    <a:pt x="510" y="511"/>
                    <a:pt x="513" y="509"/>
                  </a:cubicBezTo>
                  <a:cubicBezTo>
                    <a:pt x="521" y="497"/>
                    <a:pt x="509" y="468"/>
                    <a:pt x="418" y="382"/>
                  </a:cubicBezTo>
                  <a:cubicBezTo>
                    <a:pt x="276" y="240"/>
                    <a:pt x="13" y="1"/>
                    <a:pt x="4"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3" name="Google Shape;1493;p14"/>
            <p:cNvSpPr/>
            <p:nvPr/>
          </p:nvSpPr>
          <p:spPr>
            <a:xfrm>
              <a:off x="1616500" y="4041750"/>
              <a:ext cx="12225" cy="11875"/>
            </a:xfrm>
            <a:custGeom>
              <a:avLst/>
              <a:gdLst/>
              <a:ahLst/>
              <a:cxnLst/>
              <a:rect l="l" t="t" r="r" b="b"/>
              <a:pathLst>
                <a:path w="489" h="475" extrusionOk="0">
                  <a:moveTo>
                    <a:pt x="9" y="0"/>
                  </a:moveTo>
                  <a:cubicBezTo>
                    <a:pt x="9" y="0"/>
                    <a:pt x="9" y="1"/>
                    <a:pt x="9" y="1"/>
                  </a:cubicBezTo>
                  <a:cubicBezTo>
                    <a:pt x="1" y="9"/>
                    <a:pt x="226" y="255"/>
                    <a:pt x="353" y="382"/>
                  </a:cubicBezTo>
                  <a:cubicBezTo>
                    <a:pt x="427" y="456"/>
                    <a:pt x="457" y="475"/>
                    <a:pt x="472" y="475"/>
                  </a:cubicBezTo>
                  <a:cubicBezTo>
                    <a:pt x="476" y="475"/>
                    <a:pt x="478" y="474"/>
                    <a:pt x="481" y="472"/>
                  </a:cubicBezTo>
                  <a:cubicBezTo>
                    <a:pt x="489" y="460"/>
                    <a:pt x="481" y="435"/>
                    <a:pt x="390" y="349"/>
                  </a:cubicBezTo>
                  <a:cubicBezTo>
                    <a:pt x="261" y="220"/>
                    <a:pt x="22"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4" name="Google Shape;1494;p14"/>
            <p:cNvSpPr/>
            <p:nvPr/>
          </p:nvSpPr>
          <p:spPr>
            <a:xfrm>
              <a:off x="1617325" y="4042475"/>
              <a:ext cx="11400" cy="11150"/>
            </a:xfrm>
            <a:custGeom>
              <a:avLst/>
              <a:gdLst/>
              <a:ahLst/>
              <a:cxnLst/>
              <a:rect l="l" t="t" r="r" b="b"/>
              <a:pathLst>
                <a:path w="456" h="446" extrusionOk="0">
                  <a:moveTo>
                    <a:pt x="5" y="0"/>
                  </a:moveTo>
                  <a:cubicBezTo>
                    <a:pt x="5" y="0"/>
                    <a:pt x="5" y="0"/>
                    <a:pt x="5" y="0"/>
                  </a:cubicBezTo>
                  <a:cubicBezTo>
                    <a:pt x="1" y="9"/>
                    <a:pt x="206" y="238"/>
                    <a:pt x="329" y="353"/>
                  </a:cubicBezTo>
                  <a:cubicBezTo>
                    <a:pt x="396" y="427"/>
                    <a:pt x="424" y="446"/>
                    <a:pt x="439" y="446"/>
                  </a:cubicBezTo>
                  <a:cubicBezTo>
                    <a:pt x="443" y="446"/>
                    <a:pt x="445" y="445"/>
                    <a:pt x="448" y="443"/>
                  </a:cubicBezTo>
                  <a:cubicBezTo>
                    <a:pt x="456" y="431"/>
                    <a:pt x="439" y="406"/>
                    <a:pt x="357" y="324"/>
                  </a:cubicBezTo>
                  <a:cubicBezTo>
                    <a:pt x="244" y="203"/>
                    <a:pt x="13" y="0"/>
                    <a:pt x="5"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5" name="Google Shape;1495;p14"/>
            <p:cNvSpPr/>
            <p:nvPr/>
          </p:nvSpPr>
          <p:spPr>
            <a:xfrm>
              <a:off x="1618050" y="4043275"/>
              <a:ext cx="10675" cy="10350"/>
            </a:xfrm>
            <a:custGeom>
              <a:avLst/>
              <a:gdLst/>
              <a:ahLst/>
              <a:cxnLst/>
              <a:rect l="l" t="t" r="r" b="b"/>
              <a:pathLst>
                <a:path w="427" h="414" extrusionOk="0">
                  <a:moveTo>
                    <a:pt x="9" y="1"/>
                  </a:moveTo>
                  <a:cubicBezTo>
                    <a:pt x="9" y="1"/>
                    <a:pt x="9" y="1"/>
                    <a:pt x="9" y="1"/>
                  </a:cubicBezTo>
                  <a:cubicBezTo>
                    <a:pt x="0" y="9"/>
                    <a:pt x="185" y="214"/>
                    <a:pt x="304" y="329"/>
                  </a:cubicBezTo>
                  <a:cubicBezTo>
                    <a:pt x="370" y="396"/>
                    <a:pt x="396" y="414"/>
                    <a:pt x="410" y="414"/>
                  </a:cubicBezTo>
                  <a:cubicBezTo>
                    <a:pt x="414" y="414"/>
                    <a:pt x="416" y="413"/>
                    <a:pt x="419" y="411"/>
                  </a:cubicBezTo>
                  <a:cubicBezTo>
                    <a:pt x="427" y="403"/>
                    <a:pt x="419" y="378"/>
                    <a:pt x="337" y="296"/>
                  </a:cubicBezTo>
                  <a:cubicBezTo>
                    <a:pt x="224" y="180"/>
                    <a:pt x="22" y="1"/>
                    <a:pt x="9" y="1"/>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6" name="Google Shape;1496;p14"/>
            <p:cNvSpPr/>
            <p:nvPr/>
          </p:nvSpPr>
          <p:spPr>
            <a:xfrm>
              <a:off x="1618875" y="4044000"/>
              <a:ext cx="9750" cy="9575"/>
            </a:xfrm>
            <a:custGeom>
              <a:avLst/>
              <a:gdLst/>
              <a:ahLst/>
              <a:cxnLst/>
              <a:rect l="l" t="t" r="r" b="b"/>
              <a:pathLst>
                <a:path w="390" h="383" extrusionOk="0">
                  <a:moveTo>
                    <a:pt x="4" y="1"/>
                  </a:moveTo>
                  <a:cubicBezTo>
                    <a:pt x="4" y="1"/>
                    <a:pt x="4" y="1"/>
                    <a:pt x="4" y="1"/>
                  </a:cubicBezTo>
                  <a:cubicBezTo>
                    <a:pt x="0" y="13"/>
                    <a:pt x="168" y="198"/>
                    <a:pt x="271" y="296"/>
                  </a:cubicBezTo>
                  <a:cubicBezTo>
                    <a:pt x="336" y="361"/>
                    <a:pt x="362" y="382"/>
                    <a:pt x="374" y="382"/>
                  </a:cubicBezTo>
                  <a:cubicBezTo>
                    <a:pt x="378" y="382"/>
                    <a:pt x="380" y="381"/>
                    <a:pt x="381" y="378"/>
                  </a:cubicBezTo>
                  <a:cubicBezTo>
                    <a:pt x="390" y="370"/>
                    <a:pt x="377" y="345"/>
                    <a:pt x="299" y="267"/>
                  </a:cubicBezTo>
                  <a:cubicBezTo>
                    <a:pt x="198" y="166"/>
                    <a:pt x="13" y="1"/>
                    <a:pt x="4"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7" name="Google Shape;1497;p14"/>
            <p:cNvSpPr/>
            <p:nvPr/>
          </p:nvSpPr>
          <p:spPr>
            <a:xfrm>
              <a:off x="1619575" y="4044825"/>
              <a:ext cx="9150" cy="8800"/>
            </a:xfrm>
            <a:custGeom>
              <a:avLst/>
              <a:gdLst/>
              <a:ahLst/>
              <a:cxnLst/>
              <a:rect l="l" t="t" r="r" b="b"/>
              <a:pathLst>
                <a:path w="366" h="352" extrusionOk="0">
                  <a:moveTo>
                    <a:pt x="10" y="0"/>
                  </a:moveTo>
                  <a:cubicBezTo>
                    <a:pt x="9" y="0"/>
                    <a:pt x="9" y="1"/>
                    <a:pt x="9" y="1"/>
                  </a:cubicBezTo>
                  <a:cubicBezTo>
                    <a:pt x="1" y="9"/>
                    <a:pt x="153" y="173"/>
                    <a:pt x="247" y="271"/>
                  </a:cubicBezTo>
                  <a:cubicBezTo>
                    <a:pt x="310" y="334"/>
                    <a:pt x="335" y="352"/>
                    <a:pt x="349" y="352"/>
                  </a:cubicBezTo>
                  <a:cubicBezTo>
                    <a:pt x="353" y="352"/>
                    <a:pt x="355" y="351"/>
                    <a:pt x="358" y="349"/>
                  </a:cubicBezTo>
                  <a:cubicBezTo>
                    <a:pt x="366" y="337"/>
                    <a:pt x="358" y="316"/>
                    <a:pt x="280" y="239"/>
                  </a:cubicBezTo>
                  <a:cubicBezTo>
                    <a:pt x="184" y="147"/>
                    <a:pt x="22" y="0"/>
                    <a:pt x="10"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8" name="Google Shape;1498;p14"/>
            <p:cNvSpPr/>
            <p:nvPr/>
          </p:nvSpPr>
          <p:spPr>
            <a:xfrm>
              <a:off x="1620400" y="4045550"/>
              <a:ext cx="8225" cy="8075"/>
            </a:xfrm>
            <a:custGeom>
              <a:avLst/>
              <a:gdLst/>
              <a:ahLst/>
              <a:cxnLst/>
              <a:rect l="l" t="t" r="r" b="b"/>
              <a:pathLst>
                <a:path w="329" h="323" extrusionOk="0">
                  <a:moveTo>
                    <a:pt x="5" y="0"/>
                  </a:moveTo>
                  <a:cubicBezTo>
                    <a:pt x="5" y="0"/>
                    <a:pt x="5" y="0"/>
                    <a:pt x="5" y="0"/>
                  </a:cubicBezTo>
                  <a:cubicBezTo>
                    <a:pt x="1" y="13"/>
                    <a:pt x="128" y="156"/>
                    <a:pt x="222" y="242"/>
                  </a:cubicBezTo>
                  <a:cubicBezTo>
                    <a:pt x="278" y="305"/>
                    <a:pt x="303" y="323"/>
                    <a:pt x="316" y="323"/>
                  </a:cubicBezTo>
                  <a:cubicBezTo>
                    <a:pt x="320" y="323"/>
                    <a:pt x="322" y="322"/>
                    <a:pt x="325" y="320"/>
                  </a:cubicBezTo>
                  <a:cubicBezTo>
                    <a:pt x="329" y="312"/>
                    <a:pt x="316" y="287"/>
                    <a:pt x="247" y="218"/>
                  </a:cubicBezTo>
                  <a:cubicBezTo>
                    <a:pt x="162" y="129"/>
                    <a:pt x="13" y="0"/>
                    <a:pt x="5" y="0"/>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99" name="Google Shape;1499;p14"/>
            <p:cNvSpPr/>
            <p:nvPr/>
          </p:nvSpPr>
          <p:spPr>
            <a:xfrm>
              <a:off x="1621125" y="4046350"/>
              <a:ext cx="7500" cy="7075"/>
            </a:xfrm>
            <a:custGeom>
              <a:avLst/>
              <a:gdLst/>
              <a:ahLst/>
              <a:cxnLst/>
              <a:rect l="l" t="t" r="r" b="b"/>
              <a:pathLst>
                <a:path w="300" h="283" extrusionOk="0">
                  <a:moveTo>
                    <a:pt x="9" y="1"/>
                  </a:moveTo>
                  <a:cubicBezTo>
                    <a:pt x="9" y="1"/>
                    <a:pt x="9" y="1"/>
                    <a:pt x="9" y="1"/>
                  </a:cubicBezTo>
                  <a:cubicBezTo>
                    <a:pt x="0" y="9"/>
                    <a:pt x="115" y="132"/>
                    <a:pt x="193" y="210"/>
                  </a:cubicBezTo>
                  <a:cubicBezTo>
                    <a:pt x="249" y="266"/>
                    <a:pt x="271" y="283"/>
                    <a:pt x="281" y="283"/>
                  </a:cubicBezTo>
                  <a:cubicBezTo>
                    <a:pt x="284" y="283"/>
                    <a:pt x="286" y="282"/>
                    <a:pt x="287" y="280"/>
                  </a:cubicBezTo>
                  <a:cubicBezTo>
                    <a:pt x="300" y="276"/>
                    <a:pt x="287" y="255"/>
                    <a:pt x="218" y="186"/>
                  </a:cubicBezTo>
                  <a:cubicBezTo>
                    <a:pt x="142" y="110"/>
                    <a:pt x="21" y="1"/>
                    <a:pt x="9" y="1"/>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0" name="Google Shape;1500;p14"/>
            <p:cNvSpPr/>
            <p:nvPr/>
          </p:nvSpPr>
          <p:spPr>
            <a:xfrm>
              <a:off x="1621950" y="4047075"/>
              <a:ext cx="6675" cy="6550"/>
            </a:xfrm>
            <a:custGeom>
              <a:avLst/>
              <a:gdLst/>
              <a:ahLst/>
              <a:cxnLst/>
              <a:rect l="l" t="t" r="r" b="b"/>
              <a:pathLst>
                <a:path w="267" h="262" extrusionOk="0">
                  <a:moveTo>
                    <a:pt x="5" y="1"/>
                  </a:moveTo>
                  <a:cubicBezTo>
                    <a:pt x="4" y="1"/>
                    <a:pt x="4" y="1"/>
                    <a:pt x="4" y="1"/>
                  </a:cubicBezTo>
                  <a:cubicBezTo>
                    <a:pt x="0" y="13"/>
                    <a:pt x="90" y="112"/>
                    <a:pt x="164" y="185"/>
                  </a:cubicBezTo>
                  <a:cubicBezTo>
                    <a:pt x="220" y="245"/>
                    <a:pt x="245" y="262"/>
                    <a:pt x="256" y="262"/>
                  </a:cubicBezTo>
                  <a:cubicBezTo>
                    <a:pt x="259" y="262"/>
                    <a:pt x="261" y="261"/>
                    <a:pt x="263" y="259"/>
                  </a:cubicBezTo>
                  <a:cubicBezTo>
                    <a:pt x="267" y="247"/>
                    <a:pt x="263" y="231"/>
                    <a:pt x="189" y="161"/>
                  </a:cubicBezTo>
                  <a:cubicBezTo>
                    <a:pt x="121" y="89"/>
                    <a:pt x="13" y="1"/>
                    <a:pt x="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1" name="Google Shape;1501;p14"/>
            <p:cNvSpPr/>
            <p:nvPr/>
          </p:nvSpPr>
          <p:spPr>
            <a:xfrm>
              <a:off x="2257925" y="4247300"/>
              <a:ext cx="34675" cy="34275"/>
            </a:xfrm>
            <a:custGeom>
              <a:avLst/>
              <a:gdLst/>
              <a:ahLst/>
              <a:cxnLst/>
              <a:rect l="l" t="t" r="r" b="b"/>
              <a:pathLst>
                <a:path w="1387" h="1371" extrusionOk="0">
                  <a:moveTo>
                    <a:pt x="1" y="0"/>
                  </a:moveTo>
                  <a:cubicBezTo>
                    <a:pt x="1" y="0"/>
                    <a:pt x="768" y="853"/>
                    <a:pt x="1141" y="1234"/>
                  </a:cubicBezTo>
                  <a:cubicBezTo>
                    <a:pt x="1241" y="1335"/>
                    <a:pt x="1303" y="1371"/>
                    <a:pt x="1338" y="1371"/>
                  </a:cubicBezTo>
                  <a:cubicBezTo>
                    <a:pt x="1349" y="1371"/>
                    <a:pt x="1357" y="1367"/>
                    <a:pt x="1362" y="1362"/>
                  </a:cubicBezTo>
                  <a:cubicBezTo>
                    <a:pt x="1387" y="1337"/>
                    <a:pt x="1354" y="1259"/>
                    <a:pt x="1235" y="1140"/>
                  </a:cubicBezTo>
                  <a:cubicBezTo>
                    <a:pt x="862" y="763"/>
                    <a:pt x="1" y="0"/>
                    <a:pt x="1"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2" name="Google Shape;1502;p14"/>
            <p:cNvSpPr/>
            <p:nvPr/>
          </p:nvSpPr>
          <p:spPr>
            <a:xfrm>
              <a:off x="2258250" y="4247600"/>
              <a:ext cx="34250" cy="33875"/>
            </a:xfrm>
            <a:custGeom>
              <a:avLst/>
              <a:gdLst/>
              <a:ahLst/>
              <a:cxnLst/>
              <a:rect l="l" t="t" r="r" b="b"/>
              <a:pathLst>
                <a:path w="1370" h="1355" extrusionOk="0">
                  <a:moveTo>
                    <a:pt x="0" y="1"/>
                  </a:moveTo>
                  <a:cubicBezTo>
                    <a:pt x="0" y="1"/>
                    <a:pt x="759" y="849"/>
                    <a:pt x="1128" y="1222"/>
                  </a:cubicBezTo>
                  <a:cubicBezTo>
                    <a:pt x="1228" y="1320"/>
                    <a:pt x="1288" y="1355"/>
                    <a:pt x="1321" y="1355"/>
                  </a:cubicBezTo>
                  <a:cubicBezTo>
                    <a:pt x="1332" y="1355"/>
                    <a:pt x="1339" y="1351"/>
                    <a:pt x="1345" y="1346"/>
                  </a:cubicBezTo>
                  <a:cubicBezTo>
                    <a:pt x="1370" y="1321"/>
                    <a:pt x="1341" y="1247"/>
                    <a:pt x="1222" y="1128"/>
                  </a:cubicBezTo>
                  <a:cubicBezTo>
                    <a:pt x="853" y="759"/>
                    <a:pt x="0" y="1"/>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3" name="Google Shape;1503;p14"/>
            <p:cNvSpPr/>
            <p:nvPr/>
          </p:nvSpPr>
          <p:spPr>
            <a:xfrm>
              <a:off x="2258650" y="4247900"/>
              <a:ext cx="33850" cy="33575"/>
            </a:xfrm>
            <a:custGeom>
              <a:avLst/>
              <a:gdLst/>
              <a:ahLst/>
              <a:cxnLst/>
              <a:rect l="l" t="t" r="r" b="b"/>
              <a:pathLst>
                <a:path w="1354" h="1343" extrusionOk="0">
                  <a:moveTo>
                    <a:pt x="1" y="1"/>
                  </a:moveTo>
                  <a:cubicBezTo>
                    <a:pt x="1" y="1"/>
                    <a:pt x="751" y="841"/>
                    <a:pt x="1112" y="1210"/>
                  </a:cubicBezTo>
                  <a:cubicBezTo>
                    <a:pt x="1212" y="1308"/>
                    <a:pt x="1272" y="1343"/>
                    <a:pt x="1305" y="1343"/>
                  </a:cubicBezTo>
                  <a:cubicBezTo>
                    <a:pt x="1316" y="1343"/>
                    <a:pt x="1323" y="1339"/>
                    <a:pt x="1329" y="1334"/>
                  </a:cubicBezTo>
                  <a:cubicBezTo>
                    <a:pt x="1354" y="1309"/>
                    <a:pt x="1325" y="1235"/>
                    <a:pt x="1206" y="1116"/>
                  </a:cubicBezTo>
                  <a:cubicBezTo>
                    <a:pt x="841" y="747"/>
                    <a:pt x="1" y="1"/>
                    <a:pt x="1"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4" name="Google Shape;1504;p14"/>
            <p:cNvSpPr/>
            <p:nvPr/>
          </p:nvSpPr>
          <p:spPr>
            <a:xfrm>
              <a:off x="2259050" y="4248325"/>
              <a:ext cx="33550" cy="33150"/>
            </a:xfrm>
            <a:custGeom>
              <a:avLst/>
              <a:gdLst/>
              <a:ahLst/>
              <a:cxnLst/>
              <a:rect l="l" t="t" r="r" b="b"/>
              <a:pathLst>
                <a:path w="1342" h="1326" extrusionOk="0">
                  <a:moveTo>
                    <a:pt x="1" y="0"/>
                  </a:moveTo>
                  <a:lnTo>
                    <a:pt x="1" y="0"/>
                  </a:lnTo>
                  <a:cubicBezTo>
                    <a:pt x="1" y="0"/>
                    <a:pt x="739" y="829"/>
                    <a:pt x="1104" y="1193"/>
                  </a:cubicBezTo>
                  <a:cubicBezTo>
                    <a:pt x="1201" y="1291"/>
                    <a:pt x="1260" y="1326"/>
                    <a:pt x="1293" y="1326"/>
                  </a:cubicBezTo>
                  <a:cubicBezTo>
                    <a:pt x="1304" y="1326"/>
                    <a:pt x="1311" y="1322"/>
                    <a:pt x="1317" y="1317"/>
                  </a:cubicBezTo>
                  <a:cubicBezTo>
                    <a:pt x="1342" y="1292"/>
                    <a:pt x="1313" y="1218"/>
                    <a:pt x="1194" y="1099"/>
                  </a:cubicBezTo>
                  <a:cubicBezTo>
                    <a:pt x="829" y="738"/>
                    <a:pt x="1" y="0"/>
                    <a:pt x="1" y="0"/>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5" name="Google Shape;1505;p14"/>
            <p:cNvSpPr/>
            <p:nvPr/>
          </p:nvSpPr>
          <p:spPr>
            <a:xfrm>
              <a:off x="2259475" y="4248625"/>
              <a:ext cx="33125" cy="32850"/>
            </a:xfrm>
            <a:custGeom>
              <a:avLst/>
              <a:gdLst/>
              <a:ahLst/>
              <a:cxnLst/>
              <a:rect l="l" t="t" r="r" b="b"/>
              <a:pathLst>
                <a:path w="1325" h="1314" extrusionOk="0">
                  <a:moveTo>
                    <a:pt x="0" y="1"/>
                  </a:moveTo>
                  <a:lnTo>
                    <a:pt x="0" y="1"/>
                  </a:lnTo>
                  <a:cubicBezTo>
                    <a:pt x="1" y="1"/>
                    <a:pt x="726" y="821"/>
                    <a:pt x="1091" y="1181"/>
                  </a:cubicBezTo>
                  <a:cubicBezTo>
                    <a:pt x="1185" y="1279"/>
                    <a:pt x="1243" y="1314"/>
                    <a:pt x="1276" y="1314"/>
                  </a:cubicBezTo>
                  <a:cubicBezTo>
                    <a:pt x="1287" y="1314"/>
                    <a:pt x="1294" y="1310"/>
                    <a:pt x="1300" y="1305"/>
                  </a:cubicBezTo>
                  <a:cubicBezTo>
                    <a:pt x="1325" y="1280"/>
                    <a:pt x="1292" y="1206"/>
                    <a:pt x="1177" y="1095"/>
                  </a:cubicBezTo>
                  <a:cubicBezTo>
                    <a:pt x="821" y="730"/>
                    <a:pt x="1" y="1"/>
                    <a:pt x="0"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6" name="Google Shape;1506;p14"/>
            <p:cNvSpPr/>
            <p:nvPr/>
          </p:nvSpPr>
          <p:spPr>
            <a:xfrm>
              <a:off x="2259775" y="4249025"/>
              <a:ext cx="32725" cy="32450"/>
            </a:xfrm>
            <a:custGeom>
              <a:avLst/>
              <a:gdLst/>
              <a:ahLst/>
              <a:cxnLst/>
              <a:rect l="l" t="t" r="r" b="b"/>
              <a:pathLst>
                <a:path w="1309" h="1298" extrusionOk="0">
                  <a:moveTo>
                    <a:pt x="1" y="1"/>
                  </a:moveTo>
                  <a:lnTo>
                    <a:pt x="1" y="1"/>
                  </a:lnTo>
                  <a:cubicBezTo>
                    <a:pt x="1" y="1"/>
                    <a:pt x="718" y="813"/>
                    <a:pt x="1075" y="1170"/>
                  </a:cubicBezTo>
                  <a:cubicBezTo>
                    <a:pt x="1169" y="1263"/>
                    <a:pt x="1227" y="1298"/>
                    <a:pt x="1260" y="1298"/>
                  </a:cubicBezTo>
                  <a:cubicBezTo>
                    <a:pt x="1270" y="1298"/>
                    <a:pt x="1278" y="1294"/>
                    <a:pt x="1284" y="1289"/>
                  </a:cubicBezTo>
                  <a:cubicBezTo>
                    <a:pt x="1309" y="1264"/>
                    <a:pt x="1280" y="1190"/>
                    <a:pt x="1165" y="1079"/>
                  </a:cubicBezTo>
                  <a:cubicBezTo>
                    <a:pt x="813" y="723"/>
                    <a:pt x="1" y="1"/>
                    <a:pt x="1"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7" name="Google Shape;1507;p14"/>
            <p:cNvSpPr/>
            <p:nvPr/>
          </p:nvSpPr>
          <p:spPr>
            <a:xfrm>
              <a:off x="2260200" y="4249450"/>
              <a:ext cx="32300" cy="31925"/>
            </a:xfrm>
            <a:custGeom>
              <a:avLst/>
              <a:gdLst/>
              <a:ahLst/>
              <a:cxnLst/>
              <a:rect l="l" t="t" r="r" b="b"/>
              <a:pathLst>
                <a:path w="1292" h="1277" extrusionOk="0">
                  <a:moveTo>
                    <a:pt x="0" y="0"/>
                  </a:moveTo>
                  <a:cubicBezTo>
                    <a:pt x="0" y="1"/>
                    <a:pt x="714" y="800"/>
                    <a:pt x="1062" y="1148"/>
                  </a:cubicBezTo>
                  <a:cubicBezTo>
                    <a:pt x="1153" y="1242"/>
                    <a:pt x="1210" y="1277"/>
                    <a:pt x="1243" y="1277"/>
                  </a:cubicBezTo>
                  <a:cubicBezTo>
                    <a:pt x="1253" y="1277"/>
                    <a:pt x="1261" y="1273"/>
                    <a:pt x="1267" y="1267"/>
                  </a:cubicBezTo>
                  <a:cubicBezTo>
                    <a:pt x="1292" y="1247"/>
                    <a:pt x="1263" y="1173"/>
                    <a:pt x="1148" y="1062"/>
                  </a:cubicBezTo>
                  <a:cubicBezTo>
                    <a:pt x="800" y="714"/>
                    <a:pt x="0" y="1"/>
                    <a:pt x="0" y="0"/>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8" name="Google Shape;1508;p14"/>
            <p:cNvSpPr/>
            <p:nvPr/>
          </p:nvSpPr>
          <p:spPr>
            <a:xfrm>
              <a:off x="2260500" y="4249850"/>
              <a:ext cx="32100" cy="31625"/>
            </a:xfrm>
            <a:custGeom>
              <a:avLst/>
              <a:gdLst/>
              <a:ahLst/>
              <a:cxnLst/>
              <a:rect l="l" t="t" r="r" b="b"/>
              <a:pathLst>
                <a:path w="1284" h="1265" extrusionOk="0">
                  <a:moveTo>
                    <a:pt x="4" y="1"/>
                  </a:moveTo>
                  <a:lnTo>
                    <a:pt x="4" y="1"/>
                  </a:lnTo>
                  <a:cubicBezTo>
                    <a:pt x="0" y="1"/>
                    <a:pt x="706" y="788"/>
                    <a:pt x="1054" y="1137"/>
                  </a:cubicBezTo>
                  <a:cubicBezTo>
                    <a:pt x="1148" y="1230"/>
                    <a:pt x="1204" y="1265"/>
                    <a:pt x="1236" y="1265"/>
                  </a:cubicBezTo>
                  <a:cubicBezTo>
                    <a:pt x="1246" y="1265"/>
                    <a:pt x="1253" y="1261"/>
                    <a:pt x="1259" y="1256"/>
                  </a:cubicBezTo>
                  <a:cubicBezTo>
                    <a:pt x="1284" y="1231"/>
                    <a:pt x="1255" y="1161"/>
                    <a:pt x="1140" y="1050"/>
                  </a:cubicBezTo>
                  <a:cubicBezTo>
                    <a:pt x="792" y="702"/>
                    <a:pt x="4" y="1"/>
                    <a:pt x="4"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9" name="Google Shape;1509;p14"/>
            <p:cNvSpPr/>
            <p:nvPr/>
          </p:nvSpPr>
          <p:spPr>
            <a:xfrm>
              <a:off x="2260800" y="4250175"/>
              <a:ext cx="31600" cy="31300"/>
            </a:xfrm>
            <a:custGeom>
              <a:avLst/>
              <a:gdLst/>
              <a:ahLst/>
              <a:cxnLst/>
              <a:rect l="l" t="t" r="r" b="b"/>
              <a:pathLst>
                <a:path w="1264" h="1252" extrusionOk="0">
                  <a:moveTo>
                    <a:pt x="1" y="0"/>
                  </a:moveTo>
                  <a:lnTo>
                    <a:pt x="1" y="0"/>
                  </a:lnTo>
                  <a:cubicBezTo>
                    <a:pt x="1" y="0"/>
                    <a:pt x="698" y="779"/>
                    <a:pt x="1038" y="1124"/>
                  </a:cubicBezTo>
                  <a:cubicBezTo>
                    <a:pt x="1132" y="1217"/>
                    <a:pt x="1190" y="1252"/>
                    <a:pt x="1221" y="1252"/>
                  </a:cubicBezTo>
                  <a:cubicBezTo>
                    <a:pt x="1231" y="1252"/>
                    <a:pt x="1238" y="1248"/>
                    <a:pt x="1243" y="1243"/>
                  </a:cubicBezTo>
                  <a:cubicBezTo>
                    <a:pt x="1264" y="1218"/>
                    <a:pt x="1239" y="1148"/>
                    <a:pt x="1124" y="1037"/>
                  </a:cubicBezTo>
                  <a:cubicBezTo>
                    <a:pt x="780" y="693"/>
                    <a:pt x="1" y="0"/>
                    <a:pt x="1"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0" name="Google Shape;1510;p14"/>
            <p:cNvSpPr/>
            <p:nvPr/>
          </p:nvSpPr>
          <p:spPr>
            <a:xfrm>
              <a:off x="2261225" y="4250575"/>
              <a:ext cx="31175" cy="30900"/>
            </a:xfrm>
            <a:custGeom>
              <a:avLst/>
              <a:gdLst/>
              <a:ahLst/>
              <a:cxnLst/>
              <a:rect l="l" t="t" r="r" b="b"/>
              <a:pathLst>
                <a:path w="1247" h="1236" extrusionOk="0">
                  <a:moveTo>
                    <a:pt x="0" y="0"/>
                  </a:moveTo>
                  <a:cubicBezTo>
                    <a:pt x="0" y="1"/>
                    <a:pt x="689" y="771"/>
                    <a:pt x="1025" y="1108"/>
                  </a:cubicBezTo>
                  <a:cubicBezTo>
                    <a:pt x="1116" y="1201"/>
                    <a:pt x="1169" y="1236"/>
                    <a:pt x="1201" y="1236"/>
                  </a:cubicBezTo>
                  <a:cubicBezTo>
                    <a:pt x="1211" y="1236"/>
                    <a:pt x="1219" y="1232"/>
                    <a:pt x="1226" y="1227"/>
                  </a:cubicBezTo>
                  <a:cubicBezTo>
                    <a:pt x="1247" y="1206"/>
                    <a:pt x="1214" y="1132"/>
                    <a:pt x="1107" y="1026"/>
                  </a:cubicBezTo>
                  <a:cubicBezTo>
                    <a:pt x="771" y="689"/>
                    <a:pt x="0" y="1"/>
                    <a:pt x="0"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1" name="Google Shape;1511;p14"/>
            <p:cNvSpPr/>
            <p:nvPr/>
          </p:nvSpPr>
          <p:spPr>
            <a:xfrm>
              <a:off x="2261625" y="4250975"/>
              <a:ext cx="30775" cy="30500"/>
            </a:xfrm>
            <a:custGeom>
              <a:avLst/>
              <a:gdLst/>
              <a:ahLst/>
              <a:cxnLst/>
              <a:rect l="l" t="t" r="r" b="b"/>
              <a:pathLst>
                <a:path w="1231" h="1220" extrusionOk="0">
                  <a:moveTo>
                    <a:pt x="0" y="1"/>
                  </a:moveTo>
                  <a:cubicBezTo>
                    <a:pt x="1" y="1"/>
                    <a:pt x="677" y="759"/>
                    <a:pt x="1005" y="1096"/>
                  </a:cubicBezTo>
                  <a:cubicBezTo>
                    <a:pt x="1096" y="1186"/>
                    <a:pt x="1148" y="1220"/>
                    <a:pt x="1181" y="1220"/>
                  </a:cubicBezTo>
                  <a:cubicBezTo>
                    <a:pt x="1191" y="1220"/>
                    <a:pt x="1199" y="1216"/>
                    <a:pt x="1206" y="1211"/>
                  </a:cubicBezTo>
                  <a:cubicBezTo>
                    <a:pt x="1231" y="1186"/>
                    <a:pt x="1198" y="1116"/>
                    <a:pt x="1091" y="1010"/>
                  </a:cubicBezTo>
                  <a:cubicBezTo>
                    <a:pt x="759" y="677"/>
                    <a:pt x="1" y="1"/>
                    <a:pt x="0"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2" name="Google Shape;1512;p14"/>
            <p:cNvSpPr/>
            <p:nvPr/>
          </p:nvSpPr>
          <p:spPr>
            <a:xfrm>
              <a:off x="2262025" y="4251400"/>
              <a:ext cx="30475" cy="30025"/>
            </a:xfrm>
            <a:custGeom>
              <a:avLst/>
              <a:gdLst/>
              <a:ahLst/>
              <a:cxnLst/>
              <a:rect l="l" t="t" r="r" b="b"/>
              <a:pathLst>
                <a:path w="1219" h="1201" extrusionOk="0">
                  <a:moveTo>
                    <a:pt x="1" y="0"/>
                  </a:moveTo>
                  <a:lnTo>
                    <a:pt x="1" y="0"/>
                  </a:lnTo>
                  <a:cubicBezTo>
                    <a:pt x="1" y="0"/>
                    <a:pt x="665" y="747"/>
                    <a:pt x="997" y="1079"/>
                  </a:cubicBezTo>
                  <a:cubicBezTo>
                    <a:pt x="1086" y="1170"/>
                    <a:pt x="1142" y="1201"/>
                    <a:pt x="1173" y="1201"/>
                  </a:cubicBezTo>
                  <a:cubicBezTo>
                    <a:pt x="1183" y="1201"/>
                    <a:pt x="1189" y="1198"/>
                    <a:pt x="1194" y="1194"/>
                  </a:cubicBezTo>
                  <a:cubicBezTo>
                    <a:pt x="1219" y="1173"/>
                    <a:pt x="1190" y="1107"/>
                    <a:pt x="1079" y="997"/>
                  </a:cubicBezTo>
                  <a:cubicBezTo>
                    <a:pt x="747" y="665"/>
                    <a:pt x="1" y="0"/>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3" name="Google Shape;1513;p14"/>
            <p:cNvSpPr/>
            <p:nvPr/>
          </p:nvSpPr>
          <p:spPr>
            <a:xfrm>
              <a:off x="2262350" y="4251700"/>
              <a:ext cx="30050" cy="29725"/>
            </a:xfrm>
            <a:custGeom>
              <a:avLst/>
              <a:gdLst/>
              <a:ahLst/>
              <a:cxnLst/>
              <a:rect l="l" t="t" r="r" b="b"/>
              <a:pathLst>
                <a:path w="1202" h="1189" extrusionOk="0">
                  <a:moveTo>
                    <a:pt x="0" y="1"/>
                  </a:moveTo>
                  <a:cubicBezTo>
                    <a:pt x="0" y="1"/>
                    <a:pt x="665" y="739"/>
                    <a:pt x="984" y="1067"/>
                  </a:cubicBezTo>
                  <a:cubicBezTo>
                    <a:pt x="1076" y="1158"/>
                    <a:pt x="1131" y="1189"/>
                    <a:pt x="1161" y="1189"/>
                  </a:cubicBezTo>
                  <a:cubicBezTo>
                    <a:pt x="1170" y="1189"/>
                    <a:pt x="1176" y="1186"/>
                    <a:pt x="1181" y="1182"/>
                  </a:cubicBezTo>
                  <a:cubicBezTo>
                    <a:pt x="1202" y="1157"/>
                    <a:pt x="1177" y="1095"/>
                    <a:pt x="1066" y="985"/>
                  </a:cubicBezTo>
                  <a:cubicBezTo>
                    <a:pt x="747" y="657"/>
                    <a:pt x="0" y="1"/>
                    <a:pt x="0"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4" name="Google Shape;1514;p14"/>
            <p:cNvSpPr/>
            <p:nvPr/>
          </p:nvSpPr>
          <p:spPr>
            <a:xfrm>
              <a:off x="2262750" y="4252100"/>
              <a:ext cx="29650" cy="29225"/>
            </a:xfrm>
            <a:custGeom>
              <a:avLst/>
              <a:gdLst/>
              <a:ahLst/>
              <a:cxnLst/>
              <a:rect l="l" t="t" r="r" b="b"/>
              <a:pathLst>
                <a:path w="1186" h="1169" extrusionOk="0">
                  <a:moveTo>
                    <a:pt x="1" y="1"/>
                  </a:moveTo>
                  <a:lnTo>
                    <a:pt x="1" y="1"/>
                  </a:lnTo>
                  <a:cubicBezTo>
                    <a:pt x="1" y="1"/>
                    <a:pt x="653" y="731"/>
                    <a:pt x="977" y="1047"/>
                  </a:cubicBezTo>
                  <a:cubicBezTo>
                    <a:pt x="1062" y="1138"/>
                    <a:pt x="1115" y="1169"/>
                    <a:pt x="1145" y="1169"/>
                  </a:cubicBezTo>
                  <a:cubicBezTo>
                    <a:pt x="1154" y="1169"/>
                    <a:pt x="1160" y="1166"/>
                    <a:pt x="1165" y="1161"/>
                  </a:cubicBezTo>
                  <a:cubicBezTo>
                    <a:pt x="1186" y="1141"/>
                    <a:pt x="1153" y="1079"/>
                    <a:pt x="1050" y="969"/>
                  </a:cubicBezTo>
                  <a:cubicBezTo>
                    <a:pt x="735" y="653"/>
                    <a:pt x="1" y="1"/>
                    <a:pt x="1"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5" name="Google Shape;1515;p14"/>
            <p:cNvSpPr/>
            <p:nvPr/>
          </p:nvSpPr>
          <p:spPr>
            <a:xfrm>
              <a:off x="2263175" y="4252425"/>
              <a:ext cx="29225" cy="28900"/>
            </a:xfrm>
            <a:custGeom>
              <a:avLst/>
              <a:gdLst/>
              <a:ahLst/>
              <a:cxnLst/>
              <a:rect l="l" t="t" r="r" b="b"/>
              <a:pathLst>
                <a:path w="1169" h="1156" extrusionOk="0">
                  <a:moveTo>
                    <a:pt x="0" y="0"/>
                  </a:moveTo>
                  <a:cubicBezTo>
                    <a:pt x="0" y="4"/>
                    <a:pt x="640" y="722"/>
                    <a:pt x="951" y="1038"/>
                  </a:cubicBezTo>
                  <a:cubicBezTo>
                    <a:pt x="1039" y="1126"/>
                    <a:pt x="1091" y="1156"/>
                    <a:pt x="1122" y="1156"/>
                  </a:cubicBezTo>
                  <a:cubicBezTo>
                    <a:pt x="1131" y="1156"/>
                    <a:pt x="1138" y="1153"/>
                    <a:pt x="1144" y="1148"/>
                  </a:cubicBezTo>
                  <a:cubicBezTo>
                    <a:pt x="1169" y="1128"/>
                    <a:pt x="1136" y="1058"/>
                    <a:pt x="1033" y="956"/>
                  </a:cubicBezTo>
                  <a:cubicBezTo>
                    <a:pt x="722" y="640"/>
                    <a:pt x="0" y="0"/>
                    <a:pt x="0" y="0"/>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6" name="Google Shape;1516;p14"/>
            <p:cNvSpPr/>
            <p:nvPr/>
          </p:nvSpPr>
          <p:spPr>
            <a:xfrm>
              <a:off x="2263575" y="4252725"/>
              <a:ext cx="28825" cy="28650"/>
            </a:xfrm>
            <a:custGeom>
              <a:avLst/>
              <a:gdLst/>
              <a:ahLst/>
              <a:cxnLst/>
              <a:rect l="l" t="t" r="r" b="b"/>
              <a:pathLst>
                <a:path w="1153" h="1146" extrusionOk="0">
                  <a:moveTo>
                    <a:pt x="0" y="1"/>
                  </a:moveTo>
                  <a:cubicBezTo>
                    <a:pt x="0" y="9"/>
                    <a:pt x="628" y="714"/>
                    <a:pt x="939" y="1026"/>
                  </a:cubicBezTo>
                  <a:cubicBezTo>
                    <a:pt x="1027" y="1113"/>
                    <a:pt x="1081" y="1146"/>
                    <a:pt x="1111" y="1146"/>
                  </a:cubicBezTo>
                  <a:cubicBezTo>
                    <a:pt x="1120" y="1146"/>
                    <a:pt x="1127" y="1142"/>
                    <a:pt x="1132" y="1136"/>
                  </a:cubicBezTo>
                  <a:cubicBezTo>
                    <a:pt x="1153" y="1108"/>
                    <a:pt x="1128" y="1046"/>
                    <a:pt x="1026" y="944"/>
                  </a:cubicBezTo>
                  <a:cubicBezTo>
                    <a:pt x="710" y="632"/>
                    <a:pt x="1" y="1"/>
                    <a:pt x="0" y="1"/>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7" name="Google Shape;1517;p14"/>
            <p:cNvSpPr/>
            <p:nvPr/>
          </p:nvSpPr>
          <p:spPr>
            <a:xfrm>
              <a:off x="2263875" y="4253125"/>
              <a:ext cx="28525" cy="28200"/>
            </a:xfrm>
            <a:custGeom>
              <a:avLst/>
              <a:gdLst/>
              <a:ahLst/>
              <a:cxnLst/>
              <a:rect l="l" t="t" r="r" b="b"/>
              <a:pathLst>
                <a:path w="1141" h="1128" extrusionOk="0">
                  <a:moveTo>
                    <a:pt x="1" y="1"/>
                  </a:moveTo>
                  <a:cubicBezTo>
                    <a:pt x="1" y="5"/>
                    <a:pt x="624" y="702"/>
                    <a:pt x="936" y="1010"/>
                  </a:cubicBezTo>
                  <a:cubicBezTo>
                    <a:pt x="1017" y="1098"/>
                    <a:pt x="1070" y="1128"/>
                    <a:pt x="1100" y="1128"/>
                  </a:cubicBezTo>
                  <a:cubicBezTo>
                    <a:pt x="1109" y="1128"/>
                    <a:pt x="1115" y="1125"/>
                    <a:pt x="1120" y="1120"/>
                  </a:cubicBezTo>
                  <a:cubicBezTo>
                    <a:pt x="1141" y="1100"/>
                    <a:pt x="1116" y="1038"/>
                    <a:pt x="1014" y="936"/>
                  </a:cubicBezTo>
                  <a:cubicBezTo>
                    <a:pt x="706" y="620"/>
                    <a:pt x="1" y="1"/>
                    <a:pt x="1"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8" name="Google Shape;1518;p14"/>
            <p:cNvSpPr/>
            <p:nvPr/>
          </p:nvSpPr>
          <p:spPr>
            <a:xfrm>
              <a:off x="2264200" y="4253550"/>
              <a:ext cx="28200" cy="27775"/>
            </a:xfrm>
            <a:custGeom>
              <a:avLst/>
              <a:gdLst/>
              <a:ahLst/>
              <a:cxnLst/>
              <a:rect l="l" t="t" r="r" b="b"/>
              <a:pathLst>
                <a:path w="1128" h="1111" extrusionOk="0">
                  <a:moveTo>
                    <a:pt x="4" y="0"/>
                  </a:moveTo>
                  <a:cubicBezTo>
                    <a:pt x="0" y="0"/>
                    <a:pt x="615" y="693"/>
                    <a:pt x="923" y="993"/>
                  </a:cubicBezTo>
                  <a:cubicBezTo>
                    <a:pt x="1004" y="1081"/>
                    <a:pt x="1057" y="1111"/>
                    <a:pt x="1087" y="1111"/>
                  </a:cubicBezTo>
                  <a:cubicBezTo>
                    <a:pt x="1096" y="1111"/>
                    <a:pt x="1102" y="1108"/>
                    <a:pt x="1107" y="1103"/>
                  </a:cubicBezTo>
                  <a:cubicBezTo>
                    <a:pt x="1128" y="1083"/>
                    <a:pt x="1103" y="1021"/>
                    <a:pt x="1001" y="919"/>
                  </a:cubicBezTo>
                  <a:cubicBezTo>
                    <a:pt x="697" y="615"/>
                    <a:pt x="4" y="0"/>
                    <a:pt x="4"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9" name="Google Shape;1519;p14"/>
            <p:cNvSpPr/>
            <p:nvPr/>
          </p:nvSpPr>
          <p:spPr>
            <a:xfrm>
              <a:off x="2264600" y="4253950"/>
              <a:ext cx="27800" cy="27200"/>
            </a:xfrm>
            <a:custGeom>
              <a:avLst/>
              <a:gdLst/>
              <a:ahLst/>
              <a:cxnLst/>
              <a:rect l="l" t="t" r="r" b="b"/>
              <a:pathLst>
                <a:path w="1112" h="1088" extrusionOk="0">
                  <a:moveTo>
                    <a:pt x="5" y="1"/>
                  </a:moveTo>
                  <a:cubicBezTo>
                    <a:pt x="0" y="1"/>
                    <a:pt x="607" y="681"/>
                    <a:pt x="907" y="977"/>
                  </a:cubicBezTo>
                  <a:cubicBezTo>
                    <a:pt x="987" y="1060"/>
                    <a:pt x="1034" y="1087"/>
                    <a:pt x="1063" y="1087"/>
                  </a:cubicBezTo>
                  <a:cubicBezTo>
                    <a:pt x="1073" y="1087"/>
                    <a:pt x="1081" y="1084"/>
                    <a:pt x="1087" y="1079"/>
                  </a:cubicBezTo>
                  <a:cubicBezTo>
                    <a:pt x="1112" y="1059"/>
                    <a:pt x="1079" y="997"/>
                    <a:pt x="985" y="903"/>
                  </a:cubicBezTo>
                  <a:cubicBezTo>
                    <a:pt x="685" y="604"/>
                    <a:pt x="5" y="1"/>
                    <a:pt x="5"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0" name="Google Shape;1520;p14"/>
            <p:cNvSpPr/>
            <p:nvPr/>
          </p:nvSpPr>
          <p:spPr>
            <a:xfrm>
              <a:off x="2264900" y="4254275"/>
              <a:ext cx="27500" cy="27075"/>
            </a:xfrm>
            <a:custGeom>
              <a:avLst/>
              <a:gdLst/>
              <a:ahLst/>
              <a:cxnLst/>
              <a:rect l="l" t="t" r="r" b="b"/>
              <a:pathLst>
                <a:path w="1100" h="1083" extrusionOk="0">
                  <a:moveTo>
                    <a:pt x="9" y="0"/>
                  </a:moveTo>
                  <a:cubicBezTo>
                    <a:pt x="1" y="0"/>
                    <a:pt x="603" y="673"/>
                    <a:pt x="899" y="972"/>
                  </a:cubicBezTo>
                  <a:cubicBezTo>
                    <a:pt x="980" y="1053"/>
                    <a:pt x="1030" y="1082"/>
                    <a:pt x="1059" y="1082"/>
                  </a:cubicBezTo>
                  <a:cubicBezTo>
                    <a:pt x="1068" y="1082"/>
                    <a:pt x="1074" y="1079"/>
                    <a:pt x="1079" y="1074"/>
                  </a:cubicBezTo>
                  <a:cubicBezTo>
                    <a:pt x="1100" y="1054"/>
                    <a:pt x="1075" y="992"/>
                    <a:pt x="977" y="894"/>
                  </a:cubicBezTo>
                  <a:cubicBezTo>
                    <a:pt x="677" y="595"/>
                    <a:pt x="9" y="0"/>
                    <a:pt x="9"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1" name="Google Shape;1521;p14"/>
            <p:cNvSpPr/>
            <p:nvPr/>
          </p:nvSpPr>
          <p:spPr>
            <a:xfrm>
              <a:off x="2265325" y="4254675"/>
              <a:ext cx="26975" cy="26675"/>
            </a:xfrm>
            <a:custGeom>
              <a:avLst/>
              <a:gdLst/>
              <a:ahLst/>
              <a:cxnLst/>
              <a:rect l="l" t="t" r="r" b="b"/>
              <a:pathLst>
                <a:path w="1079" h="1067" extrusionOk="0">
                  <a:moveTo>
                    <a:pt x="0" y="0"/>
                  </a:moveTo>
                  <a:lnTo>
                    <a:pt x="0" y="0"/>
                  </a:lnTo>
                  <a:cubicBezTo>
                    <a:pt x="0" y="1"/>
                    <a:pt x="591" y="661"/>
                    <a:pt x="878" y="956"/>
                  </a:cubicBezTo>
                  <a:cubicBezTo>
                    <a:pt x="959" y="1037"/>
                    <a:pt x="1007" y="1066"/>
                    <a:pt x="1036" y="1066"/>
                  </a:cubicBezTo>
                  <a:cubicBezTo>
                    <a:pt x="1045" y="1066"/>
                    <a:pt x="1052" y="1063"/>
                    <a:pt x="1058" y="1058"/>
                  </a:cubicBezTo>
                  <a:cubicBezTo>
                    <a:pt x="1079" y="1038"/>
                    <a:pt x="1050" y="976"/>
                    <a:pt x="956" y="878"/>
                  </a:cubicBezTo>
                  <a:cubicBezTo>
                    <a:pt x="660" y="587"/>
                    <a:pt x="0" y="1"/>
                    <a:pt x="0"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2" name="Google Shape;1522;p14"/>
            <p:cNvSpPr/>
            <p:nvPr/>
          </p:nvSpPr>
          <p:spPr>
            <a:xfrm>
              <a:off x="2265725" y="4255075"/>
              <a:ext cx="26575" cy="26275"/>
            </a:xfrm>
            <a:custGeom>
              <a:avLst/>
              <a:gdLst/>
              <a:ahLst/>
              <a:cxnLst/>
              <a:rect l="l" t="t" r="r" b="b"/>
              <a:pathLst>
                <a:path w="1063" h="1051" extrusionOk="0">
                  <a:moveTo>
                    <a:pt x="1" y="1"/>
                  </a:moveTo>
                  <a:lnTo>
                    <a:pt x="1" y="1"/>
                  </a:lnTo>
                  <a:cubicBezTo>
                    <a:pt x="1" y="1"/>
                    <a:pt x="579" y="653"/>
                    <a:pt x="866" y="940"/>
                  </a:cubicBezTo>
                  <a:cubicBezTo>
                    <a:pt x="944" y="1021"/>
                    <a:pt x="991" y="1050"/>
                    <a:pt x="1020" y="1050"/>
                  </a:cubicBezTo>
                  <a:cubicBezTo>
                    <a:pt x="1029" y="1050"/>
                    <a:pt x="1036" y="1047"/>
                    <a:pt x="1042" y="1042"/>
                  </a:cubicBezTo>
                  <a:cubicBezTo>
                    <a:pt x="1063" y="1022"/>
                    <a:pt x="1034" y="965"/>
                    <a:pt x="940" y="866"/>
                  </a:cubicBezTo>
                  <a:cubicBezTo>
                    <a:pt x="653" y="579"/>
                    <a:pt x="1" y="1"/>
                    <a:pt x="1"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3" name="Google Shape;1523;p14"/>
            <p:cNvSpPr/>
            <p:nvPr/>
          </p:nvSpPr>
          <p:spPr>
            <a:xfrm>
              <a:off x="2266125" y="4255500"/>
              <a:ext cx="25975" cy="25850"/>
            </a:xfrm>
            <a:custGeom>
              <a:avLst/>
              <a:gdLst/>
              <a:ahLst/>
              <a:cxnLst/>
              <a:rect l="l" t="t" r="r" b="b"/>
              <a:pathLst>
                <a:path w="1039" h="1034" extrusionOk="0">
                  <a:moveTo>
                    <a:pt x="1" y="0"/>
                  </a:moveTo>
                  <a:cubicBezTo>
                    <a:pt x="1" y="0"/>
                    <a:pt x="567" y="640"/>
                    <a:pt x="850" y="923"/>
                  </a:cubicBezTo>
                  <a:cubicBezTo>
                    <a:pt x="928" y="1004"/>
                    <a:pt x="980" y="1033"/>
                    <a:pt x="1007" y="1033"/>
                  </a:cubicBezTo>
                  <a:cubicBezTo>
                    <a:pt x="1016" y="1033"/>
                    <a:pt x="1022" y="1030"/>
                    <a:pt x="1026" y="1025"/>
                  </a:cubicBezTo>
                  <a:cubicBezTo>
                    <a:pt x="1038" y="1005"/>
                    <a:pt x="1018" y="948"/>
                    <a:pt x="924" y="849"/>
                  </a:cubicBezTo>
                  <a:cubicBezTo>
                    <a:pt x="641" y="566"/>
                    <a:pt x="1" y="0"/>
                    <a:pt x="1" y="0"/>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4" name="Google Shape;1524;p14"/>
            <p:cNvSpPr/>
            <p:nvPr/>
          </p:nvSpPr>
          <p:spPr>
            <a:xfrm>
              <a:off x="2266450" y="4255800"/>
              <a:ext cx="25850" cy="25550"/>
            </a:xfrm>
            <a:custGeom>
              <a:avLst/>
              <a:gdLst/>
              <a:ahLst/>
              <a:cxnLst/>
              <a:rect l="l" t="t" r="r" b="b"/>
              <a:pathLst>
                <a:path w="1034" h="1022" extrusionOk="0">
                  <a:moveTo>
                    <a:pt x="0" y="1"/>
                  </a:moveTo>
                  <a:cubicBezTo>
                    <a:pt x="0" y="1"/>
                    <a:pt x="562" y="632"/>
                    <a:pt x="841" y="915"/>
                  </a:cubicBezTo>
                  <a:cubicBezTo>
                    <a:pt x="919" y="993"/>
                    <a:pt x="966" y="1021"/>
                    <a:pt x="993" y="1021"/>
                  </a:cubicBezTo>
                  <a:cubicBezTo>
                    <a:pt x="1002" y="1021"/>
                    <a:pt x="1008" y="1018"/>
                    <a:pt x="1013" y="1013"/>
                  </a:cubicBezTo>
                  <a:cubicBezTo>
                    <a:pt x="1034" y="997"/>
                    <a:pt x="1005" y="936"/>
                    <a:pt x="915" y="841"/>
                  </a:cubicBezTo>
                  <a:cubicBezTo>
                    <a:pt x="632" y="562"/>
                    <a:pt x="0" y="1"/>
                    <a:pt x="0"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5" name="Google Shape;1525;p14"/>
            <p:cNvSpPr/>
            <p:nvPr/>
          </p:nvSpPr>
          <p:spPr>
            <a:xfrm>
              <a:off x="2266850" y="4256200"/>
              <a:ext cx="25450" cy="25150"/>
            </a:xfrm>
            <a:custGeom>
              <a:avLst/>
              <a:gdLst/>
              <a:ahLst/>
              <a:cxnLst/>
              <a:rect l="l" t="t" r="r" b="b"/>
              <a:pathLst>
                <a:path w="1018" h="1006" extrusionOk="0">
                  <a:moveTo>
                    <a:pt x="1" y="1"/>
                  </a:moveTo>
                  <a:lnTo>
                    <a:pt x="1" y="1"/>
                  </a:lnTo>
                  <a:cubicBezTo>
                    <a:pt x="1" y="1"/>
                    <a:pt x="554" y="620"/>
                    <a:pt x="825" y="899"/>
                  </a:cubicBezTo>
                  <a:cubicBezTo>
                    <a:pt x="903" y="977"/>
                    <a:pt x="950" y="1005"/>
                    <a:pt x="977" y="1005"/>
                  </a:cubicBezTo>
                  <a:cubicBezTo>
                    <a:pt x="986" y="1005"/>
                    <a:pt x="992" y="1002"/>
                    <a:pt x="997" y="997"/>
                  </a:cubicBezTo>
                  <a:cubicBezTo>
                    <a:pt x="1018" y="977"/>
                    <a:pt x="989" y="920"/>
                    <a:pt x="899" y="825"/>
                  </a:cubicBezTo>
                  <a:cubicBezTo>
                    <a:pt x="620" y="550"/>
                    <a:pt x="1" y="1"/>
                    <a:pt x="1" y="1"/>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6" name="Google Shape;1526;p14"/>
            <p:cNvSpPr/>
            <p:nvPr/>
          </p:nvSpPr>
          <p:spPr>
            <a:xfrm>
              <a:off x="2267275" y="4256625"/>
              <a:ext cx="25025" cy="24725"/>
            </a:xfrm>
            <a:custGeom>
              <a:avLst/>
              <a:gdLst/>
              <a:ahLst/>
              <a:cxnLst/>
              <a:rect l="l" t="t" r="r" b="b"/>
              <a:pathLst>
                <a:path w="1001" h="989" extrusionOk="0">
                  <a:moveTo>
                    <a:pt x="0" y="0"/>
                  </a:moveTo>
                  <a:cubicBezTo>
                    <a:pt x="0" y="1"/>
                    <a:pt x="541" y="611"/>
                    <a:pt x="808" y="882"/>
                  </a:cubicBezTo>
                  <a:cubicBezTo>
                    <a:pt x="886" y="960"/>
                    <a:pt x="933" y="988"/>
                    <a:pt x="960" y="988"/>
                  </a:cubicBezTo>
                  <a:cubicBezTo>
                    <a:pt x="969" y="988"/>
                    <a:pt x="975" y="985"/>
                    <a:pt x="980" y="980"/>
                  </a:cubicBezTo>
                  <a:cubicBezTo>
                    <a:pt x="1001" y="960"/>
                    <a:pt x="972" y="903"/>
                    <a:pt x="882" y="808"/>
                  </a:cubicBezTo>
                  <a:cubicBezTo>
                    <a:pt x="611" y="542"/>
                    <a:pt x="0" y="1"/>
                    <a:pt x="0" y="0"/>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7" name="Google Shape;1527;p14"/>
            <p:cNvSpPr/>
            <p:nvPr/>
          </p:nvSpPr>
          <p:spPr>
            <a:xfrm>
              <a:off x="2267675" y="4256825"/>
              <a:ext cx="24425" cy="24325"/>
            </a:xfrm>
            <a:custGeom>
              <a:avLst/>
              <a:gdLst/>
              <a:ahLst/>
              <a:cxnLst/>
              <a:rect l="l" t="t" r="r" b="b"/>
              <a:pathLst>
                <a:path w="977" h="973" extrusionOk="0">
                  <a:moveTo>
                    <a:pt x="0" y="1"/>
                  </a:moveTo>
                  <a:cubicBezTo>
                    <a:pt x="0" y="9"/>
                    <a:pt x="533" y="607"/>
                    <a:pt x="800" y="870"/>
                  </a:cubicBezTo>
                  <a:cubicBezTo>
                    <a:pt x="870" y="946"/>
                    <a:pt x="915" y="973"/>
                    <a:pt x="942" y="973"/>
                  </a:cubicBezTo>
                  <a:cubicBezTo>
                    <a:pt x="952" y="973"/>
                    <a:pt x="959" y="969"/>
                    <a:pt x="964" y="964"/>
                  </a:cubicBezTo>
                  <a:cubicBezTo>
                    <a:pt x="976" y="944"/>
                    <a:pt x="956" y="895"/>
                    <a:pt x="866" y="800"/>
                  </a:cubicBezTo>
                  <a:cubicBezTo>
                    <a:pt x="603" y="534"/>
                    <a:pt x="1" y="1"/>
                    <a:pt x="0"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8" name="Google Shape;1528;p14"/>
            <p:cNvSpPr/>
            <p:nvPr/>
          </p:nvSpPr>
          <p:spPr>
            <a:xfrm>
              <a:off x="2267975" y="4257225"/>
              <a:ext cx="24325" cy="23925"/>
            </a:xfrm>
            <a:custGeom>
              <a:avLst/>
              <a:gdLst/>
              <a:ahLst/>
              <a:cxnLst/>
              <a:rect l="l" t="t" r="r" b="b"/>
              <a:pathLst>
                <a:path w="973" h="957" extrusionOk="0">
                  <a:moveTo>
                    <a:pt x="1" y="1"/>
                  </a:moveTo>
                  <a:cubicBezTo>
                    <a:pt x="1" y="5"/>
                    <a:pt x="526" y="596"/>
                    <a:pt x="788" y="858"/>
                  </a:cubicBezTo>
                  <a:cubicBezTo>
                    <a:pt x="858" y="931"/>
                    <a:pt x="901" y="957"/>
                    <a:pt x="928" y="957"/>
                  </a:cubicBezTo>
                  <a:cubicBezTo>
                    <a:pt x="938" y="957"/>
                    <a:pt x="946" y="954"/>
                    <a:pt x="952" y="948"/>
                  </a:cubicBezTo>
                  <a:cubicBezTo>
                    <a:pt x="973" y="928"/>
                    <a:pt x="952" y="879"/>
                    <a:pt x="858" y="784"/>
                  </a:cubicBezTo>
                  <a:cubicBezTo>
                    <a:pt x="595" y="526"/>
                    <a:pt x="1" y="1"/>
                    <a:pt x="1"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9" name="Google Shape;1529;p14"/>
            <p:cNvSpPr/>
            <p:nvPr/>
          </p:nvSpPr>
          <p:spPr>
            <a:xfrm>
              <a:off x="2268300" y="4257650"/>
              <a:ext cx="24000" cy="23450"/>
            </a:xfrm>
            <a:custGeom>
              <a:avLst/>
              <a:gdLst/>
              <a:ahLst/>
              <a:cxnLst/>
              <a:rect l="l" t="t" r="r" b="b"/>
              <a:pathLst>
                <a:path w="960" h="938" extrusionOk="0">
                  <a:moveTo>
                    <a:pt x="4" y="0"/>
                  </a:moveTo>
                  <a:cubicBezTo>
                    <a:pt x="0" y="4"/>
                    <a:pt x="517" y="583"/>
                    <a:pt x="779" y="841"/>
                  </a:cubicBezTo>
                  <a:cubicBezTo>
                    <a:pt x="847" y="915"/>
                    <a:pt x="891" y="938"/>
                    <a:pt x="918" y="938"/>
                  </a:cubicBezTo>
                  <a:cubicBezTo>
                    <a:pt x="927" y="938"/>
                    <a:pt x="934" y="935"/>
                    <a:pt x="939" y="931"/>
                  </a:cubicBezTo>
                  <a:cubicBezTo>
                    <a:pt x="960" y="919"/>
                    <a:pt x="931" y="862"/>
                    <a:pt x="845" y="775"/>
                  </a:cubicBezTo>
                  <a:cubicBezTo>
                    <a:pt x="591" y="513"/>
                    <a:pt x="4" y="0"/>
                    <a:pt x="4"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0" name="Google Shape;1530;p14"/>
            <p:cNvSpPr/>
            <p:nvPr/>
          </p:nvSpPr>
          <p:spPr>
            <a:xfrm>
              <a:off x="2268700" y="4258050"/>
              <a:ext cx="23600" cy="23100"/>
            </a:xfrm>
            <a:custGeom>
              <a:avLst/>
              <a:gdLst/>
              <a:ahLst/>
              <a:cxnLst/>
              <a:rect l="l" t="t" r="r" b="b"/>
              <a:pathLst>
                <a:path w="944" h="924" extrusionOk="0">
                  <a:moveTo>
                    <a:pt x="5" y="1"/>
                  </a:moveTo>
                  <a:lnTo>
                    <a:pt x="5" y="1"/>
                  </a:lnTo>
                  <a:cubicBezTo>
                    <a:pt x="0" y="5"/>
                    <a:pt x="505" y="575"/>
                    <a:pt x="763" y="825"/>
                  </a:cubicBezTo>
                  <a:cubicBezTo>
                    <a:pt x="836" y="898"/>
                    <a:pt x="875" y="924"/>
                    <a:pt x="901" y="924"/>
                  </a:cubicBezTo>
                  <a:cubicBezTo>
                    <a:pt x="910" y="924"/>
                    <a:pt x="917" y="921"/>
                    <a:pt x="923" y="915"/>
                  </a:cubicBezTo>
                  <a:cubicBezTo>
                    <a:pt x="944" y="895"/>
                    <a:pt x="915" y="846"/>
                    <a:pt x="829" y="759"/>
                  </a:cubicBezTo>
                  <a:cubicBezTo>
                    <a:pt x="579" y="505"/>
                    <a:pt x="5" y="1"/>
                    <a:pt x="5"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1" name="Google Shape;1531;p14"/>
            <p:cNvSpPr/>
            <p:nvPr/>
          </p:nvSpPr>
          <p:spPr>
            <a:xfrm>
              <a:off x="2269000" y="4258375"/>
              <a:ext cx="23100" cy="22975"/>
            </a:xfrm>
            <a:custGeom>
              <a:avLst/>
              <a:gdLst/>
              <a:ahLst/>
              <a:cxnLst/>
              <a:rect l="l" t="t" r="r" b="b"/>
              <a:pathLst>
                <a:path w="924" h="919" extrusionOk="0">
                  <a:moveTo>
                    <a:pt x="9" y="0"/>
                  </a:moveTo>
                  <a:lnTo>
                    <a:pt x="9" y="0"/>
                  </a:lnTo>
                  <a:cubicBezTo>
                    <a:pt x="1" y="8"/>
                    <a:pt x="505" y="566"/>
                    <a:pt x="751" y="816"/>
                  </a:cubicBezTo>
                  <a:cubicBezTo>
                    <a:pt x="826" y="891"/>
                    <a:pt x="865" y="918"/>
                    <a:pt x="890" y="918"/>
                  </a:cubicBezTo>
                  <a:cubicBezTo>
                    <a:pt x="898" y="918"/>
                    <a:pt x="905" y="915"/>
                    <a:pt x="911" y="910"/>
                  </a:cubicBezTo>
                  <a:cubicBezTo>
                    <a:pt x="923" y="890"/>
                    <a:pt x="903" y="837"/>
                    <a:pt x="817" y="750"/>
                  </a:cubicBezTo>
                  <a:cubicBezTo>
                    <a:pt x="571" y="500"/>
                    <a:pt x="9" y="0"/>
                    <a:pt x="9"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2" name="Google Shape;1532;p14"/>
            <p:cNvSpPr/>
            <p:nvPr/>
          </p:nvSpPr>
          <p:spPr>
            <a:xfrm>
              <a:off x="2269425" y="4258775"/>
              <a:ext cx="22775" cy="22325"/>
            </a:xfrm>
            <a:custGeom>
              <a:avLst/>
              <a:gdLst/>
              <a:ahLst/>
              <a:cxnLst/>
              <a:rect l="l" t="t" r="r" b="b"/>
              <a:pathLst>
                <a:path w="911" h="893" extrusionOk="0">
                  <a:moveTo>
                    <a:pt x="4" y="0"/>
                  </a:moveTo>
                  <a:cubicBezTo>
                    <a:pt x="0" y="0"/>
                    <a:pt x="492" y="554"/>
                    <a:pt x="738" y="800"/>
                  </a:cubicBezTo>
                  <a:cubicBezTo>
                    <a:pt x="809" y="871"/>
                    <a:pt x="852" y="893"/>
                    <a:pt x="876" y="893"/>
                  </a:cubicBezTo>
                  <a:cubicBezTo>
                    <a:pt x="884" y="893"/>
                    <a:pt x="890" y="890"/>
                    <a:pt x="894" y="886"/>
                  </a:cubicBezTo>
                  <a:cubicBezTo>
                    <a:pt x="910" y="874"/>
                    <a:pt x="894" y="821"/>
                    <a:pt x="804" y="734"/>
                  </a:cubicBezTo>
                  <a:cubicBezTo>
                    <a:pt x="558" y="488"/>
                    <a:pt x="4" y="0"/>
                    <a:pt x="4" y="0"/>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3" name="Google Shape;1533;p14"/>
            <p:cNvSpPr/>
            <p:nvPr/>
          </p:nvSpPr>
          <p:spPr>
            <a:xfrm>
              <a:off x="2269825" y="4259175"/>
              <a:ext cx="22275" cy="21925"/>
            </a:xfrm>
            <a:custGeom>
              <a:avLst/>
              <a:gdLst/>
              <a:ahLst/>
              <a:cxnLst/>
              <a:rect l="l" t="t" r="r" b="b"/>
              <a:pathLst>
                <a:path w="891" h="877" extrusionOk="0">
                  <a:moveTo>
                    <a:pt x="1" y="1"/>
                  </a:moveTo>
                  <a:cubicBezTo>
                    <a:pt x="1" y="1"/>
                    <a:pt x="480" y="542"/>
                    <a:pt x="718" y="784"/>
                  </a:cubicBezTo>
                  <a:cubicBezTo>
                    <a:pt x="786" y="855"/>
                    <a:pt x="830" y="877"/>
                    <a:pt x="853" y="877"/>
                  </a:cubicBezTo>
                  <a:cubicBezTo>
                    <a:pt x="861" y="877"/>
                    <a:pt x="867" y="874"/>
                    <a:pt x="870" y="870"/>
                  </a:cubicBezTo>
                  <a:cubicBezTo>
                    <a:pt x="890" y="850"/>
                    <a:pt x="870" y="805"/>
                    <a:pt x="784" y="718"/>
                  </a:cubicBezTo>
                  <a:cubicBezTo>
                    <a:pt x="542" y="477"/>
                    <a:pt x="1" y="1"/>
                    <a:pt x="1"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4" name="Google Shape;1534;p14"/>
            <p:cNvSpPr/>
            <p:nvPr/>
          </p:nvSpPr>
          <p:spPr>
            <a:xfrm>
              <a:off x="2270225" y="4259600"/>
              <a:ext cx="21775" cy="21500"/>
            </a:xfrm>
            <a:custGeom>
              <a:avLst/>
              <a:gdLst/>
              <a:ahLst/>
              <a:cxnLst/>
              <a:rect l="l" t="t" r="r" b="b"/>
              <a:pathLst>
                <a:path w="871" h="860" extrusionOk="0">
                  <a:moveTo>
                    <a:pt x="1" y="0"/>
                  </a:moveTo>
                  <a:cubicBezTo>
                    <a:pt x="1" y="0"/>
                    <a:pt x="473" y="533"/>
                    <a:pt x="706" y="767"/>
                  </a:cubicBezTo>
                  <a:cubicBezTo>
                    <a:pt x="771" y="838"/>
                    <a:pt x="814" y="860"/>
                    <a:pt x="837" y="860"/>
                  </a:cubicBezTo>
                  <a:cubicBezTo>
                    <a:pt x="845" y="860"/>
                    <a:pt x="851" y="857"/>
                    <a:pt x="854" y="853"/>
                  </a:cubicBezTo>
                  <a:cubicBezTo>
                    <a:pt x="870" y="841"/>
                    <a:pt x="850" y="788"/>
                    <a:pt x="768" y="706"/>
                  </a:cubicBezTo>
                  <a:cubicBezTo>
                    <a:pt x="534" y="472"/>
                    <a:pt x="1" y="0"/>
                    <a:pt x="1" y="0"/>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5" name="Google Shape;1535;p14"/>
            <p:cNvSpPr/>
            <p:nvPr/>
          </p:nvSpPr>
          <p:spPr>
            <a:xfrm>
              <a:off x="2270550" y="4259900"/>
              <a:ext cx="21450" cy="21200"/>
            </a:xfrm>
            <a:custGeom>
              <a:avLst/>
              <a:gdLst/>
              <a:ahLst/>
              <a:cxnLst/>
              <a:rect l="l" t="t" r="r" b="b"/>
              <a:pathLst>
                <a:path w="858" h="848" extrusionOk="0">
                  <a:moveTo>
                    <a:pt x="0" y="1"/>
                  </a:moveTo>
                  <a:cubicBezTo>
                    <a:pt x="0" y="1"/>
                    <a:pt x="464" y="526"/>
                    <a:pt x="693" y="755"/>
                  </a:cubicBezTo>
                  <a:cubicBezTo>
                    <a:pt x="764" y="826"/>
                    <a:pt x="804" y="848"/>
                    <a:pt x="826" y="848"/>
                  </a:cubicBezTo>
                  <a:cubicBezTo>
                    <a:pt x="833" y="848"/>
                    <a:pt x="838" y="845"/>
                    <a:pt x="841" y="841"/>
                  </a:cubicBezTo>
                  <a:cubicBezTo>
                    <a:pt x="857" y="829"/>
                    <a:pt x="837" y="776"/>
                    <a:pt x="755" y="694"/>
                  </a:cubicBezTo>
                  <a:cubicBezTo>
                    <a:pt x="525" y="464"/>
                    <a:pt x="0" y="1"/>
                    <a:pt x="0"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6" name="Google Shape;1536;p14"/>
            <p:cNvSpPr/>
            <p:nvPr/>
          </p:nvSpPr>
          <p:spPr>
            <a:xfrm>
              <a:off x="2270950" y="4260325"/>
              <a:ext cx="21150" cy="20775"/>
            </a:xfrm>
            <a:custGeom>
              <a:avLst/>
              <a:gdLst/>
              <a:ahLst/>
              <a:cxnLst/>
              <a:rect l="l" t="t" r="r" b="b"/>
              <a:pathLst>
                <a:path w="846" h="831" extrusionOk="0">
                  <a:moveTo>
                    <a:pt x="1" y="0"/>
                  </a:moveTo>
                  <a:cubicBezTo>
                    <a:pt x="1" y="0"/>
                    <a:pt x="452" y="513"/>
                    <a:pt x="690" y="738"/>
                  </a:cubicBezTo>
                  <a:cubicBezTo>
                    <a:pt x="754" y="809"/>
                    <a:pt x="793" y="831"/>
                    <a:pt x="816" y="831"/>
                  </a:cubicBezTo>
                  <a:cubicBezTo>
                    <a:pt x="823" y="831"/>
                    <a:pt x="829" y="828"/>
                    <a:pt x="833" y="824"/>
                  </a:cubicBezTo>
                  <a:cubicBezTo>
                    <a:pt x="845" y="812"/>
                    <a:pt x="825" y="763"/>
                    <a:pt x="743" y="681"/>
                  </a:cubicBezTo>
                  <a:cubicBezTo>
                    <a:pt x="513" y="451"/>
                    <a:pt x="1" y="0"/>
                    <a:pt x="1"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7" name="Google Shape;1537;p14"/>
            <p:cNvSpPr/>
            <p:nvPr/>
          </p:nvSpPr>
          <p:spPr>
            <a:xfrm>
              <a:off x="2271375" y="4260725"/>
              <a:ext cx="20725" cy="20375"/>
            </a:xfrm>
            <a:custGeom>
              <a:avLst/>
              <a:gdLst/>
              <a:ahLst/>
              <a:cxnLst/>
              <a:rect l="l" t="t" r="r" b="b"/>
              <a:pathLst>
                <a:path w="829" h="815" extrusionOk="0">
                  <a:moveTo>
                    <a:pt x="0" y="0"/>
                  </a:moveTo>
                  <a:lnTo>
                    <a:pt x="0" y="0"/>
                  </a:lnTo>
                  <a:cubicBezTo>
                    <a:pt x="0" y="1"/>
                    <a:pt x="447" y="501"/>
                    <a:pt x="664" y="726"/>
                  </a:cubicBezTo>
                  <a:cubicBezTo>
                    <a:pt x="731" y="793"/>
                    <a:pt x="771" y="815"/>
                    <a:pt x="792" y="815"/>
                  </a:cubicBezTo>
                  <a:cubicBezTo>
                    <a:pt x="800" y="815"/>
                    <a:pt x="805" y="812"/>
                    <a:pt x="808" y="808"/>
                  </a:cubicBezTo>
                  <a:cubicBezTo>
                    <a:pt x="828" y="796"/>
                    <a:pt x="808" y="747"/>
                    <a:pt x="726" y="665"/>
                  </a:cubicBezTo>
                  <a:cubicBezTo>
                    <a:pt x="500" y="439"/>
                    <a:pt x="0" y="1"/>
                    <a:pt x="0"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8" name="Google Shape;1538;p14"/>
            <p:cNvSpPr/>
            <p:nvPr/>
          </p:nvSpPr>
          <p:spPr>
            <a:xfrm>
              <a:off x="2271775" y="4261125"/>
              <a:ext cx="20225" cy="20125"/>
            </a:xfrm>
            <a:custGeom>
              <a:avLst/>
              <a:gdLst/>
              <a:ahLst/>
              <a:cxnLst/>
              <a:rect l="l" t="t" r="r" b="b"/>
              <a:pathLst>
                <a:path w="809" h="805" extrusionOk="0">
                  <a:moveTo>
                    <a:pt x="0" y="1"/>
                  </a:moveTo>
                  <a:cubicBezTo>
                    <a:pt x="1" y="1"/>
                    <a:pt x="435" y="493"/>
                    <a:pt x="648" y="718"/>
                  </a:cubicBezTo>
                  <a:cubicBezTo>
                    <a:pt x="718" y="785"/>
                    <a:pt x="758" y="805"/>
                    <a:pt x="779" y="805"/>
                  </a:cubicBezTo>
                  <a:cubicBezTo>
                    <a:pt x="785" y="805"/>
                    <a:pt x="789" y="803"/>
                    <a:pt x="792" y="800"/>
                  </a:cubicBezTo>
                  <a:cubicBezTo>
                    <a:pt x="808" y="780"/>
                    <a:pt x="792" y="739"/>
                    <a:pt x="710" y="657"/>
                  </a:cubicBezTo>
                  <a:cubicBezTo>
                    <a:pt x="493" y="436"/>
                    <a:pt x="1" y="1"/>
                    <a:pt x="0"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9" name="Google Shape;1539;p14"/>
            <p:cNvSpPr/>
            <p:nvPr/>
          </p:nvSpPr>
          <p:spPr>
            <a:xfrm>
              <a:off x="2272075" y="4261450"/>
              <a:ext cx="19925" cy="19650"/>
            </a:xfrm>
            <a:custGeom>
              <a:avLst/>
              <a:gdLst/>
              <a:ahLst/>
              <a:cxnLst/>
              <a:rect l="l" t="t" r="r" b="b"/>
              <a:pathLst>
                <a:path w="797" h="786" extrusionOk="0">
                  <a:moveTo>
                    <a:pt x="1" y="0"/>
                  </a:moveTo>
                  <a:cubicBezTo>
                    <a:pt x="1" y="0"/>
                    <a:pt x="427" y="484"/>
                    <a:pt x="640" y="697"/>
                  </a:cubicBezTo>
                  <a:cubicBezTo>
                    <a:pt x="704" y="764"/>
                    <a:pt x="741" y="786"/>
                    <a:pt x="763" y="786"/>
                  </a:cubicBezTo>
                  <a:cubicBezTo>
                    <a:pt x="770" y="786"/>
                    <a:pt x="776" y="783"/>
                    <a:pt x="780" y="779"/>
                  </a:cubicBezTo>
                  <a:cubicBezTo>
                    <a:pt x="796" y="767"/>
                    <a:pt x="776" y="718"/>
                    <a:pt x="698" y="644"/>
                  </a:cubicBezTo>
                  <a:cubicBezTo>
                    <a:pt x="485" y="427"/>
                    <a:pt x="1" y="0"/>
                    <a:pt x="1" y="0"/>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0" name="Google Shape;1540;p14"/>
            <p:cNvSpPr/>
            <p:nvPr/>
          </p:nvSpPr>
          <p:spPr>
            <a:xfrm>
              <a:off x="2272400" y="4261750"/>
              <a:ext cx="19700" cy="19250"/>
            </a:xfrm>
            <a:custGeom>
              <a:avLst/>
              <a:gdLst/>
              <a:ahLst/>
              <a:cxnLst/>
              <a:rect l="l" t="t" r="r" b="b"/>
              <a:pathLst>
                <a:path w="788" h="770" extrusionOk="0">
                  <a:moveTo>
                    <a:pt x="4" y="0"/>
                  </a:moveTo>
                  <a:cubicBezTo>
                    <a:pt x="4" y="0"/>
                    <a:pt x="4" y="0"/>
                    <a:pt x="4" y="0"/>
                  </a:cubicBezTo>
                  <a:cubicBezTo>
                    <a:pt x="0" y="5"/>
                    <a:pt x="418" y="476"/>
                    <a:pt x="636" y="681"/>
                  </a:cubicBezTo>
                  <a:cubicBezTo>
                    <a:pt x="698" y="747"/>
                    <a:pt x="737" y="769"/>
                    <a:pt x="759" y="769"/>
                  </a:cubicBezTo>
                  <a:cubicBezTo>
                    <a:pt x="766" y="769"/>
                    <a:pt x="771" y="767"/>
                    <a:pt x="775" y="763"/>
                  </a:cubicBezTo>
                  <a:cubicBezTo>
                    <a:pt x="787" y="747"/>
                    <a:pt x="767" y="702"/>
                    <a:pt x="693" y="624"/>
                  </a:cubicBezTo>
                  <a:cubicBezTo>
                    <a:pt x="477" y="416"/>
                    <a:pt x="9" y="0"/>
                    <a:pt x="4"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1" name="Google Shape;1541;p14"/>
            <p:cNvSpPr/>
            <p:nvPr/>
          </p:nvSpPr>
          <p:spPr>
            <a:xfrm>
              <a:off x="2272800" y="4262150"/>
              <a:ext cx="19200" cy="18850"/>
            </a:xfrm>
            <a:custGeom>
              <a:avLst/>
              <a:gdLst/>
              <a:ahLst/>
              <a:cxnLst/>
              <a:rect l="l" t="t" r="r" b="b"/>
              <a:pathLst>
                <a:path w="768" h="754" extrusionOk="0">
                  <a:moveTo>
                    <a:pt x="5" y="1"/>
                  </a:moveTo>
                  <a:cubicBezTo>
                    <a:pt x="5" y="1"/>
                    <a:pt x="5" y="1"/>
                    <a:pt x="5" y="1"/>
                  </a:cubicBezTo>
                  <a:cubicBezTo>
                    <a:pt x="0" y="5"/>
                    <a:pt x="411" y="464"/>
                    <a:pt x="620" y="669"/>
                  </a:cubicBezTo>
                  <a:cubicBezTo>
                    <a:pt x="682" y="731"/>
                    <a:pt x="718" y="753"/>
                    <a:pt x="737" y="753"/>
                  </a:cubicBezTo>
                  <a:cubicBezTo>
                    <a:pt x="743" y="753"/>
                    <a:pt x="748" y="751"/>
                    <a:pt x="751" y="747"/>
                  </a:cubicBezTo>
                  <a:cubicBezTo>
                    <a:pt x="767" y="731"/>
                    <a:pt x="751" y="690"/>
                    <a:pt x="677" y="616"/>
                  </a:cubicBezTo>
                  <a:cubicBezTo>
                    <a:pt x="474" y="405"/>
                    <a:pt x="18" y="1"/>
                    <a:pt x="5"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2" name="Google Shape;1542;p14"/>
            <p:cNvSpPr/>
            <p:nvPr/>
          </p:nvSpPr>
          <p:spPr>
            <a:xfrm>
              <a:off x="2273100" y="4262475"/>
              <a:ext cx="18900" cy="18525"/>
            </a:xfrm>
            <a:custGeom>
              <a:avLst/>
              <a:gdLst/>
              <a:ahLst/>
              <a:cxnLst/>
              <a:rect l="l" t="t" r="r" b="b"/>
              <a:pathLst>
                <a:path w="756" h="741" extrusionOk="0">
                  <a:moveTo>
                    <a:pt x="9" y="0"/>
                  </a:moveTo>
                  <a:cubicBezTo>
                    <a:pt x="9" y="0"/>
                    <a:pt x="9" y="0"/>
                    <a:pt x="9" y="0"/>
                  </a:cubicBezTo>
                  <a:cubicBezTo>
                    <a:pt x="1" y="8"/>
                    <a:pt x="403" y="459"/>
                    <a:pt x="608" y="656"/>
                  </a:cubicBezTo>
                  <a:cubicBezTo>
                    <a:pt x="670" y="718"/>
                    <a:pt x="706" y="740"/>
                    <a:pt x="725" y="740"/>
                  </a:cubicBezTo>
                  <a:cubicBezTo>
                    <a:pt x="731" y="740"/>
                    <a:pt x="736" y="738"/>
                    <a:pt x="739" y="734"/>
                  </a:cubicBezTo>
                  <a:cubicBezTo>
                    <a:pt x="755" y="718"/>
                    <a:pt x="739" y="677"/>
                    <a:pt x="665" y="599"/>
                  </a:cubicBezTo>
                  <a:cubicBezTo>
                    <a:pt x="465" y="403"/>
                    <a:pt x="18" y="0"/>
                    <a:pt x="9"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3" name="Google Shape;1543;p14"/>
            <p:cNvSpPr/>
            <p:nvPr/>
          </p:nvSpPr>
          <p:spPr>
            <a:xfrm>
              <a:off x="2273525" y="4262875"/>
              <a:ext cx="18475" cy="18250"/>
            </a:xfrm>
            <a:custGeom>
              <a:avLst/>
              <a:gdLst/>
              <a:ahLst/>
              <a:cxnLst/>
              <a:rect l="l" t="t" r="r" b="b"/>
              <a:pathLst>
                <a:path w="739" h="730" extrusionOk="0">
                  <a:moveTo>
                    <a:pt x="4" y="0"/>
                  </a:moveTo>
                  <a:cubicBezTo>
                    <a:pt x="4" y="0"/>
                    <a:pt x="4" y="0"/>
                    <a:pt x="4" y="1"/>
                  </a:cubicBezTo>
                  <a:cubicBezTo>
                    <a:pt x="0" y="5"/>
                    <a:pt x="394" y="447"/>
                    <a:pt x="591" y="648"/>
                  </a:cubicBezTo>
                  <a:cubicBezTo>
                    <a:pt x="651" y="709"/>
                    <a:pt x="687" y="729"/>
                    <a:pt x="707" y="729"/>
                  </a:cubicBezTo>
                  <a:cubicBezTo>
                    <a:pt x="714" y="729"/>
                    <a:pt x="719" y="727"/>
                    <a:pt x="722" y="722"/>
                  </a:cubicBezTo>
                  <a:cubicBezTo>
                    <a:pt x="738" y="710"/>
                    <a:pt x="722" y="669"/>
                    <a:pt x="648" y="591"/>
                  </a:cubicBezTo>
                  <a:cubicBezTo>
                    <a:pt x="452" y="391"/>
                    <a:pt x="17" y="0"/>
                    <a:pt x="4" y="0"/>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4" name="Google Shape;1544;p14"/>
            <p:cNvSpPr/>
            <p:nvPr/>
          </p:nvSpPr>
          <p:spPr>
            <a:xfrm>
              <a:off x="2273925" y="4263275"/>
              <a:ext cx="18175" cy="17725"/>
            </a:xfrm>
            <a:custGeom>
              <a:avLst/>
              <a:gdLst/>
              <a:ahLst/>
              <a:cxnLst/>
              <a:rect l="l" t="t" r="r" b="b"/>
              <a:pathLst>
                <a:path w="727" h="709" extrusionOk="0">
                  <a:moveTo>
                    <a:pt x="5" y="1"/>
                  </a:moveTo>
                  <a:cubicBezTo>
                    <a:pt x="5" y="1"/>
                    <a:pt x="5" y="1"/>
                    <a:pt x="5" y="1"/>
                  </a:cubicBezTo>
                  <a:cubicBezTo>
                    <a:pt x="1" y="5"/>
                    <a:pt x="386" y="436"/>
                    <a:pt x="583" y="624"/>
                  </a:cubicBezTo>
                  <a:cubicBezTo>
                    <a:pt x="642" y="686"/>
                    <a:pt x="677" y="708"/>
                    <a:pt x="698" y="708"/>
                  </a:cubicBezTo>
                  <a:cubicBezTo>
                    <a:pt x="705" y="708"/>
                    <a:pt x="710" y="706"/>
                    <a:pt x="714" y="702"/>
                  </a:cubicBezTo>
                  <a:cubicBezTo>
                    <a:pt x="726" y="686"/>
                    <a:pt x="706" y="645"/>
                    <a:pt x="636" y="575"/>
                  </a:cubicBezTo>
                  <a:cubicBezTo>
                    <a:pt x="440" y="379"/>
                    <a:pt x="13" y="1"/>
                    <a:pt x="5" y="1"/>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5" name="Google Shape;1545;p14"/>
            <p:cNvSpPr/>
            <p:nvPr/>
          </p:nvSpPr>
          <p:spPr>
            <a:xfrm>
              <a:off x="2274325" y="4263700"/>
              <a:ext cx="17675" cy="17425"/>
            </a:xfrm>
            <a:custGeom>
              <a:avLst/>
              <a:gdLst/>
              <a:ahLst/>
              <a:cxnLst/>
              <a:rect l="l" t="t" r="r" b="b"/>
              <a:pathLst>
                <a:path w="707" h="697" extrusionOk="0">
                  <a:moveTo>
                    <a:pt x="5" y="0"/>
                  </a:moveTo>
                  <a:cubicBezTo>
                    <a:pt x="5" y="0"/>
                    <a:pt x="5" y="0"/>
                    <a:pt x="5" y="0"/>
                  </a:cubicBezTo>
                  <a:cubicBezTo>
                    <a:pt x="1" y="4"/>
                    <a:pt x="374" y="423"/>
                    <a:pt x="563" y="620"/>
                  </a:cubicBezTo>
                  <a:cubicBezTo>
                    <a:pt x="620" y="677"/>
                    <a:pt x="655" y="696"/>
                    <a:pt x="674" y="696"/>
                  </a:cubicBezTo>
                  <a:cubicBezTo>
                    <a:pt x="682" y="696"/>
                    <a:pt x="687" y="694"/>
                    <a:pt x="690" y="689"/>
                  </a:cubicBezTo>
                  <a:cubicBezTo>
                    <a:pt x="706" y="677"/>
                    <a:pt x="690" y="636"/>
                    <a:pt x="620" y="562"/>
                  </a:cubicBezTo>
                  <a:cubicBezTo>
                    <a:pt x="434" y="371"/>
                    <a:pt x="18" y="0"/>
                    <a:pt x="5"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6" name="Google Shape;1546;p14"/>
            <p:cNvSpPr/>
            <p:nvPr/>
          </p:nvSpPr>
          <p:spPr>
            <a:xfrm>
              <a:off x="2274650" y="4264000"/>
              <a:ext cx="17250" cy="17000"/>
            </a:xfrm>
            <a:custGeom>
              <a:avLst/>
              <a:gdLst/>
              <a:ahLst/>
              <a:cxnLst/>
              <a:rect l="l" t="t" r="r" b="b"/>
              <a:pathLst>
                <a:path w="690" h="680" extrusionOk="0">
                  <a:moveTo>
                    <a:pt x="0" y="1"/>
                  </a:moveTo>
                  <a:cubicBezTo>
                    <a:pt x="0" y="1"/>
                    <a:pt x="0" y="1"/>
                    <a:pt x="0" y="1"/>
                  </a:cubicBezTo>
                  <a:cubicBezTo>
                    <a:pt x="0" y="9"/>
                    <a:pt x="365" y="419"/>
                    <a:pt x="550" y="603"/>
                  </a:cubicBezTo>
                  <a:cubicBezTo>
                    <a:pt x="605" y="659"/>
                    <a:pt x="637" y="680"/>
                    <a:pt x="657" y="680"/>
                  </a:cubicBezTo>
                  <a:cubicBezTo>
                    <a:pt x="664" y="680"/>
                    <a:pt x="669" y="677"/>
                    <a:pt x="673" y="673"/>
                  </a:cubicBezTo>
                  <a:cubicBezTo>
                    <a:pt x="689" y="665"/>
                    <a:pt x="673" y="624"/>
                    <a:pt x="603" y="550"/>
                  </a:cubicBezTo>
                  <a:cubicBezTo>
                    <a:pt x="420" y="367"/>
                    <a:pt x="13"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7" name="Google Shape;1547;p14"/>
            <p:cNvSpPr/>
            <p:nvPr/>
          </p:nvSpPr>
          <p:spPr>
            <a:xfrm>
              <a:off x="2275050" y="4264400"/>
              <a:ext cx="16850" cy="16600"/>
            </a:xfrm>
            <a:custGeom>
              <a:avLst/>
              <a:gdLst/>
              <a:ahLst/>
              <a:cxnLst/>
              <a:rect l="l" t="t" r="r" b="b"/>
              <a:pathLst>
                <a:path w="674" h="664" extrusionOk="0">
                  <a:moveTo>
                    <a:pt x="1" y="1"/>
                  </a:moveTo>
                  <a:cubicBezTo>
                    <a:pt x="1" y="1"/>
                    <a:pt x="1" y="1"/>
                    <a:pt x="1" y="1"/>
                  </a:cubicBezTo>
                  <a:cubicBezTo>
                    <a:pt x="1" y="1"/>
                    <a:pt x="353" y="407"/>
                    <a:pt x="534" y="587"/>
                  </a:cubicBezTo>
                  <a:cubicBezTo>
                    <a:pt x="592" y="643"/>
                    <a:pt x="623" y="664"/>
                    <a:pt x="642" y="664"/>
                  </a:cubicBezTo>
                  <a:cubicBezTo>
                    <a:pt x="648" y="664"/>
                    <a:pt x="653" y="661"/>
                    <a:pt x="657" y="657"/>
                  </a:cubicBezTo>
                  <a:cubicBezTo>
                    <a:pt x="673" y="641"/>
                    <a:pt x="657" y="608"/>
                    <a:pt x="587" y="534"/>
                  </a:cubicBezTo>
                  <a:cubicBezTo>
                    <a:pt x="408" y="355"/>
                    <a:pt x="9" y="1"/>
                    <a:pt x="1" y="1"/>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8" name="Google Shape;1548;p14"/>
            <p:cNvSpPr/>
            <p:nvPr/>
          </p:nvSpPr>
          <p:spPr>
            <a:xfrm>
              <a:off x="2275475" y="4264825"/>
              <a:ext cx="16425" cy="16300"/>
            </a:xfrm>
            <a:custGeom>
              <a:avLst/>
              <a:gdLst/>
              <a:ahLst/>
              <a:cxnLst/>
              <a:rect l="l" t="t" r="r" b="b"/>
              <a:pathLst>
                <a:path w="657" h="652" extrusionOk="0">
                  <a:moveTo>
                    <a:pt x="0" y="0"/>
                  </a:moveTo>
                  <a:cubicBezTo>
                    <a:pt x="0" y="0"/>
                    <a:pt x="0" y="0"/>
                    <a:pt x="0" y="0"/>
                  </a:cubicBezTo>
                  <a:cubicBezTo>
                    <a:pt x="0" y="0"/>
                    <a:pt x="349" y="394"/>
                    <a:pt x="521" y="575"/>
                  </a:cubicBezTo>
                  <a:cubicBezTo>
                    <a:pt x="578" y="632"/>
                    <a:pt x="611" y="651"/>
                    <a:pt x="629" y="651"/>
                  </a:cubicBezTo>
                  <a:cubicBezTo>
                    <a:pt x="636" y="651"/>
                    <a:pt x="641" y="649"/>
                    <a:pt x="644" y="644"/>
                  </a:cubicBezTo>
                  <a:cubicBezTo>
                    <a:pt x="656" y="632"/>
                    <a:pt x="644" y="595"/>
                    <a:pt x="574" y="521"/>
                  </a:cubicBezTo>
                  <a:cubicBezTo>
                    <a:pt x="395" y="346"/>
                    <a:pt x="9" y="0"/>
                    <a:pt x="0"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9" name="Google Shape;1549;p14"/>
            <p:cNvSpPr/>
            <p:nvPr/>
          </p:nvSpPr>
          <p:spPr>
            <a:xfrm>
              <a:off x="2275875" y="4265225"/>
              <a:ext cx="16025" cy="15775"/>
            </a:xfrm>
            <a:custGeom>
              <a:avLst/>
              <a:gdLst/>
              <a:ahLst/>
              <a:cxnLst/>
              <a:rect l="l" t="t" r="r" b="b"/>
              <a:pathLst>
                <a:path w="641" h="631" extrusionOk="0">
                  <a:moveTo>
                    <a:pt x="1" y="1"/>
                  </a:moveTo>
                  <a:cubicBezTo>
                    <a:pt x="1" y="1"/>
                    <a:pt x="1" y="1"/>
                    <a:pt x="0" y="1"/>
                  </a:cubicBezTo>
                  <a:cubicBezTo>
                    <a:pt x="0" y="1"/>
                    <a:pt x="337" y="382"/>
                    <a:pt x="513" y="554"/>
                  </a:cubicBezTo>
                  <a:cubicBezTo>
                    <a:pt x="565" y="610"/>
                    <a:pt x="597" y="631"/>
                    <a:pt x="615" y="631"/>
                  </a:cubicBezTo>
                  <a:cubicBezTo>
                    <a:pt x="620" y="631"/>
                    <a:pt x="625" y="628"/>
                    <a:pt x="628" y="624"/>
                  </a:cubicBezTo>
                  <a:cubicBezTo>
                    <a:pt x="640" y="616"/>
                    <a:pt x="624" y="575"/>
                    <a:pt x="558" y="505"/>
                  </a:cubicBezTo>
                  <a:cubicBezTo>
                    <a:pt x="384" y="335"/>
                    <a:pt x="13" y="1"/>
                    <a:pt x="1" y="1"/>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0" name="Google Shape;1550;p14"/>
            <p:cNvSpPr/>
            <p:nvPr/>
          </p:nvSpPr>
          <p:spPr>
            <a:xfrm>
              <a:off x="2276075" y="4265550"/>
              <a:ext cx="15825" cy="15575"/>
            </a:xfrm>
            <a:custGeom>
              <a:avLst/>
              <a:gdLst/>
              <a:ahLst/>
              <a:cxnLst/>
              <a:rect l="l" t="t" r="r" b="b"/>
              <a:pathLst>
                <a:path w="633" h="623" extrusionOk="0">
                  <a:moveTo>
                    <a:pt x="5" y="0"/>
                  </a:moveTo>
                  <a:cubicBezTo>
                    <a:pt x="5" y="0"/>
                    <a:pt x="5" y="0"/>
                    <a:pt x="5" y="0"/>
                  </a:cubicBezTo>
                  <a:cubicBezTo>
                    <a:pt x="1" y="0"/>
                    <a:pt x="333" y="377"/>
                    <a:pt x="497" y="550"/>
                  </a:cubicBezTo>
                  <a:cubicBezTo>
                    <a:pt x="551" y="603"/>
                    <a:pt x="580" y="622"/>
                    <a:pt x="599" y="622"/>
                  </a:cubicBezTo>
                  <a:cubicBezTo>
                    <a:pt x="606" y="622"/>
                    <a:pt x="611" y="620"/>
                    <a:pt x="616" y="615"/>
                  </a:cubicBezTo>
                  <a:cubicBezTo>
                    <a:pt x="632" y="603"/>
                    <a:pt x="616" y="566"/>
                    <a:pt x="550" y="500"/>
                  </a:cubicBezTo>
                  <a:cubicBezTo>
                    <a:pt x="383" y="329"/>
                    <a:pt x="17" y="0"/>
                    <a:pt x="5"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1" name="Google Shape;1551;p14"/>
            <p:cNvSpPr/>
            <p:nvPr/>
          </p:nvSpPr>
          <p:spPr>
            <a:xfrm>
              <a:off x="2276500" y="4265950"/>
              <a:ext cx="15400" cy="15050"/>
            </a:xfrm>
            <a:custGeom>
              <a:avLst/>
              <a:gdLst/>
              <a:ahLst/>
              <a:cxnLst/>
              <a:rect l="l" t="t" r="r" b="b"/>
              <a:pathLst>
                <a:path w="616" h="602" extrusionOk="0">
                  <a:moveTo>
                    <a:pt x="4" y="0"/>
                  </a:moveTo>
                  <a:cubicBezTo>
                    <a:pt x="4" y="0"/>
                    <a:pt x="4" y="1"/>
                    <a:pt x="4" y="1"/>
                  </a:cubicBezTo>
                  <a:cubicBezTo>
                    <a:pt x="0" y="1"/>
                    <a:pt x="324" y="365"/>
                    <a:pt x="484" y="530"/>
                  </a:cubicBezTo>
                  <a:cubicBezTo>
                    <a:pt x="536" y="582"/>
                    <a:pt x="565" y="602"/>
                    <a:pt x="583" y="602"/>
                  </a:cubicBezTo>
                  <a:cubicBezTo>
                    <a:pt x="590" y="602"/>
                    <a:pt x="595" y="599"/>
                    <a:pt x="599" y="595"/>
                  </a:cubicBezTo>
                  <a:cubicBezTo>
                    <a:pt x="615" y="587"/>
                    <a:pt x="599" y="550"/>
                    <a:pt x="533" y="484"/>
                  </a:cubicBezTo>
                  <a:cubicBezTo>
                    <a:pt x="370" y="321"/>
                    <a:pt x="13" y="0"/>
                    <a:pt x="4"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2" name="Google Shape;1552;p14"/>
            <p:cNvSpPr/>
            <p:nvPr/>
          </p:nvSpPr>
          <p:spPr>
            <a:xfrm>
              <a:off x="2276900" y="4266250"/>
              <a:ext cx="15000" cy="14750"/>
            </a:xfrm>
            <a:custGeom>
              <a:avLst/>
              <a:gdLst/>
              <a:ahLst/>
              <a:cxnLst/>
              <a:rect l="l" t="t" r="r" b="b"/>
              <a:pathLst>
                <a:path w="600" h="590" extrusionOk="0">
                  <a:moveTo>
                    <a:pt x="5" y="1"/>
                  </a:moveTo>
                  <a:cubicBezTo>
                    <a:pt x="5" y="1"/>
                    <a:pt x="5" y="1"/>
                    <a:pt x="5" y="1"/>
                  </a:cubicBezTo>
                  <a:cubicBezTo>
                    <a:pt x="0" y="5"/>
                    <a:pt x="312" y="358"/>
                    <a:pt x="476" y="518"/>
                  </a:cubicBezTo>
                  <a:cubicBezTo>
                    <a:pt x="528" y="570"/>
                    <a:pt x="555" y="590"/>
                    <a:pt x="572" y="590"/>
                  </a:cubicBezTo>
                  <a:cubicBezTo>
                    <a:pt x="578" y="590"/>
                    <a:pt x="583" y="587"/>
                    <a:pt x="587" y="583"/>
                  </a:cubicBezTo>
                  <a:cubicBezTo>
                    <a:pt x="599" y="567"/>
                    <a:pt x="587" y="538"/>
                    <a:pt x="521" y="472"/>
                  </a:cubicBezTo>
                  <a:cubicBezTo>
                    <a:pt x="359" y="310"/>
                    <a:pt x="18" y="1"/>
                    <a:pt x="5"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3" name="Google Shape;1553;p14"/>
            <p:cNvSpPr/>
            <p:nvPr/>
          </p:nvSpPr>
          <p:spPr>
            <a:xfrm>
              <a:off x="2277200" y="4266575"/>
              <a:ext cx="14700" cy="14375"/>
            </a:xfrm>
            <a:custGeom>
              <a:avLst/>
              <a:gdLst/>
              <a:ahLst/>
              <a:cxnLst/>
              <a:rect l="l" t="t" r="r" b="b"/>
              <a:pathLst>
                <a:path w="588" h="575" extrusionOk="0">
                  <a:moveTo>
                    <a:pt x="9" y="0"/>
                  </a:moveTo>
                  <a:cubicBezTo>
                    <a:pt x="9" y="0"/>
                    <a:pt x="9" y="0"/>
                    <a:pt x="9" y="0"/>
                  </a:cubicBezTo>
                  <a:cubicBezTo>
                    <a:pt x="1" y="8"/>
                    <a:pt x="304" y="349"/>
                    <a:pt x="464" y="505"/>
                  </a:cubicBezTo>
                  <a:cubicBezTo>
                    <a:pt x="517" y="557"/>
                    <a:pt x="549" y="575"/>
                    <a:pt x="564" y="575"/>
                  </a:cubicBezTo>
                  <a:cubicBezTo>
                    <a:pt x="569" y="575"/>
                    <a:pt x="573" y="573"/>
                    <a:pt x="575" y="570"/>
                  </a:cubicBezTo>
                  <a:cubicBezTo>
                    <a:pt x="587" y="554"/>
                    <a:pt x="575" y="525"/>
                    <a:pt x="509" y="459"/>
                  </a:cubicBezTo>
                  <a:cubicBezTo>
                    <a:pt x="350" y="301"/>
                    <a:pt x="18" y="0"/>
                    <a:pt x="9"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4" name="Google Shape;1554;p14"/>
            <p:cNvSpPr/>
            <p:nvPr/>
          </p:nvSpPr>
          <p:spPr>
            <a:xfrm>
              <a:off x="2277625" y="4266975"/>
              <a:ext cx="14275" cy="13850"/>
            </a:xfrm>
            <a:custGeom>
              <a:avLst/>
              <a:gdLst/>
              <a:ahLst/>
              <a:cxnLst/>
              <a:rect l="l" t="t" r="r" b="b"/>
              <a:pathLst>
                <a:path w="571" h="554" extrusionOk="0">
                  <a:moveTo>
                    <a:pt x="4" y="0"/>
                  </a:moveTo>
                  <a:cubicBezTo>
                    <a:pt x="4" y="0"/>
                    <a:pt x="4" y="1"/>
                    <a:pt x="4" y="1"/>
                  </a:cubicBezTo>
                  <a:cubicBezTo>
                    <a:pt x="0" y="5"/>
                    <a:pt x="300" y="341"/>
                    <a:pt x="447" y="489"/>
                  </a:cubicBezTo>
                  <a:cubicBezTo>
                    <a:pt x="498" y="539"/>
                    <a:pt x="529" y="553"/>
                    <a:pt x="544" y="553"/>
                  </a:cubicBezTo>
                  <a:cubicBezTo>
                    <a:pt x="549" y="553"/>
                    <a:pt x="552" y="552"/>
                    <a:pt x="554" y="550"/>
                  </a:cubicBezTo>
                  <a:cubicBezTo>
                    <a:pt x="570" y="538"/>
                    <a:pt x="554" y="501"/>
                    <a:pt x="492" y="443"/>
                  </a:cubicBezTo>
                  <a:cubicBezTo>
                    <a:pt x="342" y="293"/>
                    <a:pt x="17" y="0"/>
                    <a:pt x="4" y="0"/>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5" name="Google Shape;1555;p14"/>
            <p:cNvSpPr/>
            <p:nvPr/>
          </p:nvSpPr>
          <p:spPr>
            <a:xfrm>
              <a:off x="2278025" y="4267375"/>
              <a:ext cx="13875" cy="13575"/>
            </a:xfrm>
            <a:custGeom>
              <a:avLst/>
              <a:gdLst/>
              <a:ahLst/>
              <a:cxnLst/>
              <a:rect l="l" t="t" r="r" b="b"/>
              <a:pathLst>
                <a:path w="555" h="543" extrusionOk="0">
                  <a:moveTo>
                    <a:pt x="5" y="1"/>
                  </a:moveTo>
                  <a:cubicBezTo>
                    <a:pt x="5" y="1"/>
                    <a:pt x="5" y="1"/>
                    <a:pt x="5" y="1"/>
                  </a:cubicBezTo>
                  <a:cubicBezTo>
                    <a:pt x="1" y="5"/>
                    <a:pt x="288" y="329"/>
                    <a:pt x="431" y="477"/>
                  </a:cubicBezTo>
                  <a:cubicBezTo>
                    <a:pt x="481" y="526"/>
                    <a:pt x="511" y="543"/>
                    <a:pt x="527" y="543"/>
                  </a:cubicBezTo>
                  <a:cubicBezTo>
                    <a:pt x="532" y="543"/>
                    <a:pt x="536" y="541"/>
                    <a:pt x="538" y="538"/>
                  </a:cubicBezTo>
                  <a:cubicBezTo>
                    <a:pt x="554" y="522"/>
                    <a:pt x="538" y="493"/>
                    <a:pt x="476" y="431"/>
                  </a:cubicBezTo>
                  <a:cubicBezTo>
                    <a:pt x="334" y="285"/>
                    <a:pt x="13" y="1"/>
                    <a:pt x="5"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6" name="Google Shape;1556;p14"/>
            <p:cNvSpPr/>
            <p:nvPr/>
          </p:nvSpPr>
          <p:spPr>
            <a:xfrm>
              <a:off x="2278425" y="4267800"/>
              <a:ext cx="13475" cy="13025"/>
            </a:xfrm>
            <a:custGeom>
              <a:avLst/>
              <a:gdLst/>
              <a:ahLst/>
              <a:cxnLst/>
              <a:rect l="l" t="t" r="r" b="b"/>
              <a:pathLst>
                <a:path w="539" h="521" extrusionOk="0">
                  <a:moveTo>
                    <a:pt x="5" y="0"/>
                  </a:moveTo>
                  <a:cubicBezTo>
                    <a:pt x="5" y="0"/>
                    <a:pt x="5" y="0"/>
                    <a:pt x="5" y="0"/>
                  </a:cubicBezTo>
                  <a:cubicBezTo>
                    <a:pt x="1" y="4"/>
                    <a:pt x="276" y="316"/>
                    <a:pt x="423" y="456"/>
                  </a:cubicBezTo>
                  <a:cubicBezTo>
                    <a:pt x="471" y="506"/>
                    <a:pt x="501" y="520"/>
                    <a:pt x="516" y="520"/>
                  </a:cubicBezTo>
                  <a:cubicBezTo>
                    <a:pt x="521" y="520"/>
                    <a:pt x="524" y="519"/>
                    <a:pt x="526" y="517"/>
                  </a:cubicBezTo>
                  <a:cubicBezTo>
                    <a:pt x="538" y="505"/>
                    <a:pt x="526" y="476"/>
                    <a:pt x="464" y="414"/>
                  </a:cubicBezTo>
                  <a:cubicBezTo>
                    <a:pt x="323" y="273"/>
                    <a:pt x="18" y="0"/>
                    <a:pt x="5"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7" name="Google Shape;1557;p14"/>
            <p:cNvSpPr/>
            <p:nvPr/>
          </p:nvSpPr>
          <p:spPr>
            <a:xfrm>
              <a:off x="2278750" y="4268100"/>
              <a:ext cx="13150" cy="12850"/>
            </a:xfrm>
            <a:custGeom>
              <a:avLst/>
              <a:gdLst/>
              <a:ahLst/>
              <a:cxnLst/>
              <a:rect l="l" t="t" r="r" b="b"/>
              <a:pathLst>
                <a:path w="526" h="514" extrusionOk="0">
                  <a:moveTo>
                    <a:pt x="9" y="1"/>
                  </a:moveTo>
                  <a:cubicBezTo>
                    <a:pt x="9" y="1"/>
                    <a:pt x="9" y="1"/>
                    <a:pt x="8" y="1"/>
                  </a:cubicBezTo>
                  <a:cubicBezTo>
                    <a:pt x="0" y="9"/>
                    <a:pt x="267" y="308"/>
                    <a:pt x="410" y="448"/>
                  </a:cubicBezTo>
                  <a:cubicBezTo>
                    <a:pt x="457" y="497"/>
                    <a:pt x="487" y="514"/>
                    <a:pt x="502" y="514"/>
                  </a:cubicBezTo>
                  <a:cubicBezTo>
                    <a:pt x="507" y="514"/>
                    <a:pt x="511" y="512"/>
                    <a:pt x="513" y="509"/>
                  </a:cubicBezTo>
                  <a:cubicBezTo>
                    <a:pt x="525" y="501"/>
                    <a:pt x="513" y="468"/>
                    <a:pt x="451" y="407"/>
                  </a:cubicBezTo>
                  <a:cubicBezTo>
                    <a:pt x="317" y="264"/>
                    <a:pt x="17" y="1"/>
                    <a:pt x="9" y="1"/>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8" name="Google Shape;1558;p14"/>
            <p:cNvSpPr/>
            <p:nvPr/>
          </p:nvSpPr>
          <p:spPr>
            <a:xfrm>
              <a:off x="2279150" y="4268500"/>
              <a:ext cx="12650" cy="12450"/>
            </a:xfrm>
            <a:custGeom>
              <a:avLst/>
              <a:gdLst/>
              <a:ahLst/>
              <a:cxnLst/>
              <a:rect l="l" t="t" r="r" b="b"/>
              <a:pathLst>
                <a:path w="506" h="498" extrusionOk="0">
                  <a:moveTo>
                    <a:pt x="1" y="1"/>
                  </a:moveTo>
                  <a:cubicBezTo>
                    <a:pt x="1" y="1"/>
                    <a:pt x="1" y="1"/>
                    <a:pt x="1" y="1"/>
                  </a:cubicBezTo>
                  <a:cubicBezTo>
                    <a:pt x="1" y="5"/>
                    <a:pt x="259" y="300"/>
                    <a:pt x="386" y="436"/>
                  </a:cubicBezTo>
                  <a:cubicBezTo>
                    <a:pt x="435" y="482"/>
                    <a:pt x="461" y="498"/>
                    <a:pt x="477" y="498"/>
                  </a:cubicBezTo>
                  <a:cubicBezTo>
                    <a:pt x="482" y="498"/>
                    <a:pt x="486" y="496"/>
                    <a:pt x="489" y="493"/>
                  </a:cubicBezTo>
                  <a:cubicBezTo>
                    <a:pt x="505" y="477"/>
                    <a:pt x="493" y="452"/>
                    <a:pt x="431" y="391"/>
                  </a:cubicBezTo>
                  <a:cubicBezTo>
                    <a:pt x="301" y="260"/>
                    <a:pt x="9" y="1"/>
                    <a:pt x="1"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9" name="Google Shape;1559;p14"/>
            <p:cNvSpPr/>
            <p:nvPr/>
          </p:nvSpPr>
          <p:spPr>
            <a:xfrm>
              <a:off x="2279575" y="4268925"/>
              <a:ext cx="12000" cy="12025"/>
            </a:xfrm>
            <a:custGeom>
              <a:avLst/>
              <a:gdLst/>
              <a:ahLst/>
              <a:cxnLst/>
              <a:rect l="l" t="t" r="r" b="b"/>
              <a:pathLst>
                <a:path w="480" h="481" extrusionOk="0">
                  <a:moveTo>
                    <a:pt x="0" y="0"/>
                  </a:moveTo>
                  <a:cubicBezTo>
                    <a:pt x="0" y="0"/>
                    <a:pt x="0" y="0"/>
                    <a:pt x="0" y="0"/>
                  </a:cubicBezTo>
                  <a:cubicBezTo>
                    <a:pt x="0" y="5"/>
                    <a:pt x="246" y="287"/>
                    <a:pt x="373" y="419"/>
                  </a:cubicBezTo>
                  <a:cubicBezTo>
                    <a:pt x="419" y="465"/>
                    <a:pt x="445" y="481"/>
                    <a:pt x="460" y="481"/>
                  </a:cubicBezTo>
                  <a:cubicBezTo>
                    <a:pt x="465" y="481"/>
                    <a:pt x="469" y="479"/>
                    <a:pt x="472" y="476"/>
                  </a:cubicBezTo>
                  <a:cubicBezTo>
                    <a:pt x="480" y="468"/>
                    <a:pt x="472" y="435"/>
                    <a:pt x="414" y="378"/>
                  </a:cubicBezTo>
                  <a:cubicBezTo>
                    <a:pt x="288" y="248"/>
                    <a:pt x="9" y="0"/>
                    <a:pt x="0" y="0"/>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0" name="Google Shape;1560;p14"/>
            <p:cNvSpPr/>
            <p:nvPr/>
          </p:nvSpPr>
          <p:spPr>
            <a:xfrm>
              <a:off x="2279975" y="4269325"/>
              <a:ext cx="11825" cy="11625"/>
            </a:xfrm>
            <a:custGeom>
              <a:avLst/>
              <a:gdLst/>
              <a:ahLst/>
              <a:cxnLst/>
              <a:rect l="l" t="t" r="r" b="b"/>
              <a:pathLst>
                <a:path w="473" h="465" extrusionOk="0">
                  <a:moveTo>
                    <a:pt x="1" y="1"/>
                  </a:moveTo>
                  <a:cubicBezTo>
                    <a:pt x="1" y="1"/>
                    <a:pt x="1" y="1"/>
                    <a:pt x="0" y="1"/>
                  </a:cubicBezTo>
                  <a:cubicBezTo>
                    <a:pt x="0" y="5"/>
                    <a:pt x="238" y="276"/>
                    <a:pt x="361" y="403"/>
                  </a:cubicBezTo>
                  <a:cubicBezTo>
                    <a:pt x="407" y="449"/>
                    <a:pt x="435" y="465"/>
                    <a:pt x="450" y="465"/>
                  </a:cubicBezTo>
                  <a:cubicBezTo>
                    <a:pt x="454" y="465"/>
                    <a:pt x="458" y="463"/>
                    <a:pt x="460" y="460"/>
                  </a:cubicBezTo>
                  <a:cubicBezTo>
                    <a:pt x="472" y="452"/>
                    <a:pt x="460" y="419"/>
                    <a:pt x="402" y="362"/>
                  </a:cubicBezTo>
                  <a:cubicBezTo>
                    <a:pt x="277" y="237"/>
                    <a:pt x="14" y="1"/>
                    <a:pt x="1" y="1"/>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1" name="Google Shape;1561;p14"/>
            <p:cNvSpPr/>
            <p:nvPr/>
          </p:nvSpPr>
          <p:spPr>
            <a:xfrm>
              <a:off x="2280175" y="4269650"/>
              <a:ext cx="11625" cy="11175"/>
            </a:xfrm>
            <a:custGeom>
              <a:avLst/>
              <a:gdLst/>
              <a:ahLst/>
              <a:cxnLst/>
              <a:rect l="l" t="t" r="r" b="b"/>
              <a:pathLst>
                <a:path w="465" h="447" extrusionOk="0">
                  <a:moveTo>
                    <a:pt x="5" y="0"/>
                  </a:moveTo>
                  <a:cubicBezTo>
                    <a:pt x="5" y="0"/>
                    <a:pt x="5" y="0"/>
                    <a:pt x="5" y="0"/>
                  </a:cubicBezTo>
                  <a:cubicBezTo>
                    <a:pt x="1" y="8"/>
                    <a:pt x="239" y="267"/>
                    <a:pt x="362" y="386"/>
                  </a:cubicBezTo>
                  <a:cubicBezTo>
                    <a:pt x="402" y="433"/>
                    <a:pt x="426" y="446"/>
                    <a:pt x="441" y="446"/>
                  </a:cubicBezTo>
                  <a:cubicBezTo>
                    <a:pt x="445" y="446"/>
                    <a:pt x="449" y="445"/>
                    <a:pt x="452" y="443"/>
                  </a:cubicBezTo>
                  <a:cubicBezTo>
                    <a:pt x="464" y="431"/>
                    <a:pt x="452" y="406"/>
                    <a:pt x="394" y="349"/>
                  </a:cubicBezTo>
                  <a:cubicBezTo>
                    <a:pt x="272" y="227"/>
                    <a:pt x="18" y="0"/>
                    <a:pt x="5" y="0"/>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2" name="Google Shape;1562;p14"/>
            <p:cNvSpPr/>
            <p:nvPr/>
          </p:nvSpPr>
          <p:spPr>
            <a:xfrm>
              <a:off x="2280600" y="4270050"/>
              <a:ext cx="11200" cy="10900"/>
            </a:xfrm>
            <a:custGeom>
              <a:avLst/>
              <a:gdLst/>
              <a:ahLst/>
              <a:cxnLst/>
              <a:rect l="l" t="t" r="r" b="b"/>
              <a:pathLst>
                <a:path w="448" h="436" extrusionOk="0">
                  <a:moveTo>
                    <a:pt x="4" y="0"/>
                  </a:moveTo>
                  <a:cubicBezTo>
                    <a:pt x="4" y="0"/>
                    <a:pt x="4" y="1"/>
                    <a:pt x="4" y="1"/>
                  </a:cubicBezTo>
                  <a:cubicBezTo>
                    <a:pt x="0" y="1"/>
                    <a:pt x="226" y="259"/>
                    <a:pt x="345" y="374"/>
                  </a:cubicBezTo>
                  <a:cubicBezTo>
                    <a:pt x="385" y="420"/>
                    <a:pt x="408" y="436"/>
                    <a:pt x="423" y="436"/>
                  </a:cubicBezTo>
                  <a:cubicBezTo>
                    <a:pt x="428" y="436"/>
                    <a:pt x="432" y="434"/>
                    <a:pt x="435" y="431"/>
                  </a:cubicBezTo>
                  <a:cubicBezTo>
                    <a:pt x="447" y="423"/>
                    <a:pt x="435" y="394"/>
                    <a:pt x="377" y="341"/>
                  </a:cubicBezTo>
                  <a:cubicBezTo>
                    <a:pt x="264" y="223"/>
                    <a:pt x="13" y="0"/>
                    <a:pt x="4" y="0"/>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3" name="Google Shape;1563;p14"/>
            <p:cNvSpPr/>
            <p:nvPr/>
          </p:nvSpPr>
          <p:spPr>
            <a:xfrm>
              <a:off x="2281000" y="4270450"/>
              <a:ext cx="10575" cy="10375"/>
            </a:xfrm>
            <a:custGeom>
              <a:avLst/>
              <a:gdLst/>
              <a:ahLst/>
              <a:cxnLst/>
              <a:rect l="l" t="t" r="r" b="b"/>
              <a:pathLst>
                <a:path w="423" h="415" extrusionOk="0">
                  <a:moveTo>
                    <a:pt x="5" y="1"/>
                  </a:moveTo>
                  <a:cubicBezTo>
                    <a:pt x="5" y="1"/>
                    <a:pt x="5" y="1"/>
                    <a:pt x="5" y="1"/>
                  </a:cubicBezTo>
                  <a:cubicBezTo>
                    <a:pt x="0" y="1"/>
                    <a:pt x="214" y="247"/>
                    <a:pt x="329" y="358"/>
                  </a:cubicBezTo>
                  <a:cubicBezTo>
                    <a:pt x="369" y="401"/>
                    <a:pt x="391" y="414"/>
                    <a:pt x="404" y="414"/>
                  </a:cubicBezTo>
                  <a:cubicBezTo>
                    <a:pt x="408" y="414"/>
                    <a:pt x="412" y="413"/>
                    <a:pt x="415" y="411"/>
                  </a:cubicBezTo>
                  <a:cubicBezTo>
                    <a:pt x="423" y="399"/>
                    <a:pt x="419" y="378"/>
                    <a:pt x="361" y="325"/>
                  </a:cubicBezTo>
                  <a:cubicBezTo>
                    <a:pt x="252" y="211"/>
                    <a:pt x="13"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4" name="Google Shape;1564;p14"/>
            <p:cNvSpPr/>
            <p:nvPr/>
          </p:nvSpPr>
          <p:spPr>
            <a:xfrm>
              <a:off x="2281300" y="4270875"/>
              <a:ext cx="10500" cy="10050"/>
            </a:xfrm>
            <a:custGeom>
              <a:avLst/>
              <a:gdLst/>
              <a:ahLst/>
              <a:cxnLst/>
              <a:rect l="l" t="t" r="r" b="b"/>
              <a:pathLst>
                <a:path w="420" h="402" extrusionOk="0">
                  <a:moveTo>
                    <a:pt x="9" y="0"/>
                  </a:moveTo>
                  <a:cubicBezTo>
                    <a:pt x="9" y="0"/>
                    <a:pt x="9" y="0"/>
                    <a:pt x="9" y="0"/>
                  </a:cubicBezTo>
                  <a:cubicBezTo>
                    <a:pt x="1" y="0"/>
                    <a:pt x="206" y="234"/>
                    <a:pt x="321" y="345"/>
                  </a:cubicBezTo>
                  <a:cubicBezTo>
                    <a:pt x="364" y="389"/>
                    <a:pt x="384" y="401"/>
                    <a:pt x="397" y="401"/>
                  </a:cubicBezTo>
                  <a:cubicBezTo>
                    <a:pt x="401" y="401"/>
                    <a:pt x="404" y="400"/>
                    <a:pt x="407" y="398"/>
                  </a:cubicBezTo>
                  <a:cubicBezTo>
                    <a:pt x="419" y="390"/>
                    <a:pt x="407" y="361"/>
                    <a:pt x="358" y="312"/>
                  </a:cubicBezTo>
                  <a:cubicBezTo>
                    <a:pt x="245" y="199"/>
                    <a:pt x="22" y="0"/>
                    <a:pt x="9"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5" name="Google Shape;1565;p14"/>
            <p:cNvSpPr/>
            <p:nvPr/>
          </p:nvSpPr>
          <p:spPr>
            <a:xfrm>
              <a:off x="2281725" y="4271075"/>
              <a:ext cx="10075" cy="9750"/>
            </a:xfrm>
            <a:custGeom>
              <a:avLst/>
              <a:gdLst/>
              <a:ahLst/>
              <a:cxnLst/>
              <a:rect l="l" t="t" r="r" b="b"/>
              <a:pathLst>
                <a:path w="403" h="390" extrusionOk="0">
                  <a:moveTo>
                    <a:pt x="5" y="0"/>
                  </a:moveTo>
                  <a:cubicBezTo>
                    <a:pt x="4" y="0"/>
                    <a:pt x="4" y="1"/>
                    <a:pt x="4" y="1"/>
                  </a:cubicBezTo>
                  <a:cubicBezTo>
                    <a:pt x="0" y="5"/>
                    <a:pt x="197" y="230"/>
                    <a:pt x="304" y="333"/>
                  </a:cubicBezTo>
                  <a:cubicBezTo>
                    <a:pt x="347" y="376"/>
                    <a:pt x="370" y="389"/>
                    <a:pt x="381" y="389"/>
                  </a:cubicBezTo>
                  <a:cubicBezTo>
                    <a:pt x="385" y="389"/>
                    <a:pt x="388" y="388"/>
                    <a:pt x="390" y="386"/>
                  </a:cubicBezTo>
                  <a:cubicBezTo>
                    <a:pt x="402" y="374"/>
                    <a:pt x="390" y="349"/>
                    <a:pt x="341" y="300"/>
                  </a:cubicBezTo>
                  <a:cubicBezTo>
                    <a:pt x="231" y="190"/>
                    <a:pt x="17" y="0"/>
                    <a:pt x="5" y="0"/>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6" name="Google Shape;1566;p14"/>
            <p:cNvSpPr/>
            <p:nvPr/>
          </p:nvSpPr>
          <p:spPr>
            <a:xfrm>
              <a:off x="2282125" y="4271475"/>
              <a:ext cx="9450" cy="9350"/>
            </a:xfrm>
            <a:custGeom>
              <a:avLst/>
              <a:gdLst/>
              <a:ahLst/>
              <a:cxnLst/>
              <a:rect l="l" t="t" r="r" b="b"/>
              <a:pathLst>
                <a:path w="378" h="374" extrusionOk="0">
                  <a:moveTo>
                    <a:pt x="5" y="1"/>
                  </a:moveTo>
                  <a:cubicBezTo>
                    <a:pt x="5" y="1"/>
                    <a:pt x="5" y="1"/>
                    <a:pt x="5" y="1"/>
                  </a:cubicBezTo>
                  <a:cubicBezTo>
                    <a:pt x="1" y="5"/>
                    <a:pt x="189" y="222"/>
                    <a:pt x="292" y="317"/>
                  </a:cubicBezTo>
                  <a:cubicBezTo>
                    <a:pt x="332" y="360"/>
                    <a:pt x="354" y="373"/>
                    <a:pt x="366" y="373"/>
                  </a:cubicBezTo>
                  <a:cubicBezTo>
                    <a:pt x="369" y="373"/>
                    <a:pt x="372" y="372"/>
                    <a:pt x="374" y="370"/>
                  </a:cubicBezTo>
                  <a:cubicBezTo>
                    <a:pt x="378" y="358"/>
                    <a:pt x="374" y="337"/>
                    <a:pt x="325" y="288"/>
                  </a:cubicBezTo>
                  <a:cubicBezTo>
                    <a:pt x="223" y="187"/>
                    <a:pt x="13" y="1"/>
                    <a:pt x="5"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7" name="Google Shape;1567;p14"/>
            <p:cNvSpPr/>
            <p:nvPr/>
          </p:nvSpPr>
          <p:spPr>
            <a:xfrm>
              <a:off x="2282550" y="4271900"/>
              <a:ext cx="9025" cy="8925"/>
            </a:xfrm>
            <a:custGeom>
              <a:avLst/>
              <a:gdLst/>
              <a:ahLst/>
              <a:cxnLst/>
              <a:rect l="l" t="t" r="r" b="b"/>
              <a:pathLst>
                <a:path w="361" h="357" extrusionOk="0">
                  <a:moveTo>
                    <a:pt x="5" y="0"/>
                  </a:moveTo>
                  <a:cubicBezTo>
                    <a:pt x="4" y="0"/>
                    <a:pt x="4" y="0"/>
                    <a:pt x="4" y="0"/>
                  </a:cubicBezTo>
                  <a:cubicBezTo>
                    <a:pt x="0" y="4"/>
                    <a:pt x="176" y="209"/>
                    <a:pt x="271" y="308"/>
                  </a:cubicBezTo>
                  <a:cubicBezTo>
                    <a:pt x="308" y="345"/>
                    <a:pt x="328" y="356"/>
                    <a:pt x="342" y="356"/>
                  </a:cubicBezTo>
                  <a:cubicBezTo>
                    <a:pt x="346" y="356"/>
                    <a:pt x="350" y="355"/>
                    <a:pt x="353" y="353"/>
                  </a:cubicBezTo>
                  <a:cubicBezTo>
                    <a:pt x="361" y="341"/>
                    <a:pt x="357" y="320"/>
                    <a:pt x="308" y="271"/>
                  </a:cubicBezTo>
                  <a:cubicBezTo>
                    <a:pt x="211" y="175"/>
                    <a:pt x="17" y="0"/>
                    <a:pt x="5" y="0"/>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8" name="Google Shape;1568;p14"/>
            <p:cNvSpPr/>
            <p:nvPr/>
          </p:nvSpPr>
          <p:spPr>
            <a:xfrm>
              <a:off x="2282850" y="4272200"/>
              <a:ext cx="8950" cy="8525"/>
            </a:xfrm>
            <a:custGeom>
              <a:avLst/>
              <a:gdLst/>
              <a:ahLst/>
              <a:cxnLst/>
              <a:rect l="l" t="t" r="r" b="b"/>
              <a:pathLst>
                <a:path w="358" h="341" extrusionOk="0">
                  <a:moveTo>
                    <a:pt x="9" y="1"/>
                  </a:moveTo>
                  <a:cubicBezTo>
                    <a:pt x="9" y="1"/>
                    <a:pt x="9" y="1"/>
                    <a:pt x="9" y="1"/>
                  </a:cubicBezTo>
                  <a:cubicBezTo>
                    <a:pt x="0" y="9"/>
                    <a:pt x="173" y="202"/>
                    <a:pt x="267" y="288"/>
                  </a:cubicBezTo>
                  <a:cubicBezTo>
                    <a:pt x="304" y="328"/>
                    <a:pt x="325" y="340"/>
                    <a:pt x="336" y="340"/>
                  </a:cubicBezTo>
                  <a:cubicBezTo>
                    <a:pt x="340" y="340"/>
                    <a:pt x="343" y="339"/>
                    <a:pt x="345" y="337"/>
                  </a:cubicBezTo>
                  <a:cubicBezTo>
                    <a:pt x="357" y="329"/>
                    <a:pt x="345" y="304"/>
                    <a:pt x="300" y="259"/>
                  </a:cubicBezTo>
                  <a:cubicBezTo>
                    <a:pt x="202" y="166"/>
                    <a:pt x="17" y="1"/>
                    <a:pt x="9" y="1"/>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9" name="Google Shape;1569;p14"/>
            <p:cNvSpPr/>
            <p:nvPr/>
          </p:nvSpPr>
          <p:spPr>
            <a:xfrm>
              <a:off x="2283250" y="4272600"/>
              <a:ext cx="8550" cy="8225"/>
            </a:xfrm>
            <a:custGeom>
              <a:avLst/>
              <a:gdLst/>
              <a:ahLst/>
              <a:cxnLst/>
              <a:rect l="l" t="t" r="r" b="b"/>
              <a:pathLst>
                <a:path w="342" h="329" extrusionOk="0">
                  <a:moveTo>
                    <a:pt x="5" y="1"/>
                  </a:moveTo>
                  <a:cubicBezTo>
                    <a:pt x="5" y="1"/>
                    <a:pt x="5" y="1"/>
                    <a:pt x="5" y="1"/>
                  </a:cubicBezTo>
                  <a:cubicBezTo>
                    <a:pt x="1" y="5"/>
                    <a:pt x="161" y="190"/>
                    <a:pt x="251" y="280"/>
                  </a:cubicBezTo>
                  <a:cubicBezTo>
                    <a:pt x="291" y="317"/>
                    <a:pt x="310" y="328"/>
                    <a:pt x="321" y="328"/>
                  </a:cubicBezTo>
                  <a:cubicBezTo>
                    <a:pt x="324" y="328"/>
                    <a:pt x="327" y="327"/>
                    <a:pt x="329" y="325"/>
                  </a:cubicBezTo>
                  <a:cubicBezTo>
                    <a:pt x="341" y="313"/>
                    <a:pt x="329" y="292"/>
                    <a:pt x="284" y="247"/>
                  </a:cubicBezTo>
                  <a:cubicBezTo>
                    <a:pt x="199" y="158"/>
                    <a:pt x="14"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0" name="Google Shape;1570;p14"/>
            <p:cNvSpPr/>
            <p:nvPr/>
          </p:nvSpPr>
          <p:spPr>
            <a:xfrm>
              <a:off x="2283675" y="4273025"/>
              <a:ext cx="7900" cy="7800"/>
            </a:xfrm>
            <a:custGeom>
              <a:avLst/>
              <a:gdLst/>
              <a:ahLst/>
              <a:cxnLst/>
              <a:rect l="l" t="t" r="r" b="b"/>
              <a:pathLst>
                <a:path w="316" h="312" extrusionOk="0">
                  <a:moveTo>
                    <a:pt x="4" y="0"/>
                  </a:moveTo>
                  <a:cubicBezTo>
                    <a:pt x="4" y="0"/>
                    <a:pt x="4" y="0"/>
                    <a:pt x="4" y="0"/>
                  </a:cubicBezTo>
                  <a:cubicBezTo>
                    <a:pt x="0" y="5"/>
                    <a:pt x="148" y="181"/>
                    <a:pt x="234" y="263"/>
                  </a:cubicBezTo>
                  <a:cubicBezTo>
                    <a:pt x="274" y="300"/>
                    <a:pt x="295" y="311"/>
                    <a:pt x="305" y="311"/>
                  </a:cubicBezTo>
                  <a:cubicBezTo>
                    <a:pt x="309" y="311"/>
                    <a:pt x="311" y="310"/>
                    <a:pt x="312" y="308"/>
                  </a:cubicBezTo>
                  <a:cubicBezTo>
                    <a:pt x="316" y="296"/>
                    <a:pt x="312" y="275"/>
                    <a:pt x="267" y="230"/>
                  </a:cubicBezTo>
                  <a:cubicBezTo>
                    <a:pt x="186" y="149"/>
                    <a:pt x="13" y="0"/>
                    <a:pt x="4"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1" name="Google Shape;1571;p14"/>
            <p:cNvSpPr/>
            <p:nvPr/>
          </p:nvSpPr>
          <p:spPr>
            <a:xfrm>
              <a:off x="2284075" y="4273425"/>
              <a:ext cx="7400" cy="7350"/>
            </a:xfrm>
            <a:custGeom>
              <a:avLst/>
              <a:gdLst/>
              <a:ahLst/>
              <a:cxnLst/>
              <a:rect l="l" t="t" r="r" b="b"/>
              <a:pathLst>
                <a:path w="296" h="294" extrusionOk="0">
                  <a:moveTo>
                    <a:pt x="1" y="1"/>
                  </a:moveTo>
                  <a:cubicBezTo>
                    <a:pt x="1" y="1"/>
                    <a:pt x="1" y="1"/>
                    <a:pt x="1" y="1"/>
                  </a:cubicBezTo>
                  <a:cubicBezTo>
                    <a:pt x="1" y="5"/>
                    <a:pt x="136" y="169"/>
                    <a:pt x="214" y="251"/>
                  </a:cubicBezTo>
                  <a:cubicBezTo>
                    <a:pt x="248" y="286"/>
                    <a:pt x="266" y="294"/>
                    <a:pt x="276" y="294"/>
                  </a:cubicBezTo>
                  <a:cubicBezTo>
                    <a:pt x="279" y="294"/>
                    <a:pt x="282" y="293"/>
                    <a:pt x="283" y="292"/>
                  </a:cubicBezTo>
                  <a:cubicBezTo>
                    <a:pt x="296" y="288"/>
                    <a:pt x="292" y="267"/>
                    <a:pt x="247" y="218"/>
                  </a:cubicBezTo>
                  <a:cubicBezTo>
                    <a:pt x="171" y="138"/>
                    <a:pt x="14" y="1"/>
                    <a:pt x="1"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2" name="Google Shape;1572;p14"/>
            <p:cNvSpPr/>
            <p:nvPr/>
          </p:nvSpPr>
          <p:spPr>
            <a:xfrm>
              <a:off x="2284275" y="4273750"/>
              <a:ext cx="7300" cy="7075"/>
            </a:xfrm>
            <a:custGeom>
              <a:avLst/>
              <a:gdLst/>
              <a:ahLst/>
              <a:cxnLst/>
              <a:rect l="l" t="t" r="r" b="b"/>
              <a:pathLst>
                <a:path w="292" h="283" extrusionOk="0">
                  <a:moveTo>
                    <a:pt x="5" y="0"/>
                  </a:moveTo>
                  <a:cubicBezTo>
                    <a:pt x="5" y="0"/>
                    <a:pt x="5" y="0"/>
                    <a:pt x="5" y="0"/>
                  </a:cubicBezTo>
                  <a:cubicBezTo>
                    <a:pt x="1" y="8"/>
                    <a:pt x="140" y="160"/>
                    <a:pt x="210" y="238"/>
                  </a:cubicBezTo>
                  <a:cubicBezTo>
                    <a:pt x="246" y="272"/>
                    <a:pt x="263" y="282"/>
                    <a:pt x="274" y="282"/>
                  </a:cubicBezTo>
                  <a:cubicBezTo>
                    <a:pt x="277" y="282"/>
                    <a:pt x="280" y="281"/>
                    <a:pt x="284" y="279"/>
                  </a:cubicBezTo>
                  <a:cubicBezTo>
                    <a:pt x="292" y="267"/>
                    <a:pt x="288" y="254"/>
                    <a:pt x="243" y="205"/>
                  </a:cubicBezTo>
                  <a:cubicBezTo>
                    <a:pt x="166" y="132"/>
                    <a:pt x="18" y="0"/>
                    <a:pt x="5" y="0"/>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3" name="Google Shape;1573;p14"/>
            <p:cNvSpPr/>
            <p:nvPr/>
          </p:nvSpPr>
          <p:spPr>
            <a:xfrm>
              <a:off x="2284700" y="4274150"/>
              <a:ext cx="6775" cy="6625"/>
            </a:xfrm>
            <a:custGeom>
              <a:avLst/>
              <a:gdLst/>
              <a:ahLst/>
              <a:cxnLst/>
              <a:rect l="l" t="t" r="r" b="b"/>
              <a:pathLst>
                <a:path w="271" h="265" extrusionOk="0">
                  <a:moveTo>
                    <a:pt x="5" y="0"/>
                  </a:moveTo>
                  <a:cubicBezTo>
                    <a:pt x="4" y="0"/>
                    <a:pt x="4" y="1"/>
                    <a:pt x="4" y="1"/>
                  </a:cubicBezTo>
                  <a:cubicBezTo>
                    <a:pt x="0" y="5"/>
                    <a:pt x="127" y="148"/>
                    <a:pt x="201" y="222"/>
                  </a:cubicBezTo>
                  <a:cubicBezTo>
                    <a:pt x="233" y="257"/>
                    <a:pt x="252" y="265"/>
                    <a:pt x="261" y="265"/>
                  </a:cubicBezTo>
                  <a:cubicBezTo>
                    <a:pt x="264" y="265"/>
                    <a:pt x="266" y="264"/>
                    <a:pt x="267" y="263"/>
                  </a:cubicBezTo>
                  <a:cubicBezTo>
                    <a:pt x="271" y="259"/>
                    <a:pt x="267" y="238"/>
                    <a:pt x="226" y="197"/>
                  </a:cubicBezTo>
                  <a:cubicBezTo>
                    <a:pt x="153" y="121"/>
                    <a:pt x="13" y="0"/>
                    <a:pt x="5"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4" name="Google Shape;1574;p14"/>
            <p:cNvSpPr/>
            <p:nvPr/>
          </p:nvSpPr>
          <p:spPr>
            <a:xfrm>
              <a:off x="2285100" y="4274550"/>
              <a:ext cx="6375" cy="6225"/>
            </a:xfrm>
            <a:custGeom>
              <a:avLst/>
              <a:gdLst/>
              <a:ahLst/>
              <a:cxnLst/>
              <a:rect l="l" t="t" r="r" b="b"/>
              <a:pathLst>
                <a:path w="255" h="249" extrusionOk="0">
                  <a:moveTo>
                    <a:pt x="5" y="1"/>
                  </a:moveTo>
                  <a:cubicBezTo>
                    <a:pt x="5" y="1"/>
                    <a:pt x="5" y="1"/>
                    <a:pt x="5" y="1"/>
                  </a:cubicBezTo>
                  <a:cubicBezTo>
                    <a:pt x="1" y="5"/>
                    <a:pt x="115" y="140"/>
                    <a:pt x="185" y="206"/>
                  </a:cubicBezTo>
                  <a:cubicBezTo>
                    <a:pt x="220" y="241"/>
                    <a:pt x="237" y="249"/>
                    <a:pt x="246" y="249"/>
                  </a:cubicBezTo>
                  <a:cubicBezTo>
                    <a:pt x="248" y="249"/>
                    <a:pt x="250" y="248"/>
                    <a:pt x="251" y="247"/>
                  </a:cubicBezTo>
                  <a:cubicBezTo>
                    <a:pt x="255" y="243"/>
                    <a:pt x="251" y="222"/>
                    <a:pt x="210" y="181"/>
                  </a:cubicBezTo>
                  <a:cubicBezTo>
                    <a:pt x="145" y="113"/>
                    <a:pt x="13" y="1"/>
                    <a:pt x="5"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5" name="Google Shape;1575;p14"/>
            <p:cNvSpPr/>
            <p:nvPr/>
          </p:nvSpPr>
          <p:spPr>
            <a:xfrm>
              <a:off x="2285400" y="4274950"/>
              <a:ext cx="6075" cy="5825"/>
            </a:xfrm>
            <a:custGeom>
              <a:avLst/>
              <a:gdLst/>
              <a:ahLst/>
              <a:cxnLst/>
              <a:rect l="l" t="t" r="r" b="b"/>
              <a:pathLst>
                <a:path w="243" h="233" extrusionOk="0">
                  <a:moveTo>
                    <a:pt x="10" y="1"/>
                  </a:moveTo>
                  <a:cubicBezTo>
                    <a:pt x="9" y="1"/>
                    <a:pt x="9" y="1"/>
                    <a:pt x="9" y="1"/>
                  </a:cubicBezTo>
                  <a:cubicBezTo>
                    <a:pt x="1" y="5"/>
                    <a:pt x="112" y="128"/>
                    <a:pt x="173" y="190"/>
                  </a:cubicBezTo>
                  <a:cubicBezTo>
                    <a:pt x="208" y="225"/>
                    <a:pt x="225" y="233"/>
                    <a:pt x="234" y="233"/>
                  </a:cubicBezTo>
                  <a:cubicBezTo>
                    <a:pt x="236" y="233"/>
                    <a:pt x="238" y="232"/>
                    <a:pt x="239" y="231"/>
                  </a:cubicBezTo>
                  <a:cubicBezTo>
                    <a:pt x="243" y="219"/>
                    <a:pt x="239" y="206"/>
                    <a:pt x="198" y="165"/>
                  </a:cubicBezTo>
                  <a:cubicBezTo>
                    <a:pt x="138" y="106"/>
                    <a:pt x="22" y="1"/>
                    <a:pt x="10" y="1"/>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6" name="Google Shape;1576;p14"/>
            <p:cNvSpPr/>
            <p:nvPr/>
          </p:nvSpPr>
          <p:spPr>
            <a:xfrm>
              <a:off x="2285825" y="4275275"/>
              <a:ext cx="5750" cy="5500"/>
            </a:xfrm>
            <a:custGeom>
              <a:avLst/>
              <a:gdLst/>
              <a:ahLst/>
              <a:cxnLst/>
              <a:rect l="l" t="t" r="r" b="b"/>
              <a:pathLst>
                <a:path w="230" h="220" extrusionOk="0">
                  <a:moveTo>
                    <a:pt x="5" y="1"/>
                  </a:moveTo>
                  <a:cubicBezTo>
                    <a:pt x="5" y="1"/>
                    <a:pt x="4" y="1"/>
                    <a:pt x="4" y="1"/>
                  </a:cubicBezTo>
                  <a:cubicBezTo>
                    <a:pt x="0" y="9"/>
                    <a:pt x="99" y="120"/>
                    <a:pt x="160" y="181"/>
                  </a:cubicBezTo>
                  <a:cubicBezTo>
                    <a:pt x="191" y="212"/>
                    <a:pt x="204" y="220"/>
                    <a:pt x="213" y="220"/>
                  </a:cubicBezTo>
                  <a:cubicBezTo>
                    <a:pt x="216" y="220"/>
                    <a:pt x="219" y="219"/>
                    <a:pt x="222" y="218"/>
                  </a:cubicBezTo>
                  <a:cubicBezTo>
                    <a:pt x="230" y="214"/>
                    <a:pt x="226" y="198"/>
                    <a:pt x="185" y="157"/>
                  </a:cubicBezTo>
                  <a:cubicBezTo>
                    <a:pt x="124" y="96"/>
                    <a:pt x="13" y="1"/>
                    <a:pt x="5" y="1"/>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7" name="Google Shape;1577;p14"/>
            <p:cNvSpPr/>
            <p:nvPr/>
          </p:nvSpPr>
          <p:spPr>
            <a:xfrm>
              <a:off x="2286225" y="4275575"/>
              <a:ext cx="5250" cy="5150"/>
            </a:xfrm>
            <a:custGeom>
              <a:avLst/>
              <a:gdLst/>
              <a:ahLst/>
              <a:cxnLst/>
              <a:rect l="l" t="t" r="r" b="b"/>
              <a:pathLst>
                <a:path w="210" h="206" extrusionOk="0">
                  <a:moveTo>
                    <a:pt x="5" y="1"/>
                  </a:moveTo>
                  <a:cubicBezTo>
                    <a:pt x="5" y="1"/>
                    <a:pt x="5" y="1"/>
                    <a:pt x="5" y="1"/>
                  </a:cubicBezTo>
                  <a:cubicBezTo>
                    <a:pt x="1" y="5"/>
                    <a:pt x="87" y="112"/>
                    <a:pt x="144" y="165"/>
                  </a:cubicBezTo>
                  <a:cubicBezTo>
                    <a:pt x="174" y="195"/>
                    <a:pt x="191" y="205"/>
                    <a:pt x="200" y="205"/>
                  </a:cubicBezTo>
                  <a:cubicBezTo>
                    <a:pt x="203" y="205"/>
                    <a:pt x="205" y="204"/>
                    <a:pt x="206" y="202"/>
                  </a:cubicBezTo>
                  <a:cubicBezTo>
                    <a:pt x="210" y="190"/>
                    <a:pt x="210" y="181"/>
                    <a:pt x="169" y="140"/>
                  </a:cubicBezTo>
                  <a:cubicBezTo>
                    <a:pt x="113" y="84"/>
                    <a:pt x="14" y="1"/>
                    <a:pt x="5" y="1"/>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8" name="Google Shape;1578;p14"/>
            <p:cNvSpPr/>
            <p:nvPr/>
          </p:nvSpPr>
          <p:spPr>
            <a:xfrm>
              <a:off x="2286650" y="4275975"/>
              <a:ext cx="4825" cy="4700"/>
            </a:xfrm>
            <a:custGeom>
              <a:avLst/>
              <a:gdLst/>
              <a:ahLst/>
              <a:cxnLst/>
              <a:rect l="l" t="t" r="r" b="b"/>
              <a:pathLst>
                <a:path w="193" h="188" extrusionOk="0">
                  <a:moveTo>
                    <a:pt x="5" y="1"/>
                  </a:moveTo>
                  <a:cubicBezTo>
                    <a:pt x="5" y="1"/>
                    <a:pt x="4" y="1"/>
                    <a:pt x="4" y="1"/>
                  </a:cubicBezTo>
                  <a:cubicBezTo>
                    <a:pt x="0" y="5"/>
                    <a:pt x="82" y="104"/>
                    <a:pt x="131" y="149"/>
                  </a:cubicBezTo>
                  <a:cubicBezTo>
                    <a:pt x="159" y="180"/>
                    <a:pt x="175" y="188"/>
                    <a:pt x="183" y="188"/>
                  </a:cubicBezTo>
                  <a:cubicBezTo>
                    <a:pt x="186" y="188"/>
                    <a:pt x="188" y="187"/>
                    <a:pt x="189" y="186"/>
                  </a:cubicBezTo>
                  <a:cubicBezTo>
                    <a:pt x="193" y="178"/>
                    <a:pt x="189" y="161"/>
                    <a:pt x="152" y="129"/>
                  </a:cubicBezTo>
                  <a:cubicBezTo>
                    <a:pt x="105" y="78"/>
                    <a:pt x="17" y="1"/>
                    <a:pt x="5"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9" name="Google Shape;1579;p14"/>
            <p:cNvSpPr/>
            <p:nvPr/>
          </p:nvSpPr>
          <p:spPr>
            <a:xfrm>
              <a:off x="2286950" y="4276300"/>
              <a:ext cx="4525" cy="4375"/>
            </a:xfrm>
            <a:custGeom>
              <a:avLst/>
              <a:gdLst/>
              <a:ahLst/>
              <a:cxnLst/>
              <a:rect l="l" t="t" r="r" b="b"/>
              <a:pathLst>
                <a:path w="181" h="175" extrusionOk="0">
                  <a:moveTo>
                    <a:pt x="9" y="1"/>
                  </a:moveTo>
                  <a:cubicBezTo>
                    <a:pt x="9" y="1"/>
                    <a:pt x="9" y="1"/>
                    <a:pt x="9" y="1"/>
                  </a:cubicBezTo>
                  <a:cubicBezTo>
                    <a:pt x="0" y="9"/>
                    <a:pt x="74" y="95"/>
                    <a:pt x="119" y="136"/>
                  </a:cubicBezTo>
                  <a:cubicBezTo>
                    <a:pt x="147" y="167"/>
                    <a:pt x="163" y="175"/>
                    <a:pt x="171" y="175"/>
                  </a:cubicBezTo>
                  <a:cubicBezTo>
                    <a:pt x="174" y="175"/>
                    <a:pt x="176" y="174"/>
                    <a:pt x="177" y="173"/>
                  </a:cubicBezTo>
                  <a:cubicBezTo>
                    <a:pt x="181" y="165"/>
                    <a:pt x="177" y="148"/>
                    <a:pt x="140" y="116"/>
                  </a:cubicBezTo>
                  <a:cubicBezTo>
                    <a:pt x="96" y="72"/>
                    <a:pt x="17" y="1"/>
                    <a:pt x="9" y="1"/>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80" name="Google Shape;1580;p14"/>
            <p:cNvSpPr/>
            <p:nvPr/>
          </p:nvSpPr>
          <p:spPr>
            <a:xfrm>
              <a:off x="2287350" y="4276700"/>
              <a:ext cx="4225" cy="4075"/>
            </a:xfrm>
            <a:custGeom>
              <a:avLst/>
              <a:gdLst/>
              <a:ahLst/>
              <a:cxnLst/>
              <a:rect l="l" t="t" r="r" b="b"/>
              <a:pathLst>
                <a:path w="169" h="163" extrusionOk="0">
                  <a:moveTo>
                    <a:pt x="6" y="1"/>
                  </a:moveTo>
                  <a:cubicBezTo>
                    <a:pt x="5" y="1"/>
                    <a:pt x="5" y="1"/>
                    <a:pt x="5" y="1"/>
                  </a:cubicBezTo>
                  <a:cubicBezTo>
                    <a:pt x="1" y="5"/>
                    <a:pt x="62" y="83"/>
                    <a:pt x="103" y="128"/>
                  </a:cubicBezTo>
                  <a:cubicBezTo>
                    <a:pt x="134" y="156"/>
                    <a:pt x="149" y="163"/>
                    <a:pt x="156" y="163"/>
                  </a:cubicBezTo>
                  <a:cubicBezTo>
                    <a:pt x="158" y="163"/>
                    <a:pt x="160" y="162"/>
                    <a:pt x="161" y="161"/>
                  </a:cubicBezTo>
                  <a:cubicBezTo>
                    <a:pt x="169" y="149"/>
                    <a:pt x="165" y="141"/>
                    <a:pt x="128" y="104"/>
                  </a:cubicBezTo>
                  <a:cubicBezTo>
                    <a:pt x="84" y="60"/>
                    <a:pt x="17" y="1"/>
                    <a:pt x="6"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81" name="Google Shape;1581;p14"/>
            <p:cNvSpPr/>
            <p:nvPr/>
          </p:nvSpPr>
          <p:spPr>
            <a:xfrm>
              <a:off x="2287775" y="4277125"/>
              <a:ext cx="3700" cy="3550"/>
            </a:xfrm>
            <a:custGeom>
              <a:avLst/>
              <a:gdLst/>
              <a:ahLst/>
              <a:cxnLst/>
              <a:rect l="l" t="t" r="r" b="b"/>
              <a:pathLst>
                <a:path w="148" h="142" extrusionOk="0">
                  <a:moveTo>
                    <a:pt x="5" y="0"/>
                  </a:moveTo>
                  <a:cubicBezTo>
                    <a:pt x="5" y="0"/>
                    <a:pt x="4" y="0"/>
                    <a:pt x="4" y="0"/>
                  </a:cubicBezTo>
                  <a:cubicBezTo>
                    <a:pt x="0" y="5"/>
                    <a:pt x="49" y="70"/>
                    <a:pt x="90" y="107"/>
                  </a:cubicBezTo>
                  <a:cubicBezTo>
                    <a:pt x="118" y="135"/>
                    <a:pt x="130" y="142"/>
                    <a:pt x="137" y="142"/>
                  </a:cubicBezTo>
                  <a:cubicBezTo>
                    <a:pt x="140" y="142"/>
                    <a:pt x="142" y="141"/>
                    <a:pt x="144" y="140"/>
                  </a:cubicBezTo>
                  <a:cubicBezTo>
                    <a:pt x="148" y="132"/>
                    <a:pt x="148" y="124"/>
                    <a:pt x="111" y="87"/>
                  </a:cubicBezTo>
                  <a:cubicBezTo>
                    <a:pt x="71" y="47"/>
                    <a:pt x="13"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82" name="Google Shape;1582;p14"/>
            <p:cNvSpPr/>
            <p:nvPr/>
          </p:nvSpPr>
          <p:spPr>
            <a:xfrm>
              <a:off x="2288175" y="4277500"/>
              <a:ext cx="3300" cy="3175"/>
            </a:xfrm>
            <a:custGeom>
              <a:avLst/>
              <a:gdLst/>
              <a:ahLst/>
              <a:cxnLst/>
              <a:rect l="l" t="t" r="r" b="b"/>
              <a:pathLst>
                <a:path w="132" h="127" extrusionOk="0">
                  <a:moveTo>
                    <a:pt x="6" y="1"/>
                  </a:moveTo>
                  <a:cubicBezTo>
                    <a:pt x="6" y="1"/>
                    <a:pt x="5" y="1"/>
                    <a:pt x="5" y="2"/>
                  </a:cubicBezTo>
                  <a:cubicBezTo>
                    <a:pt x="1" y="6"/>
                    <a:pt x="42" y="63"/>
                    <a:pt x="74" y="92"/>
                  </a:cubicBezTo>
                  <a:cubicBezTo>
                    <a:pt x="102" y="120"/>
                    <a:pt x="116" y="127"/>
                    <a:pt x="123" y="127"/>
                  </a:cubicBezTo>
                  <a:cubicBezTo>
                    <a:pt x="125" y="127"/>
                    <a:pt x="127" y="126"/>
                    <a:pt x="128" y="125"/>
                  </a:cubicBezTo>
                  <a:cubicBezTo>
                    <a:pt x="132" y="117"/>
                    <a:pt x="132" y="109"/>
                    <a:pt x="95" y="72"/>
                  </a:cubicBezTo>
                  <a:cubicBezTo>
                    <a:pt x="65" y="45"/>
                    <a:pt x="17" y="1"/>
                    <a:pt x="6"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583" name="Google Shape;1583;p1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lang="en-US"/>
          </a:p>
        </p:txBody>
      </p:sp>
      <p:grpSp>
        <p:nvGrpSpPr>
          <p:cNvPr id="1584" name="Google Shape;1584;p14"/>
          <p:cNvGrpSpPr/>
          <p:nvPr/>
        </p:nvGrpSpPr>
        <p:grpSpPr>
          <a:xfrm flipH="1">
            <a:off x="364" y="32139"/>
            <a:ext cx="12255733" cy="6833761"/>
            <a:chOff x="5820575" y="792900"/>
            <a:chExt cx="1357625" cy="786925"/>
          </a:xfrm>
        </p:grpSpPr>
        <p:sp>
          <p:nvSpPr>
            <p:cNvPr id="1585" name="Google Shape;1585;p14"/>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86" name="Google Shape;1586;p14"/>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87" name="Google Shape;1587;p14"/>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88" name="Google Shape;1588;p14"/>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589" name="Google Shape;1589;p14"/>
          <p:cNvGrpSpPr/>
          <p:nvPr/>
        </p:nvGrpSpPr>
        <p:grpSpPr>
          <a:xfrm flipH="1">
            <a:off x="-44227" y="32139"/>
            <a:ext cx="12255733" cy="6833761"/>
            <a:chOff x="5820575" y="792900"/>
            <a:chExt cx="1357625" cy="786925"/>
          </a:xfrm>
        </p:grpSpPr>
        <p:sp>
          <p:nvSpPr>
            <p:cNvPr id="1590" name="Google Shape;1590;p14"/>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91" name="Google Shape;1591;p14"/>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92" name="Google Shape;1592;p14"/>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93" name="Google Shape;1593;p14"/>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594" name="Google Shape;1594;p14"/>
          <p:cNvSpPr txBox="1">
            <a:spLocks noGrp="1"/>
          </p:cNvSpPr>
          <p:nvPr>
            <p:ph type="sldNum" idx="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lang="en-US"/>
          </a:p>
        </p:txBody>
      </p:sp>
      <p:sp>
        <p:nvSpPr>
          <p:cNvPr id="1595" name="Google Shape;1595;p14"/>
          <p:cNvSpPr txBox="1">
            <a:spLocks noGrp="1"/>
          </p:cNvSpPr>
          <p:nvPr>
            <p:ph type="sldNum" idx="3"/>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lang="en-US"/>
          </a:p>
        </p:txBody>
      </p:sp>
      <p:sp>
        <p:nvSpPr>
          <p:cNvPr id="1596" name="Google Shape;1596;p14"/>
          <p:cNvSpPr/>
          <p:nvPr/>
        </p:nvSpPr>
        <p:spPr>
          <a:xfrm>
            <a:off x="746433" y="727800"/>
            <a:ext cx="10673600" cy="5498400"/>
          </a:xfrm>
          <a:prstGeom prst="roundRect">
            <a:avLst>
              <a:gd name="adj" fmla="val 0"/>
            </a:avLst>
          </a:prstGeom>
          <a:solidFill>
            <a:srgbClr val="FFFFFF">
              <a:alpha val="48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97" name="Google Shape;1597;p14"/>
          <p:cNvSpPr txBox="1">
            <a:spLocks noGrp="1"/>
          </p:cNvSpPr>
          <p:nvPr>
            <p:ph type="ctrTitle"/>
          </p:nvPr>
        </p:nvSpPr>
        <p:spPr>
          <a:xfrm>
            <a:off x="521533" y="2530251"/>
            <a:ext cx="11123600" cy="1893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753E93"/>
              </a:buClr>
              <a:buSzPts val="6000"/>
              <a:buNone/>
              <a:defRPr sz="8000">
                <a:solidFill>
                  <a:srgbClr val="753E93"/>
                </a:solidFill>
              </a:defRPr>
            </a:lvl1pPr>
            <a:lvl2pPr lvl="1" algn="ctr" rtl="0">
              <a:spcBef>
                <a:spcPts val="0"/>
              </a:spcBef>
              <a:spcAft>
                <a:spcPts val="0"/>
              </a:spcAft>
              <a:buSzPts val="5200"/>
              <a:buNone/>
              <a:defRPr sz="6935"/>
            </a:lvl2pPr>
            <a:lvl3pPr lvl="2" algn="ctr" rtl="0">
              <a:spcBef>
                <a:spcPts val="0"/>
              </a:spcBef>
              <a:spcAft>
                <a:spcPts val="0"/>
              </a:spcAft>
              <a:buSzPts val="5200"/>
              <a:buNone/>
              <a:defRPr sz="6935"/>
            </a:lvl3pPr>
            <a:lvl4pPr lvl="3" algn="ctr" rtl="0">
              <a:spcBef>
                <a:spcPts val="0"/>
              </a:spcBef>
              <a:spcAft>
                <a:spcPts val="0"/>
              </a:spcAft>
              <a:buSzPts val="5200"/>
              <a:buNone/>
              <a:defRPr sz="6935"/>
            </a:lvl4pPr>
            <a:lvl5pPr lvl="4" algn="ctr" rtl="0">
              <a:spcBef>
                <a:spcPts val="0"/>
              </a:spcBef>
              <a:spcAft>
                <a:spcPts val="0"/>
              </a:spcAft>
              <a:buSzPts val="5200"/>
              <a:buNone/>
              <a:defRPr sz="6935"/>
            </a:lvl5pPr>
            <a:lvl6pPr lvl="5" algn="ctr" rtl="0">
              <a:spcBef>
                <a:spcPts val="0"/>
              </a:spcBef>
              <a:spcAft>
                <a:spcPts val="0"/>
              </a:spcAft>
              <a:buSzPts val="5200"/>
              <a:buNone/>
              <a:defRPr sz="6935"/>
            </a:lvl6pPr>
            <a:lvl7pPr lvl="6" algn="ctr" rtl="0">
              <a:spcBef>
                <a:spcPts val="0"/>
              </a:spcBef>
              <a:spcAft>
                <a:spcPts val="0"/>
              </a:spcAft>
              <a:buSzPts val="5200"/>
              <a:buNone/>
              <a:defRPr sz="6935"/>
            </a:lvl7pPr>
            <a:lvl8pPr lvl="7" algn="ctr" rtl="0">
              <a:spcBef>
                <a:spcPts val="0"/>
              </a:spcBef>
              <a:spcAft>
                <a:spcPts val="0"/>
              </a:spcAft>
              <a:buSzPts val="5200"/>
              <a:buNone/>
              <a:defRPr sz="6935"/>
            </a:lvl8pPr>
            <a:lvl9pPr lvl="8" algn="ctr" rtl="0">
              <a:spcBef>
                <a:spcPts val="0"/>
              </a:spcBef>
              <a:spcAft>
                <a:spcPts val="0"/>
              </a:spcAft>
              <a:buSzPts val="5200"/>
              <a:buNone/>
              <a:defRPr sz="6935"/>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TLE 1">
  <p:cSld name="CUSTOM_1">
    <p:spTree>
      <p:nvGrpSpPr>
        <p:cNvPr id="1" name="Shape 1598"/>
        <p:cNvGrpSpPr/>
        <p:nvPr/>
      </p:nvGrpSpPr>
      <p:grpSpPr>
        <a:xfrm>
          <a:off x="0" y="0"/>
          <a:ext cx="0" cy="0"/>
          <a:chOff x="0" y="0"/>
          <a:chExt cx="0" cy="0"/>
        </a:xfrm>
      </p:grpSpPr>
      <p:sp>
        <p:nvSpPr>
          <p:cNvPr id="1599" name="Google Shape;1599;p15"/>
          <p:cNvSpPr/>
          <p:nvPr/>
        </p:nvSpPr>
        <p:spPr>
          <a:xfrm>
            <a:off x="6996372" y="3119731"/>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1600" name="Google Shape;1600;p15"/>
          <p:cNvSpPr txBox="1">
            <a:spLocks noGrp="1"/>
          </p:cNvSpPr>
          <p:nvPr>
            <p:ph type="title"/>
          </p:nvPr>
        </p:nvSpPr>
        <p:spPr>
          <a:xfrm>
            <a:off x="4400200" y="440200"/>
            <a:ext cx="7213600" cy="652000"/>
          </a:xfrm>
          <a:prstGeom prst="rect">
            <a:avLst/>
          </a:prstGeom>
          <a:ln>
            <a:noFill/>
          </a:ln>
        </p:spPr>
        <p:txBody>
          <a:bodyPr spcFirstLastPara="1" wrap="square" lIns="91425" tIns="91425" rIns="91425" bIns="91425" anchor="t" anchorCtr="0">
            <a:noAutofit/>
          </a:bodyPr>
          <a:lstStyle>
            <a:lvl1pPr lvl="0" algn="r" rtl="0">
              <a:spcBef>
                <a:spcPts val="0"/>
              </a:spcBef>
              <a:spcAft>
                <a:spcPts val="0"/>
              </a:spcAft>
              <a:buClr>
                <a:srgbClr val="0F0F4B"/>
              </a:buClr>
              <a:buSzPts val="2400"/>
              <a:buNone/>
              <a:defRPr sz="3200">
                <a:solidFill>
                  <a:srgbClr val="0F0F4B"/>
                </a:solidFill>
              </a:defRPr>
            </a:lvl1pPr>
            <a:lvl2pPr lvl="1" algn="ctr" rtl="0">
              <a:spcBef>
                <a:spcPts val="0"/>
              </a:spcBef>
              <a:spcAft>
                <a:spcPts val="0"/>
              </a:spcAft>
              <a:buClr>
                <a:srgbClr val="0F0F4B"/>
              </a:buClr>
              <a:buSzPts val="2800"/>
              <a:buNone/>
              <a:defRPr>
                <a:solidFill>
                  <a:srgbClr val="0F0F4B"/>
                </a:solidFill>
              </a:defRPr>
            </a:lvl2pPr>
            <a:lvl3pPr lvl="2" algn="ctr" rtl="0">
              <a:spcBef>
                <a:spcPts val="0"/>
              </a:spcBef>
              <a:spcAft>
                <a:spcPts val="0"/>
              </a:spcAft>
              <a:buClr>
                <a:srgbClr val="0F0F4B"/>
              </a:buClr>
              <a:buSzPts val="2800"/>
              <a:buNone/>
              <a:defRPr>
                <a:solidFill>
                  <a:srgbClr val="0F0F4B"/>
                </a:solidFill>
              </a:defRPr>
            </a:lvl3pPr>
            <a:lvl4pPr lvl="3" algn="ctr" rtl="0">
              <a:spcBef>
                <a:spcPts val="0"/>
              </a:spcBef>
              <a:spcAft>
                <a:spcPts val="0"/>
              </a:spcAft>
              <a:buClr>
                <a:srgbClr val="0F0F4B"/>
              </a:buClr>
              <a:buSzPts val="2800"/>
              <a:buNone/>
              <a:defRPr>
                <a:solidFill>
                  <a:srgbClr val="0F0F4B"/>
                </a:solidFill>
              </a:defRPr>
            </a:lvl4pPr>
            <a:lvl5pPr lvl="4" algn="ctr" rtl="0">
              <a:spcBef>
                <a:spcPts val="0"/>
              </a:spcBef>
              <a:spcAft>
                <a:spcPts val="0"/>
              </a:spcAft>
              <a:buClr>
                <a:srgbClr val="0F0F4B"/>
              </a:buClr>
              <a:buSzPts val="2800"/>
              <a:buNone/>
              <a:defRPr>
                <a:solidFill>
                  <a:srgbClr val="0F0F4B"/>
                </a:solidFill>
              </a:defRPr>
            </a:lvl5pPr>
            <a:lvl6pPr lvl="5" algn="ctr" rtl="0">
              <a:spcBef>
                <a:spcPts val="0"/>
              </a:spcBef>
              <a:spcAft>
                <a:spcPts val="0"/>
              </a:spcAft>
              <a:buClr>
                <a:srgbClr val="0F0F4B"/>
              </a:buClr>
              <a:buSzPts val="2800"/>
              <a:buNone/>
              <a:defRPr>
                <a:solidFill>
                  <a:srgbClr val="0F0F4B"/>
                </a:solidFill>
              </a:defRPr>
            </a:lvl6pPr>
            <a:lvl7pPr lvl="6" algn="ctr" rtl="0">
              <a:spcBef>
                <a:spcPts val="0"/>
              </a:spcBef>
              <a:spcAft>
                <a:spcPts val="0"/>
              </a:spcAft>
              <a:buClr>
                <a:srgbClr val="0F0F4B"/>
              </a:buClr>
              <a:buSzPts val="2800"/>
              <a:buNone/>
              <a:defRPr>
                <a:solidFill>
                  <a:srgbClr val="0F0F4B"/>
                </a:solidFill>
              </a:defRPr>
            </a:lvl7pPr>
            <a:lvl8pPr lvl="7" algn="ctr" rtl="0">
              <a:spcBef>
                <a:spcPts val="0"/>
              </a:spcBef>
              <a:spcAft>
                <a:spcPts val="0"/>
              </a:spcAft>
              <a:buClr>
                <a:srgbClr val="0F0F4B"/>
              </a:buClr>
              <a:buSzPts val="2800"/>
              <a:buNone/>
              <a:defRPr>
                <a:solidFill>
                  <a:srgbClr val="0F0F4B"/>
                </a:solidFill>
              </a:defRPr>
            </a:lvl8pPr>
            <a:lvl9pPr lvl="8" algn="ctr" rtl="0">
              <a:spcBef>
                <a:spcPts val="0"/>
              </a:spcBef>
              <a:spcAft>
                <a:spcPts val="0"/>
              </a:spcAft>
              <a:buClr>
                <a:srgbClr val="0F0F4B"/>
              </a:buClr>
              <a:buSzPts val="2800"/>
              <a:buNone/>
              <a:defRPr>
                <a:solidFill>
                  <a:srgbClr val="0F0F4B"/>
                </a:solidFill>
              </a:defRPr>
            </a:lvl9pPr>
          </a:lstStyle>
          <a:p>
            <a:endParaRPr/>
          </a:p>
        </p:txBody>
      </p:sp>
      <p:cxnSp>
        <p:nvCxnSpPr>
          <p:cNvPr id="1601" name="Google Shape;1601;p15"/>
          <p:cNvCxnSpPr/>
          <p:nvPr/>
        </p:nvCxnSpPr>
        <p:spPr>
          <a:xfrm>
            <a:off x="8007000" y="-132733"/>
            <a:ext cx="0" cy="572800"/>
          </a:xfrm>
          <a:prstGeom prst="straightConnector1">
            <a:avLst/>
          </a:prstGeom>
          <a:noFill/>
          <a:ln w="28575" cap="flat" cmpd="sng">
            <a:solidFill>
              <a:srgbClr val="0F0F4B"/>
            </a:solidFill>
            <a:prstDash val="solid"/>
            <a:round/>
            <a:headEnd type="none" w="med" len="med"/>
            <a:tailEnd type="none" w="med" len="med"/>
          </a:ln>
        </p:spPr>
      </p:cxnSp>
      <p:cxnSp>
        <p:nvCxnSpPr>
          <p:cNvPr id="1602" name="Google Shape;1602;p15"/>
          <p:cNvCxnSpPr/>
          <p:nvPr/>
        </p:nvCxnSpPr>
        <p:spPr>
          <a:xfrm>
            <a:off x="3985800" y="440200"/>
            <a:ext cx="8042400" cy="0"/>
          </a:xfrm>
          <a:prstGeom prst="straightConnector1">
            <a:avLst/>
          </a:prstGeom>
          <a:noFill/>
          <a:ln w="28575" cap="flat" cmpd="sng">
            <a:solidFill>
              <a:srgbClr val="0F0F4B"/>
            </a:solidFill>
            <a:prstDash val="solid"/>
            <a:round/>
            <a:headEnd type="none" w="med" len="med"/>
            <a:tailEnd type="none" w="med" len="med"/>
          </a:ln>
        </p:spPr>
      </p:cxnSp>
      <p:sp>
        <p:nvSpPr>
          <p:cNvPr id="1603" name="Google Shape;1603;p15"/>
          <p:cNvSpPr/>
          <p:nvPr/>
        </p:nvSpPr>
        <p:spPr>
          <a:xfrm rot="10800000">
            <a:off x="-57400" y="-26185"/>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pic>
        <p:nvPicPr>
          <p:cNvPr id="1604" name="Google Shape;1604;p15"/>
          <p:cNvPicPr preferRelativeResize="0"/>
          <p:nvPr/>
        </p:nvPicPr>
        <p:blipFill>
          <a:blip r:embed="rId2"/>
          <a:stretch>
            <a:fillRect/>
          </a:stretch>
        </p:blipFill>
        <p:spPr>
          <a:xfrm>
            <a:off x="-71933" y="-228655"/>
            <a:ext cx="12335869" cy="7315309"/>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IG NUMBER &amp; SUBTITLE">
  <p:cSld name="BIG_NUMBER">
    <p:spTree>
      <p:nvGrpSpPr>
        <p:cNvPr id="1" name="Shape 1605"/>
        <p:cNvGrpSpPr/>
        <p:nvPr/>
      </p:nvGrpSpPr>
      <p:grpSpPr>
        <a:xfrm>
          <a:off x="0" y="0"/>
          <a:ext cx="0" cy="0"/>
          <a:chOff x="0" y="0"/>
          <a:chExt cx="0" cy="0"/>
        </a:xfrm>
      </p:grpSpPr>
      <p:sp>
        <p:nvSpPr>
          <p:cNvPr id="1606" name="Google Shape;1606;p16"/>
          <p:cNvSpPr/>
          <p:nvPr/>
        </p:nvSpPr>
        <p:spPr>
          <a:xfrm flipH="1">
            <a:off x="-71281" y="-18900"/>
            <a:ext cx="12354433" cy="6887057"/>
          </a:xfrm>
          <a:custGeom>
            <a:avLst/>
            <a:gdLst/>
            <a:ahLst/>
            <a:cxnLst/>
            <a:rect l="l" t="t" r="r" b="b"/>
            <a:pathLst>
              <a:path w="43967" h="25530" extrusionOk="0">
                <a:moveTo>
                  <a:pt x="0" y="0"/>
                </a:moveTo>
                <a:lnTo>
                  <a:pt x="43966" y="0"/>
                </a:lnTo>
                <a:lnTo>
                  <a:pt x="43966" y="25530"/>
                </a:lnTo>
                <a:lnTo>
                  <a:pt x="0" y="2553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1607" name="Google Shape;1607;p16"/>
          <p:cNvGrpSpPr/>
          <p:nvPr/>
        </p:nvGrpSpPr>
        <p:grpSpPr>
          <a:xfrm flipH="1">
            <a:off x="-71567" y="-18896"/>
            <a:ext cx="12336100" cy="6887059"/>
            <a:chOff x="3655900" y="1642950"/>
            <a:chExt cx="1299175" cy="751250"/>
          </a:xfrm>
        </p:grpSpPr>
        <p:sp>
          <p:nvSpPr>
            <p:cNvPr id="1608" name="Google Shape;1608;p16"/>
            <p:cNvSpPr/>
            <p:nvPr/>
          </p:nvSpPr>
          <p:spPr>
            <a:xfrm>
              <a:off x="3655900" y="1891900"/>
              <a:ext cx="1299075" cy="436175"/>
            </a:xfrm>
            <a:custGeom>
              <a:avLst/>
              <a:gdLst/>
              <a:ahLst/>
              <a:cxnLst/>
              <a:rect l="l" t="t" r="r" b="b"/>
              <a:pathLst>
                <a:path w="51963" h="17447" extrusionOk="0">
                  <a:moveTo>
                    <a:pt x="22612" y="0"/>
                  </a:moveTo>
                  <a:cubicBezTo>
                    <a:pt x="21469" y="0"/>
                    <a:pt x="19509" y="149"/>
                    <a:pt x="17875" y="1020"/>
                  </a:cubicBezTo>
                  <a:cubicBezTo>
                    <a:pt x="17286" y="1335"/>
                    <a:pt x="16385" y="1455"/>
                    <a:pt x="15354" y="1455"/>
                  </a:cubicBezTo>
                  <a:cubicBezTo>
                    <a:pt x="12055" y="1455"/>
                    <a:pt x="7427" y="224"/>
                    <a:pt x="7427" y="224"/>
                  </a:cubicBezTo>
                  <a:cubicBezTo>
                    <a:pt x="7427" y="224"/>
                    <a:pt x="6553" y="4"/>
                    <a:pt x="5155" y="4"/>
                  </a:cubicBezTo>
                  <a:cubicBezTo>
                    <a:pt x="3815" y="4"/>
                    <a:pt x="1994" y="206"/>
                    <a:pt x="1" y="999"/>
                  </a:cubicBezTo>
                  <a:lnTo>
                    <a:pt x="1" y="16134"/>
                  </a:lnTo>
                  <a:cubicBezTo>
                    <a:pt x="2379" y="16048"/>
                    <a:pt x="7234" y="15417"/>
                    <a:pt x="11031" y="12042"/>
                  </a:cubicBezTo>
                  <a:cubicBezTo>
                    <a:pt x="14657" y="8811"/>
                    <a:pt x="17051" y="7386"/>
                    <a:pt x="19654" y="7386"/>
                  </a:cubicBezTo>
                  <a:cubicBezTo>
                    <a:pt x="20807" y="7386"/>
                    <a:pt x="22001" y="7665"/>
                    <a:pt x="23362" y="8192"/>
                  </a:cubicBezTo>
                  <a:cubicBezTo>
                    <a:pt x="24699" y="8707"/>
                    <a:pt x="25841" y="8887"/>
                    <a:pt x="26784" y="8887"/>
                  </a:cubicBezTo>
                  <a:cubicBezTo>
                    <a:pt x="28968" y="8887"/>
                    <a:pt x="30082" y="7921"/>
                    <a:pt x="30082" y="7921"/>
                  </a:cubicBezTo>
                  <a:cubicBezTo>
                    <a:pt x="30082" y="7921"/>
                    <a:pt x="31590" y="7145"/>
                    <a:pt x="33097" y="7145"/>
                  </a:cubicBezTo>
                  <a:cubicBezTo>
                    <a:pt x="34164" y="7145"/>
                    <a:pt x="35231" y="7534"/>
                    <a:pt x="35762" y="8864"/>
                  </a:cubicBezTo>
                  <a:cubicBezTo>
                    <a:pt x="37045" y="12067"/>
                    <a:pt x="40334" y="15043"/>
                    <a:pt x="40334" y="15043"/>
                  </a:cubicBezTo>
                  <a:cubicBezTo>
                    <a:pt x="40334" y="15043"/>
                    <a:pt x="42539" y="17446"/>
                    <a:pt x="46691" y="17446"/>
                  </a:cubicBezTo>
                  <a:cubicBezTo>
                    <a:pt x="47363" y="17446"/>
                    <a:pt x="48086" y="17383"/>
                    <a:pt x="48859" y="17237"/>
                  </a:cubicBezTo>
                  <a:cubicBezTo>
                    <a:pt x="49658" y="17086"/>
                    <a:pt x="50323" y="17021"/>
                    <a:pt x="50877" y="17021"/>
                  </a:cubicBezTo>
                  <a:cubicBezTo>
                    <a:pt x="51301" y="17021"/>
                    <a:pt x="51659" y="17059"/>
                    <a:pt x="51963" y="17127"/>
                  </a:cubicBezTo>
                  <a:lnTo>
                    <a:pt x="51963" y="4620"/>
                  </a:lnTo>
                  <a:cubicBezTo>
                    <a:pt x="50723" y="5154"/>
                    <a:pt x="48920" y="5759"/>
                    <a:pt x="47115" y="5759"/>
                  </a:cubicBezTo>
                  <a:cubicBezTo>
                    <a:pt x="46256" y="5759"/>
                    <a:pt x="45398" y="5622"/>
                    <a:pt x="44598" y="5276"/>
                  </a:cubicBezTo>
                  <a:cubicBezTo>
                    <a:pt x="42622" y="4416"/>
                    <a:pt x="41037" y="4209"/>
                    <a:pt x="39969" y="4209"/>
                  </a:cubicBezTo>
                  <a:cubicBezTo>
                    <a:pt x="38980" y="4209"/>
                    <a:pt x="38435" y="4386"/>
                    <a:pt x="38435" y="4386"/>
                  </a:cubicBezTo>
                  <a:cubicBezTo>
                    <a:pt x="38435" y="4386"/>
                    <a:pt x="37163" y="4903"/>
                    <a:pt x="35490" y="4903"/>
                  </a:cubicBezTo>
                  <a:cubicBezTo>
                    <a:pt x="34155" y="4903"/>
                    <a:pt x="32565" y="4574"/>
                    <a:pt x="31161" y="3394"/>
                  </a:cubicBezTo>
                  <a:cubicBezTo>
                    <a:pt x="27991" y="733"/>
                    <a:pt x="23575" y="40"/>
                    <a:pt x="23575" y="40"/>
                  </a:cubicBezTo>
                  <a:cubicBezTo>
                    <a:pt x="23575" y="40"/>
                    <a:pt x="23202" y="0"/>
                    <a:pt x="22612"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09" name="Google Shape;1609;p16"/>
            <p:cNvSpPr/>
            <p:nvPr/>
          </p:nvSpPr>
          <p:spPr>
            <a:xfrm>
              <a:off x="4039825" y="1642950"/>
              <a:ext cx="915250" cy="258475"/>
            </a:xfrm>
            <a:custGeom>
              <a:avLst/>
              <a:gdLst/>
              <a:ahLst/>
              <a:cxnLst/>
              <a:rect l="l" t="t" r="r" b="b"/>
              <a:pathLst>
                <a:path w="36610" h="10339" extrusionOk="0">
                  <a:moveTo>
                    <a:pt x="0" y="1"/>
                  </a:moveTo>
                  <a:cubicBezTo>
                    <a:pt x="160" y="193"/>
                    <a:pt x="300" y="403"/>
                    <a:pt x="410" y="628"/>
                  </a:cubicBezTo>
                  <a:cubicBezTo>
                    <a:pt x="1440" y="2670"/>
                    <a:pt x="4954" y="3330"/>
                    <a:pt x="4954" y="3330"/>
                  </a:cubicBezTo>
                  <a:cubicBezTo>
                    <a:pt x="4954" y="3330"/>
                    <a:pt x="6545" y="3691"/>
                    <a:pt x="7078" y="4536"/>
                  </a:cubicBezTo>
                  <a:cubicBezTo>
                    <a:pt x="7515" y="5229"/>
                    <a:pt x="8385" y="6335"/>
                    <a:pt x="10189" y="6335"/>
                  </a:cubicBezTo>
                  <a:cubicBezTo>
                    <a:pt x="10584" y="6335"/>
                    <a:pt x="11024" y="6282"/>
                    <a:pt x="11515" y="6160"/>
                  </a:cubicBezTo>
                  <a:cubicBezTo>
                    <a:pt x="11861" y="6073"/>
                    <a:pt x="12224" y="6036"/>
                    <a:pt x="12595" y="6036"/>
                  </a:cubicBezTo>
                  <a:cubicBezTo>
                    <a:pt x="15146" y="6036"/>
                    <a:pt x="18047" y="7820"/>
                    <a:pt x="18047" y="7820"/>
                  </a:cubicBezTo>
                  <a:cubicBezTo>
                    <a:pt x="18047" y="7820"/>
                    <a:pt x="21835" y="10339"/>
                    <a:pt x="26041" y="10339"/>
                  </a:cubicBezTo>
                  <a:cubicBezTo>
                    <a:pt x="27202" y="10339"/>
                    <a:pt x="28395" y="10147"/>
                    <a:pt x="29549" y="9657"/>
                  </a:cubicBezTo>
                  <a:cubicBezTo>
                    <a:pt x="32735" y="8304"/>
                    <a:pt x="35163" y="6508"/>
                    <a:pt x="36610" y="5282"/>
                  </a:cubicBezTo>
                  <a:lnTo>
                    <a:pt x="36610" y="1"/>
                  </a:lnTo>
                  <a:lnTo>
                    <a:pt x="29340" y="1"/>
                  </a:lnTo>
                  <a:cubicBezTo>
                    <a:pt x="27597" y="526"/>
                    <a:pt x="25690" y="1321"/>
                    <a:pt x="23804" y="2531"/>
                  </a:cubicBezTo>
                  <a:cubicBezTo>
                    <a:pt x="21110" y="4255"/>
                    <a:pt x="18914" y="4743"/>
                    <a:pt x="17290" y="4743"/>
                  </a:cubicBezTo>
                  <a:cubicBezTo>
                    <a:pt x="15178" y="4743"/>
                    <a:pt x="14037" y="3917"/>
                    <a:pt x="14037" y="3917"/>
                  </a:cubicBezTo>
                  <a:cubicBezTo>
                    <a:pt x="14037" y="3917"/>
                    <a:pt x="13491" y="3321"/>
                    <a:pt x="11936" y="3321"/>
                  </a:cubicBezTo>
                  <a:cubicBezTo>
                    <a:pt x="11455" y="3321"/>
                    <a:pt x="10878" y="3378"/>
                    <a:pt x="10190" y="3527"/>
                  </a:cubicBezTo>
                  <a:cubicBezTo>
                    <a:pt x="10027" y="3562"/>
                    <a:pt x="9866" y="3579"/>
                    <a:pt x="9708" y="3579"/>
                  </a:cubicBezTo>
                  <a:cubicBezTo>
                    <a:pt x="7886" y="3579"/>
                    <a:pt x="6432" y="1385"/>
                    <a:pt x="5696" y="1"/>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10" name="Google Shape;1610;p16"/>
            <p:cNvSpPr/>
            <p:nvPr/>
          </p:nvSpPr>
          <p:spPr>
            <a:xfrm>
              <a:off x="3742950" y="2287000"/>
              <a:ext cx="725400" cy="107200"/>
            </a:xfrm>
            <a:custGeom>
              <a:avLst/>
              <a:gdLst/>
              <a:ahLst/>
              <a:cxnLst/>
              <a:rect l="l" t="t" r="r" b="b"/>
              <a:pathLst>
                <a:path w="29016" h="4288" extrusionOk="0">
                  <a:moveTo>
                    <a:pt x="10237" y="0"/>
                  </a:moveTo>
                  <a:cubicBezTo>
                    <a:pt x="6886" y="0"/>
                    <a:pt x="5987" y="1962"/>
                    <a:pt x="5987" y="1962"/>
                  </a:cubicBezTo>
                  <a:cubicBezTo>
                    <a:pt x="5987" y="1962"/>
                    <a:pt x="5249" y="3127"/>
                    <a:pt x="2981" y="3127"/>
                  </a:cubicBezTo>
                  <a:cubicBezTo>
                    <a:pt x="1825" y="3127"/>
                    <a:pt x="759" y="3713"/>
                    <a:pt x="0" y="4287"/>
                  </a:cubicBezTo>
                  <a:lnTo>
                    <a:pt x="29016" y="4287"/>
                  </a:lnTo>
                  <a:cubicBezTo>
                    <a:pt x="28212" y="3996"/>
                    <a:pt x="27269" y="3467"/>
                    <a:pt x="26494" y="2516"/>
                  </a:cubicBezTo>
                  <a:cubicBezTo>
                    <a:pt x="25397" y="1157"/>
                    <a:pt x="23799" y="626"/>
                    <a:pt x="22167" y="626"/>
                  </a:cubicBezTo>
                  <a:cubicBezTo>
                    <a:pt x="21223" y="626"/>
                    <a:pt x="20268" y="804"/>
                    <a:pt x="19392" y="1101"/>
                  </a:cubicBezTo>
                  <a:cubicBezTo>
                    <a:pt x="18736" y="1322"/>
                    <a:pt x="18078" y="1403"/>
                    <a:pt x="17468" y="1403"/>
                  </a:cubicBezTo>
                  <a:cubicBezTo>
                    <a:pt x="15853" y="1403"/>
                    <a:pt x="14578" y="839"/>
                    <a:pt x="14578" y="839"/>
                  </a:cubicBezTo>
                  <a:cubicBezTo>
                    <a:pt x="12805" y="228"/>
                    <a:pt x="11379" y="0"/>
                    <a:pt x="10237"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611" name="Google Shape;1611;p16"/>
          <p:cNvGrpSpPr/>
          <p:nvPr/>
        </p:nvGrpSpPr>
        <p:grpSpPr>
          <a:xfrm flipH="1">
            <a:off x="364" y="32139"/>
            <a:ext cx="12255733" cy="6833761"/>
            <a:chOff x="5820575" y="792900"/>
            <a:chExt cx="1357625" cy="786925"/>
          </a:xfrm>
        </p:grpSpPr>
        <p:sp>
          <p:nvSpPr>
            <p:cNvPr id="1612" name="Google Shape;1612;p16"/>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13" name="Google Shape;1613;p16"/>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14" name="Google Shape;1614;p16"/>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15" name="Google Shape;1615;p16"/>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616" name="Google Shape;1616;p16"/>
          <p:cNvGrpSpPr/>
          <p:nvPr/>
        </p:nvGrpSpPr>
        <p:grpSpPr>
          <a:xfrm flipH="1">
            <a:off x="-44227" y="32139"/>
            <a:ext cx="12255733" cy="6833761"/>
            <a:chOff x="5820575" y="792900"/>
            <a:chExt cx="1357625" cy="786925"/>
          </a:xfrm>
        </p:grpSpPr>
        <p:sp>
          <p:nvSpPr>
            <p:cNvPr id="1617" name="Google Shape;1617;p16"/>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18" name="Google Shape;1618;p16"/>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19" name="Google Shape;1619;p16"/>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20" name="Google Shape;1620;p16"/>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621" name="Google Shape;1621;p16"/>
          <p:cNvGrpSpPr/>
          <p:nvPr/>
        </p:nvGrpSpPr>
        <p:grpSpPr>
          <a:xfrm>
            <a:off x="-124009" y="867459"/>
            <a:ext cx="12439827" cy="5791072"/>
            <a:chOff x="1415075" y="3850050"/>
            <a:chExt cx="1195325" cy="500900"/>
          </a:xfrm>
        </p:grpSpPr>
        <p:sp>
          <p:nvSpPr>
            <p:cNvPr id="1622" name="Google Shape;1622;p16"/>
            <p:cNvSpPr/>
            <p:nvPr/>
          </p:nvSpPr>
          <p:spPr>
            <a:xfrm>
              <a:off x="2602375" y="3931750"/>
              <a:ext cx="5350" cy="5375"/>
            </a:xfrm>
            <a:custGeom>
              <a:avLst/>
              <a:gdLst/>
              <a:ahLst/>
              <a:cxnLst/>
              <a:rect l="l" t="t" r="r" b="b"/>
              <a:pathLst>
                <a:path w="214" h="215" extrusionOk="0">
                  <a:moveTo>
                    <a:pt x="107" y="1"/>
                  </a:moveTo>
                  <a:cubicBezTo>
                    <a:pt x="46" y="1"/>
                    <a:pt x="1" y="46"/>
                    <a:pt x="1" y="107"/>
                  </a:cubicBezTo>
                  <a:cubicBezTo>
                    <a:pt x="1" y="169"/>
                    <a:pt x="46" y="214"/>
                    <a:pt x="107" y="214"/>
                  </a:cubicBezTo>
                  <a:cubicBezTo>
                    <a:pt x="169" y="214"/>
                    <a:pt x="214" y="165"/>
                    <a:pt x="214" y="107"/>
                  </a:cubicBezTo>
                  <a:cubicBezTo>
                    <a:pt x="214" y="54"/>
                    <a:pt x="169"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23" name="Google Shape;1623;p16"/>
            <p:cNvSpPr/>
            <p:nvPr/>
          </p:nvSpPr>
          <p:spPr>
            <a:xfrm>
              <a:off x="2557075" y="3976875"/>
              <a:ext cx="5450" cy="5350"/>
            </a:xfrm>
            <a:custGeom>
              <a:avLst/>
              <a:gdLst/>
              <a:ahLst/>
              <a:cxnLst/>
              <a:rect l="l" t="t" r="r" b="b"/>
              <a:pathLst>
                <a:path w="218" h="214" extrusionOk="0">
                  <a:moveTo>
                    <a:pt x="111" y="0"/>
                  </a:moveTo>
                  <a:cubicBezTo>
                    <a:pt x="49" y="0"/>
                    <a:pt x="0" y="49"/>
                    <a:pt x="0" y="107"/>
                  </a:cubicBezTo>
                  <a:cubicBezTo>
                    <a:pt x="0" y="168"/>
                    <a:pt x="49" y="213"/>
                    <a:pt x="111" y="213"/>
                  </a:cubicBezTo>
                  <a:cubicBezTo>
                    <a:pt x="168" y="213"/>
                    <a:pt x="218" y="168"/>
                    <a:pt x="218" y="107"/>
                  </a:cubicBezTo>
                  <a:cubicBezTo>
                    <a:pt x="218" y="49"/>
                    <a:pt x="168" y="0"/>
                    <a:pt x="11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24" name="Google Shape;1624;p16"/>
            <p:cNvSpPr/>
            <p:nvPr/>
          </p:nvSpPr>
          <p:spPr>
            <a:xfrm>
              <a:off x="2528875" y="3906225"/>
              <a:ext cx="6700" cy="6700"/>
            </a:xfrm>
            <a:custGeom>
              <a:avLst/>
              <a:gdLst/>
              <a:ahLst/>
              <a:cxnLst/>
              <a:rect l="l" t="t" r="r" b="b"/>
              <a:pathLst>
                <a:path w="268" h="268" extrusionOk="0">
                  <a:moveTo>
                    <a:pt x="136" y="1"/>
                  </a:moveTo>
                  <a:cubicBezTo>
                    <a:pt x="62" y="1"/>
                    <a:pt x="1" y="62"/>
                    <a:pt x="1" y="136"/>
                  </a:cubicBezTo>
                  <a:cubicBezTo>
                    <a:pt x="1" y="210"/>
                    <a:pt x="62" y="267"/>
                    <a:pt x="136" y="267"/>
                  </a:cubicBezTo>
                  <a:cubicBezTo>
                    <a:pt x="210" y="267"/>
                    <a:pt x="267" y="210"/>
                    <a:pt x="267" y="136"/>
                  </a:cubicBezTo>
                  <a:cubicBezTo>
                    <a:pt x="267" y="62"/>
                    <a:pt x="210" y="1"/>
                    <a:pt x="13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25" name="Google Shape;1625;p16"/>
            <p:cNvSpPr/>
            <p:nvPr/>
          </p:nvSpPr>
          <p:spPr>
            <a:xfrm>
              <a:off x="2512275" y="3956775"/>
              <a:ext cx="1550" cy="1550"/>
            </a:xfrm>
            <a:custGeom>
              <a:avLst/>
              <a:gdLst/>
              <a:ahLst/>
              <a:cxnLst/>
              <a:rect l="l" t="t" r="r" b="b"/>
              <a:pathLst>
                <a:path w="62" h="62" extrusionOk="0">
                  <a:moveTo>
                    <a:pt x="29" y="0"/>
                  </a:moveTo>
                  <a:cubicBezTo>
                    <a:pt x="17" y="0"/>
                    <a:pt x="0" y="13"/>
                    <a:pt x="0" y="29"/>
                  </a:cubicBezTo>
                  <a:cubicBezTo>
                    <a:pt x="0" y="45"/>
                    <a:pt x="17" y="62"/>
                    <a:pt x="29" y="62"/>
                  </a:cubicBezTo>
                  <a:cubicBezTo>
                    <a:pt x="45" y="62"/>
                    <a:pt x="62" y="45"/>
                    <a:pt x="62" y="29"/>
                  </a:cubicBezTo>
                  <a:cubicBezTo>
                    <a:pt x="62" y="17"/>
                    <a:pt x="45" y="0"/>
                    <a:pt x="29"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26" name="Google Shape;1626;p16"/>
            <p:cNvSpPr/>
            <p:nvPr/>
          </p:nvSpPr>
          <p:spPr>
            <a:xfrm>
              <a:off x="2432825" y="3953400"/>
              <a:ext cx="6675" cy="6675"/>
            </a:xfrm>
            <a:custGeom>
              <a:avLst/>
              <a:gdLst/>
              <a:ahLst/>
              <a:cxnLst/>
              <a:rect l="l" t="t" r="r" b="b"/>
              <a:pathLst>
                <a:path w="267" h="267" extrusionOk="0">
                  <a:moveTo>
                    <a:pt x="132" y="0"/>
                  </a:moveTo>
                  <a:cubicBezTo>
                    <a:pt x="62" y="0"/>
                    <a:pt x="0" y="62"/>
                    <a:pt x="0" y="135"/>
                  </a:cubicBezTo>
                  <a:cubicBezTo>
                    <a:pt x="0" y="205"/>
                    <a:pt x="62" y="267"/>
                    <a:pt x="132" y="267"/>
                  </a:cubicBezTo>
                  <a:cubicBezTo>
                    <a:pt x="205" y="267"/>
                    <a:pt x="267" y="205"/>
                    <a:pt x="267" y="135"/>
                  </a:cubicBezTo>
                  <a:cubicBezTo>
                    <a:pt x="267" y="62"/>
                    <a:pt x="210" y="0"/>
                    <a:pt x="13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27" name="Google Shape;1627;p16"/>
            <p:cNvSpPr/>
            <p:nvPr/>
          </p:nvSpPr>
          <p:spPr>
            <a:xfrm>
              <a:off x="2365575" y="3988650"/>
              <a:ext cx="2075" cy="2075"/>
            </a:xfrm>
            <a:custGeom>
              <a:avLst/>
              <a:gdLst/>
              <a:ahLst/>
              <a:cxnLst/>
              <a:rect l="l" t="t" r="r" b="b"/>
              <a:pathLst>
                <a:path w="83" h="83" extrusionOk="0">
                  <a:moveTo>
                    <a:pt x="41" y="1"/>
                  </a:moveTo>
                  <a:cubicBezTo>
                    <a:pt x="21" y="1"/>
                    <a:pt x="0" y="21"/>
                    <a:pt x="0" y="42"/>
                  </a:cubicBezTo>
                  <a:cubicBezTo>
                    <a:pt x="0" y="62"/>
                    <a:pt x="21" y="83"/>
                    <a:pt x="41" y="83"/>
                  </a:cubicBezTo>
                  <a:cubicBezTo>
                    <a:pt x="62" y="83"/>
                    <a:pt x="82" y="62"/>
                    <a:pt x="82" y="42"/>
                  </a:cubicBezTo>
                  <a:cubicBezTo>
                    <a:pt x="82" y="17"/>
                    <a:pt x="66" y="1"/>
                    <a:pt x="41"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28" name="Google Shape;1628;p16"/>
            <p:cNvSpPr/>
            <p:nvPr/>
          </p:nvSpPr>
          <p:spPr>
            <a:xfrm>
              <a:off x="2478025" y="4010700"/>
              <a:ext cx="4650" cy="4625"/>
            </a:xfrm>
            <a:custGeom>
              <a:avLst/>
              <a:gdLst/>
              <a:ahLst/>
              <a:cxnLst/>
              <a:rect l="l" t="t" r="r" b="b"/>
              <a:pathLst>
                <a:path w="186" h="185" extrusionOk="0">
                  <a:moveTo>
                    <a:pt x="95" y="0"/>
                  </a:moveTo>
                  <a:cubicBezTo>
                    <a:pt x="42" y="0"/>
                    <a:pt x="1" y="41"/>
                    <a:pt x="1" y="95"/>
                  </a:cubicBezTo>
                  <a:cubicBezTo>
                    <a:pt x="1" y="144"/>
                    <a:pt x="42" y="185"/>
                    <a:pt x="95" y="185"/>
                  </a:cubicBezTo>
                  <a:cubicBezTo>
                    <a:pt x="144" y="185"/>
                    <a:pt x="185" y="144"/>
                    <a:pt x="185" y="95"/>
                  </a:cubicBezTo>
                  <a:cubicBezTo>
                    <a:pt x="185" y="41"/>
                    <a:pt x="144" y="0"/>
                    <a:pt x="9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29" name="Google Shape;1629;p16"/>
            <p:cNvSpPr/>
            <p:nvPr/>
          </p:nvSpPr>
          <p:spPr>
            <a:xfrm>
              <a:off x="2464700" y="4020525"/>
              <a:ext cx="7500" cy="7525"/>
            </a:xfrm>
            <a:custGeom>
              <a:avLst/>
              <a:gdLst/>
              <a:ahLst/>
              <a:cxnLst/>
              <a:rect l="l" t="t" r="r" b="b"/>
              <a:pathLst>
                <a:path w="300" h="301" extrusionOk="0">
                  <a:moveTo>
                    <a:pt x="148" y="1"/>
                  </a:moveTo>
                  <a:cubicBezTo>
                    <a:pt x="66" y="1"/>
                    <a:pt x="1" y="71"/>
                    <a:pt x="1" y="153"/>
                  </a:cubicBezTo>
                  <a:cubicBezTo>
                    <a:pt x="1" y="235"/>
                    <a:pt x="66" y="300"/>
                    <a:pt x="148" y="300"/>
                  </a:cubicBezTo>
                  <a:cubicBezTo>
                    <a:pt x="230" y="300"/>
                    <a:pt x="300" y="235"/>
                    <a:pt x="300" y="153"/>
                  </a:cubicBezTo>
                  <a:cubicBezTo>
                    <a:pt x="300" y="67"/>
                    <a:pt x="230" y="9"/>
                    <a:pt x="14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0" name="Google Shape;1630;p16"/>
            <p:cNvSpPr/>
            <p:nvPr/>
          </p:nvSpPr>
          <p:spPr>
            <a:xfrm>
              <a:off x="2546100" y="4066050"/>
              <a:ext cx="4125" cy="4125"/>
            </a:xfrm>
            <a:custGeom>
              <a:avLst/>
              <a:gdLst/>
              <a:ahLst/>
              <a:cxnLst/>
              <a:rect l="l" t="t" r="r" b="b"/>
              <a:pathLst>
                <a:path w="165" h="165" extrusionOk="0">
                  <a:moveTo>
                    <a:pt x="82" y="1"/>
                  </a:moveTo>
                  <a:cubicBezTo>
                    <a:pt x="37" y="1"/>
                    <a:pt x="0" y="37"/>
                    <a:pt x="0" y="83"/>
                  </a:cubicBezTo>
                  <a:cubicBezTo>
                    <a:pt x="0" y="128"/>
                    <a:pt x="37" y="165"/>
                    <a:pt x="82" y="165"/>
                  </a:cubicBezTo>
                  <a:cubicBezTo>
                    <a:pt x="128" y="165"/>
                    <a:pt x="165" y="128"/>
                    <a:pt x="165" y="83"/>
                  </a:cubicBezTo>
                  <a:cubicBezTo>
                    <a:pt x="165" y="37"/>
                    <a:pt x="128" y="1"/>
                    <a:pt x="8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1" name="Google Shape;1631;p16"/>
            <p:cNvSpPr/>
            <p:nvPr/>
          </p:nvSpPr>
          <p:spPr>
            <a:xfrm>
              <a:off x="2446550" y="4054875"/>
              <a:ext cx="3325" cy="3400"/>
            </a:xfrm>
            <a:custGeom>
              <a:avLst/>
              <a:gdLst/>
              <a:ahLst/>
              <a:cxnLst/>
              <a:rect l="l" t="t" r="r" b="b"/>
              <a:pathLst>
                <a:path w="133" h="136" extrusionOk="0">
                  <a:moveTo>
                    <a:pt x="66" y="1"/>
                  </a:moveTo>
                  <a:cubicBezTo>
                    <a:pt x="30" y="1"/>
                    <a:pt x="1" y="33"/>
                    <a:pt x="1" y="70"/>
                  </a:cubicBezTo>
                  <a:cubicBezTo>
                    <a:pt x="1" y="103"/>
                    <a:pt x="30" y="136"/>
                    <a:pt x="66" y="136"/>
                  </a:cubicBezTo>
                  <a:cubicBezTo>
                    <a:pt x="103" y="136"/>
                    <a:pt x="132" y="103"/>
                    <a:pt x="132" y="70"/>
                  </a:cubicBezTo>
                  <a:cubicBezTo>
                    <a:pt x="132" y="33"/>
                    <a:pt x="103" y="1"/>
                    <a:pt x="6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2" name="Google Shape;1632;p16"/>
            <p:cNvSpPr/>
            <p:nvPr/>
          </p:nvSpPr>
          <p:spPr>
            <a:xfrm>
              <a:off x="2407700" y="4061550"/>
              <a:ext cx="7925" cy="8000"/>
            </a:xfrm>
            <a:custGeom>
              <a:avLst/>
              <a:gdLst/>
              <a:ahLst/>
              <a:cxnLst/>
              <a:rect l="l" t="t" r="r" b="b"/>
              <a:pathLst>
                <a:path w="317" h="320" extrusionOk="0">
                  <a:moveTo>
                    <a:pt x="161" y="0"/>
                  </a:moveTo>
                  <a:cubicBezTo>
                    <a:pt x="70" y="0"/>
                    <a:pt x="1" y="74"/>
                    <a:pt x="1" y="160"/>
                  </a:cubicBezTo>
                  <a:cubicBezTo>
                    <a:pt x="1" y="246"/>
                    <a:pt x="70" y="320"/>
                    <a:pt x="161" y="320"/>
                  </a:cubicBezTo>
                  <a:cubicBezTo>
                    <a:pt x="247" y="320"/>
                    <a:pt x="317" y="246"/>
                    <a:pt x="317" y="160"/>
                  </a:cubicBezTo>
                  <a:cubicBezTo>
                    <a:pt x="317" y="74"/>
                    <a:pt x="247" y="0"/>
                    <a:pt x="16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3" name="Google Shape;1633;p16"/>
            <p:cNvSpPr/>
            <p:nvPr/>
          </p:nvSpPr>
          <p:spPr>
            <a:xfrm>
              <a:off x="2376125" y="4034775"/>
              <a:ext cx="3625" cy="3625"/>
            </a:xfrm>
            <a:custGeom>
              <a:avLst/>
              <a:gdLst/>
              <a:ahLst/>
              <a:cxnLst/>
              <a:rect l="l" t="t" r="r" b="b"/>
              <a:pathLst>
                <a:path w="145" h="145" extrusionOk="0">
                  <a:moveTo>
                    <a:pt x="80" y="1"/>
                  </a:moveTo>
                  <a:cubicBezTo>
                    <a:pt x="78" y="1"/>
                    <a:pt x="76" y="1"/>
                    <a:pt x="75" y="1"/>
                  </a:cubicBezTo>
                  <a:cubicBezTo>
                    <a:pt x="34" y="1"/>
                    <a:pt x="1" y="34"/>
                    <a:pt x="1" y="75"/>
                  </a:cubicBezTo>
                  <a:cubicBezTo>
                    <a:pt x="1" y="116"/>
                    <a:pt x="34" y="144"/>
                    <a:pt x="75" y="144"/>
                  </a:cubicBezTo>
                  <a:cubicBezTo>
                    <a:pt x="116" y="144"/>
                    <a:pt x="144" y="116"/>
                    <a:pt x="144" y="75"/>
                  </a:cubicBezTo>
                  <a:cubicBezTo>
                    <a:pt x="144" y="36"/>
                    <a:pt x="115" y="1"/>
                    <a:pt x="8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4" name="Google Shape;1634;p16"/>
            <p:cNvSpPr/>
            <p:nvPr/>
          </p:nvSpPr>
          <p:spPr>
            <a:xfrm>
              <a:off x="2354000" y="4064925"/>
              <a:ext cx="1050" cy="1050"/>
            </a:xfrm>
            <a:custGeom>
              <a:avLst/>
              <a:gdLst/>
              <a:ahLst/>
              <a:cxnLst/>
              <a:rect l="l" t="t" r="r" b="b"/>
              <a:pathLst>
                <a:path w="42" h="42" extrusionOk="0">
                  <a:moveTo>
                    <a:pt x="21" y="0"/>
                  </a:moveTo>
                  <a:cubicBezTo>
                    <a:pt x="12" y="0"/>
                    <a:pt x="0" y="9"/>
                    <a:pt x="0" y="21"/>
                  </a:cubicBezTo>
                  <a:cubicBezTo>
                    <a:pt x="0" y="29"/>
                    <a:pt x="12" y="41"/>
                    <a:pt x="21" y="41"/>
                  </a:cubicBezTo>
                  <a:cubicBezTo>
                    <a:pt x="33" y="41"/>
                    <a:pt x="41" y="29"/>
                    <a:pt x="41" y="21"/>
                  </a:cubicBezTo>
                  <a:cubicBezTo>
                    <a:pt x="41" y="9"/>
                    <a:pt x="33" y="0"/>
                    <a:pt x="2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5" name="Google Shape;1635;p16"/>
            <p:cNvSpPr/>
            <p:nvPr/>
          </p:nvSpPr>
          <p:spPr>
            <a:xfrm>
              <a:off x="2339525" y="4041550"/>
              <a:ext cx="1575" cy="1550"/>
            </a:xfrm>
            <a:custGeom>
              <a:avLst/>
              <a:gdLst/>
              <a:ahLst/>
              <a:cxnLst/>
              <a:rect l="l" t="t" r="r" b="b"/>
              <a:pathLst>
                <a:path w="63" h="62" extrusionOk="0">
                  <a:moveTo>
                    <a:pt x="30" y="1"/>
                  </a:moveTo>
                  <a:cubicBezTo>
                    <a:pt x="17" y="1"/>
                    <a:pt x="1" y="17"/>
                    <a:pt x="1" y="33"/>
                  </a:cubicBezTo>
                  <a:cubicBezTo>
                    <a:pt x="1" y="46"/>
                    <a:pt x="17" y="62"/>
                    <a:pt x="30" y="62"/>
                  </a:cubicBezTo>
                  <a:cubicBezTo>
                    <a:pt x="46" y="62"/>
                    <a:pt x="62" y="50"/>
                    <a:pt x="62" y="33"/>
                  </a:cubicBezTo>
                  <a:cubicBezTo>
                    <a:pt x="62" y="17"/>
                    <a:pt x="46" y="1"/>
                    <a:pt x="3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6" name="Google Shape;1636;p16"/>
            <p:cNvSpPr/>
            <p:nvPr/>
          </p:nvSpPr>
          <p:spPr>
            <a:xfrm>
              <a:off x="2277525" y="4113525"/>
              <a:ext cx="3600" cy="3600"/>
            </a:xfrm>
            <a:custGeom>
              <a:avLst/>
              <a:gdLst/>
              <a:ahLst/>
              <a:cxnLst/>
              <a:rect l="l" t="t" r="r" b="b"/>
              <a:pathLst>
                <a:path w="144" h="144" extrusionOk="0">
                  <a:moveTo>
                    <a:pt x="70" y="0"/>
                  </a:moveTo>
                  <a:cubicBezTo>
                    <a:pt x="29" y="0"/>
                    <a:pt x="0" y="29"/>
                    <a:pt x="0" y="70"/>
                  </a:cubicBezTo>
                  <a:cubicBezTo>
                    <a:pt x="0" y="111"/>
                    <a:pt x="29" y="144"/>
                    <a:pt x="70" y="144"/>
                  </a:cubicBezTo>
                  <a:cubicBezTo>
                    <a:pt x="111" y="144"/>
                    <a:pt x="144" y="111"/>
                    <a:pt x="144" y="70"/>
                  </a:cubicBezTo>
                  <a:cubicBezTo>
                    <a:pt x="144" y="29"/>
                    <a:pt x="111" y="0"/>
                    <a:pt x="7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7" name="Google Shape;1637;p16"/>
            <p:cNvSpPr/>
            <p:nvPr/>
          </p:nvSpPr>
          <p:spPr>
            <a:xfrm>
              <a:off x="2287450" y="4024750"/>
              <a:ext cx="7725" cy="7700"/>
            </a:xfrm>
            <a:custGeom>
              <a:avLst/>
              <a:gdLst/>
              <a:ahLst/>
              <a:cxnLst/>
              <a:rect l="l" t="t" r="r" b="b"/>
              <a:pathLst>
                <a:path w="309" h="308" extrusionOk="0">
                  <a:moveTo>
                    <a:pt x="157" y="0"/>
                  </a:moveTo>
                  <a:cubicBezTo>
                    <a:pt x="71" y="0"/>
                    <a:pt x="1" y="70"/>
                    <a:pt x="1" y="156"/>
                  </a:cubicBezTo>
                  <a:cubicBezTo>
                    <a:pt x="1" y="242"/>
                    <a:pt x="71" y="308"/>
                    <a:pt x="157" y="308"/>
                  </a:cubicBezTo>
                  <a:cubicBezTo>
                    <a:pt x="243" y="308"/>
                    <a:pt x="308" y="242"/>
                    <a:pt x="308" y="156"/>
                  </a:cubicBezTo>
                  <a:cubicBezTo>
                    <a:pt x="308" y="74"/>
                    <a:pt x="239" y="0"/>
                    <a:pt x="15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8" name="Google Shape;1638;p16"/>
            <p:cNvSpPr/>
            <p:nvPr/>
          </p:nvSpPr>
          <p:spPr>
            <a:xfrm>
              <a:off x="2277525" y="3974700"/>
              <a:ext cx="2575" cy="2600"/>
            </a:xfrm>
            <a:custGeom>
              <a:avLst/>
              <a:gdLst/>
              <a:ahLst/>
              <a:cxnLst/>
              <a:rect l="l" t="t" r="r" b="b"/>
              <a:pathLst>
                <a:path w="103" h="104" extrusionOk="0">
                  <a:moveTo>
                    <a:pt x="49" y="1"/>
                  </a:moveTo>
                  <a:cubicBezTo>
                    <a:pt x="21" y="1"/>
                    <a:pt x="0" y="21"/>
                    <a:pt x="0" y="50"/>
                  </a:cubicBezTo>
                  <a:cubicBezTo>
                    <a:pt x="0" y="83"/>
                    <a:pt x="25" y="103"/>
                    <a:pt x="49" y="103"/>
                  </a:cubicBezTo>
                  <a:cubicBezTo>
                    <a:pt x="82" y="103"/>
                    <a:pt x="103" y="79"/>
                    <a:pt x="103" y="50"/>
                  </a:cubicBezTo>
                  <a:cubicBezTo>
                    <a:pt x="103" y="26"/>
                    <a:pt x="82" y="1"/>
                    <a:pt x="4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9" name="Google Shape;1639;p16"/>
            <p:cNvSpPr/>
            <p:nvPr/>
          </p:nvSpPr>
          <p:spPr>
            <a:xfrm>
              <a:off x="2159625" y="3915150"/>
              <a:ext cx="6175" cy="6175"/>
            </a:xfrm>
            <a:custGeom>
              <a:avLst/>
              <a:gdLst/>
              <a:ahLst/>
              <a:cxnLst/>
              <a:rect l="l" t="t" r="r" b="b"/>
              <a:pathLst>
                <a:path w="247" h="247" extrusionOk="0">
                  <a:moveTo>
                    <a:pt x="123" y="1"/>
                  </a:moveTo>
                  <a:cubicBezTo>
                    <a:pt x="54" y="1"/>
                    <a:pt x="0" y="54"/>
                    <a:pt x="0" y="124"/>
                  </a:cubicBezTo>
                  <a:cubicBezTo>
                    <a:pt x="0" y="189"/>
                    <a:pt x="58" y="247"/>
                    <a:pt x="123" y="247"/>
                  </a:cubicBezTo>
                  <a:cubicBezTo>
                    <a:pt x="189" y="247"/>
                    <a:pt x="246" y="189"/>
                    <a:pt x="246" y="124"/>
                  </a:cubicBezTo>
                  <a:cubicBezTo>
                    <a:pt x="246" y="54"/>
                    <a:pt x="193" y="5"/>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0" name="Google Shape;1640;p16"/>
            <p:cNvSpPr/>
            <p:nvPr/>
          </p:nvSpPr>
          <p:spPr>
            <a:xfrm>
              <a:off x="1906425" y="4150100"/>
              <a:ext cx="3100" cy="3100"/>
            </a:xfrm>
            <a:custGeom>
              <a:avLst/>
              <a:gdLst/>
              <a:ahLst/>
              <a:cxnLst/>
              <a:rect l="l" t="t" r="r" b="b"/>
              <a:pathLst>
                <a:path w="124" h="124" extrusionOk="0">
                  <a:moveTo>
                    <a:pt x="62" y="1"/>
                  </a:moveTo>
                  <a:cubicBezTo>
                    <a:pt x="25" y="1"/>
                    <a:pt x="0" y="30"/>
                    <a:pt x="0" y="62"/>
                  </a:cubicBezTo>
                  <a:cubicBezTo>
                    <a:pt x="0" y="95"/>
                    <a:pt x="25" y="124"/>
                    <a:pt x="62" y="124"/>
                  </a:cubicBezTo>
                  <a:cubicBezTo>
                    <a:pt x="94" y="124"/>
                    <a:pt x="123" y="95"/>
                    <a:pt x="123" y="62"/>
                  </a:cubicBezTo>
                  <a:cubicBezTo>
                    <a:pt x="123" y="30"/>
                    <a:pt x="94" y="1"/>
                    <a:pt x="6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1" name="Google Shape;1641;p16"/>
            <p:cNvSpPr/>
            <p:nvPr/>
          </p:nvSpPr>
          <p:spPr>
            <a:xfrm>
              <a:off x="2172550" y="3987625"/>
              <a:ext cx="6175" cy="6175"/>
            </a:xfrm>
            <a:custGeom>
              <a:avLst/>
              <a:gdLst/>
              <a:ahLst/>
              <a:cxnLst/>
              <a:rect l="l" t="t" r="r" b="b"/>
              <a:pathLst>
                <a:path w="247" h="247" extrusionOk="0">
                  <a:moveTo>
                    <a:pt x="123" y="1"/>
                  </a:moveTo>
                  <a:cubicBezTo>
                    <a:pt x="58" y="1"/>
                    <a:pt x="0" y="58"/>
                    <a:pt x="0" y="124"/>
                  </a:cubicBezTo>
                  <a:cubicBezTo>
                    <a:pt x="0" y="189"/>
                    <a:pt x="58" y="247"/>
                    <a:pt x="123" y="247"/>
                  </a:cubicBezTo>
                  <a:cubicBezTo>
                    <a:pt x="189" y="247"/>
                    <a:pt x="246" y="189"/>
                    <a:pt x="246" y="124"/>
                  </a:cubicBezTo>
                  <a:cubicBezTo>
                    <a:pt x="246" y="58"/>
                    <a:pt x="189" y="1"/>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2" name="Google Shape;1642;p16"/>
            <p:cNvSpPr/>
            <p:nvPr/>
          </p:nvSpPr>
          <p:spPr>
            <a:xfrm>
              <a:off x="2060700" y="3961500"/>
              <a:ext cx="5150" cy="5150"/>
            </a:xfrm>
            <a:custGeom>
              <a:avLst/>
              <a:gdLst/>
              <a:ahLst/>
              <a:cxnLst/>
              <a:rect l="l" t="t" r="r" b="b"/>
              <a:pathLst>
                <a:path w="206" h="206" extrusionOk="0">
                  <a:moveTo>
                    <a:pt x="103" y="0"/>
                  </a:moveTo>
                  <a:cubicBezTo>
                    <a:pt x="46" y="0"/>
                    <a:pt x="0" y="45"/>
                    <a:pt x="0" y="103"/>
                  </a:cubicBezTo>
                  <a:cubicBezTo>
                    <a:pt x="0" y="160"/>
                    <a:pt x="46" y="205"/>
                    <a:pt x="103" y="205"/>
                  </a:cubicBezTo>
                  <a:cubicBezTo>
                    <a:pt x="160" y="205"/>
                    <a:pt x="205" y="160"/>
                    <a:pt x="205" y="103"/>
                  </a:cubicBezTo>
                  <a:cubicBezTo>
                    <a:pt x="205" y="45"/>
                    <a:pt x="160" y="4"/>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3" name="Google Shape;1643;p16"/>
            <p:cNvSpPr/>
            <p:nvPr/>
          </p:nvSpPr>
          <p:spPr>
            <a:xfrm>
              <a:off x="2015275" y="3851600"/>
              <a:ext cx="3625" cy="3600"/>
            </a:xfrm>
            <a:custGeom>
              <a:avLst/>
              <a:gdLst/>
              <a:ahLst/>
              <a:cxnLst/>
              <a:rect l="l" t="t" r="r" b="b"/>
              <a:pathLst>
                <a:path w="145" h="144" extrusionOk="0">
                  <a:moveTo>
                    <a:pt x="75" y="0"/>
                  </a:moveTo>
                  <a:cubicBezTo>
                    <a:pt x="34" y="0"/>
                    <a:pt x="1" y="29"/>
                    <a:pt x="1" y="70"/>
                  </a:cubicBezTo>
                  <a:cubicBezTo>
                    <a:pt x="1" y="111"/>
                    <a:pt x="34" y="144"/>
                    <a:pt x="75" y="144"/>
                  </a:cubicBezTo>
                  <a:cubicBezTo>
                    <a:pt x="116" y="144"/>
                    <a:pt x="144" y="111"/>
                    <a:pt x="144" y="70"/>
                  </a:cubicBezTo>
                  <a:cubicBezTo>
                    <a:pt x="144" y="33"/>
                    <a:pt x="116" y="0"/>
                    <a:pt x="7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4" name="Google Shape;1644;p16"/>
            <p:cNvSpPr/>
            <p:nvPr/>
          </p:nvSpPr>
          <p:spPr>
            <a:xfrm>
              <a:off x="2016200" y="3908175"/>
              <a:ext cx="7725" cy="7725"/>
            </a:xfrm>
            <a:custGeom>
              <a:avLst/>
              <a:gdLst/>
              <a:ahLst/>
              <a:cxnLst/>
              <a:rect l="l" t="t" r="r" b="b"/>
              <a:pathLst>
                <a:path w="309" h="309" extrusionOk="0">
                  <a:moveTo>
                    <a:pt x="157" y="1"/>
                  </a:moveTo>
                  <a:cubicBezTo>
                    <a:pt x="75" y="1"/>
                    <a:pt x="1" y="66"/>
                    <a:pt x="1" y="152"/>
                  </a:cubicBezTo>
                  <a:cubicBezTo>
                    <a:pt x="1" y="234"/>
                    <a:pt x="66" y="308"/>
                    <a:pt x="157" y="308"/>
                  </a:cubicBezTo>
                  <a:cubicBezTo>
                    <a:pt x="235" y="308"/>
                    <a:pt x="308" y="243"/>
                    <a:pt x="308" y="152"/>
                  </a:cubicBezTo>
                  <a:cubicBezTo>
                    <a:pt x="308" y="66"/>
                    <a:pt x="239" y="1"/>
                    <a:pt x="15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5" name="Google Shape;1645;p16"/>
            <p:cNvSpPr/>
            <p:nvPr/>
          </p:nvSpPr>
          <p:spPr>
            <a:xfrm>
              <a:off x="1980625" y="3942425"/>
              <a:ext cx="4125" cy="4125"/>
            </a:xfrm>
            <a:custGeom>
              <a:avLst/>
              <a:gdLst/>
              <a:ahLst/>
              <a:cxnLst/>
              <a:rect l="l" t="t" r="r" b="b"/>
              <a:pathLst>
                <a:path w="165" h="165" extrusionOk="0">
                  <a:moveTo>
                    <a:pt x="83" y="0"/>
                  </a:moveTo>
                  <a:cubicBezTo>
                    <a:pt x="34" y="0"/>
                    <a:pt x="1" y="37"/>
                    <a:pt x="1" y="82"/>
                  </a:cubicBezTo>
                  <a:cubicBezTo>
                    <a:pt x="1" y="127"/>
                    <a:pt x="34" y="164"/>
                    <a:pt x="83" y="164"/>
                  </a:cubicBezTo>
                  <a:cubicBezTo>
                    <a:pt x="128" y="164"/>
                    <a:pt x="165" y="127"/>
                    <a:pt x="165" y="82"/>
                  </a:cubicBezTo>
                  <a:cubicBezTo>
                    <a:pt x="165" y="37"/>
                    <a:pt x="128" y="0"/>
                    <a:pt x="8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6" name="Google Shape;1646;p16"/>
            <p:cNvSpPr/>
            <p:nvPr/>
          </p:nvSpPr>
          <p:spPr>
            <a:xfrm>
              <a:off x="1932750" y="3959525"/>
              <a:ext cx="5475" cy="5475"/>
            </a:xfrm>
            <a:custGeom>
              <a:avLst/>
              <a:gdLst/>
              <a:ahLst/>
              <a:cxnLst/>
              <a:rect l="l" t="t" r="r" b="b"/>
              <a:pathLst>
                <a:path w="219" h="219" extrusionOk="0">
                  <a:moveTo>
                    <a:pt x="118" y="1"/>
                  </a:moveTo>
                  <a:cubicBezTo>
                    <a:pt x="116" y="1"/>
                    <a:pt x="114" y="1"/>
                    <a:pt x="112" y="1"/>
                  </a:cubicBezTo>
                  <a:cubicBezTo>
                    <a:pt x="54" y="1"/>
                    <a:pt x="1" y="54"/>
                    <a:pt x="1" y="112"/>
                  </a:cubicBezTo>
                  <a:cubicBezTo>
                    <a:pt x="1" y="165"/>
                    <a:pt x="50" y="218"/>
                    <a:pt x="112" y="218"/>
                  </a:cubicBezTo>
                  <a:cubicBezTo>
                    <a:pt x="165" y="218"/>
                    <a:pt x="218" y="173"/>
                    <a:pt x="218" y="112"/>
                  </a:cubicBezTo>
                  <a:cubicBezTo>
                    <a:pt x="218" y="49"/>
                    <a:pt x="169" y="1"/>
                    <a:pt x="11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7" name="Google Shape;1647;p16"/>
            <p:cNvSpPr/>
            <p:nvPr/>
          </p:nvSpPr>
          <p:spPr>
            <a:xfrm>
              <a:off x="1848700" y="3962300"/>
              <a:ext cx="4950" cy="4850"/>
            </a:xfrm>
            <a:custGeom>
              <a:avLst/>
              <a:gdLst/>
              <a:ahLst/>
              <a:cxnLst/>
              <a:rect l="l" t="t" r="r" b="b"/>
              <a:pathLst>
                <a:path w="198" h="194" extrusionOk="0">
                  <a:moveTo>
                    <a:pt x="99" y="1"/>
                  </a:moveTo>
                  <a:cubicBezTo>
                    <a:pt x="50" y="1"/>
                    <a:pt x="1" y="42"/>
                    <a:pt x="1" y="95"/>
                  </a:cubicBezTo>
                  <a:cubicBezTo>
                    <a:pt x="1" y="148"/>
                    <a:pt x="42" y="194"/>
                    <a:pt x="99" y="194"/>
                  </a:cubicBezTo>
                  <a:cubicBezTo>
                    <a:pt x="152" y="194"/>
                    <a:pt x="197" y="153"/>
                    <a:pt x="197" y="95"/>
                  </a:cubicBezTo>
                  <a:cubicBezTo>
                    <a:pt x="197" y="38"/>
                    <a:pt x="152" y="1"/>
                    <a:pt x="9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8" name="Google Shape;1648;p16"/>
            <p:cNvSpPr/>
            <p:nvPr/>
          </p:nvSpPr>
          <p:spPr>
            <a:xfrm>
              <a:off x="1847975" y="4095775"/>
              <a:ext cx="3825" cy="3925"/>
            </a:xfrm>
            <a:custGeom>
              <a:avLst/>
              <a:gdLst/>
              <a:ahLst/>
              <a:cxnLst/>
              <a:rect l="l" t="t" r="r" b="b"/>
              <a:pathLst>
                <a:path w="153" h="157" extrusionOk="0">
                  <a:moveTo>
                    <a:pt x="85" y="0"/>
                  </a:moveTo>
                  <a:cubicBezTo>
                    <a:pt x="83" y="0"/>
                    <a:pt x="81" y="0"/>
                    <a:pt x="79" y="1"/>
                  </a:cubicBezTo>
                  <a:cubicBezTo>
                    <a:pt x="38" y="1"/>
                    <a:pt x="1" y="29"/>
                    <a:pt x="1" y="79"/>
                  </a:cubicBezTo>
                  <a:cubicBezTo>
                    <a:pt x="1" y="120"/>
                    <a:pt x="30" y="156"/>
                    <a:pt x="79" y="156"/>
                  </a:cubicBezTo>
                  <a:cubicBezTo>
                    <a:pt x="116" y="156"/>
                    <a:pt x="153" y="124"/>
                    <a:pt x="153" y="79"/>
                  </a:cubicBezTo>
                  <a:cubicBezTo>
                    <a:pt x="153" y="32"/>
                    <a:pt x="120" y="0"/>
                    <a:pt x="8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9" name="Google Shape;1649;p16"/>
            <p:cNvSpPr/>
            <p:nvPr/>
          </p:nvSpPr>
          <p:spPr>
            <a:xfrm>
              <a:off x="1755925" y="4119875"/>
              <a:ext cx="1875" cy="1750"/>
            </a:xfrm>
            <a:custGeom>
              <a:avLst/>
              <a:gdLst/>
              <a:ahLst/>
              <a:cxnLst/>
              <a:rect l="l" t="t" r="r" b="b"/>
              <a:pathLst>
                <a:path w="75" h="70" extrusionOk="0">
                  <a:moveTo>
                    <a:pt x="37" y="0"/>
                  </a:moveTo>
                  <a:cubicBezTo>
                    <a:pt x="17" y="0"/>
                    <a:pt x="1" y="17"/>
                    <a:pt x="1" y="37"/>
                  </a:cubicBezTo>
                  <a:cubicBezTo>
                    <a:pt x="1" y="58"/>
                    <a:pt x="17" y="70"/>
                    <a:pt x="37" y="70"/>
                  </a:cubicBezTo>
                  <a:cubicBezTo>
                    <a:pt x="58" y="70"/>
                    <a:pt x="74" y="58"/>
                    <a:pt x="74" y="37"/>
                  </a:cubicBezTo>
                  <a:cubicBezTo>
                    <a:pt x="74" y="21"/>
                    <a:pt x="58" y="0"/>
                    <a:pt x="3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0" name="Google Shape;1650;p16"/>
            <p:cNvSpPr/>
            <p:nvPr/>
          </p:nvSpPr>
          <p:spPr>
            <a:xfrm>
              <a:off x="1771600" y="4006175"/>
              <a:ext cx="1575" cy="1575"/>
            </a:xfrm>
            <a:custGeom>
              <a:avLst/>
              <a:gdLst/>
              <a:ahLst/>
              <a:cxnLst/>
              <a:rect l="l" t="t" r="r" b="b"/>
              <a:pathLst>
                <a:path w="63" h="63" extrusionOk="0">
                  <a:moveTo>
                    <a:pt x="30" y="1"/>
                  </a:moveTo>
                  <a:cubicBezTo>
                    <a:pt x="17" y="1"/>
                    <a:pt x="1" y="17"/>
                    <a:pt x="1" y="34"/>
                  </a:cubicBezTo>
                  <a:cubicBezTo>
                    <a:pt x="1" y="50"/>
                    <a:pt x="17" y="62"/>
                    <a:pt x="30" y="62"/>
                  </a:cubicBezTo>
                  <a:cubicBezTo>
                    <a:pt x="46" y="62"/>
                    <a:pt x="62" y="50"/>
                    <a:pt x="62" y="34"/>
                  </a:cubicBezTo>
                  <a:cubicBezTo>
                    <a:pt x="62" y="13"/>
                    <a:pt x="46" y="1"/>
                    <a:pt x="3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1" name="Google Shape;1651;p16"/>
            <p:cNvSpPr/>
            <p:nvPr/>
          </p:nvSpPr>
          <p:spPr>
            <a:xfrm>
              <a:off x="1733575" y="3975225"/>
              <a:ext cx="7725" cy="7700"/>
            </a:xfrm>
            <a:custGeom>
              <a:avLst/>
              <a:gdLst/>
              <a:ahLst/>
              <a:cxnLst/>
              <a:rect l="l" t="t" r="r" b="b"/>
              <a:pathLst>
                <a:path w="309" h="308" extrusionOk="0">
                  <a:moveTo>
                    <a:pt x="152" y="0"/>
                  </a:moveTo>
                  <a:cubicBezTo>
                    <a:pt x="66" y="0"/>
                    <a:pt x="1" y="70"/>
                    <a:pt x="1" y="152"/>
                  </a:cubicBezTo>
                  <a:cubicBezTo>
                    <a:pt x="1" y="238"/>
                    <a:pt x="66" y="308"/>
                    <a:pt x="152" y="308"/>
                  </a:cubicBezTo>
                  <a:cubicBezTo>
                    <a:pt x="238" y="308"/>
                    <a:pt x="308" y="238"/>
                    <a:pt x="308" y="152"/>
                  </a:cubicBezTo>
                  <a:cubicBezTo>
                    <a:pt x="308" y="70"/>
                    <a:pt x="238" y="0"/>
                    <a:pt x="15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2" name="Google Shape;1652;p16"/>
            <p:cNvSpPr/>
            <p:nvPr/>
          </p:nvSpPr>
          <p:spPr>
            <a:xfrm>
              <a:off x="1760325" y="4037150"/>
              <a:ext cx="3325" cy="3300"/>
            </a:xfrm>
            <a:custGeom>
              <a:avLst/>
              <a:gdLst/>
              <a:ahLst/>
              <a:cxnLst/>
              <a:rect l="l" t="t" r="r" b="b"/>
              <a:pathLst>
                <a:path w="133" h="132" extrusionOk="0">
                  <a:moveTo>
                    <a:pt x="66" y="0"/>
                  </a:moveTo>
                  <a:cubicBezTo>
                    <a:pt x="30" y="0"/>
                    <a:pt x="1" y="29"/>
                    <a:pt x="1" y="66"/>
                  </a:cubicBezTo>
                  <a:cubicBezTo>
                    <a:pt x="1" y="103"/>
                    <a:pt x="30" y="131"/>
                    <a:pt x="66" y="131"/>
                  </a:cubicBezTo>
                  <a:cubicBezTo>
                    <a:pt x="103" y="131"/>
                    <a:pt x="132" y="103"/>
                    <a:pt x="132" y="66"/>
                  </a:cubicBezTo>
                  <a:cubicBezTo>
                    <a:pt x="132" y="29"/>
                    <a:pt x="103" y="0"/>
                    <a:pt x="6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3" name="Google Shape;1653;p16"/>
            <p:cNvSpPr/>
            <p:nvPr/>
          </p:nvSpPr>
          <p:spPr>
            <a:xfrm>
              <a:off x="1652900" y="4030075"/>
              <a:ext cx="6700" cy="6675"/>
            </a:xfrm>
            <a:custGeom>
              <a:avLst/>
              <a:gdLst/>
              <a:ahLst/>
              <a:cxnLst/>
              <a:rect l="l" t="t" r="r" b="b"/>
              <a:pathLst>
                <a:path w="268" h="267" extrusionOk="0">
                  <a:moveTo>
                    <a:pt x="136" y="0"/>
                  </a:moveTo>
                  <a:cubicBezTo>
                    <a:pt x="62" y="0"/>
                    <a:pt x="1" y="58"/>
                    <a:pt x="1" y="131"/>
                  </a:cubicBezTo>
                  <a:cubicBezTo>
                    <a:pt x="1" y="205"/>
                    <a:pt x="58" y="267"/>
                    <a:pt x="136" y="267"/>
                  </a:cubicBezTo>
                  <a:cubicBezTo>
                    <a:pt x="206" y="267"/>
                    <a:pt x="267" y="209"/>
                    <a:pt x="267" y="131"/>
                  </a:cubicBezTo>
                  <a:cubicBezTo>
                    <a:pt x="267" y="58"/>
                    <a:pt x="206" y="0"/>
                    <a:pt x="13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4" name="Google Shape;1654;p16"/>
            <p:cNvSpPr/>
            <p:nvPr/>
          </p:nvSpPr>
          <p:spPr>
            <a:xfrm>
              <a:off x="1676900" y="4160875"/>
              <a:ext cx="6175" cy="6175"/>
            </a:xfrm>
            <a:custGeom>
              <a:avLst/>
              <a:gdLst/>
              <a:ahLst/>
              <a:cxnLst/>
              <a:rect l="l" t="t" r="r" b="b"/>
              <a:pathLst>
                <a:path w="247" h="247" extrusionOk="0">
                  <a:moveTo>
                    <a:pt x="123" y="1"/>
                  </a:moveTo>
                  <a:cubicBezTo>
                    <a:pt x="53" y="1"/>
                    <a:pt x="0" y="54"/>
                    <a:pt x="0" y="124"/>
                  </a:cubicBezTo>
                  <a:cubicBezTo>
                    <a:pt x="0" y="193"/>
                    <a:pt x="53" y="247"/>
                    <a:pt x="123" y="247"/>
                  </a:cubicBezTo>
                  <a:cubicBezTo>
                    <a:pt x="193" y="247"/>
                    <a:pt x="246" y="193"/>
                    <a:pt x="246" y="124"/>
                  </a:cubicBezTo>
                  <a:cubicBezTo>
                    <a:pt x="246" y="54"/>
                    <a:pt x="193" y="1"/>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5" name="Google Shape;1655;p16"/>
            <p:cNvSpPr/>
            <p:nvPr/>
          </p:nvSpPr>
          <p:spPr>
            <a:xfrm>
              <a:off x="1592925" y="4074250"/>
              <a:ext cx="850" cy="850"/>
            </a:xfrm>
            <a:custGeom>
              <a:avLst/>
              <a:gdLst/>
              <a:ahLst/>
              <a:cxnLst/>
              <a:rect l="l" t="t" r="r" b="b"/>
              <a:pathLst>
                <a:path w="34" h="34" extrusionOk="0">
                  <a:moveTo>
                    <a:pt x="17" y="1"/>
                  </a:moveTo>
                  <a:cubicBezTo>
                    <a:pt x="9" y="1"/>
                    <a:pt x="1" y="9"/>
                    <a:pt x="1" y="17"/>
                  </a:cubicBezTo>
                  <a:cubicBezTo>
                    <a:pt x="1" y="25"/>
                    <a:pt x="9" y="33"/>
                    <a:pt x="17" y="33"/>
                  </a:cubicBezTo>
                  <a:cubicBezTo>
                    <a:pt x="25" y="33"/>
                    <a:pt x="33" y="25"/>
                    <a:pt x="33" y="17"/>
                  </a:cubicBezTo>
                  <a:cubicBezTo>
                    <a:pt x="33" y="9"/>
                    <a:pt x="25" y="1"/>
                    <a:pt x="1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6" name="Google Shape;1656;p16"/>
            <p:cNvSpPr/>
            <p:nvPr/>
          </p:nvSpPr>
          <p:spPr>
            <a:xfrm>
              <a:off x="1545675" y="4003725"/>
              <a:ext cx="7925" cy="8025"/>
            </a:xfrm>
            <a:custGeom>
              <a:avLst/>
              <a:gdLst/>
              <a:ahLst/>
              <a:cxnLst/>
              <a:rect l="l" t="t" r="r" b="b"/>
              <a:pathLst>
                <a:path w="317" h="321" extrusionOk="0">
                  <a:moveTo>
                    <a:pt x="160" y="0"/>
                  </a:moveTo>
                  <a:cubicBezTo>
                    <a:pt x="70" y="0"/>
                    <a:pt x="0" y="74"/>
                    <a:pt x="0" y="160"/>
                  </a:cubicBezTo>
                  <a:cubicBezTo>
                    <a:pt x="0" y="251"/>
                    <a:pt x="70" y="320"/>
                    <a:pt x="160" y="320"/>
                  </a:cubicBezTo>
                  <a:cubicBezTo>
                    <a:pt x="246" y="320"/>
                    <a:pt x="316" y="251"/>
                    <a:pt x="316" y="160"/>
                  </a:cubicBezTo>
                  <a:cubicBezTo>
                    <a:pt x="316" y="74"/>
                    <a:pt x="246" y="0"/>
                    <a:pt x="16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7" name="Google Shape;1657;p16"/>
            <p:cNvSpPr/>
            <p:nvPr/>
          </p:nvSpPr>
          <p:spPr>
            <a:xfrm>
              <a:off x="1611575" y="3970100"/>
              <a:ext cx="1775" cy="1775"/>
            </a:xfrm>
            <a:custGeom>
              <a:avLst/>
              <a:gdLst/>
              <a:ahLst/>
              <a:cxnLst/>
              <a:rect l="l" t="t" r="r" b="b"/>
              <a:pathLst>
                <a:path w="71" h="71" extrusionOk="0">
                  <a:moveTo>
                    <a:pt x="34" y="0"/>
                  </a:moveTo>
                  <a:cubicBezTo>
                    <a:pt x="13" y="0"/>
                    <a:pt x="1" y="13"/>
                    <a:pt x="1" y="33"/>
                  </a:cubicBezTo>
                  <a:cubicBezTo>
                    <a:pt x="1" y="54"/>
                    <a:pt x="13" y="70"/>
                    <a:pt x="34" y="70"/>
                  </a:cubicBezTo>
                  <a:cubicBezTo>
                    <a:pt x="54" y="70"/>
                    <a:pt x="71" y="58"/>
                    <a:pt x="71" y="33"/>
                  </a:cubicBezTo>
                  <a:cubicBezTo>
                    <a:pt x="71" y="17"/>
                    <a:pt x="54" y="0"/>
                    <a:pt x="3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8" name="Google Shape;1658;p16"/>
            <p:cNvSpPr/>
            <p:nvPr/>
          </p:nvSpPr>
          <p:spPr>
            <a:xfrm>
              <a:off x="1587700" y="3902850"/>
              <a:ext cx="7200" cy="7200"/>
            </a:xfrm>
            <a:custGeom>
              <a:avLst/>
              <a:gdLst/>
              <a:ahLst/>
              <a:cxnLst/>
              <a:rect l="l" t="t" r="r" b="b"/>
              <a:pathLst>
                <a:path w="288" h="288" extrusionOk="0">
                  <a:moveTo>
                    <a:pt x="144" y="1"/>
                  </a:moveTo>
                  <a:cubicBezTo>
                    <a:pt x="66" y="1"/>
                    <a:pt x="1" y="62"/>
                    <a:pt x="1" y="144"/>
                  </a:cubicBezTo>
                  <a:cubicBezTo>
                    <a:pt x="1" y="222"/>
                    <a:pt x="66" y="288"/>
                    <a:pt x="144" y="288"/>
                  </a:cubicBezTo>
                  <a:cubicBezTo>
                    <a:pt x="222" y="288"/>
                    <a:pt x="288" y="222"/>
                    <a:pt x="288" y="144"/>
                  </a:cubicBezTo>
                  <a:cubicBezTo>
                    <a:pt x="288" y="62"/>
                    <a:pt x="222" y="1"/>
                    <a:pt x="14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9" name="Google Shape;1659;p16"/>
            <p:cNvSpPr/>
            <p:nvPr/>
          </p:nvSpPr>
          <p:spPr>
            <a:xfrm>
              <a:off x="1558275" y="3913400"/>
              <a:ext cx="1575" cy="1575"/>
            </a:xfrm>
            <a:custGeom>
              <a:avLst/>
              <a:gdLst/>
              <a:ahLst/>
              <a:cxnLst/>
              <a:rect l="l" t="t" r="r" b="b"/>
              <a:pathLst>
                <a:path w="63" h="63" extrusionOk="0">
                  <a:moveTo>
                    <a:pt x="29" y="1"/>
                  </a:moveTo>
                  <a:cubicBezTo>
                    <a:pt x="13" y="1"/>
                    <a:pt x="1" y="17"/>
                    <a:pt x="1" y="34"/>
                  </a:cubicBezTo>
                  <a:cubicBezTo>
                    <a:pt x="1" y="46"/>
                    <a:pt x="13" y="62"/>
                    <a:pt x="29" y="62"/>
                  </a:cubicBezTo>
                  <a:cubicBezTo>
                    <a:pt x="46" y="62"/>
                    <a:pt x="62" y="50"/>
                    <a:pt x="62" y="34"/>
                  </a:cubicBezTo>
                  <a:cubicBezTo>
                    <a:pt x="62" y="17"/>
                    <a:pt x="50" y="1"/>
                    <a:pt x="2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0" name="Google Shape;1660;p16"/>
            <p:cNvSpPr/>
            <p:nvPr/>
          </p:nvSpPr>
          <p:spPr>
            <a:xfrm>
              <a:off x="1494425" y="3900400"/>
              <a:ext cx="3600" cy="3600"/>
            </a:xfrm>
            <a:custGeom>
              <a:avLst/>
              <a:gdLst/>
              <a:ahLst/>
              <a:cxnLst/>
              <a:rect l="l" t="t" r="r" b="b"/>
              <a:pathLst>
                <a:path w="144" h="144" extrusionOk="0">
                  <a:moveTo>
                    <a:pt x="74" y="0"/>
                  </a:moveTo>
                  <a:cubicBezTo>
                    <a:pt x="33" y="0"/>
                    <a:pt x="0" y="29"/>
                    <a:pt x="0" y="70"/>
                  </a:cubicBezTo>
                  <a:cubicBezTo>
                    <a:pt x="0" y="111"/>
                    <a:pt x="33" y="144"/>
                    <a:pt x="74" y="144"/>
                  </a:cubicBezTo>
                  <a:cubicBezTo>
                    <a:pt x="115" y="144"/>
                    <a:pt x="144" y="111"/>
                    <a:pt x="144" y="70"/>
                  </a:cubicBezTo>
                  <a:cubicBezTo>
                    <a:pt x="144" y="29"/>
                    <a:pt x="115" y="0"/>
                    <a:pt x="7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1" name="Google Shape;1661;p16"/>
            <p:cNvSpPr/>
            <p:nvPr/>
          </p:nvSpPr>
          <p:spPr>
            <a:xfrm>
              <a:off x="1459350" y="3922325"/>
              <a:ext cx="5350" cy="5350"/>
            </a:xfrm>
            <a:custGeom>
              <a:avLst/>
              <a:gdLst/>
              <a:ahLst/>
              <a:cxnLst/>
              <a:rect l="l" t="t" r="r" b="b"/>
              <a:pathLst>
                <a:path w="214" h="214" extrusionOk="0">
                  <a:moveTo>
                    <a:pt x="114" y="0"/>
                  </a:moveTo>
                  <a:cubicBezTo>
                    <a:pt x="111" y="0"/>
                    <a:pt x="109" y="0"/>
                    <a:pt x="107" y="1"/>
                  </a:cubicBezTo>
                  <a:cubicBezTo>
                    <a:pt x="46" y="1"/>
                    <a:pt x="1" y="46"/>
                    <a:pt x="1" y="107"/>
                  </a:cubicBezTo>
                  <a:cubicBezTo>
                    <a:pt x="1" y="169"/>
                    <a:pt x="46" y="214"/>
                    <a:pt x="107" y="214"/>
                  </a:cubicBezTo>
                  <a:cubicBezTo>
                    <a:pt x="169" y="214"/>
                    <a:pt x="214" y="169"/>
                    <a:pt x="214" y="107"/>
                  </a:cubicBezTo>
                  <a:cubicBezTo>
                    <a:pt x="214" y="52"/>
                    <a:pt x="168" y="0"/>
                    <a:pt x="11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2" name="Google Shape;1662;p16"/>
            <p:cNvSpPr/>
            <p:nvPr/>
          </p:nvSpPr>
          <p:spPr>
            <a:xfrm>
              <a:off x="1437725" y="3933700"/>
              <a:ext cx="4125" cy="4125"/>
            </a:xfrm>
            <a:custGeom>
              <a:avLst/>
              <a:gdLst/>
              <a:ahLst/>
              <a:cxnLst/>
              <a:rect l="l" t="t" r="r" b="b"/>
              <a:pathLst>
                <a:path w="165" h="165" extrusionOk="0">
                  <a:moveTo>
                    <a:pt x="82" y="1"/>
                  </a:moveTo>
                  <a:cubicBezTo>
                    <a:pt x="37" y="1"/>
                    <a:pt x="0" y="38"/>
                    <a:pt x="0" y="83"/>
                  </a:cubicBezTo>
                  <a:cubicBezTo>
                    <a:pt x="0" y="128"/>
                    <a:pt x="37" y="165"/>
                    <a:pt x="82" y="165"/>
                  </a:cubicBezTo>
                  <a:cubicBezTo>
                    <a:pt x="132" y="165"/>
                    <a:pt x="165" y="128"/>
                    <a:pt x="165" y="83"/>
                  </a:cubicBezTo>
                  <a:cubicBezTo>
                    <a:pt x="165" y="38"/>
                    <a:pt x="132" y="1"/>
                    <a:pt x="8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3" name="Google Shape;1663;p16"/>
            <p:cNvSpPr/>
            <p:nvPr/>
          </p:nvSpPr>
          <p:spPr>
            <a:xfrm>
              <a:off x="2428100" y="4223300"/>
              <a:ext cx="5350" cy="5350"/>
            </a:xfrm>
            <a:custGeom>
              <a:avLst/>
              <a:gdLst/>
              <a:ahLst/>
              <a:cxnLst/>
              <a:rect l="l" t="t" r="r" b="b"/>
              <a:pathLst>
                <a:path w="214" h="214" extrusionOk="0">
                  <a:moveTo>
                    <a:pt x="107" y="1"/>
                  </a:moveTo>
                  <a:cubicBezTo>
                    <a:pt x="50" y="1"/>
                    <a:pt x="1" y="46"/>
                    <a:pt x="1" y="107"/>
                  </a:cubicBezTo>
                  <a:cubicBezTo>
                    <a:pt x="1" y="165"/>
                    <a:pt x="50" y="214"/>
                    <a:pt x="107" y="214"/>
                  </a:cubicBezTo>
                  <a:cubicBezTo>
                    <a:pt x="165" y="214"/>
                    <a:pt x="214" y="169"/>
                    <a:pt x="214" y="107"/>
                  </a:cubicBezTo>
                  <a:cubicBezTo>
                    <a:pt x="214" y="50"/>
                    <a:pt x="165"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4" name="Google Shape;1664;p16"/>
            <p:cNvSpPr/>
            <p:nvPr/>
          </p:nvSpPr>
          <p:spPr>
            <a:xfrm>
              <a:off x="2350800" y="4177175"/>
              <a:ext cx="1050" cy="1050"/>
            </a:xfrm>
            <a:custGeom>
              <a:avLst/>
              <a:gdLst/>
              <a:ahLst/>
              <a:cxnLst/>
              <a:rect l="l" t="t" r="r" b="b"/>
              <a:pathLst>
                <a:path w="42" h="42" extrusionOk="0">
                  <a:moveTo>
                    <a:pt x="21" y="0"/>
                  </a:moveTo>
                  <a:cubicBezTo>
                    <a:pt x="9" y="0"/>
                    <a:pt x="1" y="9"/>
                    <a:pt x="1" y="21"/>
                  </a:cubicBezTo>
                  <a:cubicBezTo>
                    <a:pt x="1" y="29"/>
                    <a:pt x="9" y="41"/>
                    <a:pt x="21" y="41"/>
                  </a:cubicBezTo>
                  <a:cubicBezTo>
                    <a:pt x="30" y="41"/>
                    <a:pt x="42" y="29"/>
                    <a:pt x="42" y="21"/>
                  </a:cubicBezTo>
                  <a:cubicBezTo>
                    <a:pt x="42" y="9"/>
                    <a:pt x="38" y="0"/>
                    <a:pt x="2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5" name="Google Shape;1665;p16"/>
            <p:cNvSpPr/>
            <p:nvPr/>
          </p:nvSpPr>
          <p:spPr>
            <a:xfrm>
              <a:off x="2304275" y="4193975"/>
              <a:ext cx="6175" cy="6175"/>
            </a:xfrm>
            <a:custGeom>
              <a:avLst/>
              <a:gdLst/>
              <a:ahLst/>
              <a:cxnLst/>
              <a:rect l="l" t="t" r="r" b="b"/>
              <a:pathLst>
                <a:path w="247" h="247" extrusionOk="0">
                  <a:moveTo>
                    <a:pt x="123" y="1"/>
                  </a:moveTo>
                  <a:cubicBezTo>
                    <a:pt x="58" y="1"/>
                    <a:pt x="0" y="54"/>
                    <a:pt x="0" y="124"/>
                  </a:cubicBezTo>
                  <a:cubicBezTo>
                    <a:pt x="0" y="190"/>
                    <a:pt x="58" y="247"/>
                    <a:pt x="123" y="247"/>
                  </a:cubicBezTo>
                  <a:cubicBezTo>
                    <a:pt x="189" y="247"/>
                    <a:pt x="246" y="190"/>
                    <a:pt x="246" y="124"/>
                  </a:cubicBezTo>
                  <a:cubicBezTo>
                    <a:pt x="246" y="54"/>
                    <a:pt x="189" y="1"/>
                    <a:pt x="123"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6" name="Google Shape;1666;p16"/>
            <p:cNvSpPr/>
            <p:nvPr/>
          </p:nvSpPr>
          <p:spPr>
            <a:xfrm>
              <a:off x="2225650" y="4159950"/>
              <a:ext cx="7900" cy="8025"/>
            </a:xfrm>
            <a:custGeom>
              <a:avLst/>
              <a:gdLst/>
              <a:ahLst/>
              <a:cxnLst/>
              <a:rect l="l" t="t" r="r" b="b"/>
              <a:pathLst>
                <a:path w="316" h="321" extrusionOk="0">
                  <a:moveTo>
                    <a:pt x="156" y="1"/>
                  </a:moveTo>
                  <a:cubicBezTo>
                    <a:pt x="70" y="1"/>
                    <a:pt x="0" y="74"/>
                    <a:pt x="0" y="161"/>
                  </a:cubicBezTo>
                  <a:cubicBezTo>
                    <a:pt x="0" y="247"/>
                    <a:pt x="70" y="320"/>
                    <a:pt x="156" y="320"/>
                  </a:cubicBezTo>
                  <a:cubicBezTo>
                    <a:pt x="246" y="320"/>
                    <a:pt x="316" y="247"/>
                    <a:pt x="316" y="161"/>
                  </a:cubicBezTo>
                  <a:cubicBezTo>
                    <a:pt x="316" y="74"/>
                    <a:pt x="250" y="1"/>
                    <a:pt x="15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7" name="Google Shape;1667;p16"/>
            <p:cNvSpPr/>
            <p:nvPr/>
          </p:nvSpPr>
          <p:spPr>
            <a:xfrm>
              <a:off x="2258025" y="4018175"/>
              <a:ext cx="2300" cy="2275"/>
            </a:xfrm>
            <a:custGeom>
              <a:avLst/>
              <a:gdLst/>
              <a:ahLst/>
              <a:cxnLst/>
              <a:rect l="l" t="t" r="r" b="b"/>
              <a:pathLst>
                <a:path w="92" h="91" extrusionOk="0">
                  <a:moveTo>
                    <a:pt x="46" y="1"/>
                  </a:moveTo>
                  <a:cubicBezTo>
                    <a:pt x="21" y="1"/>
                    <a:pt x="1" y="21"/>
                    <a:pt x="1" y="46"/>
                  </a:cubicBezTo>
                  <a:cubicBezTo>
                    <a:pt x="1" y="70"/>
                    <a:pt x="21" y="91"/>
                    <a:pt x="46" y="91"/>
                  </a:cubicBezTo>
                  <a:cubicBezTo>
                    <a:pt x="71" y="91"/>
                    <a:pt x="91" y="70"/>
                    <a:pt x="91" y="46"/>
                  </a:cubicBezTo>
                  <a:cubicBezTo>
                    <a:pt x="91" y="21"/>
                    <a:pt x="71" y="1"/>
                    <a:pt x="4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8" name="Google Shape;1668;p16"/>
            <p:cNvSpPr/>
            <p:nvPr/>
          </p:nvSpPr>
          <p:spPr>
            <a:xfrm>
              <a:off x="2131325" y="4003000"/>
              <a:ext cx="6375" cy="6375"/>
            </a:xfrm>
            <a:custGeom>
              <a:avLst/>
              <a:gdLst/>
              <a:ahLst/>
              <a:cxnLst/>
              <a:rect l="l" t="t" r="r" b="b"/>
              <a:pathLst>
                <a:path w="255" h="255" extrusionOk="0">
                  <a:moveTo>
                    <a:pt x="128" y="1"/>
                  </a:moveTo>
                  <a:cubicBezTo>
                    <a:pt x="54" y="1"/>
                    <a:pt x="1" y="58"/>
                    <a:pt x="1" y="128"/>
                  </a:cubicBezTo>
                  <a:cubicBezTo>
                    <a:pt x="1" y="202"/>
                    <a:pt x="54" y="255"/>
                    <a:pt x="128" y="255"/>
                  </a:cubicBezTo>
                  <a:cubicBezTo>
                    <a:pt x="198" y="255"/>
                    <a:pt x="255" y="202"/>
                    <a:pt x="255" y="128"/>
                  </a:cubicBezTo>
                  <a:cubicBezTo>
                    <a:pt x="255" y="58"/>
                    <a:pt x="198" y="1"/>
                    <a:pt x="12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9" name="Google Shape;1669;p16"/>
            <p:cNvSpPr/>
            <p:nvPr/>
          </p:nvSpPr>
          <p:spPr>
            <a:xfrm>
              <a:off x="1959825" y="4019825"/>
              <a:ext cx="1350" cy="1250"/>
            </a:xfrm>
            <a:custGeom>
              <a:avLst/>
              <a:gdLst/>
              <a:ahLst/>
              <a:cxnLst/>
              <a:rect l="l" t="t" r="r" b="b"/>
              <a:pathLst>
                <a:path w="54" h="50" extrusionOk="0">
                  <a:moveTo>
                    <a:pt x="25" y="0"/>
                  </a:moveTo>
                  <a:cubicBezTo>
                    <a:pt x="13" y="0"/>
                    <a:pt x="1" y="8"/>
                    <a:pt x="1" y="25"/>
                  </a:cubicBezTo>
                  <a:cubicBezTo>
                    <a:pt x="1" y="41"/>
                    <a:pt x="13" y="49"/>
                    <a:pt x="25" y="49"/>
                  </a:cubicBezTo>
                  <a:cubicBezTo>
                    <a:pt x="42" y="49"/>
                    <a:pt x="54" y="41"/>
                    <a:pt x="54" y="25"/>
                  </a:cubicBezTo>
                  <a:cubicBezTo>
                    <a:pt x="54" y="17"/>
                    <a:pt x="42" y="0"/>
                    <a:pt x="2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0" name="Google Shape;1670;p16"/>
            <p:cNvSpPr/>
            <p:nvPr/>
          </p:nvSpPr>
          <p:spPr>
            <a:xfrm>
              <a:off x="1999400" y="3983625"/>
              <a:ext cx="2375" cy="2400"/>
            </a:xfrm>
            <a:custGeom>
              <a:avLst/>
              <a:gdLst/>
              <a:ahLst/>
              <a:cxnLst/>
              <a:rect l="l" t="t" r="r" b="b"/>
              <a:pathLst>
                <a:path w="95" h="96" extrusionOk="0">
                  <a:moveTo>
                    <a:pt x="50" y="1"/>
                  </a:moveTo>
                  <a:cubicBezTo>
                    <a:pt x="21" y="1"/>
                    <a:pt x="0" y="21"/>
                    <a:pt x="0" y="50"/>
                  </a:cubicBezTo>
                  <a:cubicBezTo>
                    <a:pt x="0" y="75"/>
                    <a:pt x="21" y="95"/>
                    <a:pt x="50" y="95"/>
                  </a:cubicBezTo>
                  <a:cubicBezTo>
                    <a:pt x="74" y="95"/>
                    <a:pt x="95" y="75"/>
                    <a:pt x="95" y="50"/>
                  </a:cubicBezTo>
                  <a:cubicBezTo>
                    <a:pt x="95" y="21"/>
                    <a:pt x="74" y="1"/>
                    <a:pt x="5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1" name="Google Shape;1671;p16"/>
            <p:cNvSpPr/>
            <p:nvPr/>
          </p:nvSpPr>
          <p:spPr>
            <a:xfrm>
              <a:off x="1916575" y="3961275"/>
              <a:ext cx="725" cy="750"/>
            </a:xfrm>
            <a:custGeom>
              <a:avLst/>
              <a:gdLst/>
              <a:ahLst/>
              <a:cxnLst/>
              <a:rect l="l" t="t" r="r" b="b"/>
              <a:pathLst>
                <a:path w="29" h="30" extrusionOk="0">
                  <a:moveTo>
                    <a:pt x="12" y="1"/>
                  </a:moveTo>
                  <a:cubicBezTo>
                    <a:pt x="4" y="1"/>
                    <a:pt x="0" y="5"/>
                    <a:pt x="0" y="13"/>
                  </a:cubicBezTo>
                  <a:cubicBezTo>
                    <a:pt x="0" y="25"/>
                    <a:pt x="4" y="30"/>
                    <a:pt x="12" y="30"/>
                  </a:cubicBezTo>
                  <a:cubicBezTo>
                    <a:pt x="25" y="30"/>
                    <a:pt x="29" y="25"/>
                    <a:pt x="29" y="13"/>
                  </a:cubicBezTo>
                  <a:cubicBezTo>
                    <a:pt x="29" y="5"/>
                    <a:pt x="25" y="1"/>
                    <a:pt x="1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2" name="Google Shape;1672;p16"/>
            <p:cNvSpPr/>
            <p:nvPr/>
          </p:nvSpPr>
          <p:spPr>
            <a:xfrm>
              <a:off x="1843175" y="4029350"/>
              <a:ext cx="4125" cy="4125"/>
            </a:xfrm>
            <a:custGeom>
              <a:avLst/>
              <a:gdLst/>
              <a:ahLst/>
              <a:cxnLst/>
              <a:rect l="l" t="t" r="r" b="b"/>
              <a:pathLst>
                <a:path w="165" h="165" extrusionOk="0">
                  <a:moveTo>
                    <a:pt x="82" y="1"/>
                  </a:moveTo>
                  <a:cubicBezTo>
                    <a:pt x="37" y="1"/>
                    <a:pt x="0" y="37"/>
                    <a:pt x="0" y="83"/>
                  </a:cubicBezTo>
                  <a:cubicBezTo>
                    <a:pt x="0" y="132"/>
                    <a:pt x="37" y="165"/>
                    <a:pt x="82" y="165"/>
                  </a:cubicBezTo>
                  <a:cubicBezTo>
                    <a:pt x="131" y="165"/>
                    <a:pt x="164" y="132"/>
                    <a:pt x="164" y="83"/>
                  </a:cubicBezTo>
                  <a:cubicBezTo>
                    <a:pt x="164" y="37"/>
                    <a:pt x="131" y="1"/>
                    <a:pt x="8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3" name="Google Shape;1673;p16"/>
            <p:cNvSpPr/>
            <p:nvPr/>
          </p:nvSpPr>
          <p:spPr>
            <a:xfrm>
              <a:off x="1779925" y="4041950"/>
              <a:ext cx="6675" cy="6700"/>
            </a:xfrm>
            <a:custGeom>
              <a:avLst/>
              <a:gdLst/>
              <a:ahLst/>
              <a:cxnLst/>
              <a:rect l="l" t="t" r="r" b="b"/>
              <a:pathLst>
                <a:path w="267" h="268" extrusionOk="0">
                  <a:moveTo>
                    <a:pt x="135" y="1"/>
                  </a:moveTo>
                  <a:cubicBezTo>
                    <a:pt x="62" y="1"/>
                    <a:pt x="0" y="62"/>
                    <a:pt x="0" y="132"/>
                  </a:cubicBezTo>
                  <a:cubicBezTo>
                    <a:pt x="0" y="206"/>
                    <a:pt x="62" y="267"/>
                    <a:pt x="135" y="267"/>
                  </a:cubicBezTo>
                  <a:cubicBezTo>
                    <a:pt x="205" y="267"/>
                    <a:pt x="267" y="206"/>
                    <a:pt x="267" y="132"/>
                  </a:cubicBezTo>
                  <a:cubicBezTo>
                    <a:pt x="267" y="62"/>
                    <a:pt x="205" y="1"/>
                    <a:pt x="135"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4" name="Google Shape;1674;p16"/>
            <p:cNvSpPr/>
            <p:nvPr/>
          </p:nvSpPr>
          <p:spPr>
            <a:xfrm>
              <a:off x="1740350" y="4089625"/>
              <a:ext cx="1550" cy="1575"/>
            </a:xfrm>
            <a:custGeom>
              <a:avLst/>
              <a:gdLst/>
              <a:ahLst/>
              <a:cxnLst/>
              <a:rect l="l" t="t" r="r" b="b"/>
              <a:pathLst>
                <a:path w="62" h="63" extrusionOk="0">
                  <a:moveTo>
                    <a:pt x="29" y="1"/>
                  </a:moveTo>
                  <a:cubicBezTo>
                    <a:pt x="13" y="1"/>
                    <a:pt x="0" y="13"/>
                    <a:pt x="0" y="29"/>
                  </a:cubicBezTo>
                  <a:cubicBezTo>
                    <a:pt x="0" y="50"/>
                    <a:pt x="13" y="62"/>
                    <a:pt x="29" y="62"/>
                  </a:cubicBezTo>
                  <a:cubicBezTo>
                    <a:pt x="45" y="62"/>
                    <a:pt x="62" y="50"/>
                    <a:pt x="62" y="29"/>
                  </a:cubicBezTo>
                  <a:cubicBezTo>
                    <a:pt x="62" y="13"/>
                    <a:pt x="45" y="1"/>
                    <a:pt x="2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5" name="Google Shape;1675;p16"/>
            <p:cNvSpPr/>
            <p:nvPr/>
          </p:nvSpPr>
          <p:spPr>
            <a:xfrm>
              <a:off x="1669825" y="4079375"/>
              <a:ext cx="3400" cy="3400"/>
            </a:xfrm>
            <a:custGeom>
              <a:avLst/>
              <a:gdLst/>
              <a:ahLst/>
              <a:cxnLst/>
              <a:rect l="l" t="t" r="r" b="b"/>
              <a:pathLst>
                <a:path w="136" h="136" extrusionOk="0">
                  <a:moveTo>
                    <a:pt x="70" y="1"/>
                  </a:moveTo>
                  <a:cubicBezTo>
                    <a:pt x="33" y="1"/>
                    <a:pt x="0" y="33"/>
                    <a:pt x="0" y="66"/>
                  </a:cubicBezTo>
                  <a:cubicBezTo>
                    <a:pt x="0" y="103"/>
                    <a:pt x="33" y="136"/>
                    <a:pt x="70" y="136"/>
                  </a:cubicBezTo>
                  <a:cubicBezTo>
                    <a:pt x="103" y="136"/>
                    <a:pt x="135" y="103"/>
                    <a:pt x="135" y="66"/>
                  </a:cubicBezTo>
                  <a:cubicBezTo>
                    <a:pt x="135" y="33"/>
                    <a:pt x="103" y="1"/>
                    <a:pt x="7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6" name="Google Shape;1676;p16"/>
            <p:cNvSpPr/>
            <p:nvPr/>
          </p:nvSpPr>
          <p:spPr>
            <a:xfrm>
              <a:off x="1786875" y="4151650"/>
              <a:ext cx="2800" cy="2900"/>
            </a:xfrm>
            <a:custGeom>
              <a:avLst/>
              <a:gdLst/>
              <a:ahLst/>
              <a:cxnLst/>
              <a:rect l="l" t="t" r="r" b="b"/>
              <a:pathLst>
                <a:path w="112" h="116" extrusionOk="0">
                  <a:moveTo>
                    <a:pt x="54" y="0"/>
                  </a:moveTo>
                  <a:cubicBezTo>
                    <a:pt x="26" y="0"/>
                    <a:pt x="1" y="25"/>
                    <a:pt x="1" y="58"/>
                  </a:cubicBezTo>
                  <a:cubicBezTo>
                    <a:pt x="1" y="87"/>
                    <a:pt x="26" y="115"/>
                    <a:pt x="54" y="115"/>
                  </a:cubicBezTo>
                  <a:cubicBezTo>
                    <a:pt x="87" y="115"/>
                    <a:pt x="112" y="87"/>
                    <a:pt x="112" y="58"/>
                  </a:cubicBezTo>
                  <a:cubicBezTo>
                    <a:pt x="112" y="25"/>
                    <a:pt x="87" y="0"/>
                    <a:pt x="5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7" name="Google Shape;1677;p16"/>
            <p:cNvSpPr/>
            <p:nvPr/>
          </p:nvSpPr>
          <p:spPr>
            <a:xfrm>
              <a:off x="1658750" y="4108075"/>
              <a:ext cx="3500" cy="3625"/>
            </a:xfrm>
            <a:custGeom>
              <a:avLst/>
              <a:gdLst/>
              <a:ahLst/>
              <a:cxnLst/>
              <a:rect l="l" t="t" r="r" b="b"/>
              <a:pathLst>
                <a:path w="140" h="145" extrusionOk="0">
                  <a:moveTo>
                    <a:pt x="70" y="1"/>
                  </a:moveTo>
                  <a:cubicBezTo>
                    <a:pt x="29" y="1"/>
                    <a:pt x="0" y="34"/>
                    <a:pt x="0" y="75"/>
                  </a:cubicBezTo>
                  <a:cubicBezTo>
                    <a:pt x="0" y="111"/>
                    <a:pt x="29" y="144"/>
                    <a:pt x="70" y="144"/>
                  </a:cubicBezTo>
                  <a:cubicBezTo>
                    <a:pt x="111" y="144"/>
                    <a:pt x="140" y="111"/>
                    <a:pt x="140" y="75"/>
                  </a:cubicBezTo>
                  <a:cubicBezTo>
                    <a:pt x="140" y="34"/>
                    <a:pt x="111" y="1"/>
                    <a:pt x="7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8" name="Google Shape;1678;p16"/>
            <p:cNvSpPr/>
            <p:nvPr/>
          </p:nvSpPr>
          <p:spPr>
            <a:xfrm>
              <a:off x="1644175" y="4097425"/>
              <a:ext cx="7725" cy="7700"/>
            </a:xfrm>
            <a:custGeom>
              <a:avLst/>
              <a:gdLst/>
              <a:ahLst/>
              <a:cxnLst/>
              <a:rect l="l" t="t" r="r" b="b"/>
              <a:pathLst>
                <a:path w="309" h="308" extrusionOk="0">
                  <a:moveTo>
                    <a:pt x="164" y="0"/>
                  </a:moveTo>
                  <a:cubicBezTo>
                    <a:pt x="162" y="0"/>
                    <a:pt x="159" y="0"/>
                    <a:pt x="157" y="0"/>
                  </a:cubicBezTo>
                  <a:cubicBezTo>
                    <a:pt x="75" y="0"/>
                    <a:pt x="1" y="70"/>
                    <a:pt x="1" y="156"/>
                  </a:cubicBezTo>
                  <a:cubicBezTo>
                    <a:pt x="1" y="238"/>
                    <a:pt x="67" y="308"/>
                    <a:pt x="157" y="308"/>
                  </a:cubicBezTo>
                  <a:cubicBezTo>
                    <a:pt x="239" y="308"/>
                    <a:pt x="309" y="242"/>
                    <a:pt x="309" y="156"/>
                  </a:cubicBezTo>
                  <a:cubicBezTo>
                    <a:pt x="309" y="68"/>
                    <a:pt x="247" y="0"/>
                    <a:pt x="16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9" name="Google Shape;1679;p16"/>
            <p:cNvSpPr/>
            <p:nvPr/>
          </p:nvSpPr>
          <p:spPr>
            <a:xfrm>
              <a:off x="1651375" y="4118850"/>
              <a:ext cx="1850" cy="1875"/>
            </a:xfrm>
            <a:custGeom>
              <a:avLst/>
              <a:gdLst/>
              <a:ahLst/>
              <a:cxnLst/>
              <a:rect l="l" t="t" r="r" b="b"/>
              <a:pathLst>
                <a:path w="74" h="75" extrusionOk="0">
                  <a:moveTo>
                    <a:pt x="37" y="0"/>
                  </a:moveTo>
                  <a:cubicBezTo>
                    <a:pt x="16" y="0"/>
                    <a:pt x="0" y="17"/>
                    <a:pt x="0" y="37"/>
                  </a:cubicBezTo>
                  <a:cubicBezTo>
                    <a:pt x="0" y="58"/>
                    <a:pt x="16" y="74"/>
                    <a:pt x="37" y="74"/>
                  </a:cubicBezTo>
                  <a:cubicBezTo>
                    <a:pt x="57" y="74"/>
                    <a:pt x="74" y="58"/>
                    <a:pt x="74" y="37"/>
                  </a:cubicBezTo>
                  <a:cubicBezTo>
                    <a:pt x="74" y="17"/>
                    <a:pt x="57" y="0"/>
                    <a:pt x="3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0" name="Google Shape;1680;p16"/>
            <p:cNvSpPr/>
            <p:nvPr/>
          </p:nvSpPr>
          <p:spPr>
            <a:xfrm>
              <a:off x="2236000" y="4292400"/>
              <a:ext cx="3100" cy="3000"/>
            </a:xfrm>
            <a:custGeom>
              <a:avLst/>
              <a:gdLst/>
              <a:ahLst/>
              <a:cxnLst/>
              <a:rect l="l" t="t" r="r" b="b"/>
              <a:pathLst>
                <a:path w="124" h="120" extrusionOk="0">
                  <a:moveTo>
                    <a:pt x="62" y="0"/>
                  </a:moveTo>
                  <a:cubicBezTo>
                    <a:pt x="25" y="0"/>
                    <a:pt x="0" y="29"/>
                    <a:pt x="0" y="62"/>
                  </a:cubicBezTo>
                  <a:cubicBezTo>
                    <a:pt x="0" y="95"/>
                    <a:pt x="29" y="119"/>
                    <a:pt x="62" y="119"/>
                  </a:cubicBezTo>
                  <a:cubicBezTo>
                    <a:pt x="99" y="119"/>
                    <a:pt x="123" y="91"/>
                    <a:pt x="123" y="62"/>
                  </a:cubicBezTo>
                  <a:cubicBezTo>
                    <a:pt x="123" y="25"/>
                    <a:pt x="99" y="0"/>
                    <a:pt x="6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1" name="Google Shape;1681;p16"/>
            <p:cNvSpPr/>
            <p:nvPr/>
          </p:nvSpPr>
          <p:spPr>
            <a:xfrm>
              <a:off x="2218250" y="4319350"/>
              <a:ext cx="6175" cy="6175"/>
            </a:xfrm>
            <a:custGeom>
              <a:avLst/>
              <a:gdLst/>
              <a:ahLst/>
              <a:cxnLst/>
              <a:rect l="l" t="t" r="r" b="b"/>
              <a:pathLst>
                <a:path w="247" h="247" extrusionOk="0">
                  <a:moveTo>
                    <a:pt x="124" y="1"/>
                  </a:moveTo>
                  <a:cubicBezTo>
                    <a:pt x="58" y="1"/>
                    <a:pt x="1" y="58"/>
                    <a:pt x="1" y="124"/>
                  </a:cubicBezTo>
                  <a:cubicBezTo>
                    <a:pt x="1" y="194"/>
                    <a:pt x="58" y="247"/>
                    <a:pt x="124" y="247"/>
                  </a:cubicBezTo>
                  <a:cubicBezTo>
                    <a:pt x="194" y="247"/>
                    <a:pt x="247" y="194"/>
                    <a:pt x="247" y="124"/>
                  </a:cubicBezTo>
                  <a:cubicBezTo>
                    <a:pt x="247" y="58"/>
                    <a:pt x="198" y="1"/>
                    <a:pt x="12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2" name="Google Shape;1682;p16"/>
            <p:cNvSpPr/>
            <p:nvPr/>
          </p:nvSpPr>
          <p:spPr>
            <a:xfrm>
              <a:off x="2284700" y="4225975"/>
              <a:ext cx="3800" cy="3925"/>
            </a:xfrm>
            <a:custGeom>
              <a:avLst/>
              <a:gdLst/>
              <a:ahLst/>
              <a:cxnLst/>
              <a:rect l="l" t="t" r="r" b="b"/>
              <a:pathLst>
                <a:path w="152" h="157" extrusionOk="0">
                  <a:moveTo>
                    <a:pt x="78" y="0"/>
                  </a:moveTo>
                  <a:cubicBezTo>
                    <a:pt x="37" y="0"/>
                    <a:pt x="0" y="37"/>
                    <a:pt x="0" y="78"/>
                  </a:cubicBezTo>
                  <a:cubicBezTo>
                    <a:pt x="0" y="119"/>
                    <a:pt x="37" y="156"/>
                    <a:pt x="78" y="156"/>
                  </a:cubicBezTo>
                  <a:cubicBezTo>
                    <a:pt x="119" y="156"/>
                    <a:pt x="152" y="119"/>
                    <a:pt x="152" y="78"/>
                  </a:cubicBezTo>
                  <a:cubicBezTo>
                    <a:pt x="152" y="37"/>
                    <a:pt x="119" y="0"/>
                    <a:pt x="7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3" name="Google Shape;1683;p16"/>
            <p:cNvSpPr/>
            <p:nvPr/>
          </p:nvSpPr>
          <p:spPr>
            <a:xfrm>
              <a:off x="2229650" y="4227775"/>
              <a:ext cx="1850" cy="1800"/>
            </a:xfrm>
            <a:custGeom>
              <a:avLst/>
              <a:gdLst/>
              <a:ahLst/>
              <a:cxnLst/>
              <a:rect l="l" t="t" r="r" b="b"/>
              <a:pathLst>
                <a:path w="74" h="72" extrusionOk="0">
                  <a:moveTo>
                    <a:pt x="46" y="0"/>
                  </a:moveTo>
                  <a:cubicBezTo>
                    <a:pt x="43" y="0"/>
                    <a:pt x="40" y="1"/>
                    <a:pt x="37" y="2"/>
                  </a:cubicBezTo>
                  <a:cubicBezTo>
                    <a:pt x="17" y="2"/>
                    <a:pt x="0" y="14"/>
                    <a:pt x="0" y="35"/>
                  </a:cubicBezTo>
                  <a:cubicBezTo>
                    <a:pt x="0" y="55"/>
                    <a:pt x="17" y="72"/>
                    <a:pt x="37" y="72"/>
                  </a:cubicBezTo>
                  <a:cubicBezTo>
                    <a:pt x="58" y="72"/>
                    <a:pt x="74" y="55"/>
                    <a:pt x="74" y="35"/>
                  </a:cubicBezTo>
                  <a:cubicBezTo>
                    <a:pt x="74" y="18"/>
                    <a:pt x="62" y="0"/>
                    <a:pt x="4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4" name="Google Shape;1684;p16"/>
            <p:cNvSpPr/>
            <p:nvPr/>
          </p:nvSpPr>
          <p:spPr>
            <a:xfrm>
              <a:off x="2188125" y="4234175"/>
              <a:ext cx="4625" cy="4625"/>
            </a:xfrm>
            <a:custGeom>
              <a:avLst/>
              <a:gdLst/>
              <a:ahLst/>
              <a:cxnLst/>
              <a:rect l="l" t="t" r="r" b="b"/>
              <a:pathLst>
                <a:path w="185" h="185" extrusionOk="0">
                  <a:moveTo>
                    <a:pt x="95" y="0"/>
                  </a:moveTo>
                  <a:cubicBezTo>
                    <a:pt x="46" y="0"/>
                    <a:pt x="0" y="41"/>
                    <a:pt x="0" y="91"/>
                  </a:cubicBezTo>
                  <a:cubicBezTo>
                    <a:pt x="0" y="144"/>
                    <a:pt x="46" y="185"/>
                    <a:pt x="95" y="185"/>
                  </a:cubicBezTo>
                  <a:cubicBezTo>
                    <a:pt x="144" y="185"/>
                    <a:pt x="185" y="144"/>
                    <a:pt x="185" y="91"/>
                  </a:cubicBezTo>
                  <a:cubicBezTo>
                    <a:pt x="185" y="41"/>
                    <a:pt x="144" y="0"/>
                    <a:pt x="95"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5" name="Google Shape;1685;p16"/>
            <p:cNvSpPr/>
            <p:nvPr/>
          </p:nvSpPr>
          <p:spPr>
            <a:xfrm>
              <a:off x="1971825" y="4233650"/>
              <a:ext cx="5650" cy="5675"/>
            </a:xfrm>
            <a:custGeom>
              <a:avLst/>
              <a:gdLst/>
              <a:ahLst/>
              <a:cxnLst/>
              <a:rect l="l" t="t" r="r" b="b"/>
              <a:pathLst>
                <a:path w="226" h="227" extrusionOk="0">
                  <a:moveTo>
                    <a:pt x="115" y="1"/>
                  </a:moveTo>
                  <a:cubicBezTo>
                    <a:pt x="54" y="1"/>
                    <a:pt x="0" y="50"/>
                    <a:pt x="0" y="112"/>
                  </a:cubicBezTo>
                  <a:cubicBezTo>
                    <a:pt x="0" y="177"/>
                    <a:pt x="54" y="226"/>
                    <a:pt x="115" y="226"/>
                  </a:cubicBezTo>
                  <a:cubicBezTo>
                    <a:pt x="177" y="226"/>
                    <a:pt x="226" y="177"/>
                    <a:pt x="226" y="112"/>
                  </a:cubicBezTo>
                  <a:cubicBezTo>
                    <a:pt x="226" y="50"/>
                    <a:pt x="177" y="1"/>
                    <a:pt x="115"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6" name="Google Shape;1686;p16"/>
            <p:cNvSpPr/>
            <p:nvPr/>
          </p:nvSpPr>
          <p:spPr>
            <a:xfrm>
              <a:off x="1970275" y="4277025"/>
              <a:ext cx="2400" cy="2275"/>
            </a:xfrm>
            <a:custGeom>
              <a:avLst/>
              <a:gdLst/>
              <a:ahLst/>
              <a:cxnLst/>
              <a:rect l="l" t="t" r="r" b="b"/>
              <a:pathLst>
                <a:path w="96" h="91" extrusionOk="0">
                  <a:moveTo>
                    <a:pt x="50" y="0"/>
                  </a:moveTo>
                  <a:cubicBezTo>
                    <a:pt x="21" y="0"/>
                    <a:pt x="1" y="21"/>
                    <a:pt x="1" y="45"/>
                  </a:cubicBezTo>
                  <a:cubicBezTo>
                    <a:pt x="1" y="70"/>
                    <a:pt x="21" y="91"/>
                    <a:pt x="50" y="91"/>
                  </a:cubicBezTo>
                  <a:cubicBezTo>
                    <a:pt x="75" y="91"/>
                    <a:pt x="95" y="70"/>
                    <a:pt x="95" y="45"/>
                  </a:cubicBezTo>
                  <a:cubicBezTo>
                    <a:pt x="95" y="21"/>
                    <a:pt x="75" y="0"/>
                    <a:pt x="5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7" name="Google Shape;1687;p16"/>
            <p:cNvSpPr/>
            <p:nvPr/>
          </p:nvSpPr>
          <p:spPr>
            <a:xfrm>
              <a:off x="1957775" y="4220325"/>
              <a:ext cx="5350" cy="5375"/>
            </a:xfrm>
            <a:custGeom>
              <a:avLst/>
              <a:gdLst/>
              <a:ahLst/>
              <a:cxnLst/>
              <a:rect l="l" t="t" r="r" b="b"/>
              <a:pathLst>
                <a:path w="214" h="215" extrusionOk="0">
                  <a:moveTo>
                    <a:pt x="107" y="1"/>
                  </a:moveTo>
                  <a:cubicBezTo>
                    <a:pt x="50" y="1"/>
                    <a:pt x="1" y="50"/>
                    <a:pt x="1" y="107"/>
                  </a:cubicBezTo>
                  <a:cubicBezTo>
                    <a:pt x="1" y="169"/>
                    <a:pt x="50" y="214"/>
                    <a:pt x="107" y="214"/>
                  </a:cubicBezTo>
                  <a:cubicBezTo>
                    <a:pt x="169" y="214"/>
                    <a:pt x="214" y="169"/>
                    <a:pt x="214" y="107"/>
                  </a:cubicBezTo>
                  <a:cubicBezTo>
                    <a:pt x="214" y="50"/>
                    <a:pt x="169"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8" name="Google Shape;1688;p16"/>
            <p:cNvSpPr/>
            <p:nvPr/>
          </p:nvSpPr>
          <p:spPr>
            <a:xfrm>
              <a:off x="1819275" y="4226175"/>
              <a:ext cx="5875" cy="5975"/>
            </a:xfrm>
            <a:custGeom>
              <a:avLst/>
              <a:gdLst/>
              <a:ahLst/>
              <a:cxnLst/>
              <a:rect l="l" t="t" r="r" b="b"/>
              <a:pathLst>
                <a:path w="235" h="239" extrusionOk="0">
                  <a:moveTo>
                    <a:pt x="120" y="1"/>
                  </a:moveTo>
                  <a:cubicBezTo>
                    <a:pt x="50" y="1"/>
                    <a:pt x="1" y="54"/>
                    <a:pt x="1" y="119"/>
                  </a:cubicBezTo>
                  <a:cubicBezTo>
                    <a:pt x="1" y="189"/>
                    <a:pt x="50" y="238"/>
                    <a:pt x="120" y="238"/>
                  </a:cubicBezTo>
                  <a:cubicBezTo>
                    <a:pt x="185" y="238"/>
                    <a:pt x="234" y="189"/>
                    <a:pt x="234" y="119"/>
                  </a:cubicBezTo>
                  <a:cubicBezTo>
                    <a:pt x="234" y="54"/>
                    <a:pt x="185" y="5"/>
                    <a:pt x="12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9" name="Google Shape;1689;p16"/>
            <p:cNvSpPr/>
            <p:nvPr/>
          </p:nvSpPr>
          <p:spPr>
            <a:xfrm>
              <a:off x="1808525" y="4160975"/>
              <a:ext cx="7400" cy="7500"/>
            </a:xfrm>
            <a:custGeom>
              <a:avLst/>
              <a:gdLst/>
              <a:ahLst/>
              <a:cxnLst/>
              <a:rect l="l" t="t" r="r" b="b"/>
              <a:pathLst>
                <a:path w="296" h="300" extrusionOk="0">
                  <a:moveTo>
                    <a:pt x="148" y="1"/>
                  </a:moveTo>
                  <a:cubicBezTo>
                    <a:pt x="66" y="1"/>
                    <a:pt x="0" y="70"/>
                    <a:pt x="0" y="152"/>
                  </a:cubicBezTo>
                  <a:cubicBezTo>
                    <a:pt x="0" y="234"/>
                    <a:pt x="66" y="300"/>
                    <a:pt x="148" y="300"/>
                  </a:cubicBezTo>
                  <a:cubicBezTo>
                    <a:pt x="230" y="300"/>
                    <a:pt x="295" y="234"/>
                    <a:pt x="295" y="152"/>
                  </a:cubicBezTo>
                  <a:cubicBezTo>
                    <a:pt x="295" y="70"/>
                    <a:pt x="230" y="1"/>
                    <a:pt x="14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0" name="Google Shape;1690;p16"/>
            <p:cNvSpPr/>
            <p:nvPr/>
          </p:nvSpPr>
          <p:spPr>
            <a:xfrm>
              <a:off x="1891550" y="4243800"/>
              <a:ext cx="6900" cy="6900"/>
            </a:xfrm>
            <a:custGeom>
              <a:avLst/>
              <a:gdLst/>
              <a:ahLst/>
              <a:cxnLst/>
              <a:rect l="l" t="t" r="r" b="b"/>
              <a:pathLst>
                <a:path w="276" h="276" extrusionOk="0">
                  <a:moveTo>
                    <a:pt x="140" y="1"/>
                  </a:moveTo>
                  <a:cubicBezTo>
                    <a:pt x="62" y="1"/>
                    <a:pt x="1" y="62"/>
                    <a:pt x="1" y="140"/>
                  </a:cubicBezTo>
                  <a:cubicBezTo>
                    <a:pt x="1" y="214"/>
                    <a:pt x="62" y="276"/>
                    <a:pt x="140" y="276"/>
                  </a:cubicBezTo>
                  <a:cubicBezTo>
                    <a:pt x="214" y="276"/>
                    <a:pt x="275" y="214"/>
                    <a:pt x="275" y="140"/>
                  </a:cubicBezTo>
                  <a:cubicBezTo>
                    <a:pt x="275" y="62"/>
                    <a:pt x="214" y="1"/>
                    <a:pt x="14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1" name="Google Shape;1691;p16"/>
            <p:cNvSpPr/>
            <p:nvPr/>
          </p:nvSpPr>
          <p:spPr>
            <a:xfrm>
              <a:off x="1791100" y="4252525"/>
              <a:ext cx="5150" cy="5150"/>
            </a:xfrm>
            <a:custGeom>
              <a:avLst/>
              <a:gdLst/>
              <a:ahLst/>
              <a:cxnLst/>
              <a:rect l="l" t="t" r="r" b="b"/>
              <a:pathLst>
                <a:path w="206" h="206" extrusionOk="0">
                  <a:moveTo>
                    <a:pt x="103" y="0"/>
                  </a:moveTo>
                  <a:cubicBezTo>
                    <a:pt x="45" y="0"/>
                    <a:pt x="0" y="45"/>
                    <a:pt x="0" y="103"/>
                  </a:cubicBezTo>
                  <a:cubicBezTo>
                    <a:pt x="0" y="160"/>
                    <a:pt x="45" y="205"/>
                    <a:pt x="103" y="205"/>
                  </a:cubicBezTo>
                  <a:cubicBezTo>
                    <a:pt x="160" y="205"/>
                    <a:pt x="205" y="160"/>
                    <a:pt x="205" y="103"/>
                  </a:cubicBezTo>
                  <a:cubicBezTo>
                    <a:pt x="205" y="45"/>
                    <a:pt x="160" y="0"/>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2" name="Google Shape;1692;p16"/>
            <p:cNvSpPr/>
            <p:nvPr/>
          </p:nvSpPr>
          <p:spPr>
            <a:xfrm>
              <a:off x="1858750" y="4316375"/>
              <a:ext cx="5350" cy="5475"/>
            </a:xfrm>
            <a:custGeom>
              <a:avLst/>
              <a:gdLst/>
              <a:ahLst/>
              <a:cxnLst/>
              <a:rect l="l" t="t" r="r" b="b"/>
              <a:pathLst>
                <a:path w="214" h="219" extrusionOk="0">
                  <a:moveTo>
                    <a:pt x="107" y="1"/>
                  </a:moveTo>
                  <a:cubicBezTo>
                    <a:pt x="50" y="1"/>
                    <a:pt x="0" y="50"/>
                    <a:pt x="0" y="112"/>
                  </a:cubicBezTo>
                  <a:cubicBezTo>
                    <a:pt x="0" y="169"/>
                    <a:pt x="50" y="218"/>
                    <a:pt x="107" y="218"/>
                  </a:cubicBezTo>
                  <a:cubicBezTo>
                    <a:pt x="164" y="218"/>
                    <a:pt x="214" y="169"/>
                    <a:pt x="214" y="112"/>
                  </a:cubicBezTo>
                  <a:cubicBezTo>
                    <a:pt x="214" y="50"/>
                    <a:pt x="164" y="1"/>
                    <a:pt x="107"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3" name="Google Shape;1693;p16"/>
            <p:cNvSpPr/>
            <p:nvPr/>
          </p:nvSpPr>
          <p:spPr>
            <a:xfrm>
              <a:off x="1900775" y="4343750"/>
              <a:ext cx="7200" cy="7200"/>
            </a:xfrm>
            <a:custGeom>
              <a:avLst/>
              <a:gdLst/>
              <a:ahLst/>
              <a:cxnLst/>
              <a:rect l="l" t="t" r="r" b="b"/>
              <a:pathLst>
                <a:path w="288" h="288" extrusionOk="0">
                  <a:moveTo>
                    <a:pt x="144" y="1"/>
                  </a:moveTo>
                  <a:cubicBezTo>
                    <a:pt x="62" y="1"/>
                    <a:pt x="1" y="62"/>
                    <a:pt x="1" y="144"/>
                  </a:cubicBezTo>
                  <a:cubicBezTo>
                    <a:pt x="1" y="226"/>
                    <a:pt x="66" y="288"/>
                    <a:pt x="144" y="288"/>
                  </a:cubicBezTo>
                  <a:cubicBezTo>
                    <a:pt x="226" y="288"/>
                    <a:pt x="288" y="222"/>
                    <a:pt x="288" y="144"/>
                  </a:cubicBezTo>
                  <a:cubicBezTo>
                    <a:pt x="288" y="62"/>
                    <a:pt x="222" y="1"/>
                    <a:pt x="14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4" name="Google Shape;1694;p16"/>
            <p:cNvSpPr/>
            <p:nvPr/>
          </p:nvSpPr>
          <p:spPr>
            <a:xfrm>
              <a:off x="1934700" y="4300700"/>
              <a:ext cx="2400" cy="2275"/>
            </a:xfrm>
            <a:custGeom>
              <a:avLst/>
              <a:gdLst/>
              <a:ahLst/>
              <a:cxnLst/>
              <a:rect l="l" t="t" r="r" b="b"/>
              <a:pathLst>
                <a:path w="96" h="91" extrusionOk="0">
                  <a:moveTo>
                    <a:pt x="46" y="1"/>
                  </a:moveTo>
                  <a:cubicBezTo>
                    <a:pt x="21" y="1"/>
                    <a:pt x="1" y="21"/>
                    <a:pt x="1" y="46"/>
                  </a:cubicBezTo>
                  <a:cubicBezTo>
                    <a:pt x="1" y="70"/>
                    <a:pt x="21" y="91"/>
                    <a:pt x="46" y="91"/>
                  </a:cubicBezTo>
                  <a:cubicBezTo>
                    <a:pt x="71" y="91"/>
                    <a:pt x="95" y="70"/>
                    <a:pt x="95" y="46"/>
                  </a:cubicBezTo>
                  <a:cubicBezTo>
                    <a:pt x="95" y="21"/>
                    <a:pt x="71" y="1"/>
                    <a:pt x="4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5" name="Google Shape;1695;p16"/>
            <p:cNvSpPr/>
            <p:nvPr/>
          </p:nvSpPr>
          <p:spPr>
            <a:xfrm>
              <a:off x="2468800" y="4144075"/>
              <a:ext cx="4425" cy="4425"/>
            </a:xfrm>
            <a:custGeom>
              <a:avLst/>
              <a:gdLst/>
              <a:ahLst/>
              <a:cxnLst/>
              <a:rect l="l" t="t" r="r" b="b"/>
              <a:pathLst>
                <a:path w="177" h="177" extrusionOk="0">
                  <a:moveTo>
                    <a:pt x="87" y="0"/>
                  </a:moveTo>
                  <a:cubicBezTo>
                    <a:pt x="38" y="0"/>
                    <a:pt x="1" y="41"/>
                    <a:pt x="1" y="90"/>
                  </a:cubicBezTo>
                  <a:cubicBezTo>
                    <a:pt x="1" y="139"/>
                    <a:pt x="42" y="176"/>
                    <a:pt x="87" y="176"/>
                  </a:cubicBezTo>
                  <a:cubicBezTo>
                    <a:pt x="140" y="176"/>
                    <a:pt x="177" y="135"/>
                    <a:pt x="177" y="90"/>
                  </a:cubicBezTo>
                  <a:cubicBezTo>
                    <a:pt x="177" y="41"/>
                    <a:pt x="140" y="0"/>
                    <a:pt x="8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6" name="Google Shape;1696;p16"/>
            <p:cNvSpPr/>
            <p:nvPr/>
          </p:nvSpPr>
          <p:spPr>
            <a:xfrm>
              <a:off x="2513800" y="4189575"/>
              <a:ext cx="6400" cy="6475"/>
            </a:xfrm>
            <a:custGeom>
              <a:avLst/>
              <a:gdLst/>
              <a:ahLst/>
              <a:cxnLst/>
              <a:rect l="l" t="t" r="r" b="b"/>
              <a:pathLst>
                <a:path w="256" h="259" extrusionOk="0">
                  <a:moveTo>
                    <a:pt x="128" y="1"/>
                  </a:moveTo>
                  <a:cubicBezTo>
                    <a:pt x="58" y="1"/>
                    <a:pt x="1" y="58"/>
                    <a:pt x="1" y="128"/>
                  </a:cubicBezTo>
                  <a:cubicBezTo>
                    <a:pt x="1" y="202"/>
                    <a:pt x="58" y="259"/>
                    <a:pt x="128" y="259"/>
                  </a:cubicBezTo>
                  <a:cubicBezTo>
                    <a:pt x="202" y="259"/>
                    <a:pt x="255" y="202"/>
                    <a:pt x="255" y="128"/>
                  </a:cubicBezTo>
                  <a:cubicBezTo>
                    <a:pt x="255" y="58"/>
                    <a:pt x="194" y="1"/>
                    <a:pt x="12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7" name="Google Shape;1697;p16"/>
            <p:cNvSpPr/>
            <p:nvPr/>
          </p:nvSpPr>
          <p:spPr>
            <a:xfrm>
              <a:off x="2506125" y="4095375"/>
              <a:ext cx="5150" cy="5150"/>
            </a:xfrm>
            <a:custGeom>
              <a:avLst/>
              <a:gdLst/>
              <a:ahLst/>
              <a:cxnLst/>
              <a:rect l="l" t="t" r="r" b="b"/>
              <a:pathLst>
                <a:path w="206" h="206" extrusionOk="0">
                  <a:moveTo>
                    <a:pt x="103" y="0"/>
                  </a:moveTo>
                  <a:cubicBezTo>
                    <a:pt x="45" y="0"/>
                    <a:pt x="0" y="45"/>
                    <a:pt x="0" y="103"/>
                  </a:cubicBezTo>
                  <a:cubicBezTo>
                    <a:pt x="0" y="160"/>
                    <a:pt x="45" y="205"/>
                    <a:pt x="103" y="205"/>
                  </a:cubicBezTo>
                  <a:cubicBezTo>
                    <a:pt x="160" y="205"/>
                    <a:pt x="205" y="160"/>
                    <a:pt x="205" y="103"/>
                  </a:cubicBezTo>
                  <a:cubicBezTo>
                    <a:pt x="205" y="45"/>
                    <a:pt x="160" y="0"/>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8" name="Google Shape;1698;p16"/>
            <p:cNvSpPr/>
            <p:nvPr/>
          </p:nvSpPr>
          <p:spPr>
            <a:xfrm>
              <a:off x="2583100" y="4159450"/>
              <a:ext cx="1050" cy="1050"/>
            </a:xfrm>
            <a:custGeom>
              <a:avLst/>
              <a:gdLst/>
              <a:ahLst/>
              <a:cxnLst/>
              <a:rect l="l" t="t" r="r" b="b"/>
              <a:pathLst>
                <a:path w="42" h="42" extrusionOk="0">
                  <a:moveTo>
                    <a:pt x="21" y="0"/>
                  </a:moveTo>
                  <a:cubicBezTo>
                    <a:pt x="9" y="0"/>
                    <a:pt x="1" y="12"/>
                    <a:pt x="1" y="21"/>
                  </a:cubicBezTo>
                  <a:cubicBezTo>
                    <a:pt x="1" y="33"/>
                    <a:pt x="9" y="41"/>
                    <a:pt x="21" y="41"/>
                  </a:cubicBezTo>
                  <a:cubicBezTo>
                    <a:pt x="34" y="41"/>
                    <a:pt x="42" y="33"/>
                    <a:pt x="42" y="21"/>
                  </a:cubicBezTo>
                  <a:cubicBezTo>
                    <a:pt x="42" y="12"/>
                    <a:pt x="34" y="0"/>
                    <a:pt x="2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9" name="Google Shape;1699;p16"/>
            <p:cNvSpPr/>
            <p:nvPr/>
          </p:nvSpPr>
          <p:spPr>
            <a:xfrm>
              <a:off x="1415075" y="3850050"/>
              <a:ext cx="3100" cy="3000"/>
            </a:xfrm>
            <a:custGeom>
              <a:avLst/>
              <a:gdLst/>
              <a:ahLst/>
              <a:cxnLst/>
              <a:rect l="l" t="t" r="r" b="b"/>
              <a:pathLst>
                <a:path w="124" h="120" extrusionOk="0">
                  <a:moveTo>
                    <a:pt x="62" y="1"/>
                  </a:moveTo>
                  <a:cubicBezTo>
                    <a:pt x="25" y="1"/>
                    <a:pt x="0" y="29"/>
                    <a:pt x="0" y="62"/>
                  </a:cubicBezTo>
                  <a:cubicBezTo>
                    <a:pt x="0" y="95"/>
                    <a:pt x="33" y="120"/>
                    <a:pt x="62" y="120"/>
                  </a:cubicBezTo>
                  <a:cubicBezTo>
                    <a:pt x="99" y="120"/>
                    <a:pt x="123" y="91"/>
                    <a:pt x="123" y="62"/>
                  </a:cubicBezTo>
                  <a:cubicBezTo>
                    <a:pt x="123" y="29"/>
                    <a:pt x="99" y="5"/>
                    <a:pt x="62"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0" name="Google Shape;1700;p16"/>
            <p:cNvSpPr/>
            <p:nvPr/>
          </p:nvSpPr>
          <p:spPr>
            <a:xfrm>
              <a:off x="2567825" y="3906225"/>
              <a:ext cx="6700" cy="6700"/>
            </a:xfrm>
            <a:custGeom>
              <a:avLst/>
              <a:gdLst/>
              <a:ahLst/>
              <a:cxnLst/>
              <a:rect l="l" t="t" r="r" b="b"/>
              <a:pathLst>
                <a:path w="268" h="268" extrusionOk="0">
                  <a:moveTo>
                    <a:pt x="136" y="1"/>
                  </a:moveTo>
                  <a:cubicBezTo>
                    <a:pt x="62" y="1"/>
                    <a:pt x="1" y="62"/>
                    <a:pt x="1" y="136"/>
                  </a:cubicBezTo>
                  <a:cubicBezTo>
                    <a:pt x="1" y="206"/>
                    <a:pt x="62" y="267"/>
                    <a:pt x="136" y="267"/>
                  </a:cubicBezTo>
                  <a:cubicBezTo>
                    <a:pt x="206" y="267"/>
                    <a:pt x="267" y="206"/>
                    <a:pt x="267" y="136"/>
                  </a:cubicBezTo>
                  <a:cubicBezTo>
                    <a:pt x="267" y="62"/>
                    <a:pt x="206" y="1"/>
                    <a:pt x="13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1" name="Google Shape;1701;p16"/>
            <p:cNvSpPr/>
            <p:nvPr/>
          </p:nvSpPr>
          <p:spPr>
            <a:xfrm>
              <a:off x="2602900" y="3904275"/>
              <a:ext cx="1050" cy="1175"/>
            </a:xfrm>
            <a:custGeom>
              <a:avLst/>
              <a:gdLst/>
              <a:ahLst/>
              <a:cxnLst/>
              <a:rect l="l" t="t" r="r" b="b"/>
              <a:pathLst>
                <a:path w="42" h="47" extrusionOk="0">
                  <a:moveTo>
                    <a:pt x="24" y="0"/>
                  </a:moveTo>
                  <a:cubicBezTo>
                    <a:pt x="23" y="0"/>
                    <a:pt x="22" y="0"/>
                    <a:pt x="21" y="1"/>
                  </a:cubicBezTo>
                  <a:cubicBezTo>
                    <a:pt x="8" y="1"/>
                    <a:pt x="0" y="13"/>
                    <a:pt x="0" y="26"/>
                  </a:cubicBezTo>
                  <a:cubicBezTo>
                    <a:pt x="0" y="34"/>
                    <a:pt x="8" y="46"/>
                    <a:pt x="21" y="46"/>
                  </a:cubicBezTo>
                  <a:cubicBezTo>
                    <a:pt x="29" y="46"/>
                    <a:pt x="41" y="34"/>
                    <a:pt x="41" y="26"/>
                  </a:cubicBezTo>
                  <a:cubicBezTo>
                    <a:pt x="41" y="11"/>
                    <a:pt x="32" y="0"/>
                    <a:pt x="24"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2" name="Google Shape;1702;p16"/>
            <p:cNvSpPr/>
            <p:nvPr/>
          </p:nvSpPr>
          <p:spPr>
            <a:xfrm>
              <a:off x="2354900" y="3936975"/>
              <a:ext cx="84300" cy="85225"/>
            </a:xfrm>
            <a:custGeom>
              <a:avLst/>
              <a:gdLst/>
              <a:ahLst/>
              <a:cxnLst/>
              <a:rect l="l" t="t" r="r" b="b"/>
              <a:pathLst>
                <a:path w="3372" h="3409" extrusionOk="0">
                  <a:moveTo>
                    <a:pt x="1137" y="1"/>
                  </a:moveTo>
                  <a:lnTo>
                    <a:pt x="1137" y="1"/>
                  </a:lnTo>
                  <a:cubicBezTo>
                    <a:pt x="477" y="255"/>
                    <a:pt x="1" y="895"/>
                    <a:pt x="1" y="1645"/>
                  </a:cubicBezTo>
                  <a:cubicBezTo>
                    <a:pt x="1" y="2621"/>
                    <a:pt x="788" y="3409"/>
                    <a:pt x="1764" y="3409"/>
                  </a:cubicBezTo>
                  <a:cubicBezTo>
                    <a:pt x="2482" y="3409"/>
                    <a:pt x="3097" y="2978"/>
                    <a:pt x="3372" y="2363"/>
                  </a:cubicBezTo>
                  <a:lnTo>
                    <a:pt x="3372" y="2363"/>
                  </a:lnTo>
                  <a:cubicBezTo>
                    <a:pt x="3183" y="2437"/>
                    <a:pt x="2970" y="2482"/>
                    <a:pt x="2748" y="2482"/>
                  </a:cubicBezTo>
                  <a:cubicBezTo>
                    <a:pt x="1772" y="2482"/>
                    <a:pt x="985" y="1694"/>
                    <a:pt x="985" y="719"/>
                  </a:cubicBezTo>
                  <a:cubicBezTo>
                    <a:pt x="985" y="464"/>
                    <a:pt x="1038" y="222"/>
                    <a:pt x="1137" y="1"/>
                  </a:cubicBezTo>
                  <a:close/>
                </a:path>
              </a:pathLst>
            </a:custGeom>
            <a:solidFill>
              <a:srgbClr val="DF58A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3" name="Google Shape;1703;p16"/>
            <p:cNvSpPr/>
            <p:nvPr/>
          </p:nvSpPr>
          <p:spPr>
            <a:xfrm>
              <a:off x="1667775" y="4149175"/>
              <a:ext cx="50750" cy="44500"/>
            </a:xfrm>
            <a:custGeom>
              <a:avLst/>
              <a:gdLst/>
              <a:ahLst/>
              <a:cxnLst/>
              <a:rect l="l" t="t" r="r" b="b"/>
              <a:pathLst>
                <a:path w="2030" h="1780" extrusionOk="0">
                  <a:moveTo>
                    <a:pt x="1014" y="0"/>
                  </a:moveTo>
                  <a:cubicBezTo>
                    <a:pt x="894" y="0"/>
                    <a:pt x="773" y="24"/>
                    <a:pt x="656" y="75"/>
                  </a:cubicBezTo>
                  <a:cubicBezTo>
                    <a:pt x="205" y="276"/>
                    <a:pt x="0" y="797"/>
                    <a:pt x="201" y="1248"/>
                  </a:cubicBezTo>
                  <a:cubicBezTo>
                    <a:pt x="350" y="1581"/>
                    <a:pt x="673" y="1780"/>
                    <a:pt x="1013" y="1780"/>
                  </a:cubicBezTo>
                  <a:cubicBezTo>
                    <a:pt x="1134" y="1780"/>
                    <a:pt x="1256" y="1755"/>
                    <a:pt x="1374" y="1703"/>
                  </a:cubicBezTo>
                  <a:cubicBezTo>
                    <a:pt x="1825" y="1506"/>
                    <a:pt x="2030" y="981"/>
                    <a:pt x="1833" y="530"/>
                  </a:cubicBezTo>
                  <a:cubicBezTo>
                    <a:pt x="1687" y="198"/>
                    <a:pt x="1358" y="0"/>
                    <a:pt x="1014" y="0"/>
                  </a:cubicBezTo>
                  <a:close/>
                </a:path>
              </a:pathLst>
            </a:custGeom>
            <a:solidFill>
              <a:srgbClr val="DF58A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4" name="Google Shape;1704;p16"/>
            <p:cNvSpPr/>
            <p:nvPr/>
          </p:nvSpPr>
          <p:spPr>
            <a:xfrm>
              <a:off x="1654450" y="4153850"/>
              <a:ext cx="78325" cy="35025"/>
            </a:xfrm>
            <a:custGeom>
              <a:avLst/>
              <a:gdLst/>
              <a:ahLst/>
              <a:cxnLst/>
              <a:rect l="l" t="t" r="r" b="b"/>
              <a:pathLst>
                <a:path w="3133" h="1401" extrusionOk="0">
                  <a:moveTo>
                    <a:pt x="3017" y="0"/>
                  </a:moveTo>
                  <a:cubicBezTo>
                    <a:pt x="2924" y="0"/>
                    <a:pt x="2749" y="39"/>
                    <a:pt x="2518" y="109"/>
                  </a:cubicBezTo>
                  <a:cubicBezTo>
                    <a:pt x="2552" y="104"/>
                    <a:pt x="2580" y="101"/>
                    <a:pt x="2603" y="101"/>
                  </a:cubicBezTo>
                  <a:cubicBezTo>
                    <a:pt x="2632" y="101"/>
                    <a:pt x="2650" y="106"/>
                    <a:pt x="2657" y="117"/>
                  </a:cubicBezTo>
                  <a:cubicBezTo>
                    <a:pt x="2694" y="195"/>
                    <a:pt x="2210" y="487"/>
                    <a:pt x="1579" y="765"/>
                  </a:cubicBezTo>
                  <a:cubicBezTo>
                    <a:pt x="1061" y="992"/>
                    <a:pt x="608" y="1143"/>
                    <a:pt x="444" y="1143"/>
                  </a:cubicBezTo>
                  <a:cubicBezTo>
                    <a:pt x="410" y="1143"/>
                    <a:pt x="388" y="1136"/>
                    <a:pt x="381" y="1122"/>
                  </a:cubicBezTo>
                  <a:cubicBezTo>
                    <a:pt x="369" y="1102"/>
                    <a:pt x="402" y="1061"/>
                    <a:pt x="463" y="1015"/>
                  </a:cubicBezTo>
                  <a:lnTo>
                    <a:pt x="463" y="1015"/>
                  </a:lnTo>
                  <a:cubicBezTo>
                    <a:pt x="168" y="1184"/>
                    <a:pt x="0" y="1323"/>
                    <a:pt x="29" y="1372"/>
                  </a:cubicBezTo>
                  <a:cubicBezTo>
                    <a:pt x="37" y="1392"/>
                    <a:pt x="65" y="1401"/>
                    <a:pt x="112" y="1401"/>
                  </a:cubicBezTo>
                  <a:cubicBezTo>
                    <a:pt x="330" y="1401"/>
                    <a:pt x="943" y="1196"/>
                    <a:pt x="1640" y="888"/>
                  </a:cubicBezTo>
                  <a:cubicBezTo>
                    <a:pt x="2489" y="511"/>
                    <a:pt x="3133" y="126"/>
                    <a:pt x="3088" y="19"/>
                  </a:cubicBezTo>
                  <a:cubicBezTo>
                    <a:pt x="3078" y="6"/>
                    <a:pt x="3054" y="0"/>
                    <a:pt x="3017" y="0"/>
                  </a:cubicBezTo>
                  <a:close/>
                </a:path>
              </a:pathLst>
            </a:custGeom>
            <a:solidFill>
              <a:srgbClr val="7A4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5" name="Google Shape;1705;p16"/>
            <p:cNvSpPr/>
            <p:nvPr/>
          </p:nvSpPr>
          <p:spPr>
            <a:xfrm>
              <a:off x="1605025" y="3903675"/>
              <a:ext cx="321825" cy="321150"/>
            </a:xfrm>
            <a:custGeom>
              <a:avLst/>
              <a:gdLst/>
              <a:ahLst/>
              <a:cxnLst/>
              <a:rect l="l" t="t" r="r" b="b"/>
              <a:pathLst>
                <a:path w="12873" h="12846" extrusionOk="0">
                  <a:moveTo>
                    <a:pt x="1" y="0"/>
                  </a:moveTo>
                  <a:cubicBezTo>
                    <a:pt x="2" y="2"/>
                    <a:pt x="7603" y="7726"/>
                    <a:pt x="11150" y="11273"/>
                  </a:cubicBezTo>
                  <a:cubicBezTo>
                    <a:pt x="12321" y="12444"/>
                    <a:pt x="12768" y="12845"/>
                    <a:pt x="12833" y="12845"/>
                  </a:cubicBezTo>
                  <a:cubicBezTo>
                    <a:pt x="12836" y="12845"/>
                    <a:pt x="12838" y="12844"/>
                    <a:pt x="12839" y="12843"/>
                  </a:cubicBezTo>
                  <a:cubicBezTo>
                    <a:pt x="12872" y="12806"/>
                    <a:pt x="12388" y="12269"/>
                    <a:pt x="11273" y="11150"/>
                  </a:cubicBezTo>
                  <a:cubicBezTo>
                    <a:pt x="7726" y="7603"/>
                    <a:pt x="2" y="2"/>
                    <a:pt x="1"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6" name="Google Shape;1706;p16"/>
            <p:cNvSpPr/>
            <p:nvPr/>
          </p:nvSpPr>
          <p:spPr>
            <a:xfrm>
              <a:off x="1608625" y="3907250"/>
              <a:ext cx="318225" cy="317575"/>
            </a:xfrm>
            <a:custGeom>
              <a:avLst/>
              <a:gdLst/>
              <a:ahLst/>
              <a:cxnLst/>
              <a:rect l="l" t="t" r="r" b="b"/>
              <a:pathLst>
                <a:path w="12729" h="12703" extrusionOk="0">
                  <a:moveTo>
                    <a:pt x="0" y="1"/>
                  </a:moveTo>
                  <a:lnTo>
                    <a:pt x="0" y="1"/>
                  </a:lnTo>
                  <a:cubicBezTo>
                    <a:pt x="1" y="2"/>
                    <a:pt x="7513" y="7640"/>
                    <a:pt x="11018" y="11146"/>
                  </a:cubicBezTo>
                  <a:cubicBezTo>
                    <a:pt x="12180" y="12308"/>
                    <a:pt x="12631" y="12702"/>
                    <a:pt x="12690" y="12702"/>
                  </a:cubicBezTo>
                  <a:cubicBezTo>
                    <a:pt x="12692" y="12702"/>
                    <a:pt x="12694" y="12701"/>
                    <a:pt x="12695" y="12700"/>
                  </a:cubicBezTo>
                  <a:cubicBezTo>
                    <a:pt x="12728" y="12663"/>
                    <a:pt x="12248" y="12130"/>
                    <a:pt x="11141" y="11023"/>
                  </a:cubicBezTo>
                  <a:cubicBezTo>
                    <a:pt x="7636" y="7517"/>
                    <a:pt x="2" y="2"/>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7" name="Google Shape;1707;p16"/>
            <p:cNvSpPr/>
            <p:nvPr/>
          </p:nvSpPr>
          <p:spPr>
            <a:xfrm>
              <a:off x="1612100" y="3910750"/>
              <a:ext cx="314525" cy="313875"/>
            </a:xfrm>
            <a:custGeom>
              <a:avLst/>
              <a:gdLst/>
              <a:ahLst/>
              <a:cxnLst/>
              <a:rect l="l" t="t" r="r" b="b"/>
              <a:pathLst>
                <a:path w="12581" h="12555" extrusionOk="0">
                  <a:moveTo>
                    <a:pt x="0" y="0"/>
                  </a:moveTo>
                  <a:cubicBezTo>
                    <a:pt x="2" y="2"/>
                    <a:pt x="7427" y="7550"/>
                    <a:pt x="10892" y="11014"/>
                  </a:cubicBezTo>
                  <a:cubicBezTo>
                    <a:pt x="12037" y="12159"/>
                    <a:pt x="12477" y="12554"/>
                    <a:pt x="12545" y="12554"/>
                  </a:cubicBezTo>
                  <a:cubicBezTo>
                    <a:pt x="12548" y="12554"/>
                    <a:pt x="12551" y="12554"/>
                    <a:pt x="12552" y="12552"/>
                  </a:cubicBezTo>
                  <a:cubicBezTo>
                    <a:pt x="12581" y="12515"/>
                    <a:pt x="12109" y="11990"/>
                    <a:pt x="11015" y="10891"/>
                  </a:cubicBezTo>
                  <a:cubicBezTo>
                    <a:pt x="7546" y="7427"/>
                    <a:pt x="2" y="2"/>
                    <a:pt x="0" y="0"/>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8" name="Google Shape;1708;p16"/>
            <p:cNvSpPr/>
            <p:nvPr/>
          </p:nvSpPr>
          <p:spPr>
            <a:xfrm>
              <a:off x="1615700" y="3914325"/>
              <a:ext cx="310925" cy="310300"/>
            </a:xfrm>
            <a:custGeom>
              <a:avLst/>
              <a:gdLst/>
              <a:ahLst/>
              <a:cxnLst/>
              <a:rect l="l" t="t" r="r" b="b"/>
              <a:pathLst>
                <a:path w="12437" h="12412" extrusionOk="0">
                  <a:moveTo>
                    <a:pt x="0" y="1"/>
                  </a:moveTo>
                  <a:cubicBezTo>
                    <a:pt x="1" y="2"/>
                    <a:pt x="7332" y="7460"/>
                    <a:pt x="10756" y="10888"/>
                  </a:cubicBezTo>
                  <a:cubicBezTo>
                    <a:pt x="11892" y="12020"/>
                    <a:pt x="12329" y="12411"/>
                    <a:pt x="12397" y="12411"/>
                  </a:cubicBezTo>
                  <a:cubicBezTo>
                    <a:pt x="12400" y="12411"/>
                    <a:pt x="12403" y="12411"/>
                    <a:pt x="12404" y="12409"/>
                  </a:cubicBezTo>
                  <a:cubicBezTo>
                    <a:pt x="12437" y="12376"/>
                    <a:pt x="11969" y="11855"/>
                    <a:pt x="10879" y="10765"/>
                  </a:cubicBezTo>
                  <a:cubicBezTo>
                    <a:pt x="7455" y="7337"/>
                    <a:pt x="1" y="2"/>
                    <a:pt x="0"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9" name="Google Shape;1709;p16"/>
            <p:cNvSpPr/>
            <p:nvPr/>
          </p:nvSpPr>
          <p:spPr>
            <a:xfrm>
              <a:off x="1619075" y="3917825"/>
              <a:ext cx="307450" cy="306575"/>
            </a:xfrm>
            <a:custGeom>
              <a:avLst/>
              <a:gdLst/>
              <a:ahLst/>
              <a:cxnLst/>
              <a:rect l="l" t="t" r="r" b="b"/>
              <a:pathLst>
                <a:path w="12298" h="12263" extrusionOk="0">
                  <a:moveTo>
                    <a:pt x="0" y="0"/>
                  </a:moveTo>
                  <a:lnTo>
                    <a:pt x="0" y="0"/>
                  </a:lnTo>
                  <a:cubicBezTo>
                    <a:pt x="2" y="2"/>
                    <a:pt x="7255" y="7369"/>
                    <a:pt x="10637" y="10752"/>
                  </a:cubicBezTo>
                  <a:cubicBezTo>
                    <a:pt x="11768" y="11883"/>
                    <a:pt x="12201" y="12262"/>
                    <a:pt x="12256" y="12262"/>
                  </a:cubicBezTo>
                  <a:cubicBezTo>
                    <a:pt x="12258" y="12262"/>
                    <a:pt x="12260" y="12262"/>
                    <a:pt x="12261" y="12261"/>
                  </a:cubicBezTo>
                  <a:cubicBezTo>
                    <a:pt x="12298" y="12228"/>
                    <a:pt x="11834" y="11715"/>
                    <a:pt x="10756" y="10637"/>
                  </a:cubicBezTo>
                  <a:cubicBezTo>
                    <a:pt x="7373" y="7246"/>
                    <a:pt x="2" y="2"/>
                    <a:pt x="0" y="0"/>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0" name="Google Shape;1710;p16"/>
            <p:cNvSpPr/>
            <p:nvPr/>
          </p:nvSpPr>
          <p:spPr>
            <a:xfrm>
              <a:off x="1622650" y="3921400"/>
              <a:ext cx="303875" cy="303000"/>
            </a:xfrm>
            <a:custGeom>
              <a:avLst/>
              <a:gdLst/>
              <a:ahLst/>
              <a:cxnLst/>
              <a:rect l="l" t="t" r="r" b="b"/>
              <a:pathLst>
                <a:path w="12155" h="12120" extrusionOk="0">
                  <a:moveTo>
                    <a:pt x="1" y="1"/>
                  </a:moveTo>
                  <a:lnTo>
                    <a:pt x="1" y="1"/>
                  </a:lnTo>
                  <a:cubicBezTo>
                    <a:pt x="2" y="2"/>
                    <a:pt x="7165" y="7279"/>
                    <a:pt x="10511" y="10625"/>
                  </a:cubicBezTo>
                  <a:cubicBezTo>
                    <a:pt x="11629" y="11747"/>
                    <a:pt x="12058" y="12119"/>
                    <a:pt x="12113" y="12119"/>
                  </a:cubicBezTo>
                  <a:cubicBezTo>
                    <a:pt x="12115" y="12119"/>
                    <a:pt x="12117" y="12119"/>
                    <a:pt x="12118" y="12118"/>
                  </a:cubicBezTo>
                  <a:cubicBezTo>
                    <a:pt x="12155" y="12085"/>
                    <a:pt x="11700" y="11581"/>
                    <a:pt x="10629" y="10506"/>
                  </a:cubicBezTo>
                  <a:cubicBezTo>
                    <a:pt x="7280" y="7161"/>
                    <a:pt x="2" y="2"/>
                    <a:pt x="1"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1" name="Google Shape;1711;p16"/>
            <p:cNvSpPr/>
            <p:nvPr/>
          </p:nvSpPr>
          <p:spPr>
            <a:xfrm>
              <a:off x="1626150" y="3924800"/>
              <a:ext cx="300375" cy="299500"/>
            </a:xfrm>
            <a:custGeom>
              <a:avLst/>
              <a:gdLst/>
              <a:ahLst/>
              <a:cxnLst/>
              <a:rect l="l" t="t" r="r" b="b"/>
              <a:pathLst>
                <a:path w="12015" h="11980" extrusionOk="0">
                  <a:moveTo>
                    <a:pt x="4" y="0"/>
                  </a:moveTo>
                  <a:cubicBezTo>
                    <a:pt x="0" y="0"/>
                    <a:pt x="7074" y="7192"/>
                    <a:pt x="10387" y="10497"/>
                  </a:cubicBezTo>
                  <a:cubicBezTo>
                    <a:pt x="11497" y="11604"/>
                    <a:pt x="11919" y="11979"/>
                    <a:pt x="11973" y="11979"/>
                  </a:cubicBezTo>
                  <a:cubicBezTo>
                    <a:pt x="11975" y="11979"/>
                    <a:pt x="11977" y="11979"/>
                    <a:pt x="11978" y="11978"/>
                  </a:cubicBezTo>
                  <a:cubicBezTo>
                    <a:pt x="12015" y="11945"/>
                    <a:pt x="11564" y="11440"/>
                    <a:pt x="10502" y="10383"/>
                  </a:cubicBezTo>
                  <a:cubicBezTo>
                    <a:pt x="7197" y="7073"/>
                    <a:pt x="4" y="0"/>
                    <a:pt x="4" y="0"/>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2" name="Google Shape;1712;p16"/>
            <p:cNvSpPr/>
            <p:nvPr/>
          </p:nvSpPr>
          <p:spPr>
            <a:xfrm>
              <a:off x="1629725" y="3928475"/>
              <a:ext cx="296600" cy="295825"/>
            </a:xfrm>
            <a:custGeom>
              <a:avLst/>
              <a:gdLst/>
              <a:ahLst/>
              <a:cxnLst/>
              <a:rect l="l" t="t" r="r" b="b"/>
              <a:pathLst>
                <a:path w="11864" h="11833" extrusionOk="0">
                  <a:moveTo>
                    <a:pt x="1" y="1"/>
                  </a:moveTo>
                  <a:cubicBezTo>
                    <a:pt x="2" y="2"/>
                    <a:pt x="6988" y="7099"/>
                    <a:pt x="10248" y="10367"/>
                  </a:cubicBezTo>
                  <a:cubicBezTo>
                    <a:pt x="11350" y="11465"/>
                    <a:pt x="11763" y="11832"/>
                    <a:pt x="11822" y="11832"/>
                  </a:cubicBezTo>
                  <a:cubicBezTo>
                    <a:pt x="11824" y="11832"/>
                    <a:pt x="11826" y="11832"/>
                    <a:pt x="11827" y="11831"/>
                  </a:cubicBezTo>
                  <a:cubicBezTo>
                    <a:pt x="11864" y="11798"/>
                    <a:pt x="11417" y="11302"/>
                    <a:pt x="10367" y="10252"/>
                  </a:cubicBezTo>
                  <a:cubicBezTo>
                    <a:pt x="7099" y="6984"/>
                    <a:pt x="2" y="2"/>
                    <a:pt x="1"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3" name="Google Shape;1713;p16"/>
            <p:cNvSpPr/>
            <p:nvPr/>
          </p:nvSpPr>
          <p:spPr>
            <a:xfrm>
              <a:off x="1633225" y="3931850"/>
              <a:ext cx="293100" cy="292250"/>
            </a:xfrm>
            <a:custGeom>
              <a:avLst/>
              <a:gdLst/>
              <a:ahLst/>
              <a:cxnLst/>
              <a:rect l="l" t="t" r="r" b="b"/>
              <a:pathLst>
                <a:path w="11724" h="11690" extrusionOk="0">
                  <a:moveTo>
                    <a:pt x="4" y="1"/>
                  </a:moveTo>
                  <a:cubicBezTo>
                    <a:pt x="0" y="1"/>
                    <a:pt x="6897" y="7013"/>
                    <a:pt x="10129" y="10236"/>
                  </a:cubicBezTo>
                  <a:cubicBezTo>
                    <a:pt x="11213" y="11324"/>
                    <a:pt x="11627" y="11690"/>
                    <a:pt x="11685" y="11690"/>
                  </a:cubicBezTo>
                  <a:cubicBezTo>
                    <a:pt x="11688" y="11690"/>
                    <a:pt x="11690" y="11689"/>
                    <a:pt x="11691" y="11687"/>
                  </a:cubicBezTo>
                  <a:cubicBezTo>
                    <a:pt x="11724" y="11659"/>
                    <a:pt x="11281" y="11167"/>
                    <a:pt x="10239" y="10125"/>
                  </a:cubicBezTo>
                  <a:cubicBezTo>
                    <a:pt x="7016" y="6894"/>
                    <a:pt x="4" y="1"/>
                    <a:pt x="4" y="1"/>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4" name="Google Shape;1714;p16"/>
            <p:cNvSpPr/>
            <p:nvPr/>
          </p:nvSpPr>
          <p:spPr>
            <a:xfrm>
              <a:off x="1636800" y="3935450"/>
              <a:ext cx="289325" cy="288650"/>
            </a:xfrm>
            <a:custGeom>
              <a:avLst/>
              <a:gdLst/>
              <a:ahLst/>
              <a:cxnLst/>
              <a:rect l="l" t="t" r="r" b="b"/>
              <a:pathLst>
                <a:path w="11573" h="11546" extrusionOk="0">
                  <a:moveTo>
                    <a:pt x="1" y="0"/>
                  </a:moveTo>
                  <a:cubicBezTo>
                    <a:pt x="2" y="2"/>
                    <a:pt x="6808" y="6922"/>
                    <a:pt x="9994" y="10108"/>
                  </a:cubicBezTo>
                  <a:cubicBezTo>
                    <a:pt x="11070" y="11184"/>
                    <a:pt x="11476" y="11546"/>
                    <a:pt x="11538" y="11546"/>
                  </a:cubicBezTo>
                  <a:cubicBezTo>
                    <a:pt x="11540" y="11546"/>
                    <a:pt x="11542" y="11545"/>
                    <a:pt x="11544" y="11543"/>
                  </a:cubicBezTo>
                  <a:cubicBezTo>
                    <a:pt x="11572" y="11515"/>
                    <a:pt x="11138" y="11027"/>
                    <a:pt x="10109" y="9998"/>
                  </a:cubicBezTo>
                  <a:cubicBezTo>
                    <a:pt x="6919" y="6808"/>
                    <a:pt x="2" y="2"/>
                    <a:pt x="1"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5" name="Google Shape;1715;p16"/>
            <p:cNvSpPr/>
            <p:nvPr/>
          </p:nvSpPr>
          <p:spPr>
            <a:xfrm>
              <a:off x="1640300" y="3938925"/>
              <a:ext cx="285825" cy="285075"/>
            </a:xfrm>
            <a:custGeom>
              <a:avLst/>
              <a:gdLst/>
              <a:ahLst/>
              <a:cxnLst/>
              <a:rect l="l" t="t" r="r" b="b"/>
              <a:pathLst>
                <a:path w="11433" h="11403" extrusionOk="0">
                  <a:moveTo>
                    <a:pt x="4" y="1"/>
                  </a:moveTo>
                  <a:cubicBezTo>
                    <a:pt x="0" y="5"/>
                    <a:pt x="6725" y="6832"/>
                    <a:pt x="9870" y="9982"/>
                  </a:cubicBezTo>
                  <a:cubicBezTo>
                    <a:pt x="10930" y="11042"/>
                    <a:pt x="11336" y="11402"/>
                    <a:pt x="11398" y="11402"/>
                  </a:cubicBezTo>
                  <a:cubicBezTo>
                    <a:pt x="11400" y="11402"/>
                    <a:pt x="11402" y="11402"/>
                    <a:pt x="11404" y="11400"/>
                  </a:cubicBezTo>
                  <a:cubicBezTo>
                    <a:pt x="11432" y="11372"/>
                    <a:pt x="11002" y="10888"/>
                    <a:pt x="9985" y="9867"/>
                  </a:cubicBezTo>
                  <a:cubicBezTo>
                    <a:pt x="6836" y="6722"/>
                    <a:pt x="4" y="1"/>
                    <a:pt x="4"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6" name="Google Shape;1716;p16"/>
            <p:cNvSpPr/>
            <p:nvPr/>
          </p:nvSpPr>
          <p:spPr>
            <a:xfrm>
              <a:off x="1643875" y="3942525"/>
              <a:ext cx="282150" cy="281475"/>
            </a:xfrm>
            <a:custGeom>
              <a:avLst/>
              <a:gdLst/>
              <a:ahLst/>
              <a:cxnLst/>
              <a:rect l="l" t="t" r="r" b="b"/>
              <a:pathLst>
                <a:path w="11286" h="11259" extrusionOk="0">
                  <a:moveTo>
                    <a:pt x="1" y="0"/>
                  </a:moveTo>
                  <a:cubicBezTo>
                    <a:pt x="2" y="2"/>
                    <a:pt x="6632" y="6742"/>
                    <a:pt x="9739" y="9854"/>
                  </a:cubicBezTo>
                  <a:cubicBezTo>
                    <a:pt x="10787" y="10902"/>
                    <a:pt x="11189" y="11258"/>
                    <a:pt x="11250" y="11258"/>
                  </a:cubicBezTo>
                  <a:cubicBezTo>
                    <a:pt x="11253" y="11258"/>
                    <a:pt x="11255" y="11258"/>
                    <a:pt x="11257" y="11256"/>
                  </a:cubicBezTo>
                  <a:cubicBezTo>
                    <a:pt x="11285" y="11228"/>
                    <a:pt x="10859" y="10748"/>
                    <a:pt x="9850" y="9739"/>
                  </a:cubicBezTo>
                  <a:cubicBezTo>
                    <a:pt x="6738" y="6635"/>
                    <a:pt x="2" y="2"/>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7" name="Google Shape;1717;p16"/>
            <p:cNvSpPr/>
            <p:nvPr/>
          </p:nvSpPr>
          <p:spPr>
            <a:xfrm>
              <a:off x="1647475" y="3946000"/>
              <a:ext cx="278450" cy="277700"/>
            </a:xfrm>
            <a:custGeom>
              <a:avLst/>
              <a:gdLst/>
              <a:ahLst/>
              <a:cxnLst/>
              <a:rect l="l" t="t" r="r" b="b"/>
              <a:pathLst>
                <a:path w="11138" h="11108" extrusionOk="0">
                  <a:moveTo>
                    <a:pt x="0" y="1"/>
                  </a:moveTo>
                  <a:cubicBezTo>
                    <a:pt x="0" y="5"/>
                    <a:pt x="6541" y="6652"/>
                    <a:pt x="9608" y="9719"/>
                  </a:cubicBezTo>
                  <a:cubicBezTo>
                    <a:pt x="10643" y="10758"/>
                    <a:pt x="11041" y="11107"/>
                    <a:pt x="11099" y="11107"/>
                  </a:cubicBezTo>
                  <a:cubicBezTo>
                    <a:pt x="11101" y="11107"/>
                    <a:pt x="11103" y="11106"/>
                    <a:pt x="11104" y="11105"/>
                  </a:cubicBezTo>
                  <a:cubicBezTo>
                    <a:pt x="11137" y="11076"/>
                    <a:pt x="10715" y="10609"/>
                    <a:pt x="9714" y="9612"/>
                  </a:cubicBezTo>
                  <a:cubicBezTo>
                    <a:pt x="6651" y="6541"/>
                    <a:pt x="0" y="1"/>
                    <a:pt x="0"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8" name="Google Shape;1718;p16"/>
            <p:cNvSpPr/>
            <p:nvPr/>
          </p:nvSpPr>
          <p:spPr>
            <a:xfrm>
              <a:off x="1650850" y="3949600"/>
              <a:ext cx="274975" cy="274175"/>
            </a:xfrm>
            <a:custGeom>
              <a:avLst/>
              <a:gdLst/>
              <a:ahLst/>
              <a:cxnLst/>
              <a:rect l="l" t="t" r="r" b="b"/>
              <a:pathLst>
                <a:path w="10999" h="10967" extrusionOk="0">
                  <a:moveTo>
                    <a:pt x="1" y="0"/>
                  </a:moveTo>
                  <a:cubicBezTo>
                    <a:pt x="2" y="2"/>
                    <a:pt x="6455" y="6561"/>
                    <a:pt x="9485" y="9591"/>
                  </a:cubicBezTo>
                  <a:cubicBezTo>
                    <a:pt x="10513" y="10623"/>
                    <a:pt x="10902" y="10967"/>
                    <a:pt x="10960" y="10967"/>
                  </a:cubicBezTo>
                  <a:cubicBezTo>
                    <a:pt x="10962" y="10967"/>
                    <a:pt x="10964" y="10966"/>
                    <a:pt x="10965" y="10965"/>
                  </a:cubicBezTo>
                  <a:cubicBezTo>
                    <a:pt x="10998" y="10932"/>
                    <a:pt x="10580" y="10473"/>
                    <a:pt x="9592" y="9481"/>
                  </a:cubicBezTo>
                  <a:cubicBezTo>
                    <a:pt x="6562" y="6455"/>
                    <a:pt x="2" y="2"/>
                    <a:pt x="1" y="0"/>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9" name="Google Shape;1719;p16"/>
            <p:cNvSpPr/>
            <p:nvPr/>
          </p:nvSpPr>
          <p:spPr>
            <a:xfrm>
              <a:off x="1654450" y="3953175"/>
              <a:ext cx="271275" cy="270600"/>
            </a:xfrm>
            <a:custGeom>
              <a:avLst/>
              <a:gdLst/>
              <a:ahLst/>
              <a:cxnLst/>
              <a:rect l="l" t="t" r="r" b="b"/>
              <a:pathLst>
                <a:path w="10851" h="10824" extrusionOk="0">
                  <a:moveTo>
                    <a:pt x="0" y="1"/>
                  </a:moveTo>
                  <a:lnTo>
                    <a:pt x="0" y="1"/>
                  </a:lnTo>
                  <a:cubicBezTo>
                    <a:pt x="1" y="2"/>
                    <a:pt x="6368" y="6468"/>
                    <a:pt x="9357" y="9461"/>
                  </a:cubicBezTo>
                  <a:cubicBezTo>
                    <a:pt x="10374" y="10481"/>
                    <a:pt x="10762" y="10824"/>
                    <a:pt x="10816" y="10824"/>
                  </a:cubicBezTo>
                  <a:cubicBezTo>
                    <a:pt x="10819" y="10824"/>
                    <a:pt x="10820" y="10823"/>
                    <a:pt x="10821" y="10822"/>
                  </a:cubicBezTo>
                  <a:cubicBezTo>
                    <a:pt x="10850" y="10789"/>
                    <a:pt x="10440" y="10334"/>
                    <a:pt x="9464" y="9354"/>
                  </a:cubicBezTo>
                  <a:cubicBezTo>
                    <a:pt x="6475" y="6365"/>
                    <a:pt x="1" y="2"/>
                    <a:pt x="0"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0" name="Google Shape;1720;p16"/>
            <p:cNvSpPr/>
            <p:nvPr/>
          </p:nvSpPr>
          <p:spPr>
            <a:xfrm>
              <a:off x="1657925" y="3956675"/>
              <a:ext cx="267675" cy="266925"/>
            </a:xfrm>
            <a:custGeom>
              <a:avLst/>
              <a:gdLst/>
              <a:ahLst/>
              <a:cxnLst/>
              <a:rect l="l" t="t" r="r" b="b"/>
              <a:pathLst>
                <a:path w="10707" h="10677" extrusionOk="0">
                  <a:moveTo>
                    <a:pt x="0" y="0"/>
                  </a:moveTo>
                  <a:lnTo>
                    <a:pt x="0" y="0"/>
                  </a:lnTo>
                  <a:cubicBezTo>
                    <a:pt x="2" y="2"/>
                    <a:pt x="6279" y="6381"/>
                    <a:pt x="9227" y="9333"/>
                  </a:cubicBezTo>
                  <a:cubicBezTo>
                    <a:pt x="10229" y="10336"/>
                    <a:pt x="10611" y="10676"/>
                    <a:pt x="10672" y="10676"/>
                  </a:cubicBezTo>
                  <a:cubicBezTo>
                    <a:pt x="10675" y="10676"/>
                    <a:pt x="10677" y="10675"/>
                    <a:pt x="10678" y="10674"/>
                  </a:cubicBezTo>
                  <a:cubicBezTo>
                    <a:pt x="10707" y="10645"/>
                    <a:pt x="10305" y="10194"/>
                    <a:pt x="9333" y="9226"/>
                  </a:cubicBezTo>
                  <a:cubicBezTo>
                    <a:pt x="6381" y="6278"/>
                    <a:pt x="2" y="2"/>
                    <a:pt x="0"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1" name="Google Shape;1721;p16"/>
            <p:cNvSpPr/>
            <p:nvPr/>
          </p:nvSpPr>
          <p:spPr>
            <a:xfrm>
              <a:off x="1661500" y="3960250"/>
              <a:ext cx="264000" cy="263350"/>
            </a:xfrm>
            <a:custGeom>
              <a:avLst/>
              <a:gdLst/>
              <a:ahLst/>
              <a:cxnLst/>
              <a:rect l="l" t="t" r="r" b="b"/>
              <a:pathLst>
                <a:path w="10560" h="10534" extrusionOk="0">
                  <a:moveTo>
                    <a:pt x="1" y="1"/>
                  </a:moveTo>
                  <a:cubicBezTo>
                    <a:pt x="2" y="2"/>
                    <a:pt x="6189" y="6295"/>
                    <a:pt x="9096" y="9206"/>
                  </a:cubicBezTo>
                  <a:cubicBezTo>
                    <a:pt x="10086" y="10197"/>
                    <a:pt x="10464" y="10533"/>
                    <a:pt x="10525" y="10533"/>
                  </a:cubicBezTo>
                  <a:cubicBezTo>
                    <a:pt x="10527" y="10533"/>
                    <a:pt x="10530" y="10532"/>
                    <a:pt x="10531" y="10531"/>
                  </a:cubicBezTo>
                  <a:cubicBezTo>
                    <a:pt x="10560" y="10502"/>
                    <a:pt x="10166" y="10059"/>
                    <a:pt x="9203" y="9096"/>
                  </a:cubicBezTo>
                  <a:cubicBezTo>
                    <a:pt x="6296" y="6193"/>
                    <a:pt x="2" y="2"/>
                    <a:pt x="1"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2" name="Google Shape;1722;p16"/>
            <p:cNvSpPr/>
            <p:nvPr/>
          </p:nvSpPr>
          <p:spPr>
            <a:xfrm>
              <a:off x="1665000" y="3963650"/>
              <a:ext cx="260400" cy="259850"/>
            </a:xfrm>
            <a:custGeom>
              <a:avLst/>
              <a:gdLst/>
              <a:ahLst/>
              <a:cxnLst/>
              <a:rect l="l" t="t" r="r" b="b"/>
              <a:pathLst>
                <a:path w="10416" h="10394" extrusionOk="0">
                  <a:moveTo>
                    <a:pt x="0" y="0"/>
                  </a:moveTo>
                  <a:lnTo>
                    <a:pt x="0" y="0"/>
                  </a:lnTo>
                  <a:cubicBezTo>
                    <a:pt x="2" y="1"/>
                    <a:pt x="6102" y="6209"/>
                    <a:pt x="8968" y="9075"/>
                  </a:cubicBezTo>
                  <a:cubicBezTo>
                    <a:pt x="9955" y="10057"/>
                    <a:pt x="10324" y="10393"/>
                    <a:pt x="10385" y="10393"/>
                  </a:cubicBezTo>
                  <a:cubicBezTo>
                    <a:pt x="10387" y="10393"/>
                    <a:pt x="10390" y="10392"/>
                    <a:pt x="10391" y="10391"/>
                  </a:cubicBezTo>
                  <a:cubicBezTo>
                    <a:pt x="10416" y="10362"/>
                    <a:pt x="10026" y="9923"/>
                    <a:pt x="9071" y="8972"/>
                  </a:cubicBezTo>
                  <a:cubicBezTo>
                    <a:pt x="6205" y="6102"/>
                    <a:pt x="2" y="1"/>
                    <a:pt x="0"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3" name="Google Shape;1723;p16"/>
            <p:cNvSpPr/>
            <p:nvPr/>
          </p:nvSpPr>
          <p:spPr>
            <a:xfrm>
              <a:off x="1668575" y="3967225"/>
              <a:ext cx="256825" cy="256275"/>
            </a:xfrm>
            <a:custGeom>
              <a:avLst/>
              <a:gdLst/>
              <a:ahLst/>
              <a:cxnLst/>
              <a:rect l="l" t="t" r="r" b="b"/>
              <a:pathLst>
                <a:path w="10273" h="10251" extrusionOk="0">
                  <a:moveTo>
                    <a:pt x="1" y="1"/>
                  </a:moveTo>
                  <a:cubicBezTo>
                    <a:pt x="2" y="2"/>
                    <a:pt x="6013" y="6119"/>
                    <a:pt x="8842" y="8948"/>
                  </a:cubicBezTo>
                  <a:cubicBezTo>
                    <a:pt x="9816" y="9918"/>
                    <a:pt x="10181" y="10250"/>
                    <a:pt x="10242" y="10250"/>
                  </a:cubicBezTo>
                  <a:cubicBezTo>
                    <a:pt x="10244" y="10250"/>
                    <a:pt x="10247" y="10249"/>
                    <a:pt x="10248" y="10248"/>
                  </a:cubicBezTo>
                  <a:cubicBezTo>
                    <a:pt x="10273" y="10219"/>
                    <a:pt x="9887" y="9789"/>
                    <a:pt x="8944" y="8845"/>
                  </a:cubicBezTo>
                  <a:cubicBezTo>
                    <a:pt x="6115" y="6016"/>
                    <a:pt x="2" y="2"/>
                    <a:pt x="1"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4" name="Google Shape;1724;p16"/>
            <p:cNvSpPr/>
            <p:nvPr/>
          </p:nvSpPr>
          <p:spPr>
            <a:xfrm>
              <a:off x="1672075" y="3970725"/>
              <a:ext cx="253225" cy="252525"/>
            </a:xfrm>
            <a:custGeom>
              <a:avLst/>
              <a:gdLst/>
              <a:ahLst/>
              <a:cxnLst/>
              <a:rect l="l" t="t" r="r" b="b"/>
              <a:pathLst>
                <a:path w="10129" h="10101" extrusionOk="0">
                  <a:moveTo>
                    <a:pt x="0" y="0"/>
                  </a:moveTo>
                  <a:cubicBezTo>
                    <a:pt x="0" y="4"/>
                    <a:pt x="5921" y="6028"/>
                    <a:pt x="8718" y="8812"/>
                  </a:cubicBezTo>
                  <a:cubicBezTo>
                    <a:pt x="9686" y="9784"/>
                    <a:pt x="10049" y="10101"/>
                    <a:pt x="10096" y="10101"/>
                  </a:cubicBezTo>
                  <a:cubicBezTo>
                    <a:pt x="10098" y="10101"/>
                    <a:pt x="10099" y="10101"/>
                    <a:pt x="10100" y="10100"/>
                  </a:cubicBezTo>
                  <a:cubicBezTo>
                    <a:pt x="10129" y="10071"/>
                    <a:pt x="9747" y="9649"/>
                    <a:pt x="8816" y="8714"/>
                  </a:cubicBezTo>
                  <a:cubicBezTo>
                    <a:pt x="6024" y="5925"/>
                    <a:pt x="1" y="0"/>
                    <a:pt x="0"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5" name="Google Shape;1725;p16"/>
            <p:cNvSpPr/>
            <p:nvPr/>
          </p:nvSpPr>
          <p:spPr>
            <a:xfrm>
              <a:off x="1675650" y="3974300"/>
              <a:ext cx="249450" cy="248950"/>
            </a:xfrm>
            <a:custGeom>
              <a:avLst/>
              <a:gdLst/>
              <a:ahLst/>
              <a:cxnLst/>
              <a:rect l="l" t="t" r="r" b="b"/>
              <a:pathLst>
                <a:path w="9978" h="9958" extrusionOk="0">
                  <a:moveTo>
                    <a:pt x="1" y="1"/>
                  </a:moveTo>
                  <a:lnTo>
                    <a:pt x="1" y="1"/>
                  </a:lnTo>
                  <a:cubicBezTo>
                    <a:pt x="2" y="2"/>
                    <a:pt x="5836" y="5938"/>
                    <a:pt x="8583" y="8685"/>
                  </a:cubicBezTo>
                  <a:cubicBezTo>
                    <a:pt x="9543" y="9645"/>
                    <a:pt x="9901" y="9958"/>
                    <a:pt x="9949" y="9958"/>
                  </a:cubicBezTo>
                  <a:cubicBezTo>
                    <a:pt x="9951" y="9958"/>
                    <a:pt x="9952" y="9958"/>
                    <a:pt x="9953" y="9957"/>
                  </a:cubicBezTo>
                  <a:cubicBezTo>
                    <a:pt x="9977" y="9928"/>
                    <a:pt x="9604" y="9510"/>
                    <a:pt x="8682" y="8587"/>
                  </a:cubicBezTo>
                  <a:cubicBezTo>
                    <a:pt x="5935" y="5840"/>
                    <a:pt x="2" y="2"/>
                    <a:pt x="1" y="1"/>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6" name="Google Shape;1726;p16"/>
            <p:cNvSpPr/>
            <p:nvPr/>
          </p:nvSpPr>
          <p:spPr>
            <a:xfrm>
              <a:off x="1679050" y="3977775"/>
              <a:ext cx="245950" cy="245300"/>
            </a:xfrm>
            <a:custGeom>
              <a:avLst/>
              <a:gdLst/>
              <a:ahLst/>
              <a:cxnLst/>
              <a:rect l="l" t="t" r="r" b="b"/>
              <a:pathLst>
                <a:path w="9838" h="9812" extrusionOk="0">
                  <a:moveTo>
                    <a:pt x="0" y="1"/>
                  </a:moveTo>
                  <a:cubicBezTo>
                    <a:pt x="0" y="5"/>
                    <a:pt x="5753" y="5848"/>
                    <a:pt x="8460" y="8555"/>
                  </a:cubicBezTo>
                  <a:cubicBezTo>
                    <a:pt x="9402" y="9497"/>
                    <a:pt x="9758" y="9811"/>
                    <a:pt x="9808" y="9811"/>
                  </a:cubicBezTo>
                  <a:cubicBezTo>
                    <a:pt x="9810" y="9811"/>
                    <a:pt x="9812" y="9811"/>
                    <a:pt x="9813" y="9809"/>
                  </a:cubicBezTo>
                  <a:cubicBezTo>
                    <a:pt x="9837" y="9785"/>
                    <a:pt x="9468" y="9371"/>
                    <a:pt x="8558" y="8456"/>
                  </a:cubicBezTo>
                  <a:cubicBezTo>
                    <a:pt x="5848" y="5746"/>
                    <a:pt x="0" y="1"/>
                    <a:pt x="0"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7" name="Google Shape;1727;p16"/>
            <p:cNvSpPr/>
            <p:nvPr/>
          </p:nvSpPr>
          <p:spPr>
            <a:xfrm>
              <a:off x="1682625" y="3981375"/>
              <a:ext cx="242375" cy="241700"/>
            </a:xfrm>
            <a:custGeom>
              <a:avLst/>
              <a:gdLst/>
              <a:ahLst/>
              <a:cxnLst/>
              <a:rect l="l" t="t" r="r" b="b"/>
              <a:pathLst>
                <a:path w="9695" h="9668" extrusionOk="0">
                  <a:moveTo>
                    <a:pt x="1" y="1"/>
                  </a:moveTo>
                  <a:cubicBezTo>
                    <a:pt x="2" y="2"/>
                    <a:pt x="5660" y="5758"/>
                    <a:pt x="8333" y="8427"/>
                  </a:cubicBezTo>
                  <a:cubicBezTo>
                    <a:pt x="9263" y="9357"/>
                    <a:pt x="9614" y="9667"/>
                    <a:pt x="9665" y="9667"/>
                  </a:cubicBezTo>
                  <a:cubicBezTo>
                    <a:pt x="9667" y="9667"/>
                    <a:pt x="9669" y="9667"/>
                    <a:pt x="9670" y="9665"/>
                  </a:cubicBezTo>
                  <a:cubicBezTo>
                    <a:pt x="9694" y="9641"/>
                    <a:pt x="9329" y="9231"/>
                    <a:pt x="8427" y="8329"/>
                  </a:cubicBezTo>
                  <a:cubicBezTo>
                    <a:pt x="5758" y="5660"/>
                    <a:pt x="2" y="2"/>
                    <a:pt x="1"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8" name="Google Shape;1728;p16"/>
            <p:cNvSpPr/>
            <p:nvPr/>
          </p:nvSpPr>
          <p:spPr>
            <a:xfrm>
              <a:off x="1686125" y="3984850"/>
              <a:ext cx="238875" cy="238100"/>
            </a:xfrm>
            <a:custGeom>
              <a:avLst/>
              <a:gdLst/>
              <a:ahLst/>
              <a:cxnLst/>
              <a:rect l="l" t="t" r="r" b="b"/>
              <a:pathLst>
                <a:path w="9555" h="9524" extrusionOk="0">
                  <a:moveTo>
                    <a:pt x="4" y="1"/>
                  </a:moveTo>
                  <a:cubicBezTo>
                    <a:pt x="0" y="5"/>
                    <a:pt x="5577" y="5668"/>
                    <a:pt x="8205" y="8296"/>
                  </a:cubicBezTo>
                  <a:cubicBezTo>
                    <a:pt x="9132" y="9223"/>
                    <a:pt x="9478" y="9524"/>
                    <a:pt x="9525" y="9524"/>
                  </a:cubicBezTo>
                  <a:cubicBezTo>
                    <a:pt x="9527" y="9524"/>
                    <a:pt x="9529" y="9523"/>
                    <a:pt x="9530" y="9522"/>
                  </a:cubicBezTo>
                  <a:cubicBezTo>
                    <a:pt x="9554" y="9498"/>
                    <a:pt x="9198" y="9092"/>
                    <a:pt x="8304" y="8202"/>
                  </a:cubicBezTo>
                  <a:cubicBezTo>
                    <a:pt x="5675" y="5569"/>
                    <a:pt x="4" y="1"/>
                    <a:pt x="4"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9" name="Google Shape;1729;p16"/>
            <p:cNvSpPr/>
            <p:nvPr/>
          </p:nvSpPr>
          <p:spPr>
            <a:xfrm>
              <a:off x="1689700" y="3988450"/>
              <a:ext cx="235200" cy="234500"/>
            </a:xfrm>
            <a:custGeom>
              <a:avLst/>
              <a:gdLst/>
              <a:ahLst/>
              <a:cxnLst/>
              <a:rect l="l" t="t" r="r" b="b"/>
              <a:pathLst>
                <a:path w="9408" h="9380" extrusionOk="0">
                  <a:moveTo>
                    <a:pt x="1" y="0"/>
                  </a:moveTo>
                  <a:lnTo>
                    <a:pt x="1" y="0"/>
                  </a:lnTo>
                  <a:cubicBezTo>
                    <a:pt x="2" y="2"/>
                    <a:pt x="5487" y="5577"/>
                    <a:pt x="8075" y="8169"/>
                  </a:cubicBezTo>
                  <a:cubicBezTo>
                    <a:pt x="8988" y="9086"/>
                    <a:pt x="9327" y="9380"/>
                    <a:pt x="9378" y="9380"/>
                  </a:cubicBezTo>
                  <a:cubicBezTo>
                    <a:pt x="9380" y="9380"/>
                    <a:pt x="9381" y="9379"/>
                    <a:pt x="9383" y="9378"/>
                  </a:cubicBezTo>
                  <a:cubicBezTo>
                    <a:pt x="9407" y="9354"/>
                    <a:pt x="9055" y="8952"/>
                    <a:pt x="8173" y="8070"/>
                  </a:cubicBezTo>
                  <a:cubicBezTo>
                    <a:pt x="5578" y="5483"/>
                    <a:pt x="2" y="2"/>
                    <a:pt x="1"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0" name="Google Shape;1730;p16"/>
            <p:cNvSpPr/>
            <p:nvPr/>
          </p:nvSpPr>
          <p:spPr>
            <a:xfrm>
              <a:off x="1693200" y="3991825"/>
              <a:ext cx="231500" cy="231025"/>
            </a:xfrm>
            <a:custGeom>
              <a:avLst/>
              <a:gdLst/>
              <a:ahLst/>
              <a:cxnLst/>
              <a:rect l="l" t="t" r="r" b="b"/>
              <a:pathLst>
                <a:path w="9260" h="9241" extrusionOk="0">
                  <a:moveTo>
                    <a:pt x="4" y="1"/>
                  </a:moveTo>
                  <a:cubicBezTo>
                    <a:pt x="0" y="9"/>
                    <a:pt x="5396" y="5491"/>
                    <a:pt x="7943" y="8042"/>
                  </a:cubicBezTo>
                  <a:cubicBezTo>
                    <a:pt x="8849" y="8944"/>
                    <a:pt x="9184" y="9241"/>
                    <a:pt x="9230" y="9241"/>
                  </a:cubicBezTo>
                  <a:cubicBezTo>
                    <a:pt x="9232" y="9241"/>
                    <a:pt x="9233" y="9240"/>
                    <a:pt x="9234" y="9239"/>
                  </a:cubicBezTo>
                  <a:cubicBezTo>
                    <a:pt x="9259" y="9215"/>
                    <a:pt x="8910" y="8817"/>
                    <a:pt x="8041" y="7948"/>
                  </a:cubicBezTo>
                  <a:cubicBezTo>
                    <a:pt x="5495" y="5401"/>
                    <a:pt x="4" y="1"/>
                    <a:pt x="4"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1" name="Google Shape;1731;p16"/>
            <p:cNvSpPr/>
            <p:nvPr/>
          </p:nvSpPr>
          <p:spPr>
            <a:xfrm>
              <a:off x="1696775" y="3995425"/>
              <a:ext cx="227800" cy="227425"/>
            </a:xfrm>
            <a:custGeom>
              <a:avLst/>
              <a:gdLst/>
              <a:ahLst/>
              <a:cxnLst/>
              <a:rect l="l" t="t" r="r" b="b"/>
              <a:pathLst>
                <a:path w="9112" h="9097" extrusionOk="0">
                  <a:moveTo>
                    <a:pt x="1" y="0"/>
                  </a:moveTo>
                  <a:cubicBezTo>
                    <a:pt x="2" y="1"/>
                    <a:pt x="5307" y="5401"/>
                    <a:pt x="7812" y="7914"/>
                  </a:cubicBezTo>
                  <a:cubicBezTo>
                    <a:pt x="8706" y="8808"/>
                    <a:pt x="9036" y="9097"/>
                    <a:pt x="9083" y="9097"/>
                  </a:cubicBezTo>
                  <a:cubicBezTo>
                    <a:pt x="9085" y="9097"/>
                    <a:pt x="9086" y="9096"/>
                    <a:pt x="9087" y="9095"/>
                  </a:cubicBezTo>
                  <a:cubicBezTo>
                    <a:pt x="9112" y="9071"/>
                    <a:pt x="8767" y="8681"/>
                    <a:pt x="7906" y="7820"/>
                  </a:cubicBezTo>
                  <a:cubicBezTo>
                    <a:pt x="5397" y="5307"/>
                    <a:pt x="2" y="1"/>
                    <a:pt x="1" y="0"/>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2" name="Google Shape;1732;p16"/>
            <p:cNvSpPr/>
            <p:nvPr/>
          </p:nvSpPr>
          <p:spPr>
            <a:xfrm>
              <a:off x="1700250" y="3998900"/>
              <a:ext cx="224325" cy="223650"/>
            </a:xfrm>
            <a:custGeom>
              <a:avLst/>
              <a:gdLst/>
              <a:ahLst/>
              <a:cxnLst/>
              <a:rect l="l" t="t" r="r" b="b"/>
              <a:pathLst>
                <a:path w="8973" h="8946" extrusionOk="0">
                  <a:moveTo>
                    <a:pt x="5" y="1"/>
                  </a:moveTo>
                  <a:cubicBezTo>
                    <a:pt x="1" y="5"/>
                    <a:pt x="5221" y="5311"/>
                    <a:pt x="7698" y="7775"/>
                  </a:cubicBezTo>
                  <a:cubicBezTo>
                    <a:pt x="8574" y="8655"/>
                    <a:pt x="8898" y="8946"/>
                    <a:pt x="8947" y="8946"/>
                  </a:cubicBezTo>
                  <a:cubicBezTo>
                    <a:pt x="8950" y="8946"/>
                    <a:pt x="8951" y="8945"/>
                    <a:pt x="8952" y="8944"/>
                  </a:cubicBezTo>
                  <a:cubicBezTo>
                    <a:pt x="8973" y="8919"/>
                    <a:pt x="8637" y="8542"/>
                    <a:pt x="7784" y="7689"/>
                  </a:cubicBezTo>
                  <a:cubicBezTo>
                    <a:pt x="5315" y="5221"/>
                    <a:pt x="5" y="1"/>
                    <a:pt x="5"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3" name="Google Shape;1733;p16"/>
            <p:cNvSpPr/>
            <p:nvPr/>
          </p:nvSpPr>
          <p:spPr>
            <a:xfrm>
              <a:off x="1703850" y="4002500"/>
              <a:ext cx="220725" cy="220050"/>
            </a:xfrm>
            <a:custGeom>
              <a:avLst/>
              <a:gdLst/>
              <a:ahLst/>
              <a:cxnLst/>
              <a:rect l="l" t="t" r="r" b="b"/>
              <a:pathLst>
                <a:path w="8829" h="8802" extrusionOk="0">
                  <a:moveTo>
                    <a:pt x="0" y="0"/>
                  </a:moveTo>
                  <a:cubicBezTo>
                    <a:pt x="2" y="1"/>
                    <a:pt x="5131" y="5220"/>
                    <a:pt x="7562" y="7648"/>
                  </a:cubicBezTo>
                  <a:cubicBezTo>
                    <a:pt x="8429" y="8519"/>
                    <a:pt x="8749" y="8802"/>
                    <a:pt x="8799" y="8802"/>
                  </a:cubicBezTo>
                  <a:cubicBezTo>
                    <a:pt x="8801" y="8802"/>
                    <a:pt x="8803" y="8801"/>
                    <a:pt x="8804" y="8800"/>
                  </a:cubicBezTo>
                  <a:cubicBezTo>
                    <a:pt x="8829" y="8775"/>
                    <a:pt x="8493" y="8402"/>
                    <a:pt x="7652" y="7562"/>
                  </a:cubicBezTo>
                  <a:cubicBezTo>
                    <a:pt x="5217" y="5130"/>
                    <a:pt x="2" y="1"/>
                    <a:pt x="0"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4" name="Google Shape;1734;p16"/>
            <p:cNvSpPr/>
            <p:nvPr/>
          </p:nvSpPr>
          <p:spPr>
            <a:xfrm>
              <a:off x="1707225" y="4005975"/>
              <a:ext cx="217250" cy="216475"/>
            </a:xfrm>
            <a:custGeom>
              <a:avLst/>
              <a:gdLst/>
              <a:ahLst/>
              <a:cxnLst/>
              <a:rect l="l" t="t" r="r" b="b"/>
              <a:pathLst>
                <a:path w="8690" h="8659" extrusionOk="0">
                  <a:moveTo>
                    <a:pt x="5" y="1"/>
                  </a:moveTo>
                  <a:lnTo>
                    <a:pt x="5" y="1"/>
                  </a:lnTo>
                  <a:cubicBezTo>
                    <a:pt x="1" y="5"/>
                    <a:pt x="5044" y="5130"/>
                    <a:pt x="7439" y="7521"/>
                  </a:cubicBezTo>
                  <a:cubicBezTo>
                    <a:pt x="8300" y="8378"/>
                    <a:pt x="8615" y="8658"/>
                    <a:pt x="8661" y="8658"/>
                  </a:cubicBezTo>
                  <a:cubicBezTo>
                    <a:pt x="8663" y="8658"/>
                    <a:pt x="8664" y="8658"/>
                    <a:pt x="8665" y="8657"/>
                  </a:cubicBezTo>
                  <a:cubicBezTo>
                    <a:pt x="8690" y="8632"/>
                    <a:pt x="8362" y="8267"/>
                    <a:pt x="7525" y="7431"/>
                  </a:cubicBezTo>
                  <a:cubicBezTo>
                    <a:pt x="5139" y="5044"/>
                    <a:pt x="5" y="1"/>
                    <a:pt x="5"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5" name="Google Shape;1735;p16"/>
            <p:cNvSpPr/>
            <p:nvPr/>
          </p:nvSpPr>
          <p:spPr>
            <a:xfrm>
              <a:off x="1710825" y="4009575"/>
              <a:ext cx="213550" cy="212875"/>
            </a:xfrm>
            <a:custGeom>
              <a:avLst/>
              <a:gdLst/>
              <a:ahLst/>
              <a:cxnLst/>
              <a:rect l="l" t="t" r="r" b="b"/>
              <a:pathLst>
                <a:path w="8542" h="8515" extrusionOk="0">
                  <a:moveTo>
                    <a:pt x="0" y="0"/>
                  </a:moveTo>
                  <a:cubicBezTo>
                    <a:pt x="0" y="0"/>
                    <a:pt x="0" y="0"/>
                    <a:pt x="0" y="0"/>
                  </a:cubicBezTo>
                  <a:cubicBezTo>
                    <a:pt x="0" y="4"/>
                    <a:pt x="4958" y="5044"/>
                    <a:pt x="7307" y="7389"/>
                  </a:cubicBezTo>
                  <a:cubicBezTo>
                    <a:pt x="8156" y="8241"/>
                    <a:pt x="8462" y="8514"/>
                    <a:pt x="8512" y="8514"/>
                  </a:cubicBezTo>
                  <a:cubicBezTo>
                    <a:pt x="8514" y="8514"/>
                    <a:pt x="8516" y="8514"/>
                    <a:pt x="8517" y="8513"/>
                  </a:cubicBezTo>
                  <a:cubicBezTo>
                    <a:pt x="8542" y="8488"/>
                    <a:pt x="8218" y="8127"/>
                    <a:pt x="7394" y="7303"/>
                  </a:cubicBezTo>
                  <a:cubicBezTo>
                    <a:pt x="5045" y="4950"/>
                    <a:pt x="9" y="0"/>
                    <a:pt x="0"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6" name="Google Shape;1736;p16"/>
            <p:cNvSpPr/>
            <p:nvPr/>
          </p:nvSpPr>
          <p:spPr>
            <a:xfrm>
              <a:off x="1714300" y="4013150"/>
              <a:ext cx="210075" cy="209300"/>
            </a:xfrm>
            <a:custGeom>
              <a:avLst/>
              <a:gdLst/>
              <a:ahLst/>
              <a:cxnLst/>
              <a:rect l="l" t="t" r="r" b="b"/>
              <a:pathLst>
                <a:path w="8403" h="8372" extrusionOk="0">
                  <a:moveTo>
                    <a:pt x="5" y="1"/>
                  </a:moveTo>
                  <a:cubicBezTo>
                    <a:pt x="5" y="1"/>
                    <a:pt x="5" y="1"/>
                    <a:pt x="5" y="1"/>
                  </a:cubicBezTo>
                  <a:cubicBezTo>
                    <a:pt x="1" y="1"/>
                    <a:pt x="4872" y="4950"/>
                    <a:pt x="7181" y="7263"/>
                  </a:cubicBezTo>
                  <a:cubicBezTo>
                    <a:pt x="8021" y="8102"/>
                    <a:pt x="8323" y="8371"/>
                    <a:pt x="8373" y="8371"/>
                  </a:cubicBezTo>
                  <a:cubicBezTo>
                    <a:pt x="8375" y="8371"/>
                    <a:pt x="8377" y="8371"/>
                    <a:pt x="8378" y="8370"/>
                  </a:cubicBezTo>
                  <a:cubicBezTo>
                    <a:pt x="8403" y="8345"/>
                    <a:pt x="8083" y="7993"/>
                    <a:pt x="7271" y="7177"/>
                  </a:cubicBezTo>
                  <a:cubicBezTo>
                    <a:pt x="4959" y="4865"/>
                    <a:pt x="13" y="1"/>
                    <a:pt x="5"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7" name="Google Shape;1737;p16"/>
            <p:cNvSpPr/>
            <p:nvPr/>
          </p:nvSpPr>
          <p:spPr>
            <a:xfrm>
              <a:off x="1717900" y="4016650"/>
              <a:ext cx="206375" cy="205700"/>
            </a:xfrm>
            <a:custGeom>
              <a:avLst/>
              <a:gdLst/>
              <a:ahLst/>
              <a:cxnLst/>
              <a:rect l="l" t="t" r="r" b="b"/>
              <a:pathLst>
                <a:path w="8255" h="8228" extrusionOk="0">
                  <a:moveTo>
                    <a:pt x="0" y="0"/>
                  </a:moveTo>
                  <a:cubicBezTo>
                    <a:pt x="0" y="0"/>
                    <a:pt x="0" y="0"/>
                    <a:pt x="0" y="0"/>
                  </a:cubicBezTo>
                  <a:cubicBezTo>
                    <a:pt x="0" y="4"/>
                    <a:pt x="4777" y="4863"/>
                    <a:pt x="7049" y="7135"/>
                  </a:cubicBezTo>
                  <a:cubicBezTo>
                    <a:pt x="7877" y="7959"/>
                    <a:pt x="8176" y="8227"/>
                    <a:pt x="8221" y="8227"/>
                  </a:cubicBezTo>
                  <a:cubicBezTo>
                    <a:pt x="8223" y="8227"/>
                    <a:pt x="8225" y="8227"/>
                    <a:pt x="8226" y="8226"/>
                  </a:cubicBezTo>
                  <a:cubicBezTo>
                    <a:pt x="8255" y="8201"/>
                    <a:pt x="7939" y="7853"/>
                    <a:pt x="7135" y="7045"/>
                  </a:cubicBezTo>
                  <a:cubicBezTo>
                    <a:pt x="4865" y="4779"/>
                    <a:pt x="13" y="0"/>
                    <a:pt x="0" y="0"/>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8" name="Google Shape;1738;p16"/>
            <p:cNvSpPr/>
            <p:nvPr/>
          </p:nvSpPr>
          <p:spPr>
            <a:xfrm>
              <a:off x="1721375" y="4020225"/>
              <a:ext cx="202900" cy="202125"/>
            </a:xfrm>
            <a:custGeom>
              <a:avLst/>
              <a:gdLst/>
              <a:ahLst/>
              <a:cxnLst/>
              <a:rect l="l" t="t" r="r" b="b"/>
              <a:pathLst>
                <a:path w="8116" h="8085" extrusionOk="0">
                  <a:moveTo>
                    <a:pt x="5" y="1"/>
                  </a:moveTo>
                  <a:cubicBezTo>
                    <a:pt x="5" y="1"/>
                    <a:pt x="5" y="1"/>
                    <a:pt x="5" y="1"/>
                  </a:cubicBezTo>
                  <a:cubicBezTo>
                    <a:pt x="1" y="1"/>
                    <a:pt x="4696" y="4769"/>
                    <a:pt x="6922" y="7004"/>
                  </a:cubicBezTo>
                  <a:cubicBezTo>
                    <a:pt x="7742" y="7820"/>
                    <a:pt x="8037" y="8084"/>
                    <a:pt x="8082" y="8084"/>
                  </a:cubicBezTo>
                  <a:cubicBezTo>
                    <a:pt x="8084" y="8084"/>
                    <a:pt x="8086" y="8084"/>
                    <a:pt x="8087" y="8083"/>
                  </a:cubicBezTo>
                  <a:cubicBezTo>
                    <a:pt x="8116" y="8058"/>
                    <a:pt x="7808" y="7714"/>
                    <a:pt x="7013" y="6918"/>
                  </a:cubicBezTo>
                  <a:cubicBezTo>
                    <a:pt x="4780" y="4689"/>
                    <a:pt x="17" y="1"/>
                    <a:pt x="5"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9" name="Google Shape;1739;p16"/>
            <p:cNvSpPr/>
            <p:nvPr/>
          </p:nvSpPr>
          <p:spPr>
            <a:xfrm>
              <a:off x="1724975" y="4023600"/>
              <a:ext cx="199000" cy="198425"/>
            </a:xfrm>
            <a:custGeom>
              <a:avLst/>
              <a:gdLst/>
              <a:ahLst/>
              <a:cxnLst/>
              <a:rect l="l" t="t" r="r" b="b"/>
              <a:pathLst>
                <a:path w="7960" h="7937" extrusionOk="0">
                  <a:moveTo>
                    <a:pt x="0" y="1"/>
                  </a:moveTo>
                  <a:cubicBezTo>
                    <a:pt x="0" y="1"/>
                    <a:pt x="0" y="1"/>
                    <a:pt x="0" y="1"/>
                  </a:cubicBezTo>
                  <a:cubicBezTo>
                    <a:pt x="0" y="9"/>
                    <a:pt x="4601" y="4688"/>
                    <a:pt x="6791" y="6877"/>
                  </a:cubicBezTo>
                  <a:cubicBezTo>
                    <a:pt x="7599" y="7686"/>
                    <a:pt x="7891" y="7937"/>
                    <a:pt x="7931" y="7937"/>
                  </a:cubicBezTo>
                  <a:cubicBezTo>
                    <a:pt x="7933" y="7937"/>
                    <a:pt x="7934" y="7936"/>
                    <a:pt x="7935" y="7935"/>
                  </a:cubicBezTo>
                  <a:cubicBezTo>
                    <a:pt x="7959" y="7915"/>
                    <a:pt x="7656" y="7579"/>
                    <a:pt x="6873" y="6795"/>
                  </a:cubicBezTo>
                  <a:cubicBezTo>
                    <a:pt x="4684" y="4607"/>
                    <a:pt x="8" y="1"/>
                    <a:pt x="0"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0" name="Google Shape;1740;p16"/>
            <p:cNvSpPr/>
            <p:nvPr/>
          </p:nvSpPr>
          <p:spPr>
            <a:xfrm>
              <a:off x="1728450" y="4027200"/>
              <a:ext cx="195525" cy="194825"/>
            </a:xfrm>
            <a:custGeom>
              <a:avLst/>
              <a:gdLst/>
              <a:ahLst/>
              <a:cxnLst/>
              <a:rect l="l" t="t" r="r" b="b"/>
              <a:pathLst>
                <a:path w="7821" h="7793" extrusionOk="0">
                  <a:moveTo>
                    <a:pt x="5" y="0"/>
                  </a:moveTo>
                  <a:cubicBezTo>
                    <a:pt x="5" y="0"/>
                    <a:pt x="5" y="0"/>
                    <a:pt x="5" y="0"/>
                  </a:cubicBezTo>
                  <a:cubicBezTo>
                    <a:pt x="1" y="0"/>
                    <a:pt x="4515" y="4593"/>
                    <a:pt x="6668" y="6746"/>
                  </a:cubicBezTo>
                  <a:cubicBezTo>
                    <a:pt x="7464" y="7545"/>
                    <a:pt x="7752" y="7793"/>
                    <a:pt x="7792" y="7793"/>
                  </a:cubicBezTo>
                  <a:cubicBezTo>
                    <a:pt x="7794" y="7793"/>
                    <a:pt x="7795" y="7792"/>
                    <a:pt x="7796" y="7791"/>
                  </a:cubicBezTo>
                  <a:cubicBezTo>
                    <a:pt x="7820" y="7771"/>
                    <a:pt x="7521" y="7439"/>
                    <a:pt x="6750" y="6664"/>
                  </a:cubicBezTo>
                  <a:cubicBezTo>
                    <a:pt x="4598" y="4512"/>
                    <a:pt x="13" y="0"/>
                    <a:pt x="5"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1" name="Google Shape;1741;p16"/>
            <p:cNvSpPr/>
            <p:nvPr/>
          </p:nvSpPr>
          <p:spPr>
            <a:xfrm>
              <a:off x="1732050" y="4030675"/>
              <a:ext cx="191825" cy="191250"/>
            </a:xfrm>
            <a:custGeom>
              <a:avLst/>
              <a:gdLst/>
              <a:ahLst/>
              <a:cxnLst/>
              <a:rect l="l" t="t" r="r" b="b"/>
              <a:pathLst>
                <a:path w="7673" h="7650" extrusionOk="0">
                  <a:moveTo>
                    <a:pt x="0" y="1"/>
                  </a:moveTo>
                  <a:cubicBezTo>
                    <a:pt x="0" y="1"/>
                    <a:pt x="0" y="1"/>
                    <a:pt x="0" y="1"/>
                  </a:cubicBezTo>
                  <a:cubicBezTo>
                    <a:pt x="0" y="5"/>
                    <a:pt x="4429" y="4507"/>
                    <a:pt x="6536" y="6615"/>
                  </a:cubicBezTo>
                  <a:cubicBezTo>
                    <a:pt x="7324" y="7403"/>
                    <a:pt x="7609" y="7650"/>
                    <a:pt x="7648" y="7650"/>
                  </a:cubicBezTo>
                  <a:cubicBezTo>
                    <a:pt x="7650" y="7650"/>
                    <a:pt x="7651" y="7649"/>
                    <a:pt x="7652" y="7648"/>
                  </a:cubicBezTo>
                  <a:cubicBezTo>
                    <a:pt x="7672" y="7628"/>
                    <a:pt x="7381" y="7300"/>
                    <a:pt x="6614" y="6537"/>
                  </a:cubicBezTo>
                  <a:cubicBezTo>
                    <a:pt x="4503" y="4426"/>
                    <a:pt x="8" y="1"/>
                    <a:pt x="0" y="1"/>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2" name="Google Shape;1742;p16"/>
            <p:cNvSpPr/>
            <p:nvPr/>
          </p:nvSpPr>
          <p:spPr>
            <a:xfrm>
              <a:off x="1735425" y="4034275"/>
              <a:ext cx="188450" cy="187650"/>
            </a:xfrm>
            <a:custGeom>
              <a:avLst/>
              <a:gdLst/>
              <a:ahLst/>
              <a:cxnLst/>
              <a:rect l="l" t="t" r="r" b="b"/>
              <a:pathLst>
                <a:path w="7538" h="7506" extrusionOk="0">
                  <a:moveTo>
                    <a:pt x="5" y="0"/>
                  </a:moveTo>
                  <a:cubicBezTo>
                    <a:pt x="5" y="0"/>
                    <a:pt x="5" y="0"/>
                    <a:pt x="5" y="0"/>
                  </a:cubicBezTo>
                  <a:cubicBezTo>
                    <a:pt x="0" y="0"/>
                    <a:pt x="4343" y="4413"/>
                    <a:pt x="6418" y="6483"/>
                  </a:cubicBezTo>
                  <a:cubicBezTo>
                    <a:pt x="7197" y="7263"/>
                    <a:pt x="7474" y="7506"/>
                    <a:pt x="7513" y="7506"/>
                  </a:cubicBezTo>
                  <a:cubicBezTo>
                    <a:pt x="7515" y="7506"/>
                    <a:pt x="7516" y="7505"/>
                    <a:pt x="7517" y="7504"/>
                  </a:cubicBezTo>
                  <a:cubicBezTo>
                    <a:pt x="7537" y="7484"/>
                    <a:pt x="7250" y="7160"/>
                    <a:pt x="6496" y="6409"/>
                  </a:cubicBezTo>
                  <a:cubicBezTo>
                    <a:pt x="4422" y="4340"/>
                    <a:pt x="17" y="0"/>
                    <a:pt x="5" y="0"/>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3" name="Google Shape;1743;p16"/>
            <p:cNvSpPr/>
            <p:nvPr/>
          </p:nvSpPr>
          <p:spPr>
            <a:xfrm>
              <a:off x="1739000" y="4037750"/>
              <a:ext cx="184775" cy="184075"/>
            </a:xfrm>
            <a:custGeom>
              <a:avLst/>
              <a:gdLst/>
              <a:ahLst/>
              <a:cxnLst/>
              <a:rect l="l" t="t" r="r" b="b"/>
              <a:pathLst>
                <a:path w="7391" h="7363" extrusionOk="0">
                  <a:moveTo>
                    <a:pt x="9" y="1"/>
                  </a:moveTo>
                  <a:cubicBezTo>
                    <a:pt x="9" y="1"/>
                    <a:pt x="9" y="1"/>
                    <a:pt x="9" y="1"/>
                  </a:cubicBezTo>
                  <a:cubicBezTo>
                    <a:pt x="1" y="5"/>
                    <a:pt x="4253" y="4327"/>
                    <a:pt x="6287" y="6357"/>
                  </a:cubicBezTo>
                  <a:cubicBezTo>
                    <a:pt x="7054" y="7124"/>
                    <a:pt x="7327" y="7362"/>
                    <a:pt x="7366" y="7362"/>
                  </a:cubicBezTo>
                  <a:cubicBezTo>
                    <a:pt x="7368" y="7362"/>
                    <a:pt x="7369" y="7362"/>
                    <a:pt x="7370" y="7361"/>
                  </a:cubicBezTo>
                  <a:cubicBezTo>
                    <a:pt x="7390" y="7341"/>
                    <a:pt x="7107" y="7021"/>
                    <a:pt x="6365" y="6279"/>
                  </a:cubicBezTo>
                  <a:cubicBezTo>
                    <a:pt x="4336" y="4250"/>
                    <a:pt x="17" y="1"/>
                    <a:pt x="9"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4" name="Google Shape;1744;p16"/>
            <p:cNvSpPr/>
            <p:nvPr/>
          </p:nvSpPr>
          <p:spPr>
            <a:xfrm>
              <a:off x="1742500" y="4041350"/>
              <a:ext cx="181050" cy="180475"/>
            </a:xfrm>
            <a:custGeom>
              <a:avLst/>
              <a:gdLst/>
              <a:ahLst/>
              <a:cxnLst/>
              <a:rect l="l" t="t" r="r" b="b"/>
              <a:pathLst>
                <a:path w="7242" h="7219" extrusionOk="0">
                  <a:moveTo>
                    <a:pt x="4" y="0"/>
                  </a:moveTo>
                  <a:cubicBezTo>
                    <a:pt x="4" y="0"/>
                    <a:pt x="4" y="0"/>
                    <a:pt x="4" y="0"/>
                  </a:cubicBezTo>
                  <a:cubicBezTo>
                    <a:pt x="0" y="0"/>
                    <a:pt x="4162" y="4232"/>
                    <a:pt x="6155" y="6229"/>
                  </a:cubicBezTo>
                  <a:cubicBezTo>
                    <a:pt x="6914" y="6984"/>
                    <a:pt x="7179" y="7218"/>
                    <a:pt x="7218" y="7218"/>
                  </a:cubicBezTo>
                  <a:cubicBezTo>
                    <a:pt x="7219" y="7218"/>
                    <a:pt x="7221" y="7218"/>
                    <a:pt x="7221" y="7217"/>
                  </a:cubicBezTo>
                  <a:cubicBezTo>
                    <a:pt x="7242" y="7197"/>
                    <a:pt x="6967" y="6885"/>
                    <a:pt x="6233" y="6151"/>
                  </a:cubicBezTo>
                  <a:cubicBezTo>
                    <a:pt x="4241" y="4159"/>
                    <a:pt x="13" y="0"/>
                    <a:pt x="4"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5" name="Google Shape;1745;p16"/>
            <p:cNvSpPr/>
            <p:nvPr/>
          </p:nvSpPr>
          <p:spPr>
            <a:xfrm>
              <a:off x="1746075" y="4044825"/>
              <a:ext cx="177475" cy="176900"/>
            </a:xfrm>
            <a:custGeom>
              <a:avLst/>
              <a:gdLst/>
              <a:ahLst/>
              <a:cxnLst/>
              <a:rect l="l" t="t" r="r" b="b"/>
              <a:pathLst>
                <a:path w="7099" h="7076" extrusionOk="0">
                  <a:moveTo>
                    <a:pt x="5" y="1"/>
                  </a:moveTo>
                  <a:cubicBezTo>
                    <a:pt x="5" y="1"/>
                    <a:pt x="5" y="1"/>
                    <a:pt x="5" y="1"/>
                  </a:cubicBezTo>
                  <a:cubicBezTo>
                    <a:pt x="1" y="5"/>
                    <a:pt x="4077" y="4146"/>
                    <a:pt x="6029" y="6098"/>
                  </a:cubicBezTo>
                  <a:cubicBezTo>
                    <a:pt x="6776" y="6841"/>
                    <a:pt x="7036" y="7075"/>
                    <a:pt x="7075" y="7075"/>
                  </a:cubicBezTo>
                  <a:cubicBezTo>
                    <a:pt x="7076" y="7075"/>
                    <a:pt x="7078" y="7075"/>
                    <a:pt x="7078" y="7074"/>
                  </a:cubicBezTo>
                  <a:cubicBezTo>
                    <a:pt x="7099" y="7054"/>
                    <a:pt x="6828" y="6746"/>
                    <a:pt x="6107" y="6020"/>
                  </a:cubicBezTo>
                  <a:cubicBezTo>
                    <a:pt x="4157" y="4070"/>
                    <a:pt x="22" y="1"/>
                    <a:pt x="5"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6" name="Google Shape;1746;p16"/>
            <p:cNvSpPr/>
            <p:nvPr/>
          </p:nvSpPr>
          <p:spPr>
            <a:xfrm>
              <a:off x="1749575" y="4048425"/>
              <a:ext cx="173875" cy="173300"/>
            </a:xfrm>
            <a:custGeom>
              <a:avLst/>
              <a:gdLst/>
              <a:ahLst/>
              <a:cxnLst/>
              <a:rect l="l" t="t" r="r" b="b"/>
              <a:pathLst>
                <a:path w="6955" h="6932" extrusionOk="0">
                  <a:moveTo>
                    <a:pt x="4" y="0"/>
                  </a:moveTo>
                  <a:cubicBezTo>
                    <a:pt x="4" y="0"/>
                    <a:pt x="4" y="0"/>
                    <a:pt x="4" y="0"/>
                  </a:cubicBezTo>
                  <a:cubicBezTo>
                    <a:pt x="0" y="4"/>
                    <a:pt x="3986" y="4052"/>
                    <a:pt x="5897" y="5971"/>
                  </a:cubicBezTo>
                  <a:cubicBezTo>
                    <a:pt x="6635" y="6701"/>
                    <a:pt x="6892" y="6931"/>
                    <a:pt x="6931" y="6931"/>
                  </a:cubicBezTo>
                  <a:cubicBezTo>
                    <a:pt x="6932" y="6931"/>
                    <a:pt x="6933" y="6931"/>
                    <a:pt x="6934" y="6930"/>
                  </a:cubicBezTo>
                  <a:cubicBezTo>
                    <a:pt x="6955" y="6910"/>
                    <a:pt x="6692" y="6610"/>
                    <a:pt x="5975" y="5893"/>
                  </a:cubicBezTo>
                  <a:cubicBezTo>
                    <a:pt x="4062" y="3984"/>
                    <a:pt x="17" y="0"/>
                    <a:pt x="4"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7" name="Google Shape;1747;p16"/>
            <p:cNvSpPr/>
            <p:nvPr/>
          </p:nvSpPr>
          <p:spPr>
            <a:xfrm>
              <a:off x="1753150" y="4051800"/>
              <a:ext cx="170300" cy="169625"/>
            </a:xfrm>
            <a:custGeom>
              <a:avLst/>
              <a:gdLst/>
              <a:ahLst/>
              <a:cxnLst/>
              <a:rect l="l" t="t" r="r" b="b"/>
              <a:pathLst>
                <a:path w="6812" h="6785" extrusionOk="0">
                  <a:moveTo>
                    <a:pt x="5" y="1"/>
                  </a:moveTo>
                  <a:cubicBezTo>
                    <a:pt x="5" y="1"/>
                    <a:pt x="5" y="1"/>
                    <a:pt x="5" y="1"/>
                  </a:cubicBezTo>
                  <a:cubicBezTo>
                    <a:pt x="1" y="9"/>
                    <a:pt x="3896" y="3970"/>
                    <a:pt x="5778" y="5840"/>
                  </a:cubicBezTo>
                  <a:cubicBezTo>
                    <a:pt x="6496" y="6561"/>
                    <a:pt x="6749" y="6784"/>
                    <a:pt x="6787" y="6784"/>
                  </a:cubicBezTo>
                  <a:cubicBezTo>
                    <a:pt x="6789" y="6784"/>
                    <a:pt x="6790" y="6784"/>
                    <a:pt x="6791" y="6783"/>
                  </a:cubicBezTo>
                  <a:cubicBezTo>
                    <a:pt x="6812" y="6762"/>
                    <a:pt x="6558" y="6475"/>
                    <a:pt x="5848" y="5770"/>
                  </a:cubicBezTo>
                  <a:cubicBezTo>
                    <a:pt x="3975" y="3897"/>
                    <a:pt x="13" y="1"/>
                    <a:pt x="5"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8" name="Google Shape;1748;p16"/>
            <p:cNvSpPr/>
            <p:nvPr/>
          </p:nvSpPr>
          <p:spPr>
            <a:xfrm>
              <a:off x="1756650" y="4055400"/>
              <a:ext cx="166600" cy="166025"/>
            </a:xfrm>
            <a:custGeom>
              <a:avLst/>
              <a:gdLst/>
              <a:ahLst/>
              <a:cxnLst/>
              <a:rect l="l" t="t" r="r" b="b"/>
              <a:pathLst>
                <a:path w="6664" h="6641" extrusionOk="0">
                  <a:moveTo>
                    <a:pt x="4" y="0"/>
                  </a:moveTo>
                  <a:cubicBezTo>
                    <a:pt x="4" y="0"/>
                    <a:pt x="4" y="0"/>
                    <a:pt x="4" y="0"/>
                  </a:cubicBezTo>
                  <a:cubicBezTo>
                    <a:pt x="0" y="4"/>
                    <a:pt x="3814" y="3875"/>
                    <a:pt x="5643" y="5712"/>
                  </a:cubicBezTo>
                  <a:cubicBezTo>
                    <a:pt x="6352" y="6422"/>
                    <a:pt x="6597" y="6640"/>
                    <a:pt x="6639" y="6640"/>
                  </a:cubicBezTo>
                  <a:cubicBezTo>
                    <a:pt x="6641" y="6640"/>
                    <a:pt x="6642" y="6640"/>
                    <a:pt x="6643" y="6639"/>
                  </a:cubicBezTo>
                  <a:cubicBezTo>
                    <a:pt x="6664" y="6618"/>
                    <a:pt x="6409" y="6335"/>
                    <a:pt x="5712" y="5638"/>
                  </a:cubicBezTo>
                  <a:cubicBezTo>
                    <a:pt x="3884" y="3810"/>
                    <a:pt x="13" y="0"/>
                    <a:pt x="4"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9" name="Google Shape;1749;p16"/>
            <p:cNvSpPr/>
            <p:nvPr/>
          </p:nvSpPr>
          <p:spPr>
            <a:xfrm>
              <a:off x="1760225" y="4058875"/>
              <a:ext cx="163025" cy="162450"/>
            </a:xfrm>
            <a:custGeom>
              <a:avLst/>
              <a:gdLst/>
              <a:ahLst/>
              <a:cxnLst/>
              <a:rect l="l" t="t" r="r" b="b"/>
              <a:pathLst>
                <a:path w="6521" h="6498" extrusionOk="0">
                  <a:moveTo>
                    <a:pt x="5" y="0"/>
                  </a:moveTo>
                  <a:cubicBezTo>
                    <a:pt x="5" y="0"/>
                    <a:pt x="5" y="0"/>
                    <a:pt x="5" y="0"/>
                  </a:cubicBezTo>
                  <a:cubicBezTo>
                    <a:pt x="1" y="5"/>
                    <a:pt x="3720" y="3793"/>
                    <a:pt x="5516" y="5581"/>
                  </a:cubicBezTo>
                  <a:cubicBezTo>
                    <a:pt x="6210" y="6279"/>
                    <a:pt x="6458" y="6497"/>
                    <a:pt x="6496" y="6497"/>
                  </a:cubicBezTo>
                  <a:cubicBezTo>
                    <a:pt x="6498" y="6497"/>
                    <a:pt x="6499" y="6497"/>
                    <a:pt x="6500" y="6496"/>
                  </a:cubicBezTo>
                  <a:cubicBezTo>
                    <a:pt x="6521" y="6475"/>
                    <a:pt x="6275" y="6196"/>
                    <a:pt x="5586" y="5512"/>
                  </a:cubicBezTo>
                  <a:cubicBezTo>
                    <a:pt x="3795" y="3717"/>
                    <a:pt x="13" y="0"/>
                    <a:pt x="5"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0" name="Google Shape;1750;p16"/>
            <p:cNvSpPr/>
            <p:nvPr/>
          </p:nvSpPr>
          <p:spPr>
            <a:xfrm>
              <a:off x="1763625" y="4062475"/>
              <a:ext cx="159425" cy="158850"/>
            </a:xfrm>
            <a:custGeom>
              <a:avLst/>
              <a:gdLst/>
              <a:ahLst/>
              <a:cxnLst/>
              <a:rect l="l" t="t" r="r" b="b"/>
              <a:pathLst>
                <a:path w="6377" h="6354" extrusionOk="0">
                  <a:moveTo>
                    <a:pt x="4" y="0"/>
                  </a:moveTo>
                  <a:cubicBezTo>
                    <a:pt x="4" y="0"/>
                    <a:pt x="4" y="0"/>
                    <a:pt x="4" y="0"/>
                  </a:cubicBezTo>
                  <a:cubicBezTo>
                    <a:pt x="0" y="4"/>
                    <a:pt x="3637" y="3703"/>
                    <a:pt x="5388" y="5454"/>
                  </a:cubicBezTo>
                  <a:cubicBezTo>
                    <a:pt x="6074" y="6139"/>
                    <a:pt x="6314" y="6353"/>
                    <a:pt x="6352" y="6353"/>
                  </a:cubicBezTo>
                  <a:cubicBezTo>
                    <a:pt x="6354" y="6353"/>
                    <a:pt x="6355" y="6353"/>
                    <a:pt x="6356" y="6352"/>
                  </a:cubicBezTo>
                  <a:cubicBezTo>
                    <a:pt x="6376" y="6331"/>
                    <a:pt x="6139" y="6061"/>
                    <a:pt x="5462" y="5384"/>
                  </a:cubicBezTo>
                  <a:cubicBezTo>
                    <a:pt x="3708" y="3630"/>
                    <a:pt x="17" y="0"/>
                    <a:pt x="4" y="0"/>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1" name="Google Shape;1751;p16"/>
            <p:cNvSpPr/>
            <p:nvPr/>
          </p:nvSpPr>
          <p:spPr>
            <a:xfrm>
              <a:off x="1767200" y="4065950"/>
              <a:ext cx="155850" cy="155275"/>
            </a:xfrm>
            <a:custGeom>
              <a:avLst/>
              <a:gdLst/>
              <a:ahLst/>
              <a:cxnLst/>
              <a:rect l="l" t="t" r="r" b="b"/>
              <a:pathLst>
                <a:path w="6234" h="6211" extrusionOk="0">
                  <a:moveTo>
                    <a:pt x="9" y="0"/>
                  </a:moveTo>
                  <a:cubicBezTo>
                    <a:pt x="9" y="0"/>
                    <a:pt x="9" y="0"/>
                    <a:pt x="9" y="0"/>
                  </a:cubicBezTo>
                  <a:cubicBezTo>
                    <a:pt x="1" y="5"/>
                    <a:pt x="3548" y="3613"/>
                    <a:pt x="5266" y="5319"/>
                  </a:cubicBezTo>
                  <a:cubicBezTo>
                    <a:pt x="5943" y="6000"/>
                    <a:pt x="6179" y="6210"/>
                    <a:pt x="6217" y="6210"/>
                  </a:cubicBezTo>
                  <a:cubicBezTo>
                    <a:pt x="6219" y="6210"/>
                    <a:pt x="6220" y="6210"/>
                    <a:pt x="6221" y="6209"/>
                  </a:cubicBezTo>
                  <a:cubicBezTo>
                    <a:pt x="6233" y="6188"/>
                    <a:pt x="6000" y="5922"/>
                    <a:pt x="5331" y="5253"/>
                  </a:cubicBezTo>
                  <a:cubicBezTo>
                    <a:pt x="3618" y="3544"/>
                    <a:pt x="17" y="0"/>
                    <a:pt x="9"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2" name="Google Shape;1752;p16"/>
            <p:cNvSpPr/>
            <p:nvPr/>
          </p:nvSpPr>
          <p:spPr>
            <a:xfrm>
              <a:off x="1770700" y="4069525"/>
              <a:ext cx="152150" cy="151700"/>
            </a:xfrm>
            <a:custGeom>
              <a:avLst/>
              <a:gdLst/>
              <a:ahLst/>
              <a:cxnLst/>
              <a:rect l="l" t="t" r="r" b="b"/>
              <a:pathLst>
                <a:path w="6086" h="6068" extrusionOk="0">
                  <a:moveTo>
                    <a:pt x="4" y="1"/>
                  </a:moveTo>
                  <a:cubicBezTo>
                    <a:pt x="4" y="1"/>
                    <a:pt x="4" y="1"/>
                    <a:pt x="4" y="1"/>
                  </a:cubicBezTo>
                  <a:cubicBezTo>
                    <a:pt x="0" y="5"/>
                    <a:pt x="3461" y="3523"/>
                    <a:pt x="5130" y="5192"/>
                  </a:cubicBezTo>
                  <a:cubicBezTo>
                    <a:pt x="5795" y="5857"/>
                    <a:pt x="6027" y="6067"/>
                    <a:pt x="6065" y="6067"/>
                  </a:cubicBezTo>
                  <a:cubicBezTo>
                    <a:pt x="6067" y="6067"/>
                    <a:pt x="6068" y="6067"/>
                    <a:pt x="6069" y="6066"/>
                  </a:cubicBezTo>
                  <a:cubicBezTo>
                    <a:pt x="6085" y="6045"/>
                    <a:pt x="5851" y="5783"/>
                    <a:pt x="5195" y="5127"/>
                  </a:cubicBezTo>
                  <a:cubicBezTo>
                    <a:pt x="3527" y="3455"/>
                    <a:pt x="12" y="1"/>
                    <a:pt x="4" y="1"/>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3" name="Google Shape;1753;p16"/>
            <p:cNvSpPr/>
            <p:nvPr/>
          </p:nvSpPr>
          <p:spPr>
            <a:xfrm>
              <a:off x="1774275" y="4073125"/>
              <a:ext cx="148575" cy="148100"/>
            </a:xfrm>
            <a:custGeom>
              <a:avLst/>
              <a:gdLst/>
              <a:ahLst/>
              <a:cxnLst/>
              <a:rect l="l" t="t" r="r" b="b"/>
              <a:pathLst>
                <a:path w="5943" h="5924" extrusionOk="0">
                  <a:moveTo>
                    <a:pt x="5" y="0"/>
                  </a:moveTo>
                  <a:cubicBezTo>
                    <a:pt x="5" y="0"/>
                    <a:pt x="5" y="0"/>
                    <a:pt x="5" y="0"/>
                  </a:cubicBezTo>
                  <a:cubicBezTo>
                    <a:pt x="1" y="0"/>
                    <a:pt x="3367" y="3428"/>
                    <a:pt x="5003" y="5065"/>
                  </a:cubicBezTo>
                  <a:cubicBezTo>
                    <a:pt x="5660" y="5717"/>
                    <a:pt x="5884" y="5923"/>
                    <a:pt x="5922" y="5923"/>
                  </a:cubicBezTo>
                  <a:cubicBezTo>
                    <a:pt x="5923" y="5923"/>
                    <a:pt x="5925" y="5923"/>
                    <a:pt x="5926" y="5922"/>
                  </a:cubicBezTo>
                  <a:cubicBezTo>
                    <a:pt x="5942" y="5901"/>
                    <a:pt x="5717" y="5643"/>
                    <a:pt x="5069" y="4999"/>
                  </a:cubicBezTo>
                  <a:cubicBezTo>
                    <a:pt x="3438" y="3364"/>
                    <a:pt x="17" y="0"/>
                    <a:pt x="5"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4" name="Google Shape;1754;p16"/>
            <p:cNvSpPr/>
            <p:nvPr/>
          </p:nvSpPr>
          <p:spPr>
            <a:xfrm>
              <a:off x="1777875" y="4076600"/>
              <a:ext cx="144875" cy="144400"/>
            </a:xfrm>
            <a:custGeom>
              <a:avLst/>
              <a:gdLst/>
              <a:ahLst/>
              <a:cxnLst/>
              <a:rect l="l" t="t" r="r" b="b"/>
              <a:pathLst>
                <a:path w="5795" h="5776" extrusionOk="0">
                  <a:moveTo>
                    <a:pt x="0" y="1"/>
                  </a:moveTo>
                  <a:cubicBezTo>
                    <a:pt x="0" y="1"/>
                    <a:pt x="0" y="1"/>
                    <a:pt x="0" y="1"/>
                  </a:cubicBezTo>
                  <a:cubicBezTo>
                    <a:pt x="0" y="5"/>
                    <a:pt x="3280" y="3343"/>
                    <a:pt x="4867" y="4934"/>
                  </a:cubicBezTo>
                  <a:cubicBezTo>
                    <a:pt x="5521" y="5583"/>
                    <a:pt x="5743" y="5775"/>
                    <a:pt x="5775" y="5775"/>
                  </a:cubicBezTo>
                  <a:cubicBezTo>
                    <a:pt x="5776" y="5775"/>
                    <a:pt x="5777" y="5775"/>
                    <a:pt x="5778" y="5774"/>
                  </a:cubicBezTo>
                  <a:cubicBezTo>
                    <a:pt x="5794" y="5754"/>
                    <a:pt x="5573" y="5504"/>
                    <a:pt x="4937" y="4868"/>
                  </a:cubicBezTo>
                  <a:cubicBezTo>
                    <a:pt x="3344" y="3275"/>
                    <a:pt x="12" y="1"/>
                    <a:pt x="0" y="1"/>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5" name="Google Shape;1755;p16"/>
            <p:cNvSpPr/>
            <p:nvPr/>
          </p:nvSpPr>
          <p:spPr>
            <a:xfrm>
              <a:off x="1781350" y="4080200"/>
              <a:ext cx="141400" cy="140700"/>
            </a:xfrm>
            <a:custGeom>
              <a:avLst/>
              <a:gdLst/>
              <a:ahLst/>
              <a:cxnLst/>
              <a:rect l="l" t="t" r="r" b="b"/>
              <a:pathLst>
                <a:path w="5656" h="5628" extrusionOk="0">
                  <a:moveTo>
                    <a:pt x="5" y="0"/>
                  </a:moveTo>
                  <a:cubicBezTo>
                    <a:pt x="5" y="0"/>
                    <a:pt x="5" y="0"/>
                    <a:pt x="5" y="0"/>
                  </a:cubicBezTo>
                  <a:cubicBezTo>
                    <a:pt x="0" y="0"/>
                    <a:pt x="3191" y="3248"/>
                    <a:pt x="4753" y="4802"/>
                  </a:cubicBezTo>
                  <a:cubicBezTo>
                    <a:pt x="5386" y="5439"/>
                    <a:pt x="5604" y="5627"/>
                    <a:pt x="5636" y="5627"/>
                  </a:cubicBezTo>
                  <a:cubicBezTo>
                    <a:pt x="5637" y="5627"/>
                    <a:pt x="5638" y="5627"/>
                    <a:pt x="5639" y="5626"/>
                  </a:cubicBezTo>
                  <a:cubicBezTo>
                    <a:pt x="5655" y="5610"/>
                    <a:pt x="5438" y="5364"/>
                    <a:pt x="4815" y="4741"/>
                  </a:cubicBezTo>
                  <a:cubicBezTo>
                    <a:pt x="3258" y="3188"/>
                    <a:pt x="17" y="0"/>
                    <a:pt x="5"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6" name="Google Shape;1756;p16"/>
            <p:cNvSpPr/>
            <p:nvPr/>
          </p:nvSpPr>
          <p:spPr>
            <a:xfrm>
              <a:off x="1784950" y="4083575"/>
              <a:ext cx="137575" cy="137225"/>
            </a:xfrm>
            <a:custGeom>
              <a:avLst/>
              <a:gdLst/>
              <a:ahLst/>
              <a:cxnLst/>
              <a:rect l="l" t="t" r="r" b="b"/>
              <a:pathLst>
                <a:path w="5503" h="5489" extrusionOk="0">
                  <a:moveTo>
                    <a:pt x="0" y="1"/>
                  </a:moveTo>
                  <a:cubicBezTo>
                    <a:pt x="0" y="1"/>
                    <a:pt x="0" y="1"/>
                    <a:pt x="0" y="1"/>
                  </a:cubicBezTo>
                  <a:cubicBezTo>
                    <a:pt x="0" y="5"/>
                    <a:pt x="3100" y="3166"/>
                    <a:pt x="4617" y="4675"/>
                  </a:cubicBezTo>
                  <a:cubicBezTo>
                    <a:pt x="5242" y="5300"/>
                    <a:pt x="5457" y="5488"/>
                    <a:pt x="5484" y="5488"/>
                  </a:cubicBezTo>
                  <a:cubicBezTo>
                    <a:pt x="5485" y="5488"/>
                    <a:pt x="5486" y="5488"/>
                    <a:pt x="5487" y="5487"/>
                  </a:cubicBezTo>
                  <a:cubicBezTo>
                    <a:pt x="5503" y="5471"/>
                    <a:pt x="5294" y="5229"/>
                    <a:pt x="4679" y="4614"/>
                  </a:cubicBezTo>
                  <a:cubicBezTo>
                    <a:pt x="3163" y="3106"/>
                    <a:pt x="8" y="1"/>
                    <a:pt x="0"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7" name="Google Shape;1757;p16"/>
            <p:cNvSpPr/>
            <p:nvPr/>
          </p:nvSpPr>
          <p:spPr>
            <a:xfrm>
              <a:off x="1788425" y="4087175"/>
              <a:ext cx="134000" cy="133625"/>
            </a:xfrm>
            <a:custGeom>
              <a:avLst/>
              <a:gdLst/>
              <a:ahLst/>
              <a:cxnLst/>
              <a:rect l="l" t="t" r="r" b="b"/>
              <a:pathLst>
                <a:path w="5360" h="5345" extrusionOk="0">
                  <a:moveTo>
                    <a:pt x="5" y="0"/>
                  </a:moveTo>
                  <a:cubicBezTo>
                    <a:pt x="5" y="0"/>
                    <a:pt x="5" y="0"/>
                    <a:pt x="5" y="0"/>
                  </a:cubicBezTo>
                  <a:cubicBezTo>
                    <a:pt x="0" y="8"/>
                    <a:pt x="3010" y="3072"/>
                    <a:pt x="4491" y="4548"/>
                  </a:cubicBezTo>
                  <a:cubicBezTo>
                    <a:pt x="5103" y="5160"/>
                    <a:pt x="5313" y="5344"/>
                    <a:pt x="5341" y="5344"/>
                  </a:cubicBezTo>
                  <a:cubicBezTo>
                    <a:pt x="5342" y="5344"/>
                    <a:pt x="5343" y="5344"/>
                    <a:pt x="5343" y="5343"/>
                  </a:cubicBezTo>
                  <a:cubicBezTo>
                    <a:pt x="5360" y="5327"/>
                    <a:pt x="5155" y="5093"/>
                    <a:pt x="4552" y="4486"/>
                  </a:cubicBezTo>
                  <a:cubicBezTo>
                    <a:pt x="3077" y="3015"/>
                    <a:pt x="13" y="0"/>
                    <a:pt x="5"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8" name="Google Shape;1758;p16"/>
            <p:cNvSpPr/>
            <p:nvPr/>
          </p:nvSpPr>
          <p:spPr>
            <a:xfrm>
              <a:off x="1791900" y="4090650"/>
              <a:ext cx="130525" cy="130025"/>
            </a:xfrm>
            <a:custGeom>
              <a:avLst/>
              <a:gdLst/>
              <a:ahLst/>
              <a:cxnLst/>
              <a:rect l="l" t="t" r="r" b="b"/>
              <a:pathLst>
                <a:path w="5221" h="5201" extrusionOk="0">
                  <a:moveTo>
                    <a:pt x="1" y="1"/>
                  </a:moveTo>
                  <a:cubicBezTo>
                    <a:pt x="1" y="1"/>
                    <a:pt x="1" y="1"/>
                    <a:pt x="1" y="1"/>
                  </a:cubicBezTo>
                  <a:cubicBezTo>
                    <a:pt x="1" y="5"/>
                    <a:pt x="2929" y="2986"/>
                    <a:pt x="4360" y="4421"/>
                  </a:cubicBezTo>
                  <a:cubicBezTo>
                    <a:pt x="4970" y="5027"/>
                    <a:pt x="5170" y="5201"/>
                    <a:pt x="5198" y="5201"/>
                  </a:cubicBezTo>
                  <a:cubicBezTo>
                    <a:pt x="5199" y="5201"/>
                    <a:pt x="5200" y="5201"/>
                    <a:pt x="5200" y="5200"/>
                  </a:cubicBezTo>
                  <a:cubicBezTo>
                    <a:pt x="5221" y="5184"/>
                    <a:pt x="5016" y="4954"/>
                    <a:pt x="4421" y="4360"/>
                  </a:cubicBezTo>
                  <a:cubicBezTo>
                    <a:pt x="2987" y="2925"/>
                    <a:pt x="13" y="1"/>
                    <a:pt x="1"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9" name="Google Shape;1759;p16"/>
            <p:cNvSpPr/>
            <p:nvPr/>
          </p:nvSpPr>
          <p:spPr>
            <a:xfrm>
              <a:off x="1795400" y="4094250"/>
              <a:ext cx="127025" cy="126425"/>
            </a:xfrm>
            <a:custGeom>
              <a:avLst/>
              <a:gdLst/>
              <a:ahLst/>
              <a:cxnLst/>
              <a:rect l="l" t="t" r="r" b="b"/>
              <a:pathLst>
                <a:path w="5081" h="5057" extrusionOk="0">
                  <a:moveTo>
                    <a:pt x="8" y="0"/>
                  </a:moveTo>
                  <a:cubicBezTo>
                    <a:pt x="8" y="0"/>
                    <a:pt x="8" y="0"/>
                    <a:pt x="8" y="0"/>
                  </a:cubicBezTo>
                  <a:cubicBezTo>
                    <a:pt x="0" y="4"/>
                    <a:pt x="2842" y="2891"/>
                    <a:pt x="4236" y="4289"/>
                  </a:cubicBezTo>
                  <a:cubicBezTo>
                    <a:pt x="4833" y="4890"/>
                    <a:pt x="5030" y="5057"/>
                    <a:pt x="5058" y="5057"/>
                  </a:cubicBezTo>
                  <a:cubicBezTo>
                    <a:pt x="5059" y="5057"/>
                    <a:pt x="5060" y="5057"/>
                    <a:pt x="5060" y="5056"/>
                  </a:cubicBezTo>
                  <a:cubicBezTo>
                    <a:pt x="5081" y="5040"/>
                    <a:pt x="4888" y="4818"/>
                    <a:pt x="4298" y="4228"/>
                  </a:cubicBezTo>
                  <a:cubicBezTo>
                    <a:pt x="2904" y="2835"/>
                    <a:pt x="17" y="0"/>
                    <a:pt x="8" y="0"/>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0" name="Google Shape;1760;p16"/>
            <p:cNvSpPr/>
            <p:nvPr/>
          </p:nvSpPr>
          <p:spPr>
            <a:xfrm>
              <a:off x="1798975" y="4097725"/>
              <a:ext cx="123450" cy="122775"/>
            </a:xfrm>
            <a:custGeom>
              <a:avLst/>
              <a:gdLst/>
              <a:ahLst/>
              <a:cxnLst/>
              <a:rect l="l" t="t" r="r" b="b"/>
              <a:pathLst>
                <a:path w="4938" h="4911" extrusionOk="0">
                  <a:moveTo>
                    <a:pt x="9" y="1"/>
                  </a:moveTo>
                  <a:cubicBezTo>
                    <a:pt x="9" y="1"/>
                    <a:pt x="9" y="1"/>
                    <a:pt x="9" y="1"/>
                  </a:cubicBezTo>
                  <a:cubicBezTo>
                    <a:pt x="1" y="5"/>
                    <a:pt x="2748" y="2805"/>
                    <a:pt x="4114" y="4159"/>
                  </a:cubicBezTo>
                  <a:cubicBezTo>
                    <a:pt x="4697" y="4738"/>
                    <a:pt x="4892" y="4910"/>
                    <a:pt x="4919" y="4910"/>
                  </a:cubicBezTo>
                  <a:cubicBezTo>
                    <a:pt x="4920" y="4910"/>
                    <a:pt x="4921" y="4910"/>
                    <a:pt x="4921" y="4909"/>
                  </a:cubicBezTo>
                  <a:cubicBezTo>
                    <a:pt x="4938" y="4897"/>
                    <a:pt x="4749" y="4679"/>
                    <a:pt x="4171" y="4101"/>
                  </a:cubicBezTo>
                  <a:cubicBezTo>
                    <a:pt x="2811" y="2749"/>
                    <a:pt x="17" y="1"/>
                    <a:pt x="9" y="1"/>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1" name="Google Shape;1761;p16"/>
            <p:cNvSpPr/>
            <p:nvPr/>
          </p:nvSpPr>
          <p:spPr>
            <a:xfrm>
              <a:off x="1802475" y="4101325"/>
              <a:ext cx="119750" cy="119175"/>
            </a:xfrm>
            <a:custGeom>
              <a:avLst/>
              <a:gdLst/>
              <a:ahLst/>
              <a:cxnLst/>
              <a:rect l="l" t="t" r="r" b="b"/>
              <a:pathLst>
                <a:path w="4790" h="4767" extrusionOk="0">
                  <a:moveTo>
                    <a:pt x="4" y="0"/>
                  </a:moveTo>
                  <a:cubicBezTo>
                    <a:pt x="4" y="0"/>
                    <a:pt x="4" y="0"/>
                    <a:pt x="4" y="0"/>
                  </a:cubicBezTo>
                  <a:cubicBezTo>
                    <a:pt x="0" y="4"/>
                    <a:pt x="2666" y="2711"/>
                    <a:pt x="3978" y="4027"/>
                  </a:cubicBezTo>
                  <a:cubicBezTo>
                    <a:pt x="4548" y="4601"/>
                    <a:pt x="4739" y="4766"/>
                    <a:pt x="4770" y="4766"/>
                  </a:cubicBezTo>
                  <a:cubicBezTo>
                    <a:pt x="4771" y="4766"/>
                    <a:pt x="4772" y="4766"/>
                    <a:pt x="4773" y="4765"/>
                  </a:cubicBezTo>
                  <a:cubicBezTo>
                    <a:pt x="4790" y="4753"/>
                    <a:pt x="4601" y="4539"/>
                    <a:pt x="4035" y="3974"/>
                  </a:cubicBezTo>
                  <a:cubicBezTo>
                    <a:pt x="2724" y="2662"/>
                    <a:pt x="17" y="0"/>
                    <a:pt x="4"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2" name="Google Shape;1762;p16"/>
            <p:cNvSpPr/>
            <p:nvPr/>
          </p:nvSpPr>
          <p:spPr>
            <a:xfrm>
              <a:off x="1806050" y="4104800"/>
              <a:ext cx="116175" cy="115475"/>
            </a:xfrm>
            <a:custGeom>
              <a:avLst/>
              <a:gdLst/>
              <a:ahLst/>
              <a:cxnLst/>
              <a:rect l="l" t="t" r="r" b="b"/>
              <a:pathLst>
                <a:path w="4647" h="4619" extrusionOk="0">
                  <a:moveTo>
                    <a:pt x="5" y="1"/>
                  </a:moveTo>
                  <a:cubicBezTo>
                    <a:pt x="5" y="1"/>
                    <a:pt x="5" y="1"/>
                    <a:pt x="5" y="1"/>
                  </a:cubicBezTo>
                  <a:cubicBezTo>
                    <a:pt x="1" y="5"/>
                    <a:pt x="2576" y="2625"/>
                    <a:pt x="3855" y="3896"/>
                  </a:cubicBezTo>
                  <a:cubicBezTo>
                    <a:pt x="4410" y="4455"/>
                    <a:pt x="4596" y="4619"/>
                    <a:pt x="4627" y="4619"/>
                  </a:cubicBezTo>
                  <a:cubicBezTo>
                    <a:pt x="4628" y="4619"/>
                    <a:pt x="4629" y="4618"/>
                    <a:pt x="4630" y="4618"/>
                  </a:cubicBezTo>
                  <a:cubicBezTo>
                    <a:pt x="4647" y="4601"/>
                    <a:pt x="4466" y="4400"/>
                    <a:pt x="3909" y="3843"/>
                  </a:cubicBezTo>
                  <a:cubicBezTo>
                    <a:pt x="2631" y="2569"/>
                    <a:pt x="21" y="1"/>
                    <a:pt x="5"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3" name="Google Shape;1763;p16"/>
            <p:cNvSpPr/>
            <p:nvPr/>
          </p:nvSpPr>
          <p:spPr>
            <a:xfrm>
              <a:off x="1809550" y="4108400"/>
              <a:ext cx="112475" cy="111875"/>
            </a:xfrm>
            <a:custGeom>
              <a:avLst/>
              <a:gdLst/>
              <a:ahLst/>
              <a:cxnLst/>
              <a:rect l="l" t="t" r="r" b="b"/>
              <a:pathLst>
                <a:path w="4499" h="4475" extrusionOk="0">
                  <a:moveTo>
                    <a:pt x="4" y="0"/>
                  </a:moveTo>
                  <a:cubicBezTo>
                    <a:pt x="4" y="0"/>
                    <a:pt x="4" y="0"/>
                    <a:pt x="4" y="0"/>
                  </a:cubicBezTo>
                  <a:cubicBezTo>
                    <a:pt x="0" y="4"/>
                    <a:pt x="2485" y="2534"/>
                    <a:pt x="3728" y="3764"/>
                  </a:cubicBezTo>
                  <a:cubicBezTo>
                    <a:pt x="4273" y="4318"/>
                    <a:pt x="4452" y="4475"/>
                    <a:pt x="4483" y="4475"/>
                  </a:cubicBezTo>
                  <a:cubicBezTo>
                    <a:pt x="4484" y="4475"/>
                    <a:pt x="4485" y="4475"/>
                    <a:pt x="4486" y="4474"/>
                  </a:cubicBezTo>
                  <a:cubicBezTo>
                    <a:pt x="4498" y="4457"/>
                    <a:pt x="4326" y="4265"/>
                    <a:pt x="3777" y="3715"/>
                  </a:cubicBezTo>
                  <a:cubicBezTo>
                    <a:pt x="2544" y="2483"/>
                    <a:pt x="17" y="0"/>
                    <a:pt x="4" y="0"/>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4" name="Google Shape;1764;p16"/>
            <p:cNvSpPr/>
            <p:nvPr/>
          </p:nvSpPr>
          <p:spPr>
            <a:xfrm>
              <a:off x="1813125" y="4111775"/>
              <a:ext cx="108900" cy="108400"/>
            </a:xfrm>
            <a:custGeom>
              <a:avLst/>
              <a:gdLst/>
              <a:ahLst/>
              <a:cxnLst/>
              <a:rect l="l" t="t" r="r" b="b"/>
              <a:pathLst>
                <a:path w="4356" h="4336" extrusionOk="0">
                  <a:moveTo>
                    <a:pt x="5" y="0"/>
                  </a:moveTo>
                  <a:cubicBezTo>
                    <a:pt x="5" y="0"/>
                    <a:pt x="5" y="0"/>
                    <a:pt x="5" y="0"/>
                  </a:cubicBezTo>
                  <a:cubicBezTo>
                    <a:pt x="1" y="4"/>
                    <a:pt x="2399" y="2452"/>
                    <a:pt x="3597" y="3642"/>
                  </a:cubicBezTo>
                  <a:cubicBezTo>
                    <a:pt x="4141" y="4182"/>
                    <a:pt x="4314" y="4335"/>
                    <a:pt x="4341" y="4335"/>
                  </a:cubicBezTo>
                  <a:cubicBezTo>
                    <a:pt x="4342" y="4335"/>
                    <a:pt x="4342" y="4335"/>
                    <a:pt x="4343" y="4335"/>
                  </a:cubicBezTo>
                  <a:cubicBezTo>
                    <a:pt x="4355" y="4318"/>
                    <a:pt x="4187" y="4130"/>
                    <a:pt x="3650" y="3588"/>
                  </a:cubicBezTo>
                  <a:cubicBezTo>
                    <a:pt x="2450" y="2396"/>
                    <a:pt x="13" y="0"/>
                    <a:pt x="5"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5" name="Google Shape;1765;p16"/>
            <p:cNvSpPr/>
            <p:nvPr/>
          </p:nvSpPr>
          <p:spPr>
            <a:xfrm>
              <a:off x="1816625" y="4115350"/>
              <a:ext cx="105300" cy="104925"/>
            </a:xfrm>
            <a:custGeom>
              <a:avLst/>
              <a:gdLst/>
              <a:ahLst/>
              <a:cxnLst/>
              <a:rect l="l" t="t" r="r" b="b"/>
              <a:pathLst>
                <a:path w="4212" h="4197" extrusionOk="0">
                  <a:moveTo>
                    <a:pt x="4" y="1"/>
                  </a:moveTo>
                  <a:cubicBezTo>
                    <a:pt x="4" y="1"/>
                    <a:pt x="4" y="1"/>
                    <a:pt x="4" y="1"/>
                  </a:cubicBezTo>
                  <a:cubicBezTo>
                    <a:pt x="0" y="9"/>
                    <a:pt x="2309" y="2359"/>
                    <a:pt x="3469" y="3519"/>
                  </a:cubicBezTo>
                  <a:cubicBezTo>
                    <a:pt x="3995" y="4045"/>
                    <a:pt x="4165" y="4197"/>
                    <a:pt x="4192" y="4197"/>
                  </a:cubicBezTo>
                  <a:cubicBezTo>
                    <a:pt x="4193" y="4197"/>
                    <a:pt x="4194" y="4197"/>
                    <a:pt x="4195" y="4196"/>
                  </a:cubicBezTo>
                  <a:cubicBezTo>
                    <a:pt x="4211" y="4179"/>
                    <a:pt x="4047" y="3995"/>
                    <a:pt x="3518" y="3466"/>
                  </a:cubicBezTo>
                  <a:cubicBezTo>
                    <a:pt x="2363" y="2310"/>
                    <a:pt x="12" y="1"/>
                    <a:pt x="4"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6" name="Google Shape;1766;p16"/>
            <p:cNvSpPr/>
            <p:nvPr/>
          </p:nvSpPr>
          <p:spPr>
            <a:xfrm>
              <a:off x="1820100" y="4118850"/>
              <a:ext cx="101725" cy="101325"/>
            </a:xfrm>
            <a:custGeom>
              <a:avLst/>
              <a:gdLst/>
              <a:ahLst/>
              <a:cxnLst/>
              <a:rect l="l" t="t" r="r" b="b"/>
              <a:pathLst>
                <a:path w="4069" h="4053" extrusionOk="0">
                  <a:moveTo>
                    <a:pt x="9" y="0"/>
                  </a:moveTo>
                  <a:cubicBezTo>
                    <a:pt x="9" y="0"/>
                    <a:pt x="9" y="0"/>
                    <a:pt x="9" y="0"/>
                  </a:cubicBezTo>
                  <a:cubicBezTo>
                    <a:pt x="0" y="4"/>
                    <a:pt x="2223" y="2272"/>
                    <a:pt x="3338" y="3387"/>
                  </a:cubicBezTo>
                  <a:cubicBezTo>
                    <a:pt x="3861" y="3910"/>
                    <a:pt x="4022" y="4052"/>
                    <a:pt x="4049" y="4052"/>
                  </a:cubicBezTo>
                  <a:cubicBezTo>
                    <a:pt x="4050" y="4052"/>
                    <a:pt x="4051" y="4052"/>
                    <a:pt x="4052" y="4052"/>
                  </a:cubicBezTo>
                  <a:cubicBezTo>
                    <a:pt x="4068" y="4035"/>
                    <a:pt x="3908" y="3855"/>
                    <a:pt x="3392" y="3338"/>
                  </a:cubicBezTo>
                  <a:cubicBezTo>
                    <a:pt x="2273" y="2220"/>
                    <a:pt x="17" y="0"/>
                    <a:pt x="9" y="0"/>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7" name="Google Shape;1767;p16"/>
            <p:cNvSpPr/>
            <p:nvPr/>
          </p:nvSpPr>
          <p:spPr>
            <a:xfrm>
              <a:off x="1823575" y="4122425"/>
              <a:ext cx="98150" cy="97750"/>
            </a:xfrm>
            <a:custGeom>
              <a:avLst/>
              <a:gdLst/>
              <a:ahLst/>
              <a:cxnLst/>
              <a:rect l="l" t="t" r="r" b="b"/>
              <a:pathLst>
                <a:path w="3926" h="3910" extrusionOk="0">
                  <a:moveTo>
                    <a:pt x="9" y="1"/>
                  </a:moveTo>
                  <a:cubicBezTo>
                    <a:pt x="9" y="1"/>
                    <a:pt x="9" y="1"/>
                    <a:pt x="9" y="1"/>
                  </a:cubicBezTo>
                  <a:cubicBezTo>
                    <a:pt x="1" y="5"/>
                    <a:pt x="2141" y="2178"/>
                    <a:pt x="3212" y="3261"/>
                  </a:cubicBezTo>
                  <a:cubicBezTo>
                    <a:pt x="3723" y="3768"/>
                    <a:pt x="3879" y="3909"/>
                    <a:pt x="3906" y="3909"/>
                  </a:cubicBezTo>
                  <a:cubicBezTo>
                    <a:pt x="3907" y="3909"/>
                    <a:pt x="3908" y="3909"/>
                    <a:pt x="3909" y="3909"/>
                  </a:cubicBezTo>
                  <a:cubicBezTo>
                    <a:pt x="3925" y="3892"/>
                    <a:pt x="3769" y="3716"/>
                    <a:pt x="3261" y="3212"/>
                  </a:cubicBezTo>
                  <a:cubicBezTo>
                    <a:pt x="2188" y="2130"/>
                    <a:pt x="17" y="1"/>
                    <a:pt x="9"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8" name="Google Shape;1768;p16"/>
            <p:cNvSpPr/>
            <p:nvPr/>
          </p:nvSpPr>
          <p:spPr>
            <a:xfrm>
              <a:off x="1827175" y="4126025"/>
              <a:ext cx="94550" cy="94150"/>
            </a:xfrm>
            <a:custGeom>
              <a:avLst/>
              <a:gdLst/>
              <a:ahLst/>
              <a:cxnLst/>
              <a:rect l="l" t="t" r="r" b="b"/>
              <a:pathLst>
                <a:path w="3782" h="3766" extrusionOk="0">
                  <a:moveTo>
                    <a:pt x="9" y="0"/>
                  </a:moveTo>
                  <a:cubicBezTo>
                    <a:pt x="9" y="0"/>
                    <a:pt x="9" y="0"/>
                    <a:pt x="9" y="0"/>
                  </a:cubicBezTo>
                  <a:cubicBezTo>
                    <a:pt x="0" y="4"/>
                    <a:pt x="2047" y="2087"/>
                    <a:pt x="3084" y="3133"/>
                  </a:cubicBezTo>
                  <a:cubicBezTo>
                    <a:pt x="3583" y="3628"/>
                    <a:pt x="3735" y="3765"/>
                    <a:pt x="3762" y="3765"/>
                  </a:cubicBezTo>
                  <a:cubicBezTo>
                    <a:pt x="3763" y="3765"/>
                    <a:pt x="3764" y="3765"/>
                    <a:pt x="3765" y="3765"/>
                  </a:cubicBezTo>
                  <a:cubicBezTo>
                    <a:pt x="3781" y="3748"/>
                    <a:pt x="3629" y="3576"/>
                    <a:pt x="3133" y="3080"/>
                  </a:cubicBezTo>
                  <a:cubicBezTo>
                    <a:pt x="2093" y="2043"/>
                    <a:pt x="17" y="0"/>
                    <a:pt x="9"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9" name="Google Shape;1769;p16"/>
            <p:cNvSpPr/>
            <p:nvPr/>
          </p:nvSpPr>
          <p:spPr>
            <a:xfrm>
              <a:off x="1830650" y="4129500"/>
              <a:ext cx="90850" cy="90475"/>
            </a:xfrm>
            <a:custGeom>
              <a:avLst/>
              <a:gdLst/>
              <a:ahLst/>
              <a:cxnLst/>
              <a:rect l="l" t="t" r="r" b="b"/>
              <a:pathLst>
                <a:path w="3634" h="3619" extrusionOk="0">
                  <a:moveTo>
                    <a:pt x="5" y="1"/>
                  </a:moveTo>
                  <a:cubicBezTo>
                    <a:pt x="5" y="1"/>
                    <a:pt x="5" y="1"/>
                    <a:pt x="5" y="1"/>
                  </a:cubicBezTo>
                  <a:cubicBezTo>
                    <a:pt x="1" y="5"/>
                    <a:pt x="1961" y="1998"/>
                    <a:pt x="2953" y="3002"/>
                  </a:cubicBezTo>
                  <a:cubicBezTo>
                    <a:pt x="3443" y="3488"/>
                    <a:pt x="3592" y="3618"/>
                    <a:pt x="3619" y="3618"/>
                  </a:cubicBezTo>
                  <a:cubicBezTo>
                    <a:pt x="3620" y="3618"/>
                    <a:pt x="3621" y="3618"/>
                    <a:pt x="3622" y="3617"/>
                  </a:cubicBezTo>
                  <a:cubicBezTo>
                    <a:pt x="3634" y="3605"/>
                    <a:pt x="3490" y="3441"/>
                    <a:pt x="3007" y="2953"/>
                  </a:cubicBezTo>
                  <a:cubicBezTo>
                    <a:pt x="2007" y="1954"/>
                    <a:pt x="17" y="1"/>
                    <a:pt x="5"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0" name="Google Shape;1770;p16"/>
            <p:cNvSpPr/>
            <p:nvPr/>
          </p:nvSpPr>
          <p:spPr>
            <a:xfrm>
              <a:off x="1834250" y="4133100"/>
              <a:ext cx="87150" cy="86750"/>
            </a:xfrm>
            <a:custGeom>
              <a:avLst/>
              <a:gdLst/>
              <a:ahLst/>
              <a:cxnLst/>
              <a:rect l="l" t="t" r="r" b="b"/>
              <a:pathLst>
                <a:path w="3486" h="3470" extrusionOk="0">
                  <a:moveTo>
                    <a:pt x="4" y="0"/>
                  </a:moveTo>
                  <a:cubicBezTo>
                    <a:pt x="4" y="0"/>
                    <a:pt x="4" y="0"/>
                    <a:pt x="4" y="0"/>
                  </a:cubicBezTo>
                  <a:cubicBezTo>
                    <a:pt x="0" y="4"/>
                    <a:pt x="1866" y="1907"/>
                    <a:pt x="2830" y="2862"/>
                  </a:cubicBezTo>
                  <a:cubicBezTo>
                    <a:pt x="3309" y="3350"/>
                    <a:pt x="3456" y="3470"/>
                    <a:pt x="3476" y="3470"/>
                  </a:cubicBezTo>
                  <a:cubicBezTo>
                    <a:pt x="3477" y="3470"/>
                    <a:pt x="3477" y="3470"/>
                    <a:pt x="3478" y="3469"/>
                  </a:cubicBezTo>
                  <a:cubicBezTo>
                    <a:pt x="3486" y="3461"/>
                    <a:pt x="3346" y="3301"/>
                    <a:pt x="2871" y="2826"/>
                  </a:cubicBezTo>
                  <a:cubicBezTo>
                    <a:pt x="1912" y="1867"/>
                    <a:pt x="17" y="0"/>
                    <a:pt x="4" y="0"/>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1" name="Google Shape;1771;p16"/>
            <p:cNvSpPr/>
            <p:nvPr/>
          </p:nvSpPr>
          <p:spPr>
            <a:xfrm>
              <a:off x="1837725" y="4136575"/>
              <a:ext cx="83575" cy="83175"/>
            </a:xfrm>
            <a:custGeom>
              <a:avLst/>
              <a:gdLst/>
              <a:ahLst/>
              <a:cxnLst/>
              <a:rect l="l" t="t" r="r" b="b"/>
              <a:pathLst>
                <a:path w="3343" h="3327" extrusionOk="0">
                  <a:moveTo>
                    <a:pt x="5" y="1"/>
                  </a:moveTo>
                  <a:cubicBezTo>
                    <a:pt x="5" y="1"/>
                    <a:pt x="5" y="1"/>
                    <a:pt x="5" y="1"/>
                  </a:cubicBezTo>
                  <a:cubicBezTo>
                    <a:pt x="1" y="5"/>
                    <a:pt x="1785" y="1817"/>
                    <a:pt x="2703" y="2736"/>
                  </a:cubicBezTo>
                  <a:cubicBezTo>
                    <a:pt x="3171" y="3207"/>
                    <a:pt x="3313" y="3327"/>
                    <a:pt x="3329" y="3327"/>
                  </a:cubicBezTo>
                  <a:cubicBezTo>
                    <a:pt x="3330" y="3327"/>
                    <a:pt x="3330" y="3326"/>
                    <a:pt x="3330" y="3326"/>
                  </a:cubicBezTo>
                  <a:cubicBezTo>
                    <a:pt x="3343" y="3314"/>
                    <a:pt x="3216" y="3166"/>
                    <a:pt x="2744" y="2695"/>
                  </a:cubicBezTo>
                  <a:cubicBezTo>
                    <a:pt x="1828" y="1774"/>
                    <a:pt x="17" y="1"/>
                    <a:pt x="5"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2" name="Google Shape;1772;p16"/>
            <p:cNvSpPr/>
            <p:nvPr/>
          </p:nvSpPr>
          <p:spPr>
            <a:xfrm>
              <a:off x="1841325" y="4140175"/>
              <a:ext cx="79975" cy="79575"/>
            </a:xfrm>
            <a:custGeom>
              <a:avLst/>
              <a:gdLst/>
              <a:ahLst/>
              <a:cxnLst/>
              <a:rect l="l" t="t" r="r" b="b"/>
              <a:pathLst>
                <a:path w="3199" h="3183" extrusionOk="0">
                  <a:moveTo>
                    <a:pt x="4" y="0"/>
                  </a:moveTo>
                  <a:cubicBezTo>
                    <a:pt x="4" y="0"/>
                    <a:pt x="4" y="0"/>
                    <a:pt x="4" y="0"/>
                  </a:cubicBezTo>
                  <a:cubicBezTo>
                    <a:pt x="0" y="4"/>
                    <a:pt x="1690" y="1727"/>
                    <a:pt x="2571" y="2608"/>
                  </a:cubicBezTo>
                  <a:cubicBezTo>
                    <a:pt x="3035" y="3067"/>
                    <a:pt x="3169" y="3183"/>
                    <a:pt x="3185" y="3183"/>
                  </a:cubicBezTo>
                  <a:cubicBezTo>
                    <a:pt x="3186" y="3183"/>
                    <a:pt x="3186" y="3182"/>
                    <a:pt x="3186" y="3182"/>
                  </a:cubicBezTo>
                  <a:cubicBezTo>
                    <a:pt x="3199" y="3170"/>
                    <a:pt x="3076" y="3026"/>
                    <a:pt x="2612" y="2567"/>
                  </a:cubicBezTo>
                  <a:cubicBezTo>
                    <a:pt x="1741" y="1688"/>
                    <a:pt x="17" y="0"/>
                    <a:pt x="4"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3" name="Google Shape;1773;p16"/>
            <p:cNvSpPr/>
            <p:nvPr/>
          </p:nvSpPr>
          <p:spPr>
            <a:xfrm>
              <a:off x="1844800" y="4143550"/>
              <a:ext cx="76400" cy="76100"/>
            </a:xfrm>
            <a:custGeom>
              <a:avLst/>
              <a:gdLst/>
              <a:ahLst/>
              <a:cxnLst/>
              <a:rect l="l" t="t" r="r" b="b"/>
              <a:pathLst>
                <a:path w="3056" h="3044" extrusionOk="0">
                  <a:moveTo>
                    <a:pt x="5" y="1"/>
                  </a:moveTo>
                  <a:cubicBezTo>
                    <a:pt x="5" y="1"/>
                    <a:pt x="5" y="1"/>
                    <a:pt x="5" y="1"/>
                  </a:cubicBezTo>
                  <a:cubicBezTo>
                    <a:pt x="1" y="9"/>
                    <a:pt x="1604" y="1641"/>
                    <a:pt x="2445" y="2481"/>
                  </a:cubicBezTo>
                  <a:cubicBezTo>
                    <a:pt x="2895" y="2932"/>
                    <a:pt x="3026" y="3044"/>
                    <a:pt x="3042" y="3044"/>
                  </a:cubicBezTo>
                  <a:cubicBezTo>
                    <a:pt x="3043" y="3044"/>
                    <a:pt x="3043" y="3043"/>
                    <a:pt x="3043" y="3043"/>
                  </a:cubicBezTo>
                  <a:cubicBezTo>
                    <a:pt x="3056" y="3031"/>
                    <a:pt x="2937" y="2891"/>
                    <a:pt x="2486" y="2440"/>
                  </a:cubicBezTo>
                  <a:cubicBezTo>
                    <a:pt x="1646" y="1601"/>
                    <a:pt x="13"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4" name="Google Shape;1774;p16"/>
            <p:cNvSpPr/>
            <p:nvPr/>
          </p:nvSpPr>
          <p:spPr>
            <a:xfrm>
              <a:off x="1848300" y="4147150"/>
              <a:ext cx="72700" cy="72500"/>
            </a:xfrm>
            <a:custGeom>
              <a:avLst/>
              <a:gdLst/>
              <a:ahLst/>
              <a:cxnLst/>
              <a:rect l="l" t="t" r="r" b="b"/>
              <a:pathLst>
                <a:path w="2908" h="2900" extrusionOk="0">
                  <a:moveTo>
                    <a:pt x="8" y="0"/>
                  </a:moveTo>
                  <a:cubicBezTo>
                    <a:pt x="8" y="0"/>
                    <a:pt x="8" y="0"/>
                    <a:pt x="8" y="0"/>
                  </a:cubicBezTo>
                  <a:cubicBezTo>
                    <a:pt x="0" y="8"/>
                    <a:pt x="1521" y="1550"/>
                    <a:pt x="2313" y="2354"/>
                  </a:cubicBezTo>
                  <a:cubicBezTo>
                    <a:pt x="2751" y="2792"/>
                    <a:pt x="2878" y="2900"/>
                    <a:pt x="2897" y="2900"/>
                  </a:cubicBezTo>
                  <a:cubicBezTo>
                    <a:pt x="2898" y="2900"/>
                    <a:pt x="2899" y="2899"/>
                    <a:pt x="2899" y="2899"/>
                  </a:cubicBezTo>
                  <a:cubicBezTo>
                    <a:pt x="2907" y="2887"/>
                    <a:pt x="2797" y="2751"/>
                    <a:pt x="2354" y="2313"/>
                  </a:cubicBezTo>
                  <a:cubicBezTo>
                    <a:pt x="1564" y="1514"/>
                    <a:pt x="17" y="0"/>
                    <a:pt x="8"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5" name="Google Shape;1775;p16"/>
            <p:cNvSpPr/>
            <p:nvPr/>
          </p:nvSpPr>
          <p:spPr>
            <a:xfrm>
              <a:off x="1851775" y="4150625"/>
              <a:ext cx="69125" cy="68825"/>
            </a:xfrm>
            <a:custGeom>
              <a:avLst/>
              <a:gdLst/>
              <a:ahLst/>
              <a:cxnLst/>
              <a:rect l="l" t="t" r="r" b="b"/>
              <a:pathLst>
                <a:path w="2765" h="2753" extrusionOk="0">
                  <a:moveTo>
                    <a:pt x="9" y="0"/>
                  </a:moveTo>
                  <a:cubicBezTo>
                    <a:pt x="9" y="0"/>
                    <a:pt x="9" y="0"/>
                    <a:pt x="9" y="0"/>
                  </a:cubicBezTo>
                  <a:cubicBezTo>
                    <a:pt x="1" y="5"/>
                    <a:pt x="1432" y="1460"/>
                    <a:pt x="2186" y="2227"/>
                  </a:cubicBezTo>
                  <a:cubicBezTo>
                    <a:pt x="2606" y="2643"/>
                    <a:pt x="2731" y="2753"/>
                    <a:pt x="2753" y="2753"/>
                  </a:cubicBezTo>
                  <a:cubicBezTo>
                    <a:pt x="2755" y="2753"/>
                    <a:pt x="2755" y="2753"/>
                    <a:pt x="2756" y="2752"/>
                  </a:cubicBezTo>
                  <a:cubicBezTo>
                    <a:pt x="2764" y="2744"/>
                    <a:pt x="2658" y="2617"/>
                    <a:pt x="2227" y="2186"/>
                  </a:cubicBezTo>
                  <a:cubicBezTo>
                    <a:pt x="1470" y="1429"/>
                    <a:pt x="17" y="0"/>
                    <a:pt x="9" y="0"/>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6" name="Google Shape;1776;p16"/>
            <p:cNvSpPr/>
            <p:nvPr/>
          </p:nvSpPr>
          <p:spPr>
            <a:xfrm>
              <a:off x="1855375" y="4154200"/>
              <a:ext cx="65525" cy="65250"/>
            </a:xfrm>
            <a:custGeom>
              <a:avLst/>
              <a:gdLst/>
              <a:ahLst/>
              <a:cxnLst/>
              <a:rect l="l" t="t" r="r" b="b"/>
              <a:pathLst>
                <a:path w="2621" h="2610" extrusionOk="0">
                  <a:moveTo>
                    <a:pt x="8" y="1"/>
                  </a:moveTo>
                  <a:cubicBezTo>
                    <a:pt x="8" y="1"/>
                    <a:pt x="8" y="1"/>
                    <a:pt x="8" y="1"/>
                  </a:cubicBezTo>
                  <a:cubicBezTo>
                    <a:pt x="0" y="5"/>
                    <a:pt x="1341" y="1371"/>
                    <a:pt x="2059" y="2096"/>
                  </a:cubicBezTo>
                  <a:cubicBezTo>
                    <a:pt x="2470" y="2503"/>
                    <a:pt x="2587" y="2610"/>
                    <a:pt x="2609" y="2610"/>
                  </a:cubicBezTo>
                  <a:cubicBezTo>
                    <a:pt x="2610" y="2610"/>
                    <a:pt x="2611" y="2610"/>
                    <a:pt x="2612" y="2609"/>
                  </a:cubicBezTo>
                  <a:cubicBezTo>
                    <a:pt x="2620" y="2601"/>
                    <a:pt x="2518" y="2478"/>
                    <a:pt x="2100" y="2055"/>
                  </a:cubicBezTo>
                  <a:cubicBezTo>
                    <a:pt x="1383" y="1335"/>
                    <a:pt x="17" y="1"/>
                    <a:pt x="8"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7" name="Google Shape;1777;p16"/>
            <p:cNvSpPr/>
            <p:nvPr/>
          </p:nvSpPr>
          <p:spPr>
            <a:xfrm>
              <a:off x="1858850" y="4157700"/>
              <a:ext cx="62050" cy="61550"/>
            </a:xfrm>
            <a:custGeom>
              <a:avLst/>
              <a:gdLst/>
              <a:ahLst/>
              <a:cxnLst/>
              <a:rect l="l" t="t" r="r" b="b"/>
              <a:pathLst>
                <a:path w="2482" h="2462" extrusionOk="0">
                  <a:moveTo>
                    <a:pt x="13" y="0"/>
                  </a:moveTo>
                  <a:cubicBezTo>
                    <a:pt x="13" y="0"/>
                    <a:pt x="13" y="0"/>
                    <a:pt x="13" y="0"/>
                  </a:cubicBezTo>
                  <a:cubicBezTo>
                    <a:pt x="0" y="9"/>
                    <a:pt x="1255" y="1288"/>
                    <a:pt x="1936" y="1965"/>
                  </a:cubicBezTo>
                  <a:cubicBezTo>
                    <a:pt x="2341" y="2366"/>
                    <a:pt x="2452" y="2461"/>
                    <a:pt x="2471" y="2461"/>
                  </a:cubicBezTo>
                  <a:cubicBezTo>
                    <a:pt x="2472" y="2461"/>
                    <a:pt x="2473" y="2461"/>
                    <a:pt x="2473" y="2461"/>
                  </a:cubicBezTo>
                  <a:cubicBezTo>
                    <a:pt x="2481" y="2448"/>
                    <a:pt x="2383" y="2338"/>
                    <a:pt x="1973" y="1928"/>
                  </a:cubicBezTo>
                  <a:cubicBezTo>
                    <a:pt x="1293" y="1248"/>
                    <a:pt x="21" y="0"/>
                    <a:pt x="13"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8" name="Google Shape;1778;p16"/>
            <p:cNvSpPr/>
            <p:nvPr/>
          </p:nvSpPr>
          <p:spPr>
            <a:xfrm>
              <a:off x="1862450" y="4161275"/>
              <a:ext cx="58350" cy="57975"/>
            </a:xfrm>
            <a:custGeom>
              <a:avLst/>
              <a:gdLst/>
              <a:ahLst/>
              <a:cxnLst/>
              <a:rect l="l" t="t" r="r" b="b"/>
              <a:pathLst>
                <a:path w="2334" h="2319" extrusionOk="0">
                  <a:moveTo>
                    <a:pt x="4" y="1"/>
                  </a:moveTo>
                  <a:cubicBezTo>
                    <a:pt x="4" y="1"/>
                    <a:pt x="4" y="1"/>
                    <a:pt x="4" y="1"/>
                  </a:cubicBezTo>
                  <a:cubicBezTo>
                    <a:pt x="0" y="5"/>
                    <a:pt x="1165" y="1194"/>
                    <a:pt x="1804" y="1834"/>
                  </a:cubicBezTo>
                  <a:cubicBezTo>
                    <a:pt x="2197" y="2226"/>
                    <a:pt x="2304" y="2318"/>
                    <a:pt x="2319" y="2318"/>
                  </a:cubicBezTo>
                  <a:cubicBezTo>
                    <a:pt x="2320" y="2318"/>
                    <a:pt x="2321" y="2318"/>
                    <a:pt x="2321" y="2318"/>
                  </a:cubicBezTo>
                  <a:cubicBezTo>
                    <a:pt x="2333" y="2305"/>
                    <a:pt x="2239" y="2199"/>
                    <a:pt x="1841" y="1801"/>
                  </a:cubicBezTo>
                  <a:cubicBezTo>
                    <a:pt x="1203" y="1158"/>
                    <a:pt x="17" y="1"/>
                    <a:pt x="4"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9" name="Google Shape;1779;p16"/>
            <p:cNvSpPr/>
            <p:nvPr/>
          </p:nvSpPr>
          <p:spPr>
            <a:xfrm>
              <a:off x="1865925" y="4164775"/>
              <a:ext cx="54775" cy="54375"/>
            </a:xfrm>
            <a:custGeom>
              <a:avLst/>
              <a:gdLst/>
              <a:ahLst/>
              <a:cxnLst/>
              <a:rect l="l" t="t" r="r" b="b"/>
              <a:pathLst>
                <a:path w="2191" h="2175" extrusionOk="0">
                  <a:moveTo>
                    <a:pt x="9" y="0"/>
                  </a:moveTo>
                  <a:cubicBezTo>
                    <a:pt x="9" y="0"/>
                    <a:pt x="9" y="0"/>
                    <a:pt x="9" y="0"/>
                  </a:cubicBezTo>
                  <a:cubicBezTo>
                    <a:pt x="0" y="9"/>
                    <a:pt x="1075" y="1107"/>
                    <a:pt x="1682" y="1702"/>
                  </a:cubicBezTo>
                  <a:cubicBezTo>
                    <a:pt x="2062" y="2083"/>
                    <a:pt x="2165" y="2174"/>
                    <a:pt x="2180" y="2174"/>
                  </a:cubicBezTo>
                  <a:cubicBezTo>
                    <a:pt x="2181" y="2174"/>
                    <a:pt x="2182" y="2174"/>
                    <a:pt x="2182" y="2174"/>
                  </a:cubicBezTo>
                  <a:cubicBezTo>
                    <a:pt x="2190" y="2161"/>
                    <a:pt x="2100" y="2059"/>
                    <a:pt x="1710" y="1669"/>
                  </a:cubicBezTo>
                  <a:cubicBezTo>
                    <a:pt x="1114" y="1073"/>
                    <a:pt x="21"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0" name="Google Shape;1780;p16"/>
            <p:cNvSpPr/>
            <p:nvPr/>
          </p:nvSpPr>
          <p:spPr>
            <a:xfrm>
              <a:off x="1869500" y="4168350"/>
              <a:ext cx="50975" cy="50800"/>
            </a:xfrm>
            <a:custGeom>
              <a:avLst/>
              <a:gdLst/>
              <a:ahLst/>
              <a:cxnLst/>
              <a:rect l="l" t="t" r="r" b="b"/>
              <a:pathLst>
                <a:path w="2039" h="2032" extrusionOk="0">
                  <a:moveTo>
                    <a:pt x="5" y="1"/>
                  </a:moveTo>
                  <a:cubicBezTo>
                    <a:pt x="5" y="1"/>
                    <a:pt x="5" y="1"/>
                    <a:pt x="5" y="1"/>
                  </a:cubicBezTo>
                  <a:cubicBezTo>
                    <a:pt x="1" y="5"/>
                    <a:pt x="989" y="1014"/>
                    <a:pt x="1547" y="1571"/>
                  </a:cubicBezTo>
                  <a:cubicBezTo>
                    <a:pt x="1919" y="1943"/>
                    <a:pt x="2018" y="2031"/>
                    <a:pt x="2033" y="2031"/>
                  </a:cubicBezTo>
                  <a:cubicBezTo>
                    <a:pt x="2034" y="2031"/>
                    <a:pt x="2034" y="2031"/>
                    <a:pt x="2035" y="2031"/>
                  </a:cubicBezTo>
                  <a:cubicBezTo>
                    <a:pt x="2039" y="2018"/>
                    <a:pt x="1957" y="1920"/>
                    <a:pt x="1580" y="1543"/>
                  </a:cubicBezTo>
                  <a:cubicBezTo>
                    <a:pt x="1024" y="979"/>
                    <a:pt x="18" y="1"/>
                    <a:pt x="5" y="1"/>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1" name="Google Shape;1781;p16"/>
            <p:cNvSpPr/>
            <p:nvPr/>
          </p:nvSpPr>
          <p:spPr>
            <a:xfrm>
              <a:off x="1873000" y="4171750"/>
              <a:ext cx="47475" cy="47200"/>
            </a:xfrm>
            <a:custGeom>
              <a:avLst/>
              <a:gdLst/>
              <a:ahLst/>
              <a:cxnLst/>
              <a:rect l="l" t="t" r="r" b="b"/>
              <a:pathLst>
                <a:path w="1899" h="1888" extrusionOk="0">
                  <a:moveTo>
                    <a:pt x="9" y="0"/>
                  </a:moveTo>
                  <a:cubicBezTo>
                    <a:pt x="9" y="0"/>
                    <a:pt x="9" y="0"/>
                    <a:pt x="9" y="0"/>
                  </a:cubicBezTo>
                  <a:cubicBezTo>
                    <a:pt x="0" y="12"/>
                    <a:pt x="902" y="931"/>
                    <a:pt x="1423" y="1448"/>
                  </a:cubicBezTo>
                  <a:cubicBezTo>
                    <a:pt x="1779" y="1800"/>
                    <a:pt x="1874" y="1888"/>
                    <a:pt x="1892" y="1888"/>
                  </a:cubicBezTo>
                  <a:cubicBezTo>
                    <a:pt x="1893" y="1888"/>
                    <a:pt x="1894" y="1887"/>
                    <a:pt x="1895" y="1886"/>
                  </a:cubicBezTo>
                  <a:cubicBezTo>
                    <a:pt x="1899" y="1878"/>
                    <a:pt x="1825" y="1784"/>
                    <a:pt x="1456" y="1415"/>
                  </a:cubicBezTo>
                  <a:cubicBezTo>
                    <a:pt x="932" y="895"/>
                    <a:pt x="17" y="0"/>
                    <a:pt x="9"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2" name="Google Shape;1782;p16"/>
            <p:cNvSpPr/>
            <p:nvPr/>
          </p:nvSpPr>
          <p:spPr>
            <a:xfrm>
              <a:off x="1876475" y="4175325"/>
              <a:ext cx="43900" cy="43625"/>
            </a:xfrm>
            <a:custGeom>
              <a:avLst/>
              <a:gdLst/>
              <a:ahLst/>
              <a:cxnLst/>
              <a:rect l="l" t="t" r="r" b="b"/>
              <a:pathLst>
                <a:path w="1756" h="1745" extrusionOk="0">
                  <a:moveTo>
                    <a:pt x="9" y="1"/>
                  </a:moveTo>
                  <a:cubicBezTo>
                    <a:pt x="9" y="1"/>
                    <a:pt x="9" y="1"/>
                    <a:pt x="9" y="1"/>
                  </a:cubicBezTo>
                  <a:cubicBezTo>
                    <a:pt x="1" y="9"/>
                    <a:pt x="813" y="837"/>
                    <a:pt x="1297" y="1317"/>
                  </a:cubicBezTo>
                  <a:cubicBezTo>
                    <a:pt x="1641" y="1658"/>
                    <a:pt x="1728" y="1745"/>
                    <a:pt x="1748" y="1745"/>
                  </a:cubicBezTo>
                  <a:cubicBezTo>
                    <a:pt x="1750" y="1745"/>
                    <a:pt x="1751" y="1744"/>
                    <a:pt x="1752" y="1743"/>
                  </a:cubicBezTo>
                  <a:cubicBezTo>
                    <a:pt x="1756" y="1735"/>
                    <a:pt x="1686" y="1649"/>
                    <a:pt x="1325" y="1288"/>
                  </a:cubicBezTo>
                  <a:cubicBezTo>
                    <a:pt x="847" y="806"/>
                    <a:pt x="17" y="1"/>
                    <a:pt x="9"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3" name="Google Shape;1783;p16"/>
            <p:cNvSpPr/>
            <p:nvPr/>
          </p:nvSpPr>
          <p:spPr>
            <a:xfrm>
              <a:off x="1879975" y="4178825"/>
              <a:ext cx="40400" cy="40025"/>
            </a:xfrm>
            <a:custGeom>
              <a:avLst/>
              <a:gdLst/>
              <a:ahLst/>
              <a:cxnLst/>
              <a:rect l="l" t="t" r="r" b="b"/>
              <a:pathLst>
                <a:path w="1616" h="1601" extrusionOk="0">
                  <a:moveTo>
                    <a:pt x="13" y="0"/>
                  </a:moveTo>
                  <a:cubicBezTo>
                    <a:pt x="13" y="0"/>
                    <a:pt x="13" y="0"/>
                    <a:pt x="13" y="0"/>
                  </a:cubicBezTo>
                  <a:cubicBezTo>
                    <a:pt x="0" y="12"/>
                    <a:pt x="726" y="750"/>
                    <a:pt x="1165" y="1189"/>
                  </a:cubicBezTo>
                  <a:cubicBezTo>
                    <a:pt x="1501" y="1518"/>
                    <a:pt x="1584" y="1601"/>
                    <a:pt x="1604" y="1601"/>
                  </a:cubicBezTo>
                  <a:cubicBezTo>
                    <a:pt x="1606" y="1601"/>
                    <a:pt x="1607" y="1600"/>
                    <a:pt x="1608" y="1599"/>
                  </a:cubicBezTo>
                  <a:cubicBezTo>
                    <a:pt x="1616" y="1591"/>
                    <a:pt x="1546" y="1509"/>
                    <a:pt x="1193" y="1161"/>
                  </a:cubicBezTo>
                  <a:cubicBezTo>
                    <a:pt x="756" y="719"/>
                    <a:pt x="21" y="0"/>
                    <a:pt x="13"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4" name="Google Shape;1784;p16"/>
            <p:cNvSpPr/>
            <p:nvPr/>
          </p:nvSpPr>
          <p:spPr>
            <a:xfrm>
              <a:off x="1883550" y="4182400"/>
              <a:ext cx="36725" cy="36450"/>
            </a:xfrm>
            <a:custGeom>
              <a:avLst/>
              <a:gdLst/>
              <a:ahLst/>
              <a:cxnLst/>
              <a:rect l="l" t="t" r="r" b="b"/>
              <a:pathLst>
                <a:path w="1469" h="1458" extrusionOk="0">
                  <a:moveTo>
                    <a:pt x="9" y="1"/>
                  </a:moveTo>
                  <a:cubicBezTo>
                    <a:pt x="9" y="1"/>
                    <a:pt x="9" y="1"/>
                    <a:pt x="9" y="1"/>
                  </a:cubicBezTo>
                  <a:cubicBezTo>
                    <a:pt x="1" y="5"/>
                    <a:pt x="636" y="657"/>
                    <a:pt x="1034" y="1063"/>
                  </a:cubicBezTo>
                  <a:cubicBezTo>
                    <a:pt x="1349" y="1381"/>
                    <a:pt x="1436" y="1458"/>
                    <a:pt x="1453" y="1458"/>
                  </a:cubicBezTo>
                  <a:cubicBezTo>
                    <a:pt x="1455" y="1458"/>
                    <a:pt x="1456" y="1457"/>
                    <a:pt x="1456" y="1456"/>
                  </a:cubicBezTo>
                  <a:cubicBezTo>
                    <a:pt x="1469" y="1444"/>
                    <a:pt x="1407" y="1374"/>
                    <a:pt x="1063" y="1030"/>
                  </a:cubicBezTo>
                  <a:cubicBezTo>
                    <a:pt x="666" y="633"/>
                    <a:pt x="17" y="1"/>
                    <a:pt x="9"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5" name="Google Shape;1785;p16"/>
            <p:cNvSpPr/>
            <p:nvPr/>
          </p:nvSpPr>
          <p:spPr>
            <a:xfrm>
              <a:off x="1887050" y="4186000"/>
              <a:ext cx="33225" cy="32725"/>
            </a:xfrm>
            <a:custGeom>
              <a:avLst/>
              <a:gdLst/>
              <a:ahLst/>
              <a:cxnLst/>
              <a:rect l="l" t="t" r="r" b="b"/>
              <a:pathLst>
                <a:path w="1329" h="1309" extrusionOk="0">
                  <a:moveTo>
                    <a:pt x="13" y="0"/>
                  </a:moveTo>
                  <a:cubicBezTo>
                    <a:pt x="12" y="0"/>
                    <a:pt x="12" y="0"/>
                    <a:pt x="12" y="0"/>
                  </a:cubicBezTo>
                  <a:cubicBezTo>
                    <a:pt x="0" y="4"/>
                    <a:pt x="550" y="566"/>
                    <a:pt x="910" y="927"/>
                  </a:cubicBezTo>
                  <a:cubicBezTo>
                    <a:pt x="1231" y="1251"/>
                    <a:pt x="1303" y="1308"/>
                    <a:pt x="1315" y="1308"/>
                  </a:cubicBezTo>
                  <a:cubicBezTo>
                    <a:pt x="1316" y="1308"/>
                    <a:pt x="1316" y="1308"/>
                    <a:pt x="1316" y="1308"/>
                  </a:cubicBezTo>
                  <a:cubicBezTo>
                    <a:pt x="1329" y="1304"/>
                    <a:pt x="1271" y="1234"/>
                    <a:pt x="939" y="902"/>
                  </a:cubicBezTo>
                  <a:cubicBezTo>
                    <a:pt x="580" y="539"/>
                    <a:pt x="21" y="0"/>
                    <a:pt x="13"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6" name="Google Shape;1786;p16"/>
            <p:cNvSpPr/>
            <p:nvPr/>
          </p:nvSpPr>
          <p:spPr>
            <a:xfrm>
              <a:off x="1890625" y="4189475"/>
              <a:ext cx="29550" cy="29050"/>
            </a:xfrm>
            <a:custGeom>
              <a:avLst/>
              <a:gdLst/>
              <a:ahLst/>
              <a:cxnLst/>
              <a:rect l="l" t="t" r="r" b="b"/>
              <a:pathLst>
                <a:path w="1182" h="1162" extrusionOk="0">
                  <a:moveTo>
                    <a:pt x="5" y="1"/>
                  </a:moveTo>
                  <a:cubicBezTo>
                    <a:pt x="5" y="1"/>
                    <a:pt x="5" y="1"/>
                    <a:pt x="5" y="1"/>
                  </a:cubicBezTo>
                  <a:cubicBezTo>
                    <a:pt x="1" y="5"/>
                    <a:pt x="456" y="476"/>
                    <a:pt x="780" y="800"/>
                  </a:cubicBezTo>
                  <a:cubicBezTo>
                    <a:pt x="1076" y="1097"/>
                    <a:pt x="1149" y="1162"/>
                    <a:pt x="1166" y="1162"/>
                  </a:cubicBezTo>
                  <a:cubicBezTo>
                    <a:pt x="1168" y="1162"/>
                    <a:pt x="1169" y="1161"/>
                    <a:pt x="1169" y="1161"/>
                  </a:cubicBezTo>
                  <a:cubicBezTo>
                    <a:pt x="1182" y="1157"/>
                    <a:pt x="1128" y="1095"/>
                    <a:pt x="804" y="776"/>
                  </a:cubicBezTo>
                  <a:cubicBezTo>
                    <a:pt x="486" y="453"/>
                    <a:pt x="17" y="1"/>
                    <a:pt x="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7" name="Google Shape;1787;p16"/>
            <p:cNvSpPr/>
            <p:nvPr/>
          </p:nvSpPr>
          <p:spPr>
            <a:xfrm>
              <a:off x="2236000" y="3946100"/>
              <a:ext cx="276000" cy="275350"/>
            </a:xfrm>
            <a:custGeom>
              <a:avLst/>
              <a:gdLst/>
              <a:ahLst/>
              <a:cxnLst/>
              <a:rect l="l" t="t" r="r" b="b"/>
              <a:pathLst>
                <a:path w="11040" h="11014" extrusionOk="0">
                  <a:moveTo>
                    <a:pt x="0" y="1"/>
                  </a:moveTo>
                  <a:cubicBezTo>
                    <a:pt x="2" y="2"/>
                    <a:pt x="6508" y="6632"/>
                    <a:pt x="9542" y="9678"/>
                  </a:cubicBezTo>
                  <a:cubicBezTo>
                    <a:pt x="10536" y="10668"/>
                    <a:pt x="10930" y="11014"/>
                    <a:pt x="10998" y="11014"/>
                  </a:cubicBezTo>
                  <a:cubicBezTo>
                    <a:pt x="11002" y="11014"/>
                    <a:pt x="11004" y="11013"/>
                    <a:pt x="11006" y="11011"/>
                  </a:cubicBezTo>
                  <a:cubicBezTo>
                    <a:pt x="11039" y="10974"/>
                    <a:pt x="10629" y="10511"/>
                    <a:pt x="9674" y="9551"/>
                  </a:cubicBezTo>
                  <a:cubicBezTo>
                    <a:pt x="6631" y="6513"/>
                    <a:pt x="2" y="2"/>
                    <a:pt x="0" y="1"/>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8" name="Google Shape;1788;p16"/>
            <p:cNvSpPr/>
            <p:nvPr/>
          </p:nvSpPr>
          <p:spPr>
            <a:xfrm>
              <a:off x="2239075" y="3949075"/>
              <a:ext cx="272925" cy="272075"/>
            </a:xfrm>
            <a:custGeom>
              <a:avLst/>
              <a:gdLst/>
              <a:ahLst/>
              <a:cxnLst/>
              <a:rect l="l" t="t" r="r" b="b"/>
              <a:pathLst>
                <a:path w="10917" h="10883" extrusionOk="0">
                  <a:moveTo>
                    <a:pt x="0" y="1"/>
                  </a:moveTo>
                  <a:cubicBezTo>
                    <a:pt x="2" y="2"/>
                    <a:pt x="6434" y="6558"/>
                    <a:pt x="9436" y="9559"/>
                  </a:cubicBezTo>
                  <a:cubicBezTo>
                    <a:pt x="10421" y="10544"/>
                    <a:pt x="10807" y="10882"/>
                    <a:pt x="10875" y="10882"/>
                  </a:cubicBezTo>
                  <a:cubicBezTo>
                    <a:pt x="10879" y="10882"/>
                    <a:pt x="10881" y="10881"/>
                    <a:pt x="10883" y="10880"/>
                  </a:cubicBezTo>
                  <a:cubicBezTo>
                    <a:pt x="10916" y="10847"/>
                    <a:pt x="10506" y="10383"/>
                    <a:pt x="9559" y="9436"/>
                  </a:cubicBezTo>
                  <a:cubicBezTo>
                    <a:pt x="6557" y="6435"/>
                    <a:pt x="2" y="2"/>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9" name="Google Shape;1789;p16"/>
            <p:cNvSpPr/>
            <p:nvPr/>
          </p:nvSpPr>
          <p:spPr>
            <a:xfrm>
              <a:off x="2242050" y="3952150"/>
              <a:ext cx="269825" cy="269075"/>
            </a:xfrm>
            <a:custGeom>
              <a:avLst/>
              <a:gdLst/>
              <a:ahLst/>
              <a:cxnLst/>
              <a:rect l="l" t="t" r="r" b="b"/>
              <a:pathLst>
                <a:path w="10793" h="10763" extrusionOk="0">
                  <a:moveTo>
                    <a:pt x="0" y="1"/>
                  </a:moveTo>
                  <a:cubicBezTo>
                    <a:pt x="2" y="2"/>
                    <a:pt x="6361" y="6480"/>
                    <a:pt x="9329" y="9453"/>
                  </a:cubicBezTo>
                  <a:cubicBezTo>
                    <a:pt x="10307" y="10431"/>
                    <a:pt x="10688" y="10763"/>
                    <a:pt x="10749" y="10763"/>
                  </a:cubicBezTo>
                  <a:cubicBezTo>
                    <a:pt x="10752" y="10763"/>
                    <a:pt x="10754" y="10762"/>
                    <a:pt x="10756" y="10761"/>
                  </a:cubicBezTo>
                  <a:cubicBezTo>
                    <a:pt x="10793" y="10728"/>
                    <a:pt x="10395" y="10273"/>
                    <a:pt x="9452" y="9330"/>
                  </a:cubicBezTo>
                  <a:cubicBezTo>
                    <a:pt x="6479" y="6357"/>
                    <a:pt x="2" y="2"/>
                    <a:pt x="0"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0" name="Google Shape;1790;p16"/>
            <p:cNvSpPr/>
            <p:nvPr/>
          </p:nvSpPr>
          <p:spPr>
            <a:xfrm>
              <a:off x="2245125" y="3955225"/>
              <a:ext cx="266650" cy="265825"/>
            </a:xfrm>
            <a:custGeom>
              <a:avLst/>
              <a:gdLst/>
              <a:ahLst/>
              <a:cxnLst/>
              <a:rect l="l" t="t" r="r" b="b"/>
              <a:pathLst>
                <a:path w="10666" h="10633" extrusionOk="0">
                  <a:moveTo>
                    <a:pt x="0" y="1"/>
                  </a:moveTo>
                  <a:lnTo>
                    <a:pt x="0" y="1"/>
                  </a:lnTo>
                  <a:cubicBezTo>
                    <a:pt x="2" y="2"/>
                    <a:pt x="6279" y="6402"/>
                    <a:pt x="9218" y="9334"/>
                  </a:cubicBezTo>
                  <a:cubicBezTo>
                    <a:pt x="10183" y="10299"/>
                    <a:pt x="10561" y="10632"/>
                    <a:pt x="10625" y="10632"/>
                  </a:cubicBezTo>
                  <a:cubicBezTo>
                    <a:pt x="10629" y="10632"/>
                    <a:pt x="10631" y="10631"/>
                    <a:pt x="10633" y="10629"/>
                  </a:cubicBezTo>
                  <a:cubicBezTo>
                    <a:pt x="10666" y="10601"/>
                    <a:pt x="10272" y="10150"/>
                    <a:pt x="9337" y="9215"/>
                  </a:cubicBezTo>
                  <a:cubicBezTo>
                    <a:pt x="6402" y="6279"/>
                    <a:pt x="2" y="2"/>
                    <a:pt x="0"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1" name="Google Shape;1791;p16"/>
            <p:cNvSpPr/>
            <p:nvPr/>
          </p:nvSpPr>
          <p:spPr>
            <a:xfrm>
              <a:off x="2248200" y="3958100"/>
              <a:ext cx="263575" cy="262925"/>
            </a:xfrm>
            <a:custGeom>
              <a:avLst/>
              <a:gdLst/>
              <a:ahLst/>
              <a:cxnLst/>
              <a:rect l="l" t="t" r="r" b="b"/>
              <a:pathLst>
                <a:path w="10543" h="10517" extrusionOk="0">
                  <a:moveTo>
                    <a:pt x="0" y="1"/>
                  </a:moveTo>
                  <a:cubicBezTo>
                    <a:pt x="2" y="2"/>
                    <a:pt x="6201" y="6328"/>
                    <a:pt x="9099" y="9235"/>
                  </a:cubicBezTo>
                  <a:cubicBezTo>
                    <a:pt x="10065" y="10192"/>
                    <a:pt x="10441" y="10517"/>
                    <a:pt x="10500" y="10517"/>
                  </a:cubicBezTo>
                  <a:cubicBezTo>
                    <a:pt x="10502" y="10517"/>
                    <a:pt x="10505" y="10516"/>
                    <a:pt x="10506" y="10514"/>
                  </a:cubicBezTo>
                  <a:cubicBezTo>
                    <a:pt x="10543" y="10478"/>
                    <a:pt x="10153" y="10039"/>
                    <a:pt x="9227" y="9112"/>
                  </a:cubicBezTo>
                  <a:cubicBezTo>
                    <a:pt x="6324" y="6209"/>
                    <a:pt x="2" y="2"/>
                    <a:pt x="0"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2" name="Google Shape;1792;p16"/>
            <p:cNvSpPr/>
            <p:nvPr/>
          </p:nvSpPr>
          <p:spPr>
            <a:xfrm>
              <a:off x="2251075" y="3961275"/>
              <a:ext cx="260600" cy="259750"/>
            </a:xfrm>
            <a:custGeom>
              <a:avLst/>
              <a:gdLst/>
              <a:ahLst/>
              <a:cxnLst/>
              <a:rect l="l" t="t" r="r" b="b"/>
              <a:pathLst>
                <a:path w="10424" h="10390" extrusionOk="0">
                  <a:moveTo>
                    <a:pt x="0" y="1"/>
                  </a:moveTo>
                  <a:cubicBezTo>
                    <a:pt x="2" y="2"/>
                    <a:pt x="6131" y="6246"/>
                    <a:pt x="9001" y="9116"/>
                  </a:cubicBezTo>
                  <a:cubicBezTo>
                    <a:pt x="9950" y="10069"/>
                    <a:pt x="10326" y="10390"/>
                    <a:pt x="10384" y="10390"/>
                  </a:cubicBezTo>
                  <a:cubicBezTo>
                    <a:pt x="10387" y="10390"/>
                    <a:pt x="10390" y="10389"/>
                    <a:pt x="10391" y="10387"/>
                  </a:cubicBezTo>
                  <a:cubicBezTo>
                    <a:pt x="10424" y="10359"/>
                    <a:pt x="10038" y="9916"/>
                    <a:pt x="9120" y="9001"/>
                  </a:cubicBezTo>
                  <a:cubicBezTo>
                    <a:pt x="6250" y="6127"/>
                    <a:pt x="2" y="2"/>
                    <a:pt x="0"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3" name="Google Shape;1793;p16"/>
            <p:cNvSpPr/>
            <p:nvPr/>
          </p:nvSpPr>
          <p:spPr>
            <a:xfrm>
              <a:off x="2254150" y="3964150"/>
              <a:ext cx="257525" cy="256675"/>
            </a:xfrm>
            <a:custGeom>
              <a:avLst/>
              <a:gdLst/>
              <a:ahLst/>
              <a:cxnLst/>
              <a:rect l="l" t="t" r="r" b="b"/>
              <a:pathLst>
                <a:path w="10301" h="10267" extrusionOk="0">
                  <a:moveTo>
                    <a:pt x="0" y="1"/>
                  </a:moveTo>
                  <a:cubicBezTo>
                    <a:pt x="2" y="2"/>
                    <a:pt x="6057" y="6172"/>
                    <a:pt x="8894" y="9001"/>
                  </a:cubicBezTo>
                  <a:cubicBezTo>
                    <a:pt x="9836" y="9951"/>
                    <a:pt x="10207" y="10266"/>
                    <a:pt x="10262" y="10266"/>
                  </a:cubicBezTo>
                  <a:cubicBezTo>
                    <a:pt x="10265" y="10266"/>
                    <a:pt x="10267" y="10265"/>
                    <a:pt x="10268" y="10264"/>
                  </a:cubicBezTo>
                  <a:cubicBezTo>
                    <a:pt x="10301" y="10231"/>
                    <a:pt x="9915" y="9797"/>
                    <a:pt x="9009" y="8891"/>
                  </a:cubicBezTo>
                  <a:cubicBezTo>
                    <a:pt x="6172" y="6057"/>
                    <a:pt x="2" y="2"/>
                    <a:pt x="0"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4" name="Google Shape;1794;p16"/>
            <p:cNvSpPr/>
            <p:nvPr/>
          </p:nvSpPr>
          <p:spPr>
            <a:xfrm>
              <a:off x="2257125" y="3967225"/>
              <a:ext cx="254250" cy="253700"/>
            </a:xfrm>
            <a:custGeom>
              <a:avLst/>
              <a:gdLst/>
              <a:ahLst/>
              <a:cxnLst/>
              <a:rect l="l" t="t" r="r" b="b"/>
              <a:pathLst>
                <a:path w="10170" h="10148" extrusionOk="0">
                  <a:moveTo>
                    <a:pt x="0" y="1"/>
                  </a:moveTo>
                  <a:lnTo>
                    <a:pt x="0" y="1"/>
                  </a:lnTo>
                  <a:cubicBezTo>
                    <a:pt x="1" y="2"/>
                    <a:pt x="5983" y="6094"/>
                    <a:pt x="8775" y="8899"/>
                  </a:cubicBezTo>
                  <a:cubicBezTo>
                    <a:pt x="9708" y="9832"/>
                    <a:pt x="10072" y="10148"/>
                    <a:pt x="10134" y="10148"/>
                  </a:cubicBezTo>
                  <a:cubicBezTo>
                    <a:pt x="10137" y="10148"/>
                    <a:pt x="10139" y="10147"/>
                    <a:pt x="10141" y="10145"/>
                  </a:cubicBezTo>
                  <a:cubicBezTo>
                    <a:pt x="10169" y="10108"/>
                    <a:pt x="9796" y="9686"/>
                    <a:pt x="8894" y="8784"/>
                  </a:cubicBezTo>
                  <a:cubicBezTo>
                    <a:pt x="6094" y="5980"/>
                    <a:pt x="1" y="2"/>
                    <a:pt x="0"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5" name="Google Shape;1795;p16"/>
            <p:cNvSpPr/>
            <p:nvPr/>
          </p:nvSpPr>
          <p:spPr>
            <a:xfrm>
              <a:off x="2260200" y="3970300"/>
              <a:ext cx="251275" cy="250525"/>
            </a:xfrm>
            <a:custGeom>
              <a:avLst/>
              <a:gdLst/>
              <a:ahLst/>
              <a:cxnLst/>
              <a:rect l="l" t="t" r="r" b="b"/>
              <a:pathLst>
                <a:path w="10051" h="10021" extrusionOk="0">
                  <a:moveTo>
                    <a:pt x="0" y="1"/>
                  </a:moveTo>
                  <a:cubicBezTo>
                    <a:pt x="1" y="2"/>
                    <a:pt x="5905" y="6021"/>
                    <a:pt x="8673" y="8784"/>
                  </a:cubicBezTo>
                  <a:cubicBezTo>
                    <a:pt x="9599" y="9710"/>
                    <a:pt x="9958" y="10020"/>
                    <a:pt x="10016" y="10020"/>
                  </a:cubicBezTo>
                  <a:cubicBezTo>
                    <a:pt x="10018" y="10020"/>
                    <a:pt x="10020" y="10019"/>
                    <a:pt x="10022" y="10018"/>
                  </a:cubicBezTo>
                  <a:cubicBezTo>
                    <a:pt x="10051" y="9985"/>
                    <a:pt x="9677" y="9563"/>
                    <a:pt x="8788" y="8669"/>
                  </a:cubicBezTo>
                  <a:cubicBezTo>
                    <a:pt x="6020" y="5906"/>
                    <a:pt x="1" y="2"/>
                    <a:pt x="0" y="1"/>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6" name="Google Shape;1796;p16"/>
            <p:cNvSpPr/>
            <p:nvPr/>
          </p:nvSpPr>
          <p:spPr>
            <a:xfrm>
              <a:off x="2263175" y="3973275"/>
              <a:ext cx="248200" cy="247425"/>
            </a:xfrm>
            <a:custGeom>
              <a:avLst/>
              <a:gdLst/>
              <a:ahLst/>
              <a:cxnLst/>
              <a:rect l="l" t="t" r="r" b="b"/>
              <a:pathLst>
                <a:path w="9928" h="9897" extrusionOk="0">
                  <a:moveTo>
                    <a:pt x="4" y="1"/>
                  </a:moveTo>
                  <a:lnTo>
                    <a:pt x="4" y="1"/>
                  </a:lnTo>
                  <a:cubicBezTo>
                    <a:pt x="0" y="1"/>
                    <a:pt x="5831" y="5942"/>
                    <a:pt x="8566" y="8673"/>
                  </a:cubicBezTo>
                  <a:cubicBezTo>
                    <a:pt x="9480" y="9591"/>
                    <a:pt x="9835" y="9897"/>
                    <a:pt x="9893" y="9897"/>
                  </a:cubicBezTo>
                  <a:cubicBezTo>
                    <a:pt x="9895" y="9897"/>
                    <a:pt x="9897" y="9896"/>
                    <a:pt x="9899" y="9895"/>
                  </a:cubicBezTo>
                  <a:cubicBezTo>
                    <a:pt x="9927" y="9862"/>
                    <a:pt x="9558" y="9444"/>
                    <a:pt x="8677" y="8562"/>
                  </a:cubicBezTo>
                  <a:cubicBezTo>
                    <a:pt x="5946" y="5827"/>
                    <a:pt x="4" y="1"/>
                    <a:pt x="4" y="1"/>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7" name="Google Shape;1797;p16"/>
            <p:cNvSpPr/>
            <p:nvPr/>
          </p:nvSpPr>
          <p:spPr>
            <a:xfrm>
              <a:off x="2266250" y="3976350"/>
              <a:ext cx="245025" cy="244475"/>
            </a:xfrm>
            <a:custGeom>
              <a:avLst/>
              <a:gdLst/>
              <a:ahLst/>
              <a:cxnLst/>
              <a:rect l="l" t="t" r="r" b="b"/>
              <a:pathLst>
                <a:path w="9801" h="9779" extrusionOk="0">
                  <a:moveTo>
                    <a:pt x="0" y="1"/>
                  </a:moveTo>
                  <a:cubicBezTo>
                    <a:pt x="1" y="2"/>
                    <a:pt x="5749" y="5865"/>
                    <a:pt x="8447" y="8567"/>
                  </a:cubicBezTo>
                  <a:cubicBezTo>
                    <a:pt x="9356" y="9476"/>
                    <a:pt x="9707" y="9778"/>
                    <a:pt x="9762" y="9778"/>
                  </a:cubicBezTo>
                  <a:cubicBezTo>
                    <a:pt x="9764" y="9778"/>
                    <a:pt x="9766" y="9777"/>
                    <a:pt x="9768" y="9776"/>
                  </a:cubicBezTo>
                  <a:cubicBezTo>
                    <a:pt x="9800" y="9743"/>
                    <a:pt x="9435" y="9329"/>
                    <a:pt x="8558" y="8452"/>
                  </a:cubicBezTo>
                  <a:cubicBezTo>
                    <a:pt x="5864" y="5754"/>
                    <a:pt x="1" y="2"/>
                    <a:pt x="0"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8" name="Google Shape;1798;p16"/>
            <p:cNvSpPr/>
            <p:nvPr/>
          </p:nvSpPr>
          <p:spPr>
            <a:xfrm>
              <a:off x="2269325" y="3979325"/>
              <a:ext cx="241950" cy="241200"/>
            </a:xfrm>
            <a:custGeom>
              <a:avLst/>
              <a:gdLst/>
              <a:ahLst/>
              <a:cxnLst/>
              <a:rect l="l" t="t" r="r" b="b"/>
              <a:pathLst>
                <a:path w="9678" h="9648" extrusionOk="0">
                  <a:moveTo>
                    <a:pt x="0" y="0"/>
                  </a:moveTo>
                  <a:cubicBezTo>
                    <a:pt x="0" y="5"/>
                    <a:pt x="5675" y="5786"/>
                    <a:pt x="8341" y="8452"/>
                  </a:cubicBezTo>
                  <a:cubicBezTo>
                    <a:pt x="9237" y="9344"/>
                    <a:pt x="9581" y="9647"/>
                    <a:pt x="9638" y="9647"/>
                  </a:cubicBezTo>
                  <a:cubicBezTo>
                    <a:pt x="9641" y="9647"/>
                    <a:pt x="9643" y="9647"/>
                    <a:pt x="9645" y="9645"/>
                  </a:cubicBezTo>
                  <a:cubicBezTo>
                    <a:pt x="9677" y="9616"/>
                    <a:pt x="9316" y="9206"/>
                    <a:pt x="8451" y="8337"/>
                  </a:cubicBezTo>
                  <a:cubicBezTo>
                    <a:pt x="5786" y="5672"/>
                    <a:pt x="0" y="1"/>
                    <a:pt x="0"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9" name="Google Shape;1799;p16"/>
            <p:cNvSpPr/>
            <p:nvPr/>
          </p:nvSpPr>
          <p:spPr>
            <a:xfrm>
              <a:off x="2272275" y="3982400"/>
              <a:ext cx="238900" cy="238125"/>
            </a:xfrm>
            <a:custGeom>
              <a:avLst/>
              <a:gdLst/>
              <a:ahLst/>
              <a:cxnLst/>
              <a:rect l="l" t="t" r="r" b="b"/>
              <a:pathLst>
                <a:path w="9556" h="9525" extrusionOk="0">
                  <a:moveTo>
                    <a:pt x="1" y="1"/>
                  </a:moveTo>
                  <a:cubicBezTo>
                    <a:pt x="2" y="2"/>
                    <a:pt x="5603" y="5709"/>
                    <a:pt x="8231" y="8341"/>
                  </a:cubicBezTo>
                  <a:cubicBezTo>
                    <a:pt x="9111" y="9225"/>
                    <a:pt x="9458" y="9524"/>
                    <a:pt x="9516" y="9524"/>
                  </a:cubicBezTo>
                  <a:cubicBezTo>
                    <a:pt x="9519" y="9524"/>
                    <a:pt x="9521" y="9524"/>
                    <a:pt x="9522" y="9522"/>
                  </a:cubicBezTo>
                  <a:cubicBezTo>
                    <a:pt x="9555" y="9493"/>
                    <a:pt x="9194" y="9087"/>
                    <a:pt x="8337" y="8230"/>
                  </a:cubicBezTo>
                  <a:cubicBezTo>
                    <a:pt x="5709" y="5602"/>
                    <a:pt x="2" y="2"/>
                    <a:pt x="1"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0" name="Google Shape;1800;p16"/>
            <p:cNvSpPr/>
            <p:nvPr/>
          </p:nvSpPr>
          <p:spPr>
            <a:xfrm>
              <a:off x="2275350" y="3985475"/>
              <a:ext cx="235825" cy="234950"/>
            </a:xfrm>
            <a:custGeom>
              <a:avLst/>
              <a:gdLst/>
              <a:ahLst/>
              <a:cxnLst/>
              <a:rect l="l" t="t" r="r" b="b"/>
              <a:pathLst>
                <a:path w="9433" h="9398" extrusionOk="0">
                  <a:moveTo>
                    <a:pt x="1" y="1"/>
                  </a:moveTo>
                  <a:lnTo>
                    <a:pt x="1" y="1"/>
                  </a:lnTo>
                  <a:cubicBezTo>
                    <a:pt x="2" y="2"/>
                    <a:pt x="5525" y="5635"/>
                    <a:pt x="8124" y="8226"/>
                  </a:cubicBezTo>
                  <a:cubicBezTo>
                    <a:pt x="8992" y="9098"/>
                    <a:pt x="9336" y="9397"/>
                    <a:pt x="9393" y="9397"/>
                  </a:cubicBezTo>
                  <a:cubicBezTo>
                    <a:pt x="9396" y="9397"/>
                    <a:pt x="9398" y="9396"/>
                    <a:pt x="9399" y="9395"/>
                  </a:cubicBezTo>
                  <a:cubicBezTo>
                    <a:pt x="9432" y="9370"/>
                    <a:pt x="9080" y="8968"/>
                    <a:pt x="8231" y="8120"/>
                  </a:cubicBezTo>
                  <a:cubicBezTo>
                    <a:pt x="5631" y="5524"/>
                    <a:pt x="2" y="2"/>
                    <a:pt x="1"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1" name="Google Shape;1801;p16"/>
            <p:cNvSpPr/>
            <p:nvPr/>
          </p:nvSpPr>
          <p:spPr>
            <a:xfrm>
              <a:off x="2278225" y="3988450"/>
              <a:ext cx="232950" cy="231975"/>
            </a:xfrm>
            <a:custGeom>
              <a:avLst/>
              <a:gdLst/>
              <a:ahLst/>
              <a:cxnLst/>
              <a:rect l="l" t="t" r="r" b="b"/>
              <a:pathLst>
                <a:path w="9318" h="9279" extrusionOk="0">
                  <a:moveTo>
                    <a:pt x="9" y="0"/>
                  </a:moveTo>
                  <a:cubicBezTo>
                    <a:pt x="1" y="0"/>
                    <a:pt x="5454" y="5553"/>
                    <a:pt x="8017" y="8119"/>
                  </a:cubicBezTo>
                  <a:cubicBezTo>
                    <a:pt x="8885" y="8983"/>
                    <a:pt x="9221" y="9278"/>
                    <a:pt x="9278" y="9278"/>
                  </a:cubicBezTo>
                  <a:cubicBezTo>
                    <a:pt x="9281" y="9278"/>
                    <a:pt x="9283" y="9277"/>
                    <a:pt x="9284" y="9276"/>
                  </a:cubicBezTo>
                  <a:cubicBezTo>
                    <a:pt x="9317" y="9247"/>
                    <a:pt x="8969" y="8849"/>
                    <a:pt x="8128" y="8009"/>
                  </a:cubicBezTo>
                  <a:cubicBezTo>
                    <a:pt x="5565" y="5446"/>
                    <a:pt x="9" y="0"/>
                    <a:pt x="9" y="0"/>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2" name="Google Shape;1802;p16"/>
            <p:cNvSpPr/>
            <p:nvPr/>
          </p:nvSpPr>
          <p:spPr>
            <a:xfrm>
              <a:off x="2281300" y="3991425"/>
              <a:ext cx="229550" cy="228975"/>
            </a:xfrm>
            <a:custGeom>
              <a:avLst/>
              <a:gdLst/>
              <a:ahLst/>
              <a:cxnLst/>
              <a:rect l="l" t="t" r="r" b="b"/>
              <a:pathLst>
                <a:path w="9182" h="9159" extrusionOk="0">
                  <a:moveTo>
                    <a:pt x="1" y="0"/>
                  </a:moveTo>
                  <a:cubicBezTo>
                    <a:pt x="2" y="2"/>
                    <a:pt x="5381" y="5483"/>
                    <a:pt x="7903" y="8013"/>
                  </a:cubicBezTo>
                  <a:cubicBezTo>
                    <a:pt x="8762" y="8873"/>
                    <a:pt x="9090" y="9159"/>
                    <a:pt x="9147" y="9159"/>
                  </a:cubicBezTo>
                  <a:cubicBezTo>
                    <a:pt x="9150" y="9159"/>
                    <a:pt x="9152" y="9158"/>
                    <a:pt x="9153" y="9157"/>
                  </a:cubicBezTo>
                  <a:cubicBezTo>
                    <a:pt x="9182" y="9128"/>
                    <a:pt x="8837" y="8734"/>
                    <a:pt x="8009" y="7906"/>
                  </a:cubicBezTo>
                  <a:cubicBezTo>
                    <a:pt x="5484" y="5376"/>
                    <a:pt x="2" y="2"/>
                    <a:pt x="1"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3" name="Google Shape;1803;p16"/>
            <p:cNvSpPr/>
            <p:nvPr/>
          </p:nvSpPr>
          <p:spPr>
            <a:xfrm>
              <a:off x="2284375" y="3994400"/>
              <a:ext cx="226575" cy="225800"/>
            </a:xfrm>
            <a:custGeom>
              <a:avLst/>
              <a:gdLst/>
              <a:ahLst/>
              <a:cxnLst/>
              <a:rect l="l" t="t" r="r" b="b"/>
              <a:pathLst>
                <a:path w="9063" h="9032" extrusionOk="0">
                  <a:moveTo>
                    <a:pt x="1" y="0"/>
                  </a:moveTo>
                  <a:cubicBezTo>
                    <a:pt x="1" y="8"/>
                    <a:pt x="5303" y="5409"/>
                    <a:pt x="7800" y="7894"/>
                  </a:cubicBezTo>
                  <a:cubicBezTo>
                    <a:pt x="8648" y="8746"/>
                    <a:pt x="8971" y="9032"/>
                    <a:pt x="9028" y="9032"/>
                  </a:cubicBezTo>
                  <a:cubicBezTo>
                    <a:pt x="9031" y="9032"/>
                    <a:pt x="9033" y="9031"/>
                    <a:pt x="9034" y="9030"/>
                  </a:cubicBezTo>
                  <a:cubicBezTo>
                    <a:pt x="9063" y="9001"/>
                    <a:pt x="8727" y="8620"/>
                    <a:pt x="7903" y="7791"/>
                  </a:cubicBezTo>
                  <a:cubicBezTo>
                    <a:pt x="5405" y="5302"/>
                    <a:pt x="1" y="1"/>
                    <a:pt x="1" y="0"/>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4" name="Google Shape;1804;p16"/>
            <p:cNvSpPr/>
            <p:nvPr/>
          </p:nvSpPr>
          <p:spPr>
            <a:xfrm>
              <a:off x="2287350" y="3997475"/>
              <a:ext cx="223400" cy="222825"/>
            </a:xfrm>
            <a:custGeom>
              <a:avLst/>
              <a:gdLst/>
              <a:ahLst/>
              <a:cxnLst/>
              <a:rect l="l" t="t" r="r" b="b"/>
              <a:pathLst>
                <a:path w="8936" h="8913" extrusionOk="0">
                  <a:moveTo>
                    <a:pt x="1" y="0"/>
                  </a:moveTo>
                  <a:lnTo>
                    <a:pt x="1" y="0"/>
                  </a:lnTo>
                  <a:cubicBezTo>
                    <a:pt x="2" y="2"/>
                    <a:pt x="5225" y="5327"/>
                    <a:pt x="7681" y="7791"/>
                  </a:cubicBezTo>
                  <a:cubicBezTo>
                    <a:pt x="8525" y="8631"/>
                    <a:pt x="8844" y="8913"/>
                    <a:pt x="8897" y="8913"/>
                  </a:cubicBezTo>
                  <a:cubicBezTo>
                    <a:pt x="8900" y="8913"/>
                    <a:pt x="8902" y="8912"/>
                    <a:pt x="8903" y="8911"/>
                  </a:cubicBezTo>
                  <a:cubicBezTo>
                    <a:pt x="8936" y="8878"/>
                    <a:pt x="8604" y="8501"/>
                    <a:pt x="7788" y="7685"/>
                  </a:cubicBezTo>
                  <a:cubicBezTo>
                    <a:pt x="5328" y="5225"/>
                    <a:pt x="2" y="2"/>
                    <a:pt x="1"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5" name="Google Shape;1805;p16"/>
            <p:cNvSpPr/>
            <p:nvPr/>
          </p:nvSpPr>
          <p:spPr>
            <a:xfrm>
              <a:off x="2290425" y="4000550"/>
              <a:ext cx="220325" cy="219650"/>
            </a:xfrm>
            <a:custGeom>
              <a:avLst/>
              <a:gdLst/>
              <a:ahLst/>
              <a:cxnLst/>
              <a:rect l="l" t="t" r="r" b="b"/>
              <a:pathLst>
                <a:path w="8813" h="8786" extrusionOk="0">
                  <a:moveTo>
                    <a:pt x="1" y="0"/>
                  </a:moveTo>
                  <a:cubicBezTo>
                    <a:pt x="2" y="2"/>
                    <a:pt x="5147" y="5249"/>
                    <a:pt x="7570" y="7676"/>
                  </a:cubicBezTo>
                  <a:cubicBezTo>
                    <a:pt x="8402" y="8505"/>
                    <a:pt x="8721" y="8786"/>
                    <a:pt x="8774" y="8786"/>
                  </a:cubicBezTo>
                  <a:cubicBezTo>
                    <a:pt x="8777" y="8786"/>
                    <a:pt x="8779" y="8785"/>
                    <a:pt x="8780" y="8784"/>
                  </a:cubicBezTo>
                  <a:cubicBezTo>
                    <a:pt x="8813" y="8751"/>
                    <a:pt x="8481" y="8378"/>
                    <a:pt x="7673" y="7574"/>
                  </a:cubicBezTo>
                  <a:cubicBezTo>
                    <a:pt x="5250" y="5147"/>
                    <a:pt x="2" y="2"/>
                    <a:pt x="1" y="0"/>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6" name="Google Shape;1806;p16"/>
            <p:cNvSpPr/>
            <p:nvPr/>
          </p:nvSpPr>
          <p:spPr>
            <a:xfrm>
              <a:off x="2293400" y="4003525"/>
              <a:ext cx="217350" cy="216475"/>
            </a:xfrm>
            <a:custGeom>
              <a:avLst/>
              <a:gdLst/>
              <a:ahLst/>
              <a:cxnLst/>
              <a:rect l="l" t="t" r="r" b="b"/>
              <a:pathLst>
                <a:path w="8694" h="8659" extrusionOk="0">
                  <a:moveTo>
                    <a:pt x="5" y="0"/>
                  </a:moveTo>
                  <a:cubicBezTo>
                    <a:pt x="1" y="0"/>
                    <a:pt x="5073" y="5171"/>
                    <a:pt x="7472" y="7562"/>
                  </a:cubicBezTo>
                  <a:cubicBezTo>
                    <a:pt x="8291" y="8385"/>
                    <a:pt x="8609" y="8659"/>
                    <a:pt x="8663" y="8659"/>
                  </a:cubicBezTo>
                  <a:cubicBezTo>
                    <a:pt x="8666" y="8659"/>
                    <a:pt x="8668" y="8658"/>
                    <a:pt x="8669" y="8656"/>
                  </a:cubicBezTo>
                  <a:cubicBezTo>
                    <a:pt x="8694" y="8632"/>
                    <a:pt x="8370" y="8263"/>
                    <a:pt x="7570" y="7463"/>
                  </a:cubicBezTo>
                  <a:cubicBezTo>
                    <a:pt x="5176" y="5068"/>
                    <a:pt x="5" y="0"/>
                    <a:pt x="5"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7" name="Google Shape;1807;p16"/>
            <p:cNvSpPr/>
            <p:nvPr/>
          </p:nvSpPr>
          <p:spPr>
            <a:xfrm>
              <a:off x="2296475" y="4006600"/>
              <a:ext cx="213975" cy="213600"/>
            </a:xfrm>
            <a:custGeom>
              <a:avLst/>
              <a:gdLst/>
              <a:ahLst/>
              <a:cxnLst/>
              <a:rect l="l" t="t" r="r" b="b"/>
              <a:pathLst>
                <a:path w="8559" h="8544" extrusionOk="0">
                  <a:moveTo>
                    <a:pt x="1" y="0"/>
                  </a:moveTo>
                  <a:cubicBezTo>
                    <a:pt x="2" y="2"/>
                    <a:pt x="5000" y="5097"/>
                    <a:pt x="7349" y="7459"/>
                  </a:cubicBezTo>
                  <a:cubicBezTo>
                    <a:pt x="8168" y="8279"/>
                    <a:pt x="8482" y="8543"/>
                    <a:pt x="8529" y="8543"/>
                  </a:cubicBezTo>
                  <a:cubicBezTo>
                    <a:pt x="8531" y="8543"/>
                    <a:pt x="8533" y="8543"/>
                    <a:pt x="8534" y="8542"/>
                  </a:cubicBezTo>
                  <a:cubicBezTo>
                    <a:pt x="8559" y="8509"/>
                    <a:pt x="8243" y="8144"/>
                    <a:pt x="7451" y="7357"/>
                  </a:cubicBezTo>
                  <a:cubicBezTo>
                    <a:pt x="5094" y="4999"/>
                    <a:pt x="2" y="1"/>
                    <a:pt x="1"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8" name="Google Shape;1808;p16"/>
            <p:cNvSpPr/>
            <p:nvPr/>
          </p:nvSpPr>
          <p:spPr>
            <a:xfrm>
              <a:off x="2299550" y="4009575"/>
              <a:ext cx="210900" cy="210300"/>
            </a:xfrm>
            <a:custGeom>
              <a:avLst/>
              <a:gdLst/>
              <a:ahLst/>
              <a:cxnLst/>
              <a:rect l="l" t="t" r="r" b="b"/>
              <a:pathLst>
                <a:path w="8436" h="8412" extrusionOk="0">
                  <a:moveTo>
                    <a:pt x="1" y="0"/>
                  </a:moveTo>
                  <a:cubicBezTo>
                    <a:pt x="1" y="4"/>
                    <a:pt x="4921" y="5023"/>
                    <a:pt x="7242" y="7340"/>
                  </a:cubicBezTo>
                  <a:cubicBezTo>
                    <a:pt x="8050" y="8148"/>
                    <a:pt x="8359" y="8412"/>
                    <a:pt x="8406" y="8412"/>
                  </a:cubicBezTo>
                  <a:cubicBezTo>
                    <a:pt x="8408" y="8412"/>
                    <a:pt x="8410" y="8411"/>
                    <a:pt x="8411" y="8410"/>
                  </a:cubicBezTo>
                  <a:cubicBezTo>
                    <a:pt x="8436" y="8386"/>
                    <a:pt x="8124" y="8025"/>
                    <a:pt x="7341" y="7242"/>
                  </a:cubicBezTo>
                  <a:cubicBezTo>
                    <a:pt x="5020" y="4921"/>
                    <a:pt x="1" y="0"/>
                    <a:pt x="1" y="0"/>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9" name="Google Shape;1809;p16"/>
            <p:cNvSpPr/>
            <p:nvPr/>
          </p:nvSpPr>
          <p:spPr>
            <a:xfrm>
              <a:off x="2302525" y="4012650"/>
              <a:ext cx="207825" cy="207225"/>
            </a:xfrm>
            <a:custGeom>
              <a:avLst/>
              <a:gdLst/>
              <a:ahLst/>
              <a:cxnLst/>
              <a:rect l="l" t="t" r="r" b="b"/>
              <a:pathLst>
                <a:path w="8313" h="8289" extrusionOk="0">
                  <a:moveTo>
                    <a:pt x="1" y="0"/>
                  </a:moveTo>
                  <a:cubicBezTo>
                    <a:pt x="2" y="1"/>
                    <a:pt x="4848" y="4942"/>
                    <a:pt x="7131" y="7233"/>
                  </a:cubicBezTo>
                  <a:cubicBezTo>
                    <a:pt x="7931" y="8029"/>
                    <a:pt x="8232" y="8289"/>
                    <a:pt x="8282" y="8289"/>
                  </a:cubicBezTo>
                  <a:cubicBezTo>
                    <a:pt x="8285" y="8289"/>
                    <a:pt x="8287" y="8288"/>
                    <a:pt x="8288" y="8287"/>
                  </a:cubicBezTo>
                  <a:cubicBezTo>
                    <a:pt x="8312" y="8263"/>
                    <a:pt x="8005" y="7906"/>
                    <a:pt x="7230" y="7135"/>
                  </a:cubicBezTo>
                  <a:cubicBezTo>
                    <a:pt x="4942" y="4843"/>
                    <a:pt x="2" y="1"/>
                    <a:pt x="1" y="0"/>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0" name="Google Shape;1810;p16"/>
            <p:cNvSpPr/>
            <p:nvPr/>
          </p:nvSpPr>
          <p:spPr>
            <a:xfrm>
              <a:off x="2305600" y="4015725"/>
              <a:ext cx="204750" cy="204050"/>
            </a:xfrm>
            <a:custGeom>
              <a:avLst/>
              <a:gdLst/>
              <a:ahLst/>
              <a:cxnLst/>
              <a:rect l="l" t="t" r="r" b="b"/>
              <a:pathLst>
                <a:path w="8190" h="8162" extrusionOk="0">
                  <a:moveTo>
                    <a:pt x="1" y="0"/>
                  </a:moveTo>
                  <a:lnTo>
                    <a:pt x="1" y="0"/>
                  </a:lnTo>
                  <a:cubicBezTo>
                    <a:pt x="2" y="1"/>
                    <a:pt x="4770" y="4864"/>
                    <a:pt x="7025" y="7115"/>
                  </a:cubicBezTo>
                  <a:cubicBezTo>
                    <a:pt x="7816" y="7906"/>
                    <a:pt x="8113" y="8162"/>
                    <a:pt x="8160" y="8162"/>
                  </a:cubicBezTo>
                  <a:cubicBezTo>
                    <a:pt x="8162" y="8162"/>
                    <a:pt x="8164" y="8161"/>
                    <a:pt x="8165" y="8160"/>
                  </a:cubicBezTo>
                  <a:cubicBezTo>
                    <a:pt x="8189" y="8136"/>
                    <a:pt x="7882" y="7787"/>
                    <a:pt x="7119" y="7020"/>
                  </a:cubicBezTo>
                  <a:cubicBezTo>
                    <a:pt x="4864" y="4765"/>
                    <a:pt x="2" y="1"/>
                    <a:pt x="1" y="0"/>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1" name="Google Shape;1811;p16"/>
            <p:cNvSpPr/>
            <p:nvPr/>
          </p:nvSpPr>
          <p:spPr>
            <a:xfrm>
              <a:off x="2308475" y="4018700"/>
              <a:ext cx="201775" cy="201075"/>
            </a:xfrm>
            <a:custGeom>
              <a:avLst/>
              <a:gdLst/>
              <a:ahLst/>
              <a:cxnLst/>
              <a:rect l="l" t="t" r="r" b="b"/>
              <a:pathLst>
                <a:path w="8071" h="8043" extrusionOk="0">
                  <a:moveTo>
                    <a:pt x="9" y="0"/>
                  </a:moveTo>
                  <a:cubicBezTo>
                    <a:pt x="0" y="4"/>
                    <a:pt x="4696" y="4785"/>
                    <a:pt x="6918" y="7012"/>
                  </a:cubicBezTo>
                  <a:cubicBezTo>
                    <a:pt x="7701" y="7787"/>
                    <a:pt x="7991" y="8043"/>
                    <a:pt x="8040" y="8043"/>
                  </a:cubicBezTo>
                  <a:cubicBezTo>
                    <a:pt x="8043" y="8043"/>
                    <a:pt x="8044" y="8042"/>
                    <a:pt x="8046" y="8041"/>
                  </a:cubicBezTo>
                  <a:cubicBezTo>
                    <a:pt x="8070" y="8017"/>
                    <a:pt x="7771" y="7672"/>
                    <a:pt x="7012" y="6914"/>
                  </a:cubicBezTo>
                  <a:cubicBezTo>
                    <a:pt x="4794" y="4695"/>
                    <a:pt x="9" y="0"/>
                    <a:pt x="9"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2" name="Google Shape;1812;p16"/>
            <p:cNvSpPr/>
            <p:nvPr/>
          </p:nvSpPr>
          <p:spPr>
            <a:xfrm>
              <a:off x="2311550" y="4021775"/>
              <a:ext cx="198700" cy="198000"/>
            </a:xfrm>
            <a:custGeom>
              <a:avLst/>
              <a:gdLst/>
              <a:ahLst/>
              <a:cxnLst/>
              <a:rect l="l" t="t" r="r" b="b"/>
              <a:pathLst>
                <a:path w="7948" h="7920" extrusionOk="0">
                  <a:moveTo>
                    <a:pt x="0" y="0"/>
                  </a:moveTo>
                  <a:cubicBezTo>
                    <a:pt x="2" y="1"/>
                    <a:pt x="4622" y="4708"/>
                    <a:pt x="6807" y="6897"/>
                  </a:cubicBezTo>
                  <a:cubicBezTo>
                    <a:pt x="7578" y="7671"/>
                    <a:pt x="7867" y="7920"/>
                    <a:pt x="7917" y="7920"/>
                  </a:cubicBezTo>
                  <a:cubicBezTo>
                    <a:pt x="7920" y="7920"/>
                    <a:pt x="7921" y="7919"/>
                    <a:pt x="7923" y="7918"/>
                  </a:cubicBezTo>
                  <a:cubicBezTo>
                    <a:pt x="7947" y="7894"/>
                    <a:pt x="7648" y="7553"/>
                    <a:pt x="6902" y="6807"/>
                  </a:cubicBezTo>
                  <a:cubicBezTo>
                    <a:pt x="4712" y="4618"/>
                    <a:pt x="2" y="1"/>
                    <a:pt x="0" y="0"/>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3" name="Google Shape;1813;p16"/>
            <p:cNvSpPr/>
            <p:nvPr/>
          </p:nvSpPr>
          <p:spPr>
            <a:xfrm>
              <a:off x="2314525" y="4024625"/>
              <a:ext cx="195625" cy="194875"/>
            </a:xfrm>
            <a:custGeom>
              <a:avLst/>
              <a:gdLst/>
              <a:ahLst/>
              <a:cxnLst/>
              <a:rect l="l" t="t" r="r" b="b"/>
              <a:pathLst>
                <a:path w="7825" h="7795" extrusionOk="0">
                  <a:moveTo>
                    <a:pt x="4" y="1"/>
                  </a:moveTo>
                  <a:cubicBezTo>
                    <a:pt x="0" y="5"/>
                    <a:pt x="4548" y="4643"/>
                    <a:pt x="6701" y="6787"/>
                  </a:cubicBezTo>
                  <a:cubicBezTo>
                    <a:pt x="7455" y="7541"/>
                    <a:pt x="7741" y="7794"/>
                    <a:pt x="7790" y="7794"/>
                  </a:cubicBezTo>
                  <a:cubicBezTo>
                    <a:pt x="7792" y="7794"/>
                    <a:pt x="7794" y="7793"/>
                    <a:pt x="7795" y="7792"/>
                  </a:cubicBezTo>
                  <a:cubicBezTo>
                    <a:pt x="7824" y="7767"/>
                    <a:pt x="7529" y="7435"/>
                    <a:pt x="6791" y="6697"/>
                  </a:cubicBezTo>
                  <a:cubicBezTo>
                    <a:pt x="4638" y="4544"/>
                    <a:pt x="5" y="1"/>
                    <a:pt x="4"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4" name="Google Shape;1814;p16"/>
            <p:cNvSpPr/>
            <p:nvPr/>
          </p:nvSpPr>
          <p:spPr>
            <a:xfrm>
              <a:off x="2317600" y="4027700"/>
              <a:ext cx="192550" cy="191975"/>
            </a:xfrm>
            <a:custGeom>
              <a:avLst/>
              <a:gdLst/>
              <a:ahLst/>
              <a:cxnLst/>
              <a:rect l="l" t="t" r="r" b="b"/>
              <a:pathLst>
                <a:path w="7702" h="7679" extrusionOk="0">
                  <a:moveTo>
                    <a:pt x="0" y="1"/>
                  </a:moveTo>
                  <a:lnTo>
                    <a:pt x="0" y="1"/>
                  </a:lnTo>
                  <a:cubicBezTo>
                    <a:pt x="2" y="2"/>
                    <a:pt x="4470" y="4561"/>
                    <a:pt x="6586" y="6681"/>
                  </a:cubicBezTo>
                  <a:cubicBezTo>
                    <a:pt x="7340" y="7435"/>
                    <a:pt x="7621" y="7679"/>
                    <a:pt x="7667" y="7679"/>
                  </a:cubicBezTo>
                  <a:cubicBezTo>
                    <a:pt x="7670" y="7679"/>
                    <a:pt x="7671" y="7678"/>
                    <a:pt x="7672" y="7677"/>
                  </a:cubicBezTo>
                  <a:cubicBezTo>
                    <a:pt x="7701" y="7648"/>
                    <a:pt x="7414" y="7320"/>
                    <a:pt x="6680" y="6590"/>
                  </a:cubicBezTo>
                  <a:cubicBezTo>
                    <a:pt x="4556" y="4467"/>
                    <a:pt x="2" y="2"/>
                    <a:pt x="0"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5" name="Google Shape;1815;p16"/>
            <p:cNvSpPr/>
            <p:nvPr/>
          </p:nvSpPr>
          <p:spPr>
            <a:xfrm>
              <a:off x="2320675" y="4030775"/>
              <a:ext cx="189250" cy="188725"/>
            </a:xfrm>
            <a:custGeom>
              <a:avLst/>
              <a:gdLst/>
              <a:ahLst/>
              <a:cxnLst/>
              <a:rect l="l" t="t" r="r" b="b"/>
              <a:pathLst>
                <a:path w="7570" h="7549" extrusionOk="0">
                  <a:moveTo>
                    <a:pt x="0" y="1"/>
                  </a:moveTo>
                  <a:lnTo>
                    <a:pt x="0" y="1"/>
                  </a:lnTo>
                  <a:cubicBezTo>
                    <a:pt x="2" y="2"/>
                    <a:pt x="4392" y="4483"/>
                    <a:pt x="6475" y="6570"/>
                  </a:cubicBezTo>
                  <a:cubicBezTo>
                    <a:pt x="7212" y="7306"/>
                    <a:pt x="7490" y="7548"/>
                    <a:pt x="7539" y="7548"/>
                  </a:cubicBezTo>
                  <a:cubicBezTo>
                    <a:pt x="7542" y="7548"/>
                    <a:pt x="7544" y="7547"/>
                    <a:pt x="7545" y="7546"/>
                  </a:cubicBezTo>
                  <a:cubicBezTo>
                    <a:pt x="7570" y="7521"/>
                    <a:pt x="7291" y="7197"/>
                    <a:pt x="6565" y="6476"/>
                  </a:cubicBezTo>
                  <a:cubicBezTo>
                    <a:pt x="4483" y="4397"/>
                    <a:pt x="2" y="2"/>
                    <a:pt x="0" y="1"/>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6" name="Google Shape;1816;p16"/>
            <p:cNvSpPr/>
            <p:nvPr/>
          </p:nvSpPr>
          <p:spPr>
            <a:xfrm>
              <a:off x="2323650" y="4033750"/>
              <a:ext cx="186275" cy="185625"/>
            </a:xfrm>
            <a:custGeom>
              <a:avLst/>
              <a:gdLst/>
              <a:ahLst/>
              <a:cxnLst/>
              <a:rect l="l" t="t" r="r" b="b"/>
              <a:pathLst>
                <a:path w="7451" h="7425" extrusionOk="0">
                  <a:moveTo>
                    <a:pt x="4" y="1"/>
                  </a:moveTo>
                  <a:cubicBezTo>
                    <a:pt x="0" y="5"/>
                    <a:pt x="4322" y="4409"/>
                    <a:pt x="6373" y="6455"/>
                  </a:cubicBezTo>
                  <a:cubicBezTo>
                    <a:pt x="7103" y="7185"/>
                    <a:pt x="7376" y="7425"/>
                    <a:pt x="7421" y="7425"/>
                  </a:cubicBezTo>
                  <a:cubicBezTo>
                    <a:pt x="7423" y="7425"/>
                    <a:pt x="7425" y="7424"/>
                    <a:pt x="7426" y="7423"/>
                  </a:cubicBezTo>
                  <a:cubicBezTo>
                    <a:pt x="7451" y="7398"/>
                    <a:pt x="7172" y="7078"/>
                    <a:pt x="6459" y="6365"/>
                  </a:cubicBezTo>
                  <a:cubicBezTo>
                    <a:pt x="4408" y="4315"/>
                    <a:pt x="5" y="1"/>
                    <a:pt x="4"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7" name="Google Shape;1817;p16"/>
            <p:cNvSpPr/>
            <p:nvPr/>
          </p:nvSpPr>
          <p:spPr>
            <a:xfrm>
              <a:off x="2326725" y="4036825"/>
              <a:ext cx="183100" cy="182550"/>
            </a:xfrm>
            <a:custGeom>
              <a:avLst/>
              <a:gdLst/>
              <a:ahLst/>
              <a:cxnLst/>
              <a:rect l="l" t="t" r="r" b="b"/>
              <a:pathLst>
                <a:path w="7324" h="7302" extrusionOk="0">
                  <a:moveTo>
                    <a:pt x="0" y="1"/>
                  </a:moveTo>
                  <a:cubicBezTo>
                    <a:pt x="0" y="1"/>
                    <a:pt x="0" y="1"/>
                    <a:pt x="0" y="1"/>
                  </a:cubicBezTo>
                  <a:cubicBezTo>
                    <a:pt x="0" y="1"/>
                    <a:pt x="4244" y="4327"/>
                    <a:pt x="6254" y="6348"/>
                  </a:cubicBezTo>
                  <a:cubicBezTo>
                    <a:pt x="6979" y="7070"/>
                    <a:pt x="7248" y="7302"/>
                    <a:pt x="7294" y="7302"/>
                  </a:cubicBezTo>
                  <a:cubicBezTo>
                    <a:pt x="7296" y="7302"/>
                    <a:pt x="7298" y="7301"/>
                    <a:pt x="7299" y="7300"/>
                  </a:cubicBezTo>
                  <a:cubicBezTo>
                    <a:pt x="7324" y="7275"/>
                    <a:pt x="7053" y="6964"/>
                    <a:pt x="6344" y="6254"/>
                  </a:cubicBezTo>
                  <a:cubicBezTo>
                    <a:pt x="4327" y="4242"/>
                    <a:pt x="9" y="1"/>
                    <a:pt x="0" y="1"/>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8" name="Google Shape;1818;p16"/>
            <p:cNvSpPr/>
            <p:nvPr/>
          </p:nvSpPr>
          <p:spPr>
            <a:xfrm>
              <a:off x="2329700" y="4039800"/>
              <a:ext cx="180125" cy="179475"/>
            </a:xfrm>
            <a:custGeom>
              <a:avLst/>
              <a:gdLst/>
              <a:ahLst/>
              <a:cxnLst/>
              <a:rect l="l" t="t" r="r" b="b"/>
              <a:pathLst>
                <a:path w="7205" h="7179" extrusionOk="0">
                  <a:moveTo>
                    <a:pt x="4" y="1"/>
                  </a:moveTo>
                  <a:cubicBezTo>
                    <a:pt x="4" y="1"/>
                    <a:pt x="4" y="1"/>
                    <a:pt x="4" y="1"/>
                  </a:cubicBezTo>
                  <a:cubicBezTo>
                    <a:pt x="0" y="5"/>
                    <a:pt x="4166" y="4253"/>
                    <a:pt x="6151" y="6234"/>
                  </a:cubicBezTo>
                  <a:cubicBezTo>
                    <a:pt x="6865" y="6944"/>
                    <a:pt x="7130" y="7179"/>
                    <a:pt x="7175" y="7179"/>
                  </a:cubicBezTo>
                  <a:cubicBezTo>
                    <a:pt x="7177" y="7179"/>
                    <a:pt x="7179" y="7178"/>
                    <a:pt x="7180" y="7177"/>
                  </a:cubicBezTo>
                  <a:cubicBezTo>
                    <a:pt x="7205" y="7152"/>
                    <a:pt x="6934" y="6845"/>
                    <a:pt x="6237" y="6147"/>
                  </a:cubicBezTo>
                  <a:cubicBezTo>
                    <a:pt x="4253" y="4168"/>
                    <a:pt x="13" y="1"/>
                    <a:pt x="4"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9" name="Google Shape;1819;p16"/>
            <p:cNvSpPr/>
            <p:nvPr/>
          </p:nvSpPr>
          <p:spPr>
            <a:xfrm>
              <a:off x="2332775" y="4042875"/>
              <a:ext cx="176850" cy="176400"/>
            </a:xfrm>
            <a:custGeom>
              <a:avLst/>
              <a:gdLst/>
              <a:ahLst/>
              <a:cxnLst/>
              <a:rect l="l" t="t" r="r" b="b"/>
              <a:pathLst>
                <a:path w="7074" h="7056" extrusionOk="0">
                  <a:moveTo>
                    <a:pt x="0" y="1"/>
                  </a:moveTo>
                  <a:cubicBezTo>
                    <a:pt x="0" y="1"/>
                    <a:pt x="0" y="1"/>
                    <a:pt x="0" y="1"/>
                  </a:cubicBezTo>
                  <a:cubicBezTo>
                    <a:pt x="0" y="5"/>
                    <a:pt x="4089" y="4171"/>
                    <a:pt x="6032" y="6127"/>
                  </a:cubicBezTo>
                  <a:cubicBezTo>
                    <a:pt x="6733" y="6828"/>
                    <a:pt x="6994" y="7056"/>
                    <a:pt x="7040" y="7056"/>
                  </a:cubicBezTo>
                  <a:cubicBezTo>
                    <a:pt x="7042" y="7056"/>
                    <a:pt x="7044" y="7055"/>
                    <a:pt x="7045" y="7054"/>
                  </a:cubicBezTo>
                  <a:cubicBezTo>
                    <a:pt x="7074" y="7033"/>
                    <a:pt x="6807" y="6726"/>
                    <a:pt x="6118" y="6037"/>
                  </a:cubicBezTo>
                  <a:cubicBezTo>
                    <a:pt x="4171" y="4090"/>
                    <a:pt x="9" y="1"/>
                    <a:pt x="0"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0" name="Google Shape;1820;p16"/>
            <p:cNvSpPr/>
            <p:nvPr/>
          </p:nvSpPr>
          <p:spPr>
            <a:xfrm>
              <a:off x="2335850" y="4045950"/>
              <a:ext cx="173875" cy="173225"/>
            </a:xfrm>
            <a:custGeom>
              <a:avLst/>
              <a:gdLst/>
              <a:ahLst/>
              <a:cxnLst/>
              <a:rect l="l" t="t" r="r" b="b"/>
              <a:pathLst>
                <a:path w="6955" h="6929" extrusionOk="0">
                  <a:moveTo>
                    <a:pt x="0" y="1"/>
                  </a:moveTo>
                  <a:cubicBezTo>
                    <a:pt x="0" y="1"/>
                    <a:pt x="0" y="1"/>
                    <a:pt x="0" y="1"/>
                  </a:cubicBezTo>
                  <a:cubicBezTo>
                    <a:pt x="0" y="1"/>
                    <a:pt x="4011" y="4097"/>
                    <a:pt x="5930" y="6008"/>
                  </a:cubicBezTo>
                  <a:cubicBezTo>
                    <a:pt x="6618" y="6705"/>
                    <a:pt x="6875" y="6929"/>
                    <a:pt x="6924" y="6929"/>
                  </a:cubicBezTo>
                  <a:cubicBezTo>
                    <a:pt x="6927" y="6929"/>
                    <a:pt x="6929" y="6928"/>
                    <a:pt x="6930" y="6927"/>
                  </a:cubicBezTo>
                  <a:cubicBezTo>
                    <a:pt x="6955" y="6902"/>
                    <a:pt x="6692" y="6607"/>
                    <a:pt x="6012" y="5926"/>
                  </a:cubicBezTo>
                  <a:cubicBezTo>
                    <a:pt x="4094" y="4016"/>
                    <a:pt x="9" y="1"/>
                    <a:pt x="0"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1" name="Google Shape;1821;p16"/>
            <p:cNvSpPr/>
            <p:nvPr/>
          </p:nvSpPr>
          <p:spPr>
            <a:xfrm>
              <a:off x="2338725" y="4048925"/>
              <a:ext cx="170900" cy="170225"/>
            </a:xfrm>
            <a:custGeom>
              <a:avLst/>
              <a:gdLst/>
              <a:ahLst/>
              <a:cxnLst/>
              <a:rect l="l" t="t" r="r" b="b"/>
              <a:pathLst>
                <a:path w="6836" h="6809" extrusionOk="0">
                  <a:moveTo>
                    <a:pt x="8" y="1"/>
                  </a:moveTo>
                  <a:cubicBezTo>
                    <a:pt x="8" y="1"/>
                    <a:pt x="8" y="1"/>
                    <a:pt x="8" y="1"/>
                  </a:cubicBezTo>
                  <a:cubicBezTo>
                    <a:pt x="0" y="5"/>
                    <a:pt x="3945" y="4023"/>
                    <a:pt x="5823" y="5897"/>
                  </a:cubicBezTo>
                  <a:cubicBezTo>
                    <a:pt x="6517" y="6591"/>
                    <a:pt x="6772" y="6809"/>
                    <a:pt x="6811" y="6809"/>
                  </a:cubicBezTo>
                  <a:cubicBezTo>
                    <a:pt x="6813" y="6809"/>
                    <a:pt x="6814" y="6809"/>
                    <a:pt x="6815" y="6808"/>
                  </a:cubicBezTo>
                  <a:cubicBezTo>
                    <a:pt x="6836" y="6779"/>
                    <a:pt x="6577" y="6488"/>
                    <a:pt x="5905" y="5815"/>
                  </a:cubicBezTo>
                  <a:cubicBezTo>
                    <a:pt x="4029" y="3939"/>
                    <a:pt x="21" y="1"/>
                    <a:pt x="8"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2" name="Google Shape;1822;p16"/>
            <p:cNvSpPr/>
            <p:nvPr/>
          </p:nvSpPr>
          <p:spPr>
            <a:xfrm>
              <a:off x="2341800" y="4052000"/>
              <a:ext cx="167625" cy="166950"/>
            </a:xfrm>
            <a:custGeom>
              <a:avLst/>
              <a:gdLst/>
              <a:ahLst/>
              <a:cxnLst/>
              <a:rect l="l" t="t" r="r" b="b"/>
              <a:pathLst>
                <a:path w="6705" h="6678" extrusionOk="0">
                  <a:moveTo>
                    <a:pt x="0" y="1"/>
                  </a:moveTo>
                  <a:cubicBezTo>
                    <a:pt x="0" y="1"/>
                    <a:pt x="0" y="1"/>
                    <a:pt x="0" y="1"/>
                  </a:cubicBezTo>
                  <a:cubicBezTo>
                    <a:pt x="0" y="1"/>
                    <a:pt x="3867" y="3941"/>
                    <a:pt x="5708" y="5787"/>
                  </a:cubicBezTo>
                  <a:cubicBezTo>
                    <a:pt x="6385" y="6467"/>
                    <a:pt x="6636" y="6678"/>
                    <a:pt x="6676" y="6678"/>
                  </a:cubicBezTo>
                  <a:cubicBezTo>
                    <a:pt x="6678" y="6678"/>
                    <a:pt x="6679" y="6677"/>
                    <a:pt x="6680" y="6676"/>
                  </a:cubicBezTo>
                  <a:cubicBezTo>
                    <a:pt x="6704" y="6656"/>
                    <a:pt x="6450" y="6365"/>
                    <a:pt x="5790" y="5705"/>
                  </a:cubicBezTo>
                  <a:cubicBezTo>
                    <a:pt x="3947" y="3865"/>
                    <a:pt x="17" y="1"/>
                    <a:pt x="0" y="1"/>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3" name="Google Shape;1823;p16"/>
            <p:cNvSpPr/>
            <p:nvPr/>
          </p:nvSpPr>
          <p:spPr>
            <a:xfrm>
              <a:off x="2344775" y="4054875"/>
              <a:ext cx="164650" cy="163975"/>
            </a:xfrm>
            <a:custGeom>
              <a:avLst/>
              <a:gdLst/>
              <a:ahLst/>
              <a:cxnLst/>
              <a:rect l="l" t="t" r="r" b="b"/>
              <a:pathLst>
                <a:path w="6586" h="6559" extrusionOk="0">
                  <a:moveTo>
                    <a:pt x="4" y="1"/>
                  </a:moveTo>
                  <a:cubicBezTo>
                    <a:pt x="4" y="1"/>
                    <a:pt x="4" y="1"/>
                    <a:pt x="4" y="1"/>
                  </a:cubicBezTo>
                  <a:cubicBezTo>
                    <a:pt x="0" y="9"/>
                    <a:pt x="3793" y="3871"/>
                    <a:pt x="5610" y="5676"/>
                  </a:cubicBezTo>
                  <a:cubicBezTo>
                    <a:pt x="6279" y="6345"/>
                    <a:pt x="6522" y="6559"/>
                    <a:pt x="6561" y="6559"/>
                  </a:cubicBezTo>
                  <a:cubicBezTo>
                    <a:pt x="6563" y="6559"/>
                    <a:pt x="6564" y="6558"/>
                    <a:pt x="6565" y="6557"/>
                  </a:cubicBezTo>
                  <a:cubicBezTo>
                    <a:pt x="6585" y="6537"/>
                    <a:pt x="6339" y="6254"/>
                    <a:pt x="5683" y="5598"/>
                  </a:cubicBezTo>
                  <a:cubicBezTo>
                    <a:pt x="3872" y="3790"/>
                    <a:pt x="12" y="1"/>
                    <a:pt x="4" y="1"/>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4" name="Google Shape;1824;p16"/>
            <p:cNvSpPr/>
            <p:nvPr/>
          </p:nvSpPr>
          <p:spPr>
            <a:xfrm>
              <a:off x="2347850" y="4057950"/>
              <a:ext cx="161375" cy="161050"/>
            </a:xfrm>
            <a:custGeom>
              <a:avLst/>
              <a:gdLst/>
              <a:ahLst/>
              <a:cxnLst/>
              <a:rect l="l" t="t" r="r" b="b"/>
              <a:pathLst>
                <a:path w="6455" h="6442" extrusionOk="0">
                  <a:moveTo>
                    <a:pt x="0" y="1"/>
                  </a:moveTo>
                  <a:cubicBezTo>
                    <a:pt x="0" y="1"/>
                    <a:pt x="0" y="1"/>
                    <a:pt x="0" y="1"/>
                  </a:cubicBezTo>
                  <a:cubicBezTo>
                    <a:pt x="0" y="5"/>
                    <a:pt x="3711" y="3789"/>
                    <a:pt x="5487" y="5573"/>
                  </a:cubicBezTo>
                  <a:cubicBezTo>
                    <a:pt x="6142" y="6224"/>
                    <a:pt x="6384" y="6441"/>
                    <a:pt x="6428" y="6441"/>
                  </a:cubicBezTo>
                  <a:cubicBezTo>
                    <a:pt x="6431" y="6441"/>
                    <a:pt x="6433" y="6440"/>
                    <a:pt x="6434" y="6438"/>
                  </a:cubicBezTo>
                  <a:cubicBezTo>
                    <a:pt x="6454" y="6414"/>
                    <a:pt x="6212" y="6139"/>
                    <a:pt x="5569" y="5491"/>
                  </a:cubicBezTo>
                  <a:cubicBezTo>
                    <a:pt x="3790" y="3713"/>
                    <a:pt x="8" y="1"/>
                    <a:pt x="0"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5" name="Google Shape;1825;p16"/>
            <p:cNvSpPr/>
            <p:nvPr/>
          </p:nvSpPr>
          <p:spPr>
            <a:xfrm>
              <a:off x="2350800" y="4061025"/>
              <a:ext cx="158425" cy="157825"/>
            </a:xfrm>
            <a:custGeom>
              <a:avLst/>
              <a:gdLst/>
              <a:ahLst/>
              <a:cxnLst/>
              <a:rect l="l" t="t" r="r" b="b"/>
              <a:pathLst>
                <a:path w="6337" h="6313" extrusionOk="0">
                  <a:moveTo>
                    <a:pt x="5" y="1"/>
                  </a:moveTo>
                  <a:cubicBezTo>
                    <a:pt x="5" y="1"/>
                    <a:pt x="5" y="1"/>
                    <a:pt x="5" y="1"/>
                  </a:cubicBezTo>
                  <a:cubicBezTo>
                    <a:pt x="1" y="1"/>
                    <a:pt x="3638" y="3712"/>
                    <a:pt x="5381" y="5454"/>
                  </a:cubicBezTo>
                  <a:cubicBezTo>
                    <a:pt x="6033" y="6110"/>
                    <a:pt x="6272" y="6313"/>
                    <a:pt x="6311" y="6313"/>
                  </a:cubicBezTo>
                  <a:cubicBezTo>
                    <a:pt x="6313" y="6313"/>
                    <a:pt x="6315" y="6312"/>
                    <a:pt x="6316" y="6311"/>
                  </a:cubicBezTo>
                  <a:cubicBezTo>
                    <a:pt x="6336" y="6291"/>
                    <a:pt x="6098" y="6020"/>
                    <a:pt x="5459" y="5380"/>
                  </a:cubicBezTo>
                  <a:cubicBezTo>
                    <a:pt x="3717" y="3639"/>
                    <a:pt x="13" y="1"/>
                    <a:pt x="5"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6" name="Google Shape;1826;p16"/>
            <p:cNvSpPr/>
            <p:nvPr/>
          </p:nvSpPr>
          <p:spPr>
            <a:xfrm>
              <a:off x="2353875" y="4064000"/>
              <a:ext cx="155350" cy="154750"/>
            </a:xfrm>
            <a:custGeom>
              <a:avLst/>
              <a:gdLst/>
              <a:ahLst/>
              <a:cxnLst/>
              <a:rect l="l" t="t" r="r" b="b"/>
              <a:pathLst>
                <a:path w="6214" h="6190" extrusionOk="0">
                  <a:moveTo>
                    <a:pt x="5" y="1"/>
                  </a:moveTo>
                  <a:cubicBezTo>
                    <a:pt x="5" y="1"/>
                    <a:pt x="5" y="1"/>
                    <a:pt x="5" y="1"/>
                  </a:cubicBezTo>
                  <a:cubicBezTo>
                    <a:pt x="1" y="5"/>
                    <a:pt x="3564" y="3642"/>
                    <a:pt x="5274" y="5348"/>
                  </a:cubicBezTo>
                  <a:cubicBezTo>
                    <a:pt x="5915" y="5988"/>
                    <a:pt x="6150" y="6190"/>
                    <a:pt x="6188" y="6190"/>
                  </a:cubicBezTo>
                  <a:cubicBezTo>
                    <a:pt x="6190" y="6190"/>
                    <a:pt x="6192" y="6189"/>
                    <a:pt x="6193" y="6188"/>
                  </a:cubicBezTo>
                  <a:cubicBezTo>
                    <a:pt x="6213" y="6168"/>
                    <a:pt x="5984" y="5901"/>
                    <a:pt x="5352" y="5270"/>
                  </a:cubicBezTo>
                  <a:cubicBezTo>
                    <a:pt x="3647" y="3565"/>
                    <a:pt x="13" y="1"/>
                    <a:pt x="5" y="1"/>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7" name="Google Shape;1827;p16"/>
            <p:cNvSpPr/>
            <p:nvPr/>
          </p:nvSpPr>
          <p:spPr>
            <a:xfrm>
              <a:off x="2356950" y="4067075"/>
              <a:ext cx="152075" cy="151700"/>
            </a:xfrm>
            <a:custGeom>
              <a:avLst/>
              <a:gdLst/>
              <a:ahLst/>
              <a:cxnLst/>
              <a:rect l="l" t="t" r="r" b="b"/>
              <a:pathLst>
                <a:path w="6083" h="6068" extrusionOk="0">
                  <a:moveTo>
                    <a:pt x="1" y="1"/>
                  </a:moveTo>
                  <a:cubicBezTo>
                    <a:pt x="1" y="1"/>
                    <a:pt x="1" y="1"/>
                    <a:pt x="1" y="1"/>
                  </a:cubicBezTo>
                  <a:cubicBezTo>
                    <a:pt x="1" y="1"/>
                    <a:pt x="3486" y="3560"/>
                    <a:pt x="5155" y="5233"/>
                  </a:cubicBezTo>
                  <a:cubicBezTo>
                    <a:pt x="5786" y="5864"/>
                    <a:pt x="6019" y="6067"/>
                    <a:pt x="6060" y="6067"/>
                  </a:cubicBezTo>
                  <a:cubicBezTo>
                    <a:pt x="6063" y="6067"/>
                    <a:pt x="6065" y="6067"/>
                    <a:pt x="6066" y="6065"/>
                  </a:cubicBezTo>
                  <a:cubicBezTo>
                    <a:pt x="6082" y="6036"/>
                    <a:pt x="5852" y="5778"/>
                    <a:pt x="5233" y="5159"/>
                  </a:cubicBezTo>
                  <a:cubicBezTo>
                    <a:pt x="3565" y="3487"/>
                    <a:pt x="9" y="1"/>
                    <a:pt x="1"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8" name="Google Shape;1828;p16"/>
            <p:cNvSpPr/>
            <p:nvPr/>
          </p:nvSpPr>
          <p:spPr>
            <a:xfrm>
              <a:off x="2359925" y="4070050"/>
              <a:ext cx="149200" cy="148600"/>
            </a:xfrm>
            <a:custGeom>
              <a:avLst/>
              <a:gdLst/>
              <a:ahLst/>
              <a:cxnLst/>
              <a:rect l="l" t="t" r="r" b="b"/>
              <a:pathLst>
                <a:path w="5968" h="5944" extrusionOk="0">
                  <a:moveTo>
                    <a:pt x="5" y="0"/>
                  </a:moveTo>
                  <a:cubicBezTo>
                    <a:pt x="5" y="0"/>
                    <a:pt x="5" y="0"/>
                    <a:pt x="5" y="0"/>
                  </a:cubicBezTo>
                  <a:cubicBezTo>
                    <a:pt x="1" y="5"/>
                    <a:pt x="3413" y="3486"/>
                    <a:pt x="5053" y="5126"/>
                  </a:cubicBezTo>
                  <a:cubicBezTo>
                    <a:pt x="5676" y="5750"/>
                    <a:pt x="5904" y="5944"/>
                    <a:pt x="5942" y="5944"/>
                  </a:cubicBezTo>
                  <a:cubicBezTo>
                    <a:pt x="5944" y="5944"/>
                    <a:pt x="5946" y="5943"/>
                    <a:pt x="5947" y="5942"/>
                  </a:cubicBezTo>
                  <a:cubicBezTo>
                    <a:pt x="5967" y="5922"/>
                    <a:pt x="5746" y="5663"/>
                    <a:pt x="5131" y="5048"/>
                  </a:cubicBezTo>
                  <a:cubicBezTo>
                    <a:pt x="3491" y="3409"/>
                    <a:pt x="13" y="0"/>
                    <a:pt x="5"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9" name="Google Shape;1829;p16"/>
            <p:cNvSpPr/>
            <p:nvPr/>
          </p:nvSpPr>
          <p:spPr>
            <a:xfrm>
              <a:off x="2363000" y="4073125"/>
              <a:ext cx="145900" cy="145525"/>
            </a:xfrm>
            <a:custGeom>
              <a:avLst/>
              <a:gdLst/>
              <a:ahLst/>
              <a:cxnLst/>
              <a:rect l="l" t="t" r="r" b="b"/>
              <a:pathLst>
                <a:path w="5836" h="5821" extrusionOk="0">
                  <a:moveTo>
                    <a:pt x="1" y="0"/>
                  </a:moveTo>
                  <a:cubicBezTo>
                    <a:pt x="1" y="0"/>
                    <a:pt x="1" y="0"/>
                    <a:pt x="1" y="0"/>
                  </a:cubicBezTo>
                  <a:cubicBezTo>
                    <a:pt x="1" y="5"/>
                    <a:pt x="3335" y="3408"/>
                    <a:pt x="4942" y="5011"/>
                  </a:cubicBezTo>
                  <a:cubicBezTo>
                    <a:pt x="5554" y="5627"/>
                    <a:pt x="5773" y="5821"/>
                    <a:pt x="5811" y="5821"/>
                  </a:cubicBezTo>
                  <a:cubicBezTo>
                    <a:pt x="5813" y="5821"/>
                    <a:pt x="5814" y="5820"/>
                    <a:pt x="5815" y="5819"/>
                  </a:cubicBezTo>
                  <a:cubicBezTo>
                    <a:pt x="5836" y="5799"/>
                    <a:pt x="5619" y="5544"/>
                    <a:pt x="5012" y="4942"/>
                  </a:cubicBezTo>
                  <a:cubicBezTo>
                    <a:pt x="3409" y="3331"/>
                    <a:pt x="9" y="0"/>
                    <a:pt x="1" y="0"/>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0" name="Google Shape;1830;p16"/>
            <p:cNvSpPr/>
            <p:nvPr/>
          </p:nvSpPr>
          <p:spPr>
            <a:xfrm>
              <a:off x="2365875" y="4076200"/>
              <a:ext cx="142925" cy="142225"/>
            </a:xfrm>
            <a:custGeom>
              <a:avLst/>
              <a:gdLst/>
              <a:ahLst/>
              <a:cxnLst/>
              <a:rect l="l" t="t" r="r" b="b"/>
              <a:pathLst>
                <a:path w="5717" h="5689" extrusionOk="0">
                  <a:moveTo>
                    <a:pt x="9" y="0"/>
                  </a:moveTo>
                  <a:cubicBezTo>
                    <a:pt x="9" y="0"/>
                    <a:pt x="9" y="0"/>
                    <a:pt x="9" y="0"/>
                  </a:cubicBezTo>
                  <a:cubicBezTo>
                    <a:pt x="1" y="0"/>
                    <a:pt x="3269" y="3326"/>
                    <a:pt x="4835" y="4901"/>
                  </a:cubicBezTo>
                  <a:cubicBezTo>
                    <a:pt x="5444" y="5509"/>
                    <a:pt x="5657" y="5689"/>
                    <a:pt x="5693" y="5689"/>
                  </a:cubicBezTo>
                  <a:cubicBezTo>
                    <a:pt x="5694" y="5689"/>
                    <a:pt x="5696" y="5689"/>
                    <a:pt x="5696" y="5688"/>
                  </a:cubicBezTo>
                  <a:cubicBezTo>
                    <a:pt x="5717" y="5676"/>
                    <a:pt x="5500" y="5421"/>
                    <a:pt x="4905" y="4827"/>
                  </a:cubicBezTo>
                  <a:cubicBezTo>
                    <a:pt x="3340" y="3261"/>
                    <a:pt x="17" y="0"/>
                    <a:pt x="9"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1" name="Google Shape;1831;p16"/>
            <p:cNvSpPr/>
            <p:nvPr/>
          </p:nvSpPr>
          <p:spPr>
            <a:xfrm>
              <a:off x="2368950" y="4079175"/>
              <a:ext cx="139950" cy="139275"/>
            </a:xfrm>
            <a:custGeom>
              <a:avLst/>
              <a:gdLst/>
              <a:ahLst/>
              <a:cxnLst/>
              <a:rect l="l" t="t" r="r" b="b"/>
              <a:pathLst>
                <a:path w="5598" h="5571" extrusionOk="0">
                  <a:moveTo>
                    <a:pt x="9" y="0"/>
                  </a:moveTo>
                  <a:cubicBezTo>
                    <a:pt x="9" y="0"/>
                    <a:pt x="9" y="0"/>
                    <a:pt x="9" y="0"/>
                  </a:cubicBezTo>
                  <a:cubicBezTo>
                    <a:pt x="1" y="4"/>
                    <a:pt x="3187" y="3252"/>
                    <a:pt x="4729" y="4790"/>
                  </a:cubicBezTo>
                  <a:cubicBezTo>
                    <a:pt x="5328" y="5385"/>
                    <a:pt x="5536" y="5570"/>
                    <a:pt x="5573" y="5570"/>
                  </a:cubicBezTo>
                  <a:cubicBezTo>
                    <a:pt x="5575" y="5570"/>
                    <a:pt x="5576" y="5570"/>
                    <a:pt x="5577" y="5569"/>
                  </a:cubicBezTo>
                  <a:cubicBezTo>
                    <a:pt x="5598" y="5548"/>
                    <a:pt x="5389" y="5311"/>
                    <a:pt x="4798" y="4720"/>
                  </a:cubicBezTo>
                  <a:cubicBezTo>
                    <a:pt x="3263" y="3184"/>
                    <a:pt x="21" y="0"/>
                    <a:pt x="9"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2" name="Google Shape;1832;p16"/>
            <p:cNvSpPr/>
            <p:nvPr/>
          </p:nvSpPr>
          <p:spPr>
            <a:xfrm>
              <a:off x="2372025" y="4082250"/>
              <a:ext cx="136675" cy="136100"/>
            </a:xfrm>
            <a:custGeom>
              <a:avLst/>
              <a:gdLst/>
              <a:ahLst/>
              <a:cxnLst/>
              <a:rect l="l" t="t" r="r" b="b"/>
              <a:pathLst>
                <a:path w="5467" h="5444" extrusionOk="0">
                  <a:moveTo>
                    <a:pt x="1" y="0"/>
                  </a:moveTo>
                  <a:cubicBezTo>
                    <a:pt x="1" y="0"/>
                    <a:pt x="1" y="0"/>
                    <a:pt x="1" y="0"/>
                  </a:cubicBezTo>
                  <a:cubicBezTo>
                    <a:pt x="1" y="5"/>
                    <a:pt x="3109" y="3170"/>
                    <a:pt x="4610" y="4679"/>
                  </a:cubicBezTo>
                  <a:cubicBezTo>
                    <a:pt x="5193" y="5262"/>
                    <a:pt x="5404" y="5443"/>
                    <a:pt x="5442" y="5443"/>
                  </a:cubicBezTo>
                  <a:cubicBezTo>
                    <a:pt x="5444" y="5443"/>
                    <a:pt x="5445" y="5443"/>
                    <a:pt x="5446" y="5442"/>
                  </a:cubicBezTo>
                  <a:cubicBezTo>
                    <a:pt x="5467" y="5421"/>
                    <a:pt x="5262" y="5188"/>
                    <a:pt x="4684" y="4605"/>
                  </a:cubicBezTo>
                  <a:cubicBezTo>
                    <a:pt x="3181" y="3106"/>
                    <a:pt x="17" y="0"/>
                    <a:pt x="1" y="0"/>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3" name="Google Shape;1833;p16"/>
            <p:cNvSpPr/>
            <p:nvPr/>
          </p:nvSpPr>
          <p:spPr>
            <a:xfrm>
              <a:off x="2375000" y="4085125"/>
              <a:ext cx="133700" cy="133100"/>
            </a:xfrm>
            <a:custGeom>
              <a:avLst/>
              <a:gdLst/>
              <a:ahLst/>
              <a:cxnLst/>
              <a:rect l="l" t="t" r="r" b="b"/>
              <a:pathLst>
                <a:path w="5348" h="5324" extrusionOk="0">
                  <a:moveTo>
                    <a:pt x="5" y="0"/>
                  </a:moveTo>
                  <a:cubicBezTo>
                    <a:pt x="5" y="0"/>
                    <a:pt x="5" y="0"/>
                    <a:pt x="5" y="0"/>
                  </a:cubicBezTo>
                  <a:cubicBezTo>
                    <a:pt x="1" y="8"/>
                    <a:pt x="3035" y="3104"/>
                    <a:pt x="4507" y="4568"/>
                  </a:cubicBezTo>
                  <a:cubicBezTo>
                    <a:pt x="5083" y="5152"/>
                    <a:pt x="5288" y="5324"/>
                    <a:pt x="5323" y="5324"/>
                  </a:cubicBezTo>
                  <a:cubicBezTo>
                    <a:pt x="5325" y="5324"/>
                    <a:pt x="5326" y="5323"/>
                    <a:pt x="5327" y="5323"/>
                  </a:cubicBezTo>
                  <a:cubicBezTo>
                    <a:pt x="5348" y="5306"/>
                    <a:pt x="5143" y="5073"/>
                    <a:pt x="4573" y="4503"/>
                  </a:cubicBezTo>
                  <a:cubicBezTo>
                    <a:pt x="3110" y="3031"/>
                    <a:pt x="17" y="0"/>
                    <a:pt x="5"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4" name="Google Shape;1834;p16"/>
            <p:cNvSpPr/>
            <p:nvPr/>
          </p:nvSpPr>
          <p:spPr>
            <a:xfrm>
              <a:off x="2378075" y="4088200"/>
              <a:ext cx="130525" cy="130150"/>
            </a:xfrm>
            <a:custGeom>
              <a:avLst/>
              <a:gdLst/>
              <a:ahLst/>
              <a:cxnLst/>
              <a:rect l="l" t="t" r="r" b="b"/>
              <a:pathLst>
                <a:path w="5221" h="5206" extrusionOk="0">
                  <a:moveTo>
                    <a:pt x="1" y="0"/>
                  </a:moveTo>
                  <a:cubicBezTo>
                    <a:pt x="1" y="0"/>
                    <a:pt x="1" y="0"/>
                    <a:pt x="1" y="0"/>
                  </a:cubicBezTo>
                  <a:cubicBezTo>
                    <a:pt x="1" y="8"/>
                    <a:pt x="2957" y="3026"/>
                    <a:pt x="4392" y="4462"/>
                  </a:cubicBezTo>
                  <a:cubicBezTo>
                    <a:pt x="4963" y="5028"/>
                    <a:pt x="5162" y="5205"/>
                    <a:pt x="5200" y="5205"/>
                  </a:cubicBezTo>
                  <a:cubicBezTo>
                    <a:pt x="5202" y="5205"/>
                    <a:pt x="5203" y="5205"/>
                    <a:pt x="5204" y="5204"/>
                  </a:cubicBezTo>
                  <a:cubicBezTo>
                    <a:pt x="5221" y="5183"/>
                    <a:pt x="5024" y="4958"/>
                    <a:pt x="4462" y="4392"/>
                  </a:cubicBezTo>
                  <a:cubicBezTo>
                    <a:pt x="3028" y="2958"/>
                    <a:pt x="9" y="0"/>
                    <a:pt x="1"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5" name="Google Shape;1835;p16"/>
            <p:cNvSpPr/>
            <p:nvPr/>
          </p:nvSpPr>
          <p:spPr>
            <a:xfrm>
              <a:off x="2381050" y="4091275"/>
              <a:ext cx="127550" cy="126975"/>
            </a:xfrm>
            <a:custGeom>
              <a:avLst/>
              <a:gdLst/>
              <a:ahLst/>
              <a:cxnLst/>
              <a:rect l="l" t="t" r="r" b="b"/>
              <a:pathLst>
                <a:path w="5102" h="5079" extrusionOk="0">
                  <a:moveTo>
                    <a:pt x="5" y="0"/>
                  </a:moveTo>
                  <a:cubicBezTo>
                    <a:pt x="5" y="0"/>
                    <a:pt x="5" y="0"/>
                    <a:pt x="5" y="0"/>
                  </a:cubicBezTo>
                  <a:cubicBezTo>
                    <a:pt x="1" y="0"/>
                    <a:pt x="2887" y="2944"/>
                    <a:pt x="4286" y="4347"/>
                  </a:cubicBezTo>
                  <a:cubicBezTo>
                    <a:pt x="4844" y="4905"/>
                    <a:pt x="5039" y="5078"/>
                    <a:pt x="5076" y="5078"/>
                  </a:cubicBezTo>
                  <a:cubicBezTo>
                    <a:pt x="5078" y="5078"/>
                    <a:pt x="5080" y="5078"/>
                    <a:pt x="5081" y="5077"/>
                  </a:cubicBezTo>
                  <a:cubicBezTo>
                    <a:pt x="5102" y="5056"/>
                    <a:pt x="4905" y="4835"/>
                    <a:pt x="4351" y="4281"/>
                  </a:cubicBezTo>
                  <a:cubicBezTo>
                    <a:pt x="2954" y="2884"/>
                    <a:pt x="13" y="0"/>
                    <a:pt x="5"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6" name="Google Shape;1836;p16"/>
            <p:cNvSpPr/>
            <p:nvPr/>
          </p:nvSpPr>
          <p:spPr>
            <a:xfrm>
              <a:off x="2384125" y="4094250"/>
              <a:ext cx="124275" cy="123875"/>
            </a:xfrm>
            <a:custGeom>
              <a:avLst/>
              <a:gdLst/>
              <a:ahLst/>
              <a:cxnLst/>
              <a:rect l="l" t="t" r="r" b="b"/>
              <a:pathLst>
                <a:path w="4971" h="4955" extrusionOk="0">
                  <a:moveTo>
                    <a:pt x="5" y="0"/>
                  </a:moveTo>
                  <a:cubicBezTo>
                    <a:pt x="5" y="0"/>
                    <a:pt x="5" y="0"/>
                    <a:pt x="5" y="0"/>
                  </a:cubicBezTo>
                  <a:cubicBezTo>
                    <a:pt x="1" y="4"/>
                    <a:pt x="2810" y="2871"/>
                    <a:pt x="4175" y="4236"/>
                  </a:cubicBezTo>
                  <a:cubicBezTo>
                    <a:pt x="4736" y="4793"/>
                    <a:pt x="4928" y="4954"/>
                    <a:pt x="4956" y="4954"/>
                  </a:cubicBezTo>
                  <a:cubicBezTo>
                    <a:pt x="4957" y="4954"/>
                    <a:pt x="4958" y="4954"/>
                    <a:pt x="4958" y="4954"/>
                  </a:cubicBezTo>
                  <a:cubicBezTo>
                    <a:pt x="4970" y="4937"/>
                    <a:pt x="4782" y="4716"/>
                    <a:pt x="4241" y="4174"/>
                  </a:cubicBezTo>
                  <a:cubicBezTo>
                    <a:pt x="2876" y="2806"/>
                    <a:pt x="13" y="0"/>
                    <a:pt x="5"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7" name="Google Shape;1837;p16"/>
            <p:cNvSpPr/>
            <p:nvPr/>
          </p:nvSpPr>
          <p:spPr>
            <a:xfrm>
              <a:off x="2387100" y="4097325"/>
              <a:ext cx="121300" cy="120800"/>
            </a:xfrm>
            <a:custGeom>
              <a:avLst/>
              <a:gdLst/>
              <a:ahLst/>
              <a:cxnLst/>
              <a:rect l="l" t="t" r="r" b="b"/>
              <a:pathLst>
                <a:path w="4852" h="4832" extrusionOk="0">
                  <a:moveTo>
                    <a:pt x="5" y="0"/>
                  </a:moveTo>
                  <a:cubicBezTo>
                    <a:pt x="5" y="0"/>
                    <a:pt x="5" y="0"/>
                    <a:pt x="5" y="0"/>
                  </a:cubicBezTo>
                  <a:cubicBezTo>
                    <a:pt x="1" y="4"/>
                    <a:pt x="2736" y="2789"/>
                    <a:pt x="4064" y="4125"/>
                  </a:cubicBezTo>
                  <a:cubicBezTo>
                    <a:pt x="4617" y="4674"/>
                    <a:pt x="4805" y="4831"/>
                    <a:pt x="4829" y="4831"/>
                  </a:cubicBezTo>
                  <a:cubicBezTo>
                    <a:pt x="4830" y="4831"/>
                    <a:pt x="4831" y="4831"/>
                    <a:pt x="4831" y="4831"/>
                  </a:cubicBezTo>
                  <a:cubicBezTo>
                    <a:pt x="4851" y="4810"/>
                    <a:pt x="4667" y="4597"/>
                    <a:pt x="4130" y="4060"/>
                  </a:cubicBezTo>
                  <a:cubicBezTo>
                    <a:pt x="2798" y="2728"/>
                    <a:pt x="13" y="0"/>
                    <a:pt x="5"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8" name="Google Shape;1838;p16"/>
            <p:cNvSpPr/>
            <p:nvPr/>
          </p:nvSpPr>
          <p:spPr>
            <a:xfrm>
              <a:off x="2390175" y="4100300"/>
              <a:ext cx="118125" cy="117625"/>
            </a:xfrm>
            <a:custGeom>
              <a:avLst/>
              <a:gdLst/>
              <a:ahLst/>
              <a:cxnLst/>
              <a:rect l="l" t="t" r="r" b="b"/>
              <a:pathLst>
                <a:path w="4725" h="4705" extrusionOk="0">
                  <a:moveTo>
                    <a:pt x="5" y="0"/>
                  </a:moveTo>
                  <a:cubicBezTo>
                    <a:pt x="5" y="0"/>
                    <a:pt x="5" y="0"/>
                    <a:pt x="5" y="0"/>
                  </a:cubicBezTo>
                  <a:cubicBezTo>
                    <a:pt x="1" y="4"/>
                    <a:pt x="2654" y="2715"/>
                    <a:pt x="3958" y="4010"/>
                  </a:cubicBezTo>
                  <a:cubicBezTo>
                    <a:pt x="4492" y="4548"/>
                    <a:pt x="4677" y="4705"/>
                    <a:pt x="4705" y="4705"/>
                  </a:cubicBezTo>
                  <a:cubicBezTo>
                    <a:pt x="4706" y="4705"/>
                    <a:pt x="4707" y="4704"/>
                    <a:pt x="4708" y="4703"/>
                  </a:cubicBezTo>
                  <a:cubicBezTo>
                    <a:pt x="4724" y="4683"/>
                    <a:pt x="4544" y="4478"/>
                    <a:pt x="4019" y="3953"/>
                  </a:cubicBezTo>
                  <a:cubicBezTo>
                    <a:pt x="2720" y="2654"/>
                    <a:pt x="13" y="0"/>
                    <a:pt x="5" y="0"/>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9" name="Google Shape;1839;p16"/>
            <p:cNvSpPr/>
            <p:nvPr/>
          </p:nvSpPr>
          <p:spPr>
            <a:xfrm>
              <a:off x="2393250" y="4103375"/>
              <a:ext cx="114950" cy="114550"/>
            </a:xfrm>
            <a:custGeom>
              <a:avLst/>
              <a:gdLst/>
              <a:ahLst/>
              <a:cxnLst/>
              <a:rect l="l" t="t" r="r" b="b"/>
              <a:pathLst>
                <a:path w="4598" h="4582" extrusionOk="0">
                  <a:moveTo>
                    <a:pt x="1" y="0"/>
                  </a:moveTo>
                  <a:cubicBezTo>
                    <a:pt x="1" y="0"/>
                    <a:pt x="1" y="0"/>
                    <a:pt x="1" y="0"/>
                  </a:cubicBezTo>
                  <a:cubicBezTo>
                    <a:pt x="1" y="4"/>
                    <a:pt x="2576" y="2641"/>
                    <a:pt x="3843" y="3904"/>
                  </a:cubicBezTo>
                  <a:cubicBezTo>
                    <a:pt x="4365" y="4426"/>
                    <a:pt x="4547" y="4582"/>
                    <a:pt x="4577" y="4582"/>
                  </a:cubicBezTo>
                  <a:cubicBezTo>
                    <a:pt x="4579" y="4582"/>
                    <a:pt x="4580" y="4581"/>
                    <a:pt x="4581" y="4580"/>
                  </a:cubicBezTo>
                  <a:cubicBezTo>
                    <a:pt x="4597" y="4568"/>
                    <a:pt x="4421" y="4363"/>
                    <a:pt x="3904" y="3842"/>
                  </a:cubicBezTo>
                  <a:cubicBezTo>
                    <a:pt x="2638" y="2580"/>
                    <a:pt x="9" y="0"/>
                    <a:pt x="1"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0" name="Google Shape;1840;p16"/>
            <p:cNvSpPr/>
            <p:nvPr/>
          </p:nvSpPr>
          <p:spPr>
            <a:xfrm>
              <a:off x="2396125" y="4106450"/>
              <a:ext cx="112075" cy="111375"/>
            </a:xfrm>
            <a:custGeom>
              <a:avLst/>
              <a:gdLst/>
              <a:ahLst/>
              <a:cxnLst/>
              <a:rect l="l" t="t" r="r" b="b"/>
              <a:pathLst>
                <a:path w="4483" h="4455" extrusionOk="0">
                  <a:moveTo>
                    <a:pt x="9" y="0"/>
                  </a:moveTo>
                  <a:cubicBezTo>
                    <a:pt x="9" y="0"/>
                    <a:pt x="9" y="0"/>
                    <a:pt x="9" y="0"/>
                  </a:cubicBezTo>
                  <a:cubicBezTo>
                    <a:pt x="0" y="0"/>
                    <a:pt x="2510" y="2559"/>
                    <a:pt x="3744" y="3789"/>
                  </a:cubicBezTo>
                  <a:cubicBezTo>
                    <a:pt x="4254" y="4303"/>
                    <a:pt x="4432" y="4455"/>
                    <a:pt x="4462" y="4455"/>
                  </a:cubicBezTo>
                  <a:cubicBezTo>
                    <a:pt x="4464" y="4455"/>
                    <a:pt x="4465" y="4454"/>
                    <a:pt x="4466" y="4453"/>
                  </a:cubicBezTo>
                  <a:cubicBezTo>
                    <a:pt x="4482" y="4437"/>
                    <a:pt x="4314" y="4244"/>
                    <a:pt x="3802" y="3732"/>
                  </a:cubicBezTo>
                  <a:cubicBezTo>
                    <a:pt x="2572" y="2502"/>
                    <a:pt x="17" y="0"/>
                    <a:pt x="9" y="0"/>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1" name="Google Shape;1841;p16"/>
            <p:cNvSpPr/>
            <p:nvPr/>
          </p:nvSpPr>
          <p:spPr>
            <a:xfrm>
              <a:off x="2399200" y="4109300"/>
              <a:ext cx="108900" cy="108525"/>
            </a:xfrm>
            <a:custGeom>
              <a:avLst/>
              <a:gdLst/>
              <a:ahLst/>
              <a:cxnLst/>
              <a:rect l="l" t="t" r="r" b="b"/>
              <a:pathLst>
                <a:path w="4356" h="4341" extrusionOk="0">
                  <a:moveTo>
                    <a:pt x="9" y="1"/>
                  </a:moveTo>
                  <a:cubicBezTo>
                    <a:pt x="9" y="1"/>
                    <a:pt x="9" y="1"/>
                    <a:pt x="9" y="1"/>
                  </a:cubicBezTo>
                  <a:cubicBezTo>
                    <a:pt x="0" y="9"/>
                    <a:pt x="2432" y="2490"/>
                    <a:pt x="3625" y="3687"/>
                  </a:cubicBezTo>
                  <a:cubicBezTo>
                    <a:pt x="4131" y="4189"/>
                    <a:pt x="4305" y="4341"/>
                    <a:pt x="4335" y="4341"/>
                  </a:cubicBezTo>
                  <a:cubicBezTo>
                    <a:pt x="4337" y="4341"/>
                    <a:pt x="4338" y="4340"/>
                    <a:pt x="4339" y="4339"/>
                  </a:cubicBezTo>
                  <a:cubicBezTo>
                    <a:pt x="4355" y="4323"/>
                    <a:pt x="4187" y="4130"/>
                    <a:pt x="3687" y="3626"/>
                  </a:cubicBezTo>
                  <a:cubicBezTo>
                    <a:pt x="2495" y="2429"/>
                    <a:pt x="17" y="1"/>
                    <a:pt x="9"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2" name="Google Shape;1842;p16"/>
            <p:cNvSpPr/>
            <p:nvPr/>
          </p:nvSpPr>
          <p:spPr>
            <a:xfrm>
              <a:off x="2402175" y="4112500"/>
              <a:ext cx="105925" cy="105225"/>
            </a:xfrm>
            <a:custGeom>
              <a:avLst/>
              <a:gdLst/>
              <a:ahLst/>
              <a:cxnLst/>
              <a:rect l="l" t="t" r="r" b="b"/>
              <a:pathLst>
                <a:path w="4237" h="4209" extrusionOk="0">
                  <a:moveTo>
                    <a:pt x="4" y="0"/>
                  </a:moveTo>
                  <a:cubicBezTo>
                    <a:pt x="4" y="0"/>
                    <a:pt x="4" y="0"/>
                    <a:pt x="4" y="0"/>
                  </a:cubicBezTo>
                  <a:cubicBezTo>
                    <a:pt x="0" y="4"/>
                    <a:pt x="2358" y="2407"/>
                    <a:pt x="3523" y="3568"/>
                  </a:cubicBezTo>
                  <a:cubicBezTo>
                    <a:pt x="4016" y="4061"/>
                    <a:pt x="4186" y="4208"/>
                    <a:pt x="4216" y="4208"/>
                  </a:cubicBezTo>
                  <a:cubicBezTo>
                    <a:pt x="4218" y="4208"/>
                    <a:pt x="4219" y="4208"/>
                    <a:pt x="4220" y="4207"/>
                  </a:cubicBezTo>
                  <a:cubicBezTo>
                    <a:pt x="4236" y="4191"/>
                    <a:pt x="4076" y="4006"/>
                    <a:pt x="3580" y="3510"/>
                  </a:cubicBezTo>
                  <a:cubicBezTo>
                    <a:pt x="2418" y="2352"/>
                    <a:pt x="21" y="0"/>
                    <a:pt x="4"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3" name="Google Shape;1843;p16"/>
            <p:cNvSpPr/>
            <p:nvPr/>
          </p:nvSpPr>
          <p:spPr>
            <a:xfrm>
              <a:off x="2405250" y="4115350"/>
              <a:ext cx="102625" cy="102250"/>
            </a:xfrm>
            <a:custGeom>
              <a:avLst/>
              <a:gdLst/>
              <a:ahLst/>
              <a:cxnLst/>
              <a:rect l="l" t="t" r="r" b="b"/>
              <a:pathLst>
                <a:path w="4105" h="4090" extrusionOk="0">
                  <a:moveTo>
                    <a:pt x="4" y="1"/>
                  </a:moveTo>
                  <a:cubicBezTo>
                    <a:pt x="4" y="1"/>
                    <a:pt x="4" y="1"/>
                    <a:pt x="4" y="1"/>
                  </a:cubicBezTo>
                  <a:cubicBezTo>
                    <a:pt x="0" y="9"/>
                    <a:pt x="2280" y="2334"/>
                    <a:pt x="3408" y="3462"/>
                  </a:cubicBezTo>
                  <a:cubicBezTo>
                    <a:pt x="3899" y="3952"/>
                    <a:pt x="4062" y="4090"/>
                    <a:pt x="4090" y="4090"/>
                  </a:cubicBezTo>
                  <a:cubicBezTo>
                    <a:pt x="4091" y="4090"/>
                    <a:pt x="4092" y="4090"/>
                    <a:pt x="4093" y="4089"/>
                  </a:cubicBezTo>
                  <a:cubicBezTo>
                    <a:pt x="4105" y="4073"/>
                    <a:pt x="3953" y="3892"/>
                    <a:pt x="3465" y="3404"/>
                  </a:cubicBezTo>
                  <a:cubicBezTo>
                    <a:pt x="2339" y="2278"/>
                    <a:pt x="17" y="1"/>
                    <a:pt x="4" y="1"/>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4" name="Google Shape;1844;p16"/>
            <p:cNvSpPr/>
            <p:nvPr/>
          </p:nvSpPr>
          <p:spPr>
            <a:xfrm>
              <a:off x="2408325" y="4118425"/>
              <a:ext cx="99450" cy="99300"/>
            </a:xfrm>
            <a:custGeom>
              <a:avLst/>
              <a:gdLst/>
              <a:ahLst/>
              <a:cxnLst/>
              <a:rect l="l" t="t" r="r" b="b"/>
              <a:pathLst>
                <a:path w="3978" h="3972" extrusionOk="0">
                  <a:moveTo>
                    <a:pt x="0" y="1"/>
                  </a:moveTo>
                  <a:cubicBezTo>
                    <a:pt x="0" y="1"/>
                    <a:pt x="0" y="1"/>
                    <a:pt x="0" y="1"/>
                  </a:cubicBezTo>
                  <a:cubicBezTo>
                    <a:pt x="0" y="9"/>
                    <a:pt x="2206" y="2256"/>
                    <a:pt x="3293" y="3355"/>
                  </a:cubicBezTo>
                  <a:cubicBezTo>
                    <a:pt x="3771" y="3829"/>
                    <a:pt x="3932" y="3972"/>
                    <a:pt x="3958" y="3972"/>
                  </a:cubicBezTo>
                  <a:cubicBezTo>
                    <a:pt x="3960" y="3972"/>
                    <a:pt x="3961" y="3971"/>
                    <a:pt x="3961" y="3970"/>
                  </a:cubicBezTo>
                  <a:cubicBezTo>
                    <a:pt x="3978" y="3954"/>
                    <a:pt x="3822" y="3773"/>
                    <a:pt x="3346" y="3298"/>
                  </a:cubicBezTo>
                  <a:cubicBezTo>
                    <a:pt x="2257" y="2204"/>
                    <a:pt x="9" y="1"/>
                    <a:pt x="0"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5" name="Google Shape;1845;p16"/>
            <p:cNvSpPr/>
            <p:nvPr/>
          </p:nvSpPr>
          <p:spPr>
            <a:xfrm>
              <a:off x="2411300" y="4121500"/>
              <a:ext cx="96475" cy="96100"/>
            </a:xfrm>
            <a:custGeom>
              <a:avLst/>
              <a:gdLst/>
              <a:ahLst/>
              <a:cxnLst/>
              <a:rect l="l" t="t" r="r" b="b"/>
              <a:pathLst>
                <a:path w="3859" h="3844" extrusionOk="0">
                  <a:moveTo>
                    <a:pt x="4" y="1"/>
                  </a:moveTo>
                  <a:cubicBezTo>
                    <a:pt x="4" y="1"/>
                    <a:pt x="4" y="1"/>
                    <a:pt x="4" y="1"/>
                  </a:cubicBezTo>
                  <a:cubicBezTo>
                    <a:pt x="0" y="9"/>
                    <a:pt x="2128" y="2174"/>
                    <a:pt x="3186" y="3240"/>
                  </a:cubicBezTo>
                  <a:cubicBezTo>
                    <a:pt x="3657" y="3711"/>
                    <a:pt x="3816" y="3844"/>
                    <a:pt x="3840" y="3844"/>
                  </a:cubicBezTo>
                  <a:cubicBezTo>
                    <a:pt x="3841" y="3844"/>
                    <a:pt x="3842" y="3844"/>
                    <a:pt x="3842" y="3843"/>
                  </a:cubicBezTo>
                  <a:cubicBezTo>
                    <a:pt x="3859" y="3827"/>
                    <a:pt x="3715" y="3654"/>
                    <a:pt x="3244" y="3187"/>
                  </a:cubicBezTo>
                  <a:cubicBezTo>
                    <a:pt x="2183" y="2126"/>
                    <a:pt x="13" y="1"/>
                    <a:pt x="4"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6" name="Google Shape;1846;p16"/>
            <p:cNvSpPr/>
            <p:nvPr/>
          </p:nvSpPr>
          <p:spPr>
            <a:xfrm>
              <a:off x="2414375" y="4124475"/>
              <a:ext cx="93400" cy="92950"/>
            </a:xfrm>
            <a:custGeom>
              <a:avLst/>
              <a:gdLst/>
              <a:ahLst/>
              <a:cxnLst/>
              <a:rect l="l" t="t" r="r" b="b"/>
              <a:pathLst>
                <a:path w="3736" h="3718" extrusionOk="0">
                  <a:moveTo>
                    <a:pt x="4" y="1"/>
                  </a:moveTo>
                  <a:cubicBezTo>
                    <a:pt x="4" y="1"/>
                    <a:pt x="4" y="1"/>
                    <a:pt x="4" y="1"/>
                  </a:cubicBezTo>
                  <a:cubicBezTo>
                    <a:pt x="0" y="5"/>
                    <a:pt x="2051" y="2104"/>
                    <a:pt x="3080" y="3130"/>
                  </a:cubicBezTo>
                  <a:cubicBezTo>
                    <a:pt x="3536" y="3585"/>
                    <a:pt x="3689" y="3717"/>
                    <a:pt x="3716" y="3717"/>
                  </a:cubicBezTo>
                  <a:cubicBezTo>
                    <a:pt x="3718" y="3717"/>
                    <a:pt x="3719" y="3717"/>
                    <a:pt x="3719" y="3716"/>
                  </a:cubicBezTo>
                  <a:cubicBezTo>
                    <a:pt x="3736" y="3704"/>
                    <a:pt x="3592" y="3540"/>
                    <a:pt x="3133" y="3076"/>
                  </a:cubicBezTo>
                  <a:cubicBezTo>
                    <a:pt x="2109" y="2052"/>
                    <a:pt x="13" y="1"/>
                    <a:pt x="4" y="1"/>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7" name="Google Shape;1847;p16"/>
            <p:cNvSpPr/>
            <p:nvPr/>
          </p:nvSpPr>
          <p:spPr>
            <a:xfrm>
              <a:off x="2417350" y="4127550"/>
              <a:ext cx="90225" cy="89775"/>
            </a:xfrm>
            <a:custGeom>
              <a:avLst/>
              <a:gdLst/>
              <a:ahLst/>
              <a:cxnLst/>
              <a:rect l="l" t="t" r="r" b="b"/>
              <a:pathLst>
                <a:path w="3609" h="3591" extrusionOk="0">
                  <a:moveTo>
                    <a:pt x="4" y="1"/>
                  </a:moveTo>
                  <a:cubicBezTo>
                    <a:pt x="4" y="1"/>
                    <a:pt x="4" y="1"/>
                    <a:pt x="4" y="1"/>
                  </a:cubicBezTo>
                  <a:cubicBezTo>
                    <a:pt x="0" y="5"/>
                    <a:pt x="1977" y="2026"/>
                    <a:pt x="2965" y="3015"/>
                  </a:cubicBezTo>
                  <a:cubicBezTo>
                    <a:pt x="3409" y="3459"/>
                    <a:pt x="3559" y="3590"/>
                    <a:pt x="3588" y="3590"/>
                  </a:cubicBezTo>
                  <a:cubicBezTo>
                    <a:pt x="3590" y="3590"/>
                    <a:pt x="3591" y="3590"/>
                    <a:pt x="3592" y="3589"/>
                  </a:cubicBezTo>
                  <a:cubicBezTo>
                    <a:pt x="3609" y="3581"/>
                    <a:pt x="3469" y="3417"/>
                    <a:pt x="3018" y="2966"/>
                  </a:cubicBezTo>
                  <a:cubicBezTo>
                    <a:pt x="2031" y="1974"/>
                    <a:pt x="13" y="1"/>
                    <a:pt x="4"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8" name="Google Shape;1848;p16"/>
            <p:cNvSpPr/>
            <p:nvPr/>
          </p:nvSpPr>
          <p:spPr>
            <a:xfrm>
              <a:off x="2420425" y="4130525"/>
              <a:ext cx="87250" cy="86800"/>
            </a:xfrm>
            <a:custGeom>
              <a:avLst/>
              <a:gdLst/>
              <a:ahLst/>
              <a:cxnLst/>
              <a:rect l="l" t="t" r="r" b="b"/>
              <a:pathLst>
                <a:path w="3490" h="3472" extrusionOk="0">
                  <a:moveTo>
                    <a:pt x="4" y="1"/>
                  </a:moveTo>
                  <a:cubicBezTo>
                    <a:pt x="4" y="1"/>
                    <a:pt x="4" y="1"/>
                    <a:pt x="4" y="1"/>
                  </a:cubicBezTo>
                  <a:cubicBezTo>
                    <a:pt x="0" y="5"/>
                    <a:pt x="1899" y="1948"/>
                    <a:pt x="2858" y="2904"/>
                  </a:cubicBezTo>
                  <a:cubicBezTo>
                    <a:pt x="3298" y="3344"/>
                    <a:pt x="3440" y="3471"/>
                    <a:pt x="3469" y="3471"/>
                  </a:cubicBezTo>
                  <a:cubicBezTo>
                    <a:pt x="3471" y="3471"/>
                    <a:pt x="3472" y="3471"/>
                    <a:pt x="3473" y="3470"/>
                  </a:cubicBezTo>
                  <a:cubicBezTo>
                    <a:pt x="3490" y="3453"/>
                    <a:pt x="3354" y="3302"/>
                    <a:pt x="2912" y="2855"/>
                  </a:cubicBezTo>
                  <a:cubicBezTo>
                    <a:pt x="1953" y="1896"/>
                    <a:pt x="13" y="1"/>
                    <a:pt x="4"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9" name="Google Shape;1849;p16"/>
            <p:cNvSpPr/>
            <p:nvPr/>
          </p:nvSpPr>
          <p:spPr>
            <a:xfrm>
              <a:off x="2423300" y="4133600"/>
              <a:ext cx="84075" cy="83725"/>
            </a:xfrm>
            <a:custGeom>
              <a:avLst/>
              <a:gdLst/>
              <a:ahLst/>
              <a:cxnLst/>
              <a:rect l="l" t="t" r="r" b="b"/>
              <a:pathLst>
                <a:path w="3363" h="3349" extrusionOk="0">
                  <a:moveTo>
                    <a:pt x="8" y="1"/>
                  </a:moveTo>
                  <a:cubicBezTo>
                    <a:pt x="8" y="1"/>
                    <a:pt x="8" y="1"/>
                    <a:pt x="8" y="1"/>
                  </a:cubicBezTo>
                  <a:cubicBezTo>
                    <a:pt x="0" y="5"/>
                    <a:pt x="1833" y="1871"/>
                    <a:pt x="2756" y="2793"/>
                  </a:cubicBezTo>
                  <a:cubicBezTo>
                    <a:pt x="3184" y="3221"/>
                    <a:pt x="3322" y="3348"/>
                    <a:pt x="3350" y="3348"/>
                  </a:cubicBezTo>
                  <a:cubicBezTo>
                    <a:pt x="3352" y="3348"/>
                    <a:pt x="3353" y="3348"/>
                    <a:pt x="3354" y="3347"/>
                  </a:cubicBezTo>
                  <a:cubicBezTo>
                    <a:pt x="3362" y="3330"/>
                    <a:pt x="3235" y="3183"/>
                    <a:pt x="2801" y="2748"/>
                  </a:cubicBezTo>
                  <a:cubicBezTo>
                    <a:pt x="1879" y="1822"/>
                    <a:pt x="17" y="1"/>
                    <a:pt x="8"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0" name="Google Shape;1850;p16"/>
            <p:cNvSpPr/>
            <p:nvPr/>
          </p:nvSpPr>
          <p:spPr>
            <a:xfrm>
              <a:off x="2426375" y="4136675"/>
              <a:ext cx="81000" cy="80550"/>
            </a:xfrm>
            <a:custGeom>
              <a:avLst/>
              <a:gdLst/>
              <a:ahLst/>
              <a:cxnLst/>
              <a:rect l="l" t="t" r="r" b="b"/>
              <a:pathLst>
                <a:path w="3240" h="3222" extrusionOk="0">
                  <a:moveTo>
                    <a:pt x="8" y="1"/>
                  </a:moveTo>
                  <a:cubicBezTo>
                    <a:pt x="8" y="1"/>
                    <a:pt x="8" y="1"/>
                    <a:pt x="8" y="1"/>
                  </a:cubicBezTo>
                  <a:cubicBezTo>
                    <a:pt x="0" y="5"/>
                    <a:pt x="1755" y="1789"/>
                    <a:pt x="2641" y="2683"/>
                  </a:cubicBezTo>
                  <a:cubicBezTo>
                    <a:pt x="3060" y="3098"/>
                    <a:pt x="3194" y="3221"/>
                    <a:pt x="3223" y="3221"/>
                  </a:cubicBezTo>
                  <a:cubicBezTo>
                    <a:pt x="3225" y="3221"/>
                    <a:pt x="3226" y="3221"/>
                    <a:pt x="3227" y="3220"/>
                  </a:cubicBezTo>
                  <a:cubicBezTo>
                    <a:pt x="3239" y="3207"/>
                    <a:pt x="3112" y="3060"/>
                    <a:pt x="2686" y="2633"/>
                  </a:cubicBezTo>
                  <a:cubicBezTo>
                    <a:pt x="1801" y="1749"/>
                    <a:pt x="17" y="1"/>
                    <a:pt x="8" y="1"/>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1" name="Google Shape;1851;p16"/>
            <p:cNvSpPr/>
            <p:nvPr/>
          </p:nvSpPr>
          <p:spPr>
            <a:xfrm>
              <a:off x="2429450" y="4139650"/>
              <a:ext cx="77925" cy="77575"/>
            </a:xfrm>
            <a:custGeom>
              <a:avLst/>
              <a:gdLst/>
              <a:ahLst/>
              <a:cxnLst/>
              <a:rect l="l" t="t" r="r" b="b"/>
              <a:pathLst>
                <a:path w="3117" h="3103" extrusionOk="0">
                  <a:moveTo>
                    <a:pt x="8" y="1"/>
                  </a:moveTo>
                  <a:cubicBezTo>
                    <a:pt x="8" y="1"/>
                    <a:pt x="8" y="1"/>
                    <a:pt x="8" y="1"/>
                  </a:cubicBezTo>
                  <a:cubicBezTo>
                    <a:pt x="0" y="5"/>
                    <a:pt x="1677" y="1715"/>
                    <a:pt x="2534" y="2572"/>
                  </a:cubicBezTo>
                  <a:cubicBezTo>
                    <a:pt x="2944" y="2986"/>
                    <a:pt x="3079" y="3102"/>
                    <a:pt x="3104" y="3102"/>
                  </a:cubicBezTo>
                  <a:cubicBezTo>
                    <a:pt x="3106" y="3102"/>
                    <a:pt x="3107" y="3102"/>
                    <a:pt x="3108" y="3101"/>
                  </a:cubicBezTo>
                  <a:cubicBezTo>
                    <a:pt x="3116" y="3084"/>
                    <a:pt x="3002" y="2945"/>
                    <a:pt x="2579" y="2527"/>
                  </a:cubicBezTo>
                  <a:cubicBezTo>
                    <a:pt x="1724" y="1672"/>
                    <a:pt x="21" y="1"/>
                    <a:pt x="8"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2" name="Google Shape;1852;p16"/>
            <p:cNvSpPr/>
            <p:nvPr/>
          </p:nvSpPr>
          <p:spPr>
            <a:xfrm>
              <a:off x="2432400" y="4142725"/>
              <a:ext cx="74875" cy="74375"/>
            </a:xfrm>
            <a:custGeom>
              <a:avLst/>
              <a:gdLst/>
              <a:ahLst/>
              <a:cxnLst/>
              <a:rect l="l" t="t" r="r" b="b"/>
              <a:pathLst>
                <a:path w="2995" h="2975" extrusionOk="0">
                  <a:moveTo>
                    <a:pt x="5" y="1"/>
                  </a:moveTo>
                  <a:cubicBezTo>
                    <a:pt x="5" y="1"/>
                    <a:pt x="5" y="1"/>
                    <a:pt x="5" y="1"/>
                  </a:cubicBezTo>
                  <a:cubicBezTo>
                    <a:pt x="1" y="5"/>
                    <a:pt x="1600" y="1641"/>
                    <a:pt x="2420" y="2461"/>
                  </a:cubicBezTo>
                  <a:cubicBezTo>
                    <a:pt x="2831" y="2868"/>
                    <a:pt x="2960" y="2974"/>
                    <a:pt x="2977" y="2974"/>
                  </a:cubicBezTo>
                  <a:cubicBezTo>
                    <a:pt x="2977" y="2974"/>
                    <a:pt x="2978" y="2974"/>
                    <a:pt x="2978" y="2974"/>
                  </a:cubicBezTo>
                  <a:cubicBezTo>
                    <a:pt x="2994" y="2961"/>
                    <a:pt x="2875" y="2822"/>
                    <a:pt x="2465" y="2412"/>
                  </a:cubicBezTo>
                  <a:cubicBezTo>
                    <a:pt x="1647" y="1594"/>
                    <a:pt x="22" y="1"/>
                    <a:pt x="5"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3" name="Google Shape;1853;p16"/>
            <p:cNvSpPr/>
            <p:nvPr/>
          </p:nvSpPr>
          <p:spPr>
            <a:xfrm>
              <a:off x="2435500" y="4145600"/>
              <a:ext cx="71775" cy="71300"/>
            </a:xfrm>
            <a:custGeom>
              <a:avLst/>
              <a:gdLst/>
              <a:ahLst/>
              <a:cxnLst/>
              <a:rect l="l" t="t" r="r" b="b"/>
              <a:pathLst>
                <a:path w="2871" h="2852" extrusionOk="0">
                  <a:moveTo>
                    <a:pt x="4" y="1"/>
                  </a:moveTo>
                  <a:cubicBezTo>
                    <a:pt x="4" y="1"/>
                    <a:pt x="4" y="1"/>
                    <a:pt x="4" y="1"/>
                  </a:cubicBezTo>
                  <a:cubicBezTo>
                    <a:pt x="0" y="13"/>
                    <a:pt x="1521" y="1567"/>
                    <a:pt x="2317" y="2350"/>
                  </a:cubicBezTo>
                  <a:cubicBezTo>
                    <a:pt x="2708" y="2746"/>
                    <a:pt x="2836" y="2851"/>
                    <a:pt x="2859" y="2851"/>
                  </a:cubicBezTo>
                  <a:cubicBezTo>
                    <a:pt x="2861" y="2851"/>
                    <a:pt x="2862" y="2851"/>
                    <a:pt x="2862" y="2850"/>
                  </a:cubicBezTo>
                  <a:cubicBezTo>
                    <a:pt x="2870" y="2842"/>
                    <a:pt x="2760" y="2707"/>
                    <a:pt x="2358" y="2309"/>
                  </a:cubicBezTo>
                  <a:cubicBezTo>
                    <a:pt x="1572" y="1519"/>
                    <a:pt x="17" y="1"/>
                    <a:pt x="4"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4" name="Google Shape;1854;p16"/>
            <p:cNvSpPr/>
            <p:nvPr/>
          </p:nvSpPr>
          <p:spPr>
            <a:xfrm>
              <a:off x="2438450" y="4148675"/>
              <a:ext cx="68825" cy="68425"/>
            </a:xfrm>
            <a:custGeom>
              <a:avLst/>
              <a:gdLst/>
              <a:ahLst/>
              <a:cxnLst/>
              <a:rect l="l" t="t" r="r" b="b"/>
              <a:pathLst>
                <a:path w="2753" h="2737" extrusionOk="0">
                  <a:moveTo>
                    <a:pt x="9" y="1"/>
                  </a:moveTo>
                  <a:cubicBezTo>
                    <a:pt x="9" y="1"/>
                    <a:pt x="9" y="1"/>
                    <a:pt x="9" y="1"/>
                  </a:cubicBezTo>
                  <a:cubicBezTo>
                    <a:pt x="1" y="9"/>
                    <a:pt x="1453" y="1489"/>
                    <a:pt x="2203" y="2248"/>
                  </a:cubicBezTo>
                  <a:cubicBezTo>
                    <a:pt x="2597" y="2637"/>
                    <a:pt x="2718" y="2736"/>
                    <a:pt x="2734" y="2736"/>
                  </a:cubicBezTo>
                  <a:cubicBezTo>
                    <a:pt x="2735" y="2736"/>
                    <a:pt x="2736" y="2736"/>
                    <a:pt x="2736" y="2736"/>
                  </a:cubicBezTo>
                  <a:cubicBezTo>
                    <a:pt x="2752" y="2719"/>
                    <a:pt x="2646" y="2596"/>
                    <a:pt x="2252" y="2203"/>
                  </a:cubicBezTo>
                  <a:cubicBezTo>
                    <a:pt x="1499" y="1449"/>
                    <a:pt x="21" y="1"/>
                    <a:pt x="9" y="1"/>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5" name="Google Shape;1855;p16"/>
            <p:cNvSpPr/>
            <p:nvPr/>
          </p:nvSpPr>
          <p:spPr>
            <a:xfrm>
              <a:off x="2441525" y="4151750"/>
              <a:ext cx="65550" cy="65150"/>
            </a:xfrm>
            <a:custGeom>
              <a:avLst/>
              <a:gdLst/>
              <a:ahLst/>
              <a:cxnLst/>
              <a:rect l="l" t="t" r="r" b="b"/>
              <a:pathLst>
                <a:path w="2622" h="2606" extrusionOk="0">
                  <a:moveTo>
                    <a:pt x="5" y="1"/>
                  </a:moveTo>
                  <a:cubicBezTo>
                    <a:pt x="5" y="1"/>
                    <a:pt x="5" y="1"/>
                    <a:pt x="5" y="1"/>
                  </a:cubicBezTo>
                  <a:cubicBezTo>
                    <a:pt x="1" y="9"/>
                    <a:pt x="1375" y="1411"/>
                    <a:pt x="2092" y="2129"/>
                  </a:cubicBezTo>
                  <a:cubicBezTo>
                    <a:pt x="2467" y="2507"/>
                    <a:pt x="2583" y="2605"/>
                    <a:pt x="2606" y="2605"/>
                  </a:cubicBezTo>
                  <a:cubicBezTo>
                    <a:pt x="2607" y="2605"/>
                    <a:pt x="2608" y="2605"/>
                    <a:pt x="2609" y="2604"/>
                  </a:cubicBezTo>
                  <a:cubicBezTo>
                    <a:pt x="2621" y="2596"/>
                    <a:pt x="2519" y="2473"/>
                    <a:pt x="2133" y="2088"/>
                  </a:cubicBezTo>
                  <a:cubicBezTo>
                    <a:pt x="1417" y="1371"/>
                    <a:pt x="13"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6" name="Google Shape;1856;p16"/>
            <p:cNvSpPr/>
            <p:nvPr/>
          </p:nvSpPr>
          <p:spPr>
            <a:xfrm>
              <a:off x="2444600" y="4154725"/>
              <a:ext cx="62475" cy="62075"/>
            </a:xfrm>
            <a:custGeom>
              <a:avLst/>
              <a:gdLst/>
              <a:ahLst/>
              <a:cxnLst/>
              <a:rect l="l" t="t" r="r" b="b"/>
              <a:pathLst>
                <a:path w="2499" h="2483" extrusionOk="0">
                  <a:moveTo>
                    <a:pt x="5" y="0"/>
                  </a:moveTo>
                  <a:cubicBezTo>
                    <a:pt x="5" y="0"/>
                    <a:pt x="5" y="0"/>
                    <a:pt x="5" y="0"/>
                  </a:cubicBezTo>
                  <a:cubicBezTo>
                    <a:pt x="1" y="5"/>
                    <a:pt x="1297" y="1333"/>
                    <a:pt x="1986" y="2022"/>
                  </a:cubicBezTo>
                  <a:cubicBezTo>
                    <a:pt x="2351" y="2388"/>
                    <a:pt x="2464" y="2482"/>
                    <a:pt x="2483" y="2482"/>
                  </a:cubicBezTo>
                  <a:cubicBezTo>
                    <a:pt x="2485" y="2482"/>
                    <a:pt x="2485" y="2482"/>
                    <a:pt x="2486" y="2481"/>
                  </a:cubicBezTo>
                  <a:cubicBezTo>
                    <a:pt x="2498" y="2473"/>
                    <a:pt x="2404" y="2358"/>
                    <a:pt x="2027" y="1981"/>
                  </a:cubicBezTo>
                  <a:cubicBezTo>
                    <a:pt x="1339" y="1293"/>
                    <a:pt x="13" y="0"/>
                    <a:pt x="5"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7" name="Google Shape;1857;p16"/>
            <p:cNvSpPr/>
            <p:nvPr/>
          </p:nvSpPr>
          <p:spPr>
            <a:xfrm>
              <a:off x="2447575" y="4157800"/>
              <a:ext cx="59275" cy="58875"/>
            </a:xfrm>
            <a:custGeom>
              <a:avLst/>
              <a:gdLst/>
              <a:ahLst/>
              <a:cxnLst/>
              <a:rect l="l" t="t" r="r" b="b"/>
              <a:pathLst>
                <a:path w="2371" h="2355" extrusionOk="0">
                  <a:moveTo>
                    <a:pt x="5" y="0"/>
                  </a:moveTo>
                  <a:cubicBezTo>
                    <a:pt x="5" y="0"/>
                    <a:pt x="5" y="0"/>
                    <a:pt x="5" y="0"/>
                  </a:cubicBezTo>
                  <a:cubicBezTo>
                    <a:pt x="1" y="5"/>
                    <a:pt x="1223" y="1255"/>
                    <a:pt x="1875" y="1903"/>
                  </a:cubicBezTo>
                  <a:cubicBezTo>
                    <a:pt x="2240" y="2264"/>
                    <a:pt x="2342" y="2355"/>
                    <a:pt x="2361" y="2355"/>
                  </a:cubicBezTo>
                  <a:cubicBezTo>
                    <a:pt x="2362" y="2355"/>
                    <a:pt x="2362" y="2355"/>
                    <a:pt x="2363" y="2354"/>
                  </a:cubicBezTo>
                  <a:cubicBezTo>
                    <a:pt x="2371" y="2342"/>
                    <a:pt x="2281" y="2235"/>
                    <a:pt x="1912" y="1866"/>
                  </a:cubicBezTo>
                  <a:cubicBezTo>
                    <a:pt x="1261" y="1215"/>
                    <a:pt x="13" y="0"/>
                    <a:pt x="5" y="0"/>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8" name="Google Shape;1858;p16"/>
            <p:cNvSpPr/>
            <p:nvPr/>
          </p:nvSpPr>
          <p:spPr>
            <a:xfrm>
              <a:off x="2450650" y="4160775"/>
              <a:ext cx="56100" cy="55900"/>
            </a:xfrm>
            <a:custGeom>
              <a:avLst/>
              <a:gdLst/>
              <a:ahLst/>
              <a:cxnLst/>
              <a:rect l="l" t="t" r="r" b="b"/>
              <a:pathLst>
                <a:path w="2244" h="2236" extrusionOk="0">
                  <a:moveTo>
                    <a:pt x="5" y="0"/>
                  </a:moveTo>
                  <a:cubicBezTo>
                    <a:pt x="5" y="0"/>
                    <a:pt x="5" y="0"/>
                    <a:pt x="5" y="0"/>
                  </a:cubicBezTo>
                  <a:cubicBezTo>
                    <a:pt x="1" y="9"/>
                    <a:pt x="1149" y="1177"/>
                    <a:pt x="1756" y="1801"/>
                  </a:cubicBezTo>
                  <a:cubicBezTo>
                    <a:pt x="2115" y="2152"/>
                    <a:pt x="2214" y="2236"/>
                    <a:pt x="2233" y="2236"/>
                  </a:cubicBezTo>
                  <a:cubicBezTo>
                    <a:pt x="2234" y="2236"/>
                    <a:pt x="2235" y="2236"/>
                    <a:pt x="2236" y="2235"/>
                  </a:cubicBezTo>
                  <a:cubicBezTo>
                    <a:pt x="2244" y="2223"/>
                    <a:pt x="2158" y="2116"/>
                    <a:pt x="1797" y="1760"/>
                  </a:cubicBezTo>
                  <a:cubicBezTo>
                    <a:pt x="1183" y="1146"/>
                    <a:pt x="13" y="0"/>
                    <a:pt x="5" y="0"/>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9" name="Google Shape;1859;p16"/>
            <p:cNvSpPr/>
            <p:nvPr/>
          </p:nvSpPr>
          <p:spPr>
            <a:xfrm>
              <a:off x="2453525" y="4163850"/>
              <a:ext cx="53325" cy="52825"/>
            </a:xfrm>
            <a:custGeom>
              <a:avLst/>
              <a:gdLst/>
              <a:ahLst/>
              <a:cxnLst/>
              <a:rect l="l" t="t" r="r" b="b"/>
              <a:pathLst>
                <a:path w="2133" h="2113" extrusionOk="0">
                  <a:moveTo>
                    <a:pt x="13" y="0"/>
                  </a:moveTo>
                  <a:cubicBezTo>
                    <a:pt x="13" y="0"/>
                    <a:pt x="13" y="0"/>
                    <a:pt x="13" y="0"/>
                  </a:cubicBezTo>
                  <a:cubicBezTo>
                    <a:pt x="1" y="5"/>
                    <a:pt x="1075" y="1103"/>
                    <a:pt x="1661" y="1686"/>
                  </a:cubicBezTo>
                  <a:cubicBezTo>
                    <a:pt x="2004" y="2033"/>
                    <a:pt x="2103" y="2113"/>
                    <a:pt x="2122" y="2113"/>
                  </a:cubicBezTo>
                  <a:cubicBezTo>
                    <a:pt x="2123" y="2113"/>
                    <a:pt x="2124" y="2113"/>
                    <a:pt x="2125" y="2112"/>
                  </a:cubicBezTo>
                  <a:cubicBezTo>
                    <a:pt x="2133" y="2100"/>
                    <a:pt x="2051" y="2006"/>
                    <a:pt x="1698" y="1649"/>
                  </a:cubicBezTo>
                  <a:cubicBezTo>
                    <a:pt x="1117" y="1068"/>
                    <a:pt x="21" y="0"/>
                    <a:pt x="13"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0" name="Google Shape;1860;p16"/>
            <p:cNvSpPr/>
            <p:nvPr/>
          </p:nvSpPr>
          <p:spPr>
            <a:xfrm>
              <a:off x="2456600" y="4166925"/>
              <a:ext cx="50050" cy="49650"/>
            </a:xfrm>
            <a:custGeom>
              <a:avLst/>
              <a:gdLst/>
              <a:ahLst/>
              <a:cxnLst/>
              <a:rect l="l" t="t" r="r" b="b"/>
              <a:pathLst>
                <a:path w="2002" h="1986" extrusionOk="0">
                  <a:moveTo>
                    <a:pt x="9" y="0"/>
                  </a:moveTo>
                  <a:cubicBezTo>
                    <a:pt x="9" y="0"/>
                    <a:pt x="9" y="0"/>
                    <a:pt x="9" y="0"/>
                  </a:cubicBezTo>
                  <a:cubicBezTo>
                    <a:pt x="1" y="5"/>
                    <a:pt x="997" y="1026"/>
                    <a:pt x="1547" y="1575"/>
                  </a:cubicBezTo>
                  <a:cubicBezTo>
                    <a:pt x="1878" y="1906"/>
                    <a:pt x="1972" y="1986"/>
                    <a:pt x="1988" y="1986"/>
                  </a:cubicBezTo>
                  <a:cubicBezTo>
                    <a:pt x="1988" y="1986"/>
                    <a:pt x="1989" y="1985"/>
                    <a:pt x="1989" y="1985"/>
                  </a:cubicBezTo>
                  <a:cubicBezTo>
                    <a:pt x="2002" y="1973"/>
                    <a:pt x="1924" y="1883"/>
                    <a:pt x="1579" y="1538"/>
                  </a:cubicBezTo>
                  <a:cubicBezTo>
                    <a:pt x="1035" y="990"/>
                    <a:pt x="17" y="0"/>
                    <a:pt x="9" y="0"/>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1" name="Google Shape;1861;p16"/>
            <p:cNvSpPr/>
            <p:nvPr/>
          </p:nvSpPr>
          <p:spPr>
            <a:xfrm>
              <a:off x="2459575" y="4169900"/>
              <a:ext cx="47075" cy="46675"/>
            </a:xfrm>
            <a:custGeom>
              <a:avLst/>
              <a:gdLst/>
              <a:ahLst/>
              <a:cxnLst/>
              <a:rect l="l" t="t" r="r" b="b"/>
              <a:pathLst>
                <a:path w="1883" h="1867" extrusionOk="0">
                  <a:moveTo>
                    <a:pt x="13" y="0"/>
                  </a:moveTo>
                  <a:cubicBezTo>
                    <a:pt x="13" y="0"/>
                    <a:pt x="13" y="0"/>
                    <a:pt x="13" y="0"/>
                  </a:cubicBezTo>
                  <a:cubicBezTo>
                    <a:pt x="1" y="4"/>
                    <a:pt x="923" y="948"/>
                    <a:pt x="1436" y="1464"/>
                  </a:cubicBezTo>
                  <a:cubicBezTo>
                    <a:pt x="1762" y="1791"/>
                    <a:pt x="1853" y="1867"/>
                    <a:pt x="1869" y="1867"/>
                  </a:cubicBezTo>
                  <a:cubicBezTo>
                    <a:pt x="1869" y="1867"/>
                    <a:pt x="1870" y="1867"/>
                    <a:pt x="1870" y="1866"/>
                  </a:cubicBezTo>
                  <a:cubicBezTo>
                    <a:pt x="1883" y="1854"/>
                    <a:pt x="1805" y="1764"/>
                    <a:pt x="1473" y="1427"/>
                  </a:cubicBezTo>
                  <a:cubicBezTo>
                    <a:pt x="962" y="913"/>
                    <a:pt x="25" y="0"/>
                    <a:pt x="13"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2" name="Google Shape;1862;p16"/>
            <p:cNvSpPr/>
            <p:nvPr/>
          </p:nvSpPr>
          <p:spPr>
            <a:xfrm>
              <a:off x="2462650" y="4172975"/>
              <a:ext cx="43900" cy="43425"/>
            </a:xfrm>
            <a:custGeom>
              <a:avLst/>
              <a:gdLst/>
              <a:ahLst/>
              <a:cxnLst/>
              <a:rect l="l" t="t" r="r" b="b"/>
              <a:pathLst>
                <a:path w="1756" h="1737" extrusionOk="0">
                  <a:moveTo>
                    <a:pt x="5" y="0"/>
                  </a:moveTo>
                  <a:cubicBezTo>
                    <a:pt x="5" y="0"/>
                    <a:pt x="5" y="0"/>
                    <a:pt x="5" y="0"/>
                  </a:cubicBezTo>
                  <a:cubicBezTo>
                    <a:pt x="1" y="4"/>
                    <a:pt x="845" y="870"/>
                    <a:pt x="1329" y="1345"/>
                  </a:cubicBezTo>
                  <a:cubicBezTo>
                    <a:pt x="1637" y="1657"/>
                    <a:pt x="1730" y="1736"/>
                    <a:pt x="1745" y="1736"/>
                  </a:cubicBezTo>
                  <a:cubicBezTo>
                    <a:pt x="1746" y="1736"/>
                    <a:pt x="1747" y="1736"/>
                    <a:pt x="1747" y="1735"/>
                  </a:cubicBezTo>
                  <a:cubicBezTo>
                    <a:pt x="1756" y="1727"/>
                    <a:pt x="1686" y="1645"/>
                    <a:pt x="1358" y="1317"/>
                  </a:cubicBezTo>
                  <a:cubicBezTo>
                    <a:pt x="880" y="843"/>
                    <a:pt x="17" y="0"/>
                    <a:pt x="5"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3" name="Google Shape;1863;p16"/>
            <p:cNvSpPr/>
            <p:nvPr/>
          </p:nvSpPr>
          <p:spPr>
            <a:xfrm>
              <a:off x="2465725" y="4175850"/>
              <a:ext cx="40825" cy="40450"/>
            </a:xfrm>
            <a:custGeom>
              <a:avLst/>
              <a:gdLst/>
              <a:ahLst/>
              <a:cxnLst/>
              <a:rect l="l" t="t" r="r" b="b"/>
              <a:pathLst>
                <a:path w="1633" h="1618" extrusionOk="0">
                  <a:moveTo>
                    <a:pt x="5" y="0"/>
                  </a:moveTo>
                  <a:cubicBezTo>
                    <a:pt x="5" y="0"/>
                    <a:pt x="5" y="0"/>
                    <a:pt x="5" y="0"/>
                  </a:cubicBezTo>
                  <a:cubicBezTo>
                    <a:pt x="1" y="12"/>
                    <a:pt x="772" y="796"/>
                    <a:pt x="1214" y="1243"/>
                  </a:cubicBezTo>
                  <a:cubicBezTo>
                    <a:pt x="1514" y="1542"/>
                    <a:pt x="1600" y="1617"/>
                    <a:pt x="1617" y="1617"/>
                  </a:cubicBezTo>
                  <a:cubicBezTo>
                    <a:pt x="1619" y="1617"/>
                    <a:pt x="1620" y="1617"/>
                    <a:pt x="1620" y="1616"/>
                  </a:cubicBezTo>
                  <a:cubicBezTo>
                    <a:pt x="1633" y="1612"/>
                    <a:pt x="1563" y="1530"/>
                    <a:pt x="1247" y="1210"/>
                  </a:cubicBezTo>
                  <a:cubicBezTo>
                    <a:pt x="801" y="768"/>
                    <a:pt x="17" y="0"/>
                    <a:pt x="5"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4" name="Google Shape;1864;p16"/>
            <p:cNvSpPr/>
            <p:nvPr/>
          </p:nvSpPr>
          <p:spPr>
            <a:xfrm>
              <a:off x="2468700" y="4178925"/>
              <a:ext cx="37650" cy="37475"/>
            </a:xfrm>
            <a:custGeom>
              <a:avLst/>
              <a:gdLst/>
              <a:ahLst/>
              <a:cxnLst/>
              <a:rect l="l" t="t" r="r" b="b"/>
              <a:pathLst>
                <a:path w="1506" h="1499" extrusionOk="0">
                  <a:moveTo>
                    <a:pt x="9" y="0"/>
                  </a:moveTo>
                  <a:cubicBezTo>
                    <a:pt x="9" y="0"/>
                    <a:pt x="9" y="0"/>
                    <a:pt x="9" y="0"/>
                  </a:cubicBezTo>
                  <a:cubicBezTo>
                    <a:pt x="1" y="8"/>
                    <a:pt x="698" y="718"/>
                    <a:pt x="1108" y="1136"/>
                  </a:cubicBezTo>
                  <a:cubicBezTo>
                    <a:pt x="1398" y="1427"/>
                    <a:pt x="1481" y="1498"/>
                    <a:pt x="1498" y="1498"/>
                  </a:cubicBezTo>
                  <a:cubicBezTo>
                    <a:pt x="1500" y="1498"/>
                    <a:pt x="1501" y="1498"/>
                    <a:pt x="1501" y="1497"/>
                  </a:cubicBezTo>
                  <a:cubicBezTo>
                    <a:pt x="1505" y="1489"/>
                    <a:pt x="1444" y="1411"/>
                    <a:pt x="1136" y="1103"/>
                  </a:cubicBezTo>
                  <a:cubicBezTo>
                    <a:pt x="728" y="690"/>
                    <a:pt x="21" y="0"/>
                    <a:pt x="9" y="0"/>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5" name="Google Shape;1865;p16"/>
            <p:cNvSpPr/>
            <p:nvPr/>
          </p:nvSpPr>
          <p:spPr>
            <a:xfrm>
              <a:off x="2471775" y="4182000"/>
              <a:ext cx="34575" cy="34300"/>
            </a:xfrm>
            <a:custGeom>
              <a:avLst/>
              <a:gdLst/>
              <a:ahLst/>
              <a:cxnLst/>
              <a:rect l="l" t="t" r="r" b="b"/>
              <a:pathLst>
                <a:path w="1383" h="1372" extrusionOk="0">
                  <a:moveTo>
                    <a:pt x="5" y="0"/>
                  </a:moveTo>
                  <a:cubicBezTo>
                    <a:pt x="5" y="0"/>
                    <a:pt x="5" y="0"/>
                    <a:pt x="5" y="0"/>
                  </a:cubicBezTo>
                  <a:cubicBezTo>
                    <a:pt x="1" y="8"/>
                    <a:pt x="616" y="644"/>
                    <a:pt x="993" y="1021"/>
                  </a:cubicBezTo>
                  <a:cubicBezTo>
                    <a:pt x="1272" y="1300"/>
                    <a:pt x="1350" y="1371"/>
                    <a:pt x="1370" y="1371"/>
                  </a:cubicBezTo>
                  <a:cubicBezTo>
                    <a:pt x="1372" y="1371"/>
                    <a:pt x="1373" y="1371"/>
                    <a:pt x="1374" y="1370"/>
                  </a:cubicBezTo>
                  <a:cubicBezTo>
                    <a:pt x="1382" y="1362"/>
                    <a:pt x="1329" y="1292"/>
                    <a:pt x="1026" y="993"/>
                  </a:cubicBezTo>
                  <a:cubicBezTo>
                    <a:pt x="646" y="612"/>
                    <a:pt x="13" y="0"/>
                    <a:pt x="5"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6" name="Google Shape;1866;p16"/>
            <p:cNvSpPr/>
            <p:nvPr/>
          </p:nvSpPr>
          <p:spPr>
            <a:xfrm>
              <a:off x="2474750" y="4184975"/>
              <a:ext cx="31500" cy="31200"/>
            </a:xfrm>
            <a:custGeom>
              <a:avLst/>
              <a:gdLst/>
              <a:ahLst/>
              <a:cxnLst/>
              <a:rect l="l" t="t" r="r" b="b"/>
              <a:pathLst>
                <a:path w="1260" h="1248" extrusionOk="0">
                  <a:moveTo>
                    <a:pt x="9" y="0"/>
                  </a:moveTo>
                  <a:cubicBezTo>
                    <a:pt x="9" y="0"/>
                    <a:pt x="9" y="0"/>
                    <a:pt x="9" y="0"/>
                  </a:cubicBezTo>
                  <a:cubicBezTo>
                    <a:pt x="1" y="12"/>
                    <a:pt x="542" y="566"/>
                    <a:pt x="890" y="906"/>
                  </a:cubicBezTo>
                  <a:cubicBezTo>
                    <a:pt x="1163" y="1186"/>
                    <a:pt x="1234" y="1248"/>
                    <a:pt x="1252" y="1248"/>
                  </a:cubicBezTo>
                  <a:cubicBezTo>
                    <a:pt x="1253" y="1248"/>
                    <a:pt x="1254" y="1247"/>
                    <a:pt x="1255" y="1247"/>
                  </a:cubicBezTo>
                  <a:cubicBezTo>
                    <a:pt x="1259" y="1238"/>
                    <a:pt x="1210" y="1173"/>
                    <a:pt x="915" y="882"/>
                  </a:cubicBezTo>
                  <a:cubicBezTo>
                    <a:pt x="576" y="539"/>
                    <a:pt x="17" y="0"/>
                    <a:pt x="9" y="0"/>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7" name="Google Shape;1867;p16"/>
            <p:cNvSpPr/>
            <p:nvPr/>
          </p:nvSpPr>
          <p:spPr>
            <a:xfrm>
              <a:off x="2477825" y="4188050"/>
              <a:ext cx="28425" cy="28000"/>
            </a:xfrm>
            <a:custGeom>
              <a:avLst/>
              <a:gdLst/>
              <a:ahLst/>
              <a:cxnLst/>
              <a:rect l="l" t="t" r="r" b="b"/>
              <a:pathLst>
                <a:path w="1137" h="1120" extrusionOk="0">
                  <a:moveTo>
                    <a:pt x="5" y="0"/>
                  </a:moveTo>
                  <a:cubicBezTo>
                    <a:pt x="5" y="0"/>
                    <a:pt x="5" y="0"/>
                    <a:pt x="5" y="0"/>
                  </a:cubicBezTo>
                  <a:cubicBezTo>
                    <a:pt x="1" y="4"/>
                    <a:pt x="464" y="488"/>
                    <a:pt x="780" y="796"/>
                  </a:cubicBezTo>
                  <a:cubicBezTo>
                    <a:pt x="1048" y="1068"/>
                    <a:pt x="1115" y="1120"/>
                    <a:pt x="1127" y="1120"/>
                  </a:cubicBezTo>
                  <a:cubicBezTo>
                    <a:pt x="1127" y="1120"/>
                    <a:pt x="1128" y="1120"/>
                    <a:pt x="1128" y="1120"/>
                  </a:cubicBezTo>
                  <a:cubicBezTo>
                    <a:pt x="1136" y="1111"/>
                    <a:pt x="1087" y="1050"/>
                    <a:pt x="804" y="771"/>
                  </a:cubicBezTo>
                  <a:cubicBezTo>
                    <a:pt x="494" y="465"/>
                    <a:pt x="13"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8" name="Google Shape;1868;p16"/>
            <p:cNvSpPr/>
            <p:nvPr/>
          </p:nvSpPr>
          <p:spPr>
            <a:xfrm>
              <a:off x="2480900" y="4191025"/>
              <a:ext cx="25250" cy="25050"/>
            </a:xfrm>
            <a:custGeom>
              <a:avLst/>
              <a:gdLst/>
              <a:ahLst/>
              <a:cxnLst/>
              <a:rect l="l" t="t" r="r" b="b"/>
              <a:pathLst>
                <a:path w="1010" h="1002" extrusionOk="0">
                  <a:moveTo>
                    <a:pt x="5" y="0"/>
                  </a:moveTo>
                  <a:cubicBezTo>
                    <a:pt x="5" y="0"/>
                    <a:pt x="5" y="0"/>
                    <a:pt x="5" y="0"/>
                  </a:cubicBezTo>
                  <a:cubicBezTo>
                    <a:pt x="1" y="8"/>
                    <a:pt x="390" y="414"/>
                    <a:pt x="665" y="685"/>
                  </a:cubicBezTo>
                  <a:cubicBezTo>
                    <a:pt x="924" y="944"/>
                    <a:pt x="989" y="1001"/>
                    <a:pt x="1003" y="1001"/>
                  </a:cubicBezTo>
                  <a:cubicBezTo>
                    <a:pt x="1004" y="1001"/>
                    <a:pt x="1005" y="1001"/>
                    <a:pt x="1005" y="1001"/>
                  </a:cubicBezTo>
                  <a:cubicBezTo>
                    <a:pt x="1009" y="988"/>
                    <a:pt x="968" y="939"/>
                    <a:pt x="689" y="660"/>
                  </a:cubicBezTo>
                  <a:cubicBezTo>
                    <a:pt x="416" y="387"/>
                    <a:pt x="13" y="0"/>
                    <a:pt x="5" y="0"/>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9" name="Google Shape;1869;p16"/>
            <p:cNvSpPr/>
            <p:nvPr/>
          </p:nvSpPr>
          <p:spPr>
            <a:xfrm>
              <a:off x="1839775" y="3978500"/>
              <a:ext cx="108175" cy="107775"/>
            </a:xfrm>
            <a:custGeom>
              <a:avLst/>
              <a:gdLst/>
              <a:ahLst/>
              <a:cxnLst/>
              <a:rect l="l" t="t" r="r" b="b"/>
              <a:pathLst>
                <a:path w="4327" h="4311" extrusionOk="0">
                  <a:moveTo>
                    <a:pt x="1" y="1"/>
                  </a:moveTo>
                  <a:cubicBezTo>
                    <a:pt x="1" y="1"/>
                    <a:pt x="2523" y="2617"/>
                    <a:pt x="3708" y="3810"/>
                  </a:cubicBezTo>
                  <a:cubicBezTo>
                    <a:pt x="4080" y="4178"/>
                    <a:pt x="4242" y="4310"/>
                    <a:pt x="4291" y="4310"/>
                  </a:cubicBezTo>
                  <a:cubicBezTo>
                    <a:pt x="4296" y="4310"/>
                    <a:pt x="4300" y="4309"/>
                    <a:pt x="4302" y="4306"/>
                  </a:cubicBezTo>
                  <a:cubicBezTo>
                    <a:pt x="4327" y="4282"/>
                    <a:pt x="4179" y="4089"/>
                    <a:pt x="3802" y="3712"/>
                  </a:cubicBezTo>
                  <a:cubicBezTo>
                    <a:pt x="2613" y="2523"/>
                    <a:pt x="1" y="1"/>
                    <a:pt x="1" y="1"/>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0" name="Google Shape;1870;p16"/>
            <p:cNvSpPr/>
            <p:nvPr/>
          </p:nvSpPr>
          <p:spPr>
            <a:xfrm>
              <a:off x="1840900" y="3979725"/>
              <a:ext cx="107150" cy="106550"/>
            </a:xfrm>
            <a:custGeom>
              <a:avLst/>
              <a:gdLst/>
              <a:ahLst/>
              <a:cxnLst/>
              <a:rect l="l" t="t" r="r" b="b"/>
              <a:pathLst>
                <a:path w="4286" h="4262" extrusionOk="0">
                  <a:moveTo>
                    <a:pt x="1" y="1"/>
                  </a:moveTo>
                  <a:cubicBezTo>
                    <a:pt x="1" y="1"/>
                    <a:pt x="2498" y="2588"/>
                    <a:pt x="3671" y="3761"/>
                  </a:cubicBezTo>
                  <a:cubicBezTo>
                    <a:pt x="4039" y="4129"/>
                    <a:pt x="4205" y="4261"/>
                    <a:pt x="4251" y="4261"/>
                  </a:cubicBezTo>
                  <a:cubicBezTo>
                    <a:pt x="4256" y="4261"/>
                    <a:pt x="4259" y="4260"/>
                    <a:pt x="4261" y="4257"/>
                  </a:cubicBezTo>
                  <a:cubicBezTo>
                    <a:pt x="4286" y="4233"/>
                    <a:pt x="4138" y="4044"/>
                    <a:pt x="3765" y="3671"/>
                  </a:cubicBezTo>
                  <a:cubicBezTo>
                    <a:pt x="2584" y="2490"/>
                    <a:pt x="1" y="1"/>
                    <a:pt x="1"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1" name="Google Shape;1871;p16"/>
            <p:cNvSpPr/>
            <p:nvPr/>
          </p:nvSpPr>
          <p:spPr>
            <a:xfrm>
              <a:off x="1842050" y="3980975"/>
              <a:ext cx="105900" cy="105175"/>
            </a:xfrm>
            <a:custGeom>
              <a:avLst/>
              <a:gdLst/>
              <a:ahLst/>
              <a:cxnLst/>
              <a:rect l="l" t="t" r="r" b="b"/>
              <a:pathLst>
                <a:path w="4236" h="4207" extrusionOk="0">
                  <a:moveTo>
                    <a:pt x="0" y="0"/>
                  </a:moveTo>
                  <a:lnTo>
                    <a:pt x="0" y="0"/>
                  </a:lnTo>
                  <a:cubicBezTo>
                    <a:pt x="1" y="1"/>
                    <a:pt x="2469" y="2555"/>
                    <a:pt x="3629" y="3711"/>
                  </a:cubicBezTo>
                  <a:cubicBezTo>
                    <a:pt x="3996" y="4082"/>
                    <a:pt x="4154" y="4206"/>
                    <a:pt x="4201" y="4206"/>
                  </a:cubicBezTo>
                  <a:cubicBezTo>
                    <a:pt x="4205" y="4206"/>
                    <a:pt x="4209" y="4205"/>
                    <a:pt x="4211" y="4203"/>
                  </a:cubicBezTo>
                  <a:cubicBezTo>
                    <a:pt x="4236" y="4183"/>
                    <a:pt x="4088" y="3994"/>
                    <a:pt x="3719" y="3625"/>
                  </a:cubicBezTo>
                  <a:cubicBezTo>
                    <a:pt x="2559" y="2465"/>
                    <a:pt x="1" y="1"/>
                    <a:pt x="0" y="0"/>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2" name="Google Shape;1872;p16"/>
            <p:cNvSpPr/>
            <p:nvPr/>
          </p:nvSpPr>
          <p:spPr>
            <a:xfrm>
              <a:off x="1843375" y="3982100"/>
              <a:ext cx="104675" cy="104050"/>
            </a:xfrm>
            <a:custGeom>
              <a:avLst/>
              <a:gdLst/>
              <a:ahLst/>
              <a:cxnLst/>
              <a:rect l="l" t="t" r="r" b="b"/>
              <a:pathLst>
                <a:path w="4187" h="4162" extrusionOk="0">
                  <a:moveTo>
                    <a:pt x="0" y="0"/>
                  </a:moveTo>
                  <a:lnTo>
                    <a:pt x="0" y="0"/>
                  </a:lnTo>
                  <a:cubicBezTo>
                    <a:pt x="1" y="1"/>
                    <a:pt x="2436" y="2522"/>
                    <a:pt x="3588" y="3670"/>
                  </a:cubicBezTo>
                  <a:cubicBezTo>
                    <a:pt x="3948" y="4037"/>
                    <a:pt x="4109" y="4161"/>
                    <a:pt x="4153" y="4161"/>
                  </a:cubicBezTo>
                  <a:cubicBezTo>
                    <a:pt x="4157" y="4161"/>
                    <a:pt x="4160" y="4160"/>
                    <a:pt x="4162" y="4158"/>
                  </a:cubicBezTo>
                  <a:cubicBezTo>
                    <a:pt x="4187" y="4134"/>
                    <a:pt x="4039" y="3949"/>
                    <a:pt x="3674" y="3584"/>
                  </a:cubicBezTo>
                  <a:cubicBezTo>
                    <a:pt x="2526" y="2436"/>
                    <a:pt x="1" y="1"/>
                    <a:pt x="0" y="0"/>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3" name="Google Shape;1873;p16"/>
            <p:cNvSpPr/>
            <p:nvPr/>
          </p:nvSpPr>
          <p:spPr>
            <a:xfrm>
              <a:off x="1844500" y="3983325"/>
              <a:ext cx="103450" cy="102825"/>
            </a:xfrm>
            <a:custGeom>
              <a:avLst/>
              <a:gdLst/>
              <a:ahLst/>
              <a:cxnLst/>
              <a:rect l="l" t="t" r="r" b="b"/>
              <a:pathLst>
                <a:path w="4138" h="4113" extrusionOk="0">
                  <a:moveTo>
                    <a:pt x="0" y="0"/>
                  </a:moveTo>
                  <a:cubicBezTo>
                    <a:pt x="1" y="1"/>
                    <a:pt x="2403" y="2494"/>
                    <a:pt x="3543" y="3629"/>
                  </a:cubicBezTo>
                  <a:cubicBezTo>
                    <a:pt x="3903" y="3989"/>
                    <a:pt x="4057" y="4112"/>
                    <a:pt x="4103" y="4112"/>
                  </a:cubicBezTo>
                  <a:cubicBezTo>
                    <a:pt x="4107" y="4112"/>
                    <a:pt x="4111" y="4111"/>
                    <a:pt x="4113" y="4109"/>
                  </a:cubicBezTo>
                  <a:cubicBezTo>
                    <a:pt x="4138" y="4085"/>
                    <a:pt x="3994" y="3904"/>
                    <a:pt x="3629" y="3539"/>
                  </a:cubicBezTo>
                  <a:cubicBezTo>
                    <a:pt x="2498" y="2403"/>
                    <a:pt x="1" y="1"/>
                    <a:pt x="0" y="0"/>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4" name="Google Shape;1874;p16"/>
            <p:cNvSpPr/>
            <p:nvPr/>
          </p:nvSpPr>
          <p:spPr>
            <a:xfrm>
              <a:off x="1845625" y="3984450"/>
              <a:ext cx="102325" cy="101600"/>
            </a:xfrm>
            <a:custGeom>
              <a:avLst/>
              <a:gdLst/>
              <a:ahLst/>
              <a:cxnLst/>
              <a:rect l="l" t="t" r="r" b="b"/>
              <a:pathLst>
                <a:path w="4093" h="4064" extrusionOk="0">
                  <a:moveTo>
                    <a:pt x="1" y="1"/>
                  </a:moveTo>
                  <a:cubicBezTo>
                    <a:pt x="1" y="1"/>
                    <a:pt x="2379" y="2465"/>
                    <a:pt x="3502" y="3580"/>
                  </a:cubicBezTo>
                  <a:cubicBezTo>
                    <a:pt x="3859" y="3937"/>
                    <a:pt x="4013" y="4063"/>
                    <a:pt x="4058" y="4063"/>
                  </a:cubicBezTo>
                  <a:cubicBezTo>
                    <a:pt x="4063" y="4063"/>
                    <a:pt x="4066" y="4062"/>
                    <a:pt x="4068" y="4060"/>
                  </a:cubicBezTo>
                  <a:cubicBezTo>
                    <a:pt x="4093" y="4031"/>
                    <a:pt x="3949" y="3855"/>
                    <a:pt x="3588" y="3494"/>
                  </a:cubicBezTo>
                  <a:cubicBezTo>
                    <a:pt x="2465" y="2379"/>
                    <a:pt x="1" y="1"/>
                    <a:pt x="1"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5" name="Google Shape;1875;p16"/>
            <p:cNvSpPr/>
            <p:nvPr/>
          </p:nvSpPr>
          <p:spPr>
            <a:xfrm>
              <a:off x="1846850" y="3985575"/>
              <a:ext cx="101000" cy="100475"/>
            </a:xfrm>
            <a:custGeom>
              <a:avLst/>
              <a:gdLst/>
              <a:ahLst/>
              <a:cxnLst/>
              <a:rect l="l" t="t" r="r" b="b"/>
              <a:pathLst>
                <a:path w="4040" h="4019" extrusionOk="0">
                  <a:moveTo>
                    <a:pt x="1" y="1"/>
                  </a:moveTo>
                  <a:cubicBezTo>
                    <a:pt x="1" y="5"/>
                    <a:pt x="2346" y="2436"/>
                    <a:pt x="3453" y="3543"/>
                  </a:cubicBezTo>
                  <a:cubicBezTo>
                    <a:pt x="3805" y="3895"/>
                    <a:pt x="3959" y="4018"/>
                    <a:pt x="4002" y="4018"/>
                  </a:cubicBezTo>
                  <a:cubicBezTo>
                    <a:pt x="4006" y="4018"/>
                    <a:pt x="4009" y="4017"/>
                    <a:pt x="4011" y="4015"/>
                  </a:cubicBezTo>
                  <a:cubicBezTo>
                    <a:pt x="4040" y="3990"/>
                    <a:pt x="3896" y="3810"/>
                    <a:pt x="3539" y="3457"/>
                  </a:cubicBezTo>
                  <a:cubicBezTo>
                    <a:pt x="2432" y="2350"/>
                    <a:pt x="1" y="1"/>
                    <a:pt x="1"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6" name="Google Shape;1876;p16"/>
            <p:cNvSpPr/>
            <p:nvPr/>
          </p:nvSpPr>
          <p:spPr>
            <a:xfrm>
              <a:off x="1847975" y="3986900"/>
              <a:ext cx="99975" cy="99250"/>
            </a:xfrm>
            <a:custGeom>
              <a:avLst/>
              <a:gdLst/>
              <a:ahLst/>
              <a:cxnLst/>
              <a:rect l="l" t="t" r="r" b="b"/>
              <a:pathLst>
                <a:path w="3999" h="3970" extrusionOk="0">
                  <a:moveTo>
                    <a:pt x="5" y="1"/>
                  </a:moveTo>
                  <a:cubicBezTo>
                    <a:pt x="1" y="1"/>
                    <a:pt x="2322" y="2404"/>
                    <a:pt x="3421" y="3499"/>
                  </a:cubicBezTo>
                  <a:cubicBezTo>
                    <a:pt x="3768" y="3850"/>
                    <a:pt x="3918" y="3969"/>
                    <a:pt x="3964" y="3969"/>
                  </a:cubicBezTo>
                  <a:cubicBezTo>
                    <a:pt x="3968" y="3969"/>
                    <a:pt x="3972" y="3968"/>
                    <a:pt x="3974" y="3966"/>
                  </a:cubicBezTo>
                  <a:cubicBezTo>
                    <a:pt x="3999" y="3942"/>
                    <a:pt x="3859" y="3765"/>
                    <a:pt x="3507" y="3413"/>
                  </a:cubicBezTo>
                  <a:cubicBezTo>
                    <a:pt x="2408" y="2314"/>
                    <a:pt x="5" y="1"/>
                    <a:pt x="5"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7" name="Google Shape;1877;p16"/>
            <p:cNvSpPr/>
            <p:nvPr/>
          </p:nvSpPr>
          <p:spPr>
            <a:xfrm>
              <a:off x="1849225" y="3988050"/>
              <a:ext cx="98625" cy="98000"/>
            </a:xfrm>
            <a:custGeom>
              <a:avLst/>
              <a:gdLst/>
              <a:ahLst/>
              <a:cxnLst/>
              <a:rect l="l" t="t" r="r" b="b"/>
              <a:pathLst>
                <a:path w="3945" h="3920" extrusionOk="0">
                  <a:moveTo>
                    <a:pt x="0" y="0"/>
                  </a:moveTo>
                  <a:lnTo>
                    <a:pt x="0" y="0"/>
                  </a:lnTo>
                  <a:cubicBezTo>
                    <a:pt x="1" y="1"/>
                    <a:pt x="2288" y="2374"/>
                    <a:pt x="3371" y="3453"/>
                  </a:cubicBezTo>
                  <a:cubicBezTo>
                    <a:pt x="3714" y="3800"/>
                    <a:pt x="3864" y="3919"/>
                    <a:pt x="3907" y="3919"/>
                  </a:cubicBezTo>
                  <a:cubicBezTo>
                    <a:pt x="3911" y="3919"/>
                    <a:pt x="3914" y="3918"/>
                    <a:pt x="3916" y="3916"/>
                  </a:cubicBezTo>
                  <a:cubicBezTo>
                    <a:pt x="3945" y="3887"/>
                    <a:pt x="3805" y="3715"/>
                    <a:pt x="3457" y="3367"/>
                  </a:cubicBezTo>
                  <a:cubicBezTo>
                    <a:pt x="2374" y="2284"/>
                    <a:pt x="1" y="1"/>
                    <a:pt x="0"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8" name="Google Shape;1878;p16"/>
            <p:cNvSpPr/>
            <p:nvPr/>
          </p:nvSpPr>
          <p:spPr>
            <a:xfrm>
              <a:off x="1850450" y="3989175"/>
              <a:ext cx="97400" cy="96875"/>
            </a:xfrm>
            <a:custGeom>
              <a:avLst/>
              <a:gdLst/>
              <a:ahLst/>
              <a:cxnLst/>
              <a:rect l="l" t="t" r="r" b="b"/>
              <a:pathLst>
                <a:path w="3896" h="3875" extrusionOk="0">
                  <a:moveTo>
                    <a:pt x="0" y="0"/>
                  </a:moveTo>
                  <a:cubicBezTo>
                    <a:pt x="1" y="1"/>
                    <a:pt x="2260" y="2342"/>
                    <a:pt x="3326" y="3416"/>
                  </a:cubicBezTo>
                  <a:cubicBezTo>
                    <a:pt x="3665" y="3756"/>
                    <a:pt x="3815" y="3874"/>
                    <a:pt x="3857" y="3874"/>
                  </a:cubicBezTo>
                  <a:cubicBezTo>
                    <a:pt x="3862" y="3874"/>
                    <a:pt x="3865" y="3873"/>
                    <a:pt x="3867" y="3871"/>
                  </a:cubicBezTo>
                  <a:cubicBezTo>
                    <a:pt x="3896" y="3846"/>
                    <a:pt x="3756" y="3670"/>
                    <a:pt x="3412" y="3326"/>
                  </a:cubicBezTo>
                  <a:cubicBezTo>
                    <a:pt x="2342" y="2260"/>
                    <a:pt x="1" y="1"/>
                    <a:pt x="0"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9" name="Google Shape;1879;p16"/>
            <p:cNvSpPr/>
            <p:nvPr/>
          </p:nvSpPr>
          <p:spPr>
            <a:xfrm>
              <a:off x="1851575" y="3990300"/>
              <a:ext cx="96075" cy="95750"/>
            </a:xfrm>
            <a:custGeom>
              <a:avLst/>
              <a:gdLst/>
              <a:ahLst/>
              <a:cxnLst/>
              <a:rect l="l" t="t" r="r" b="b"/>
              <a:pathLst>
                <a:path w="3843" h="3830" extrusionOk="0">
                  <a:moveTo>
                    <a:pt x="0" y="0"/>
                  </a:moveTo>
                  <a:cubicBezTo>
                    <a:pt x="0" y="8"/>
                    <a:pt x="2227" y="2317"/>
                    <a:pt x="3281" y="3375"/>
                  </a:cubicBezTo>
                  <a:cubicBezTo>
                    <a:pt x="3620" y="3711"/>
                    <a:pt x="3766" y="3829"/>
                    <a:pt x="3808" y="3829"/>
                  </a:cubicBezTo>
                  <a:cubicBezTo>
                    <a:pt x="3813" y="3829"/>
                    <a:pt x="3816" y="3828"/>
                    <a:pt x="3818" y="3826"/>
                  </a:cubicBezTo>
                  <a:cubicBezTo>
                    <a:pt x="3843" y="3801"/>
                    <a:pt x="3711" y="3629"/>
                    <a:pt x="3367" y="3289"/>
                  </a:cubicBezTo>
                  <a:cubicBezTo>
                    <a:pt x="2309" y="2231"/>
                    <a:pt x="1" y="0"/>
                    <a:pt x="0" y="0"/>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0" name="Google Shape;1880;p16"/>
            <p:cNvSpPr/>
            <p:nvPr/>
          </p:nvSpPr>
          <p:spPr>
            <a:xfrm>
              <a:off x="1852700" y="3991625"/>
              <a:ext cx="94950" cy="94400"/>
            </a:xfrm>
            <a:custGeom>
              <a:avLst/>
              <a:gdLst/>
              <a:ahLst/>
              <a:cxnLst/>
              <a:rect l="l" t="t" r="r" b="b"/>
              <a:pathLst>
                <a:path w="3798" h="3776" extrusionOk="0">
                  <a:moveTo>
                    <a:pt x="0" y="1"/>
                  </a:moveTo>
                  <a:cubicBezTo>
                    <a:pt x="1" y="1"/>
                    <a:pt x="2207" y="2281"/>
                    <a:pt x="3240" y="3326"/>
                  </a:cubicBezTo>
                  <a:cubicBezTo>
                    <a:pt x="3580" y="3662"/>
                    <a:pt x="3728" y="3776"/>
                    <a:pt x="3766" y="3776"/>
                  </a:cubicBezTo>
                  <a:cubicBezTo>
                    <a:pt x="3769" y="3776"/>
                    <a:pt x="3771" y="3775"/>
                    <a:pt x="3773" y="3773"/>
                  </a:cubicBezTo>
                  <a:cubicBezTo>
                    <a:pt x="3798" y="3748"/>
                    <a:pt x="3666" y="3576"/>
                    <a:pt x="3326" y="3240"/>
                  </a:cubicBezTo>
                  <a:cubicBezTo>
                    <a:pt x="2280" y="2199"/>
                    <a:pt x="1" y="1"/>
                    <a:pt x="0" y="1"/>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1" name="Google Shape;1881;p16"/>
            <p:cNvSpPr/>
            <p:nvPr/>
          </p:nvSpPr>
          <p:spPr>
            <a:xfrm>
              <a:off x="1854025" y="3992750"/>
              <a:ext cx="93625" cy="93075"/>
            </a:xfrm>
            <a:custGeom>
              <a:avLst/>
              <a:gdLst/>
              <a:ahLst/>
              <a:cxnLst/>
              <a:rect l="l" t="t" r="r" b="b"/>
              <a:pathLst>
                <a:path w="3745" h="3723" extrusionOk="0">
                  <a:moveTo>
                    <a:pt x="1" y="1"/>
                  </a:moveTo>
                  <a:cubicBezTo>
                    <a:pt x="1" y="1"/>
                    <a:pt x="2166" y="2252"/>
                    <a:pt x="3199" y="3281"/>
                  </a:cubicBezTo>
                  <a:cubicBezTo>
                    <a:pt x="3530" y="3615"/>
                    <a:pt x="3674" y="3722"/>
                    <a:pt x="3712" y="3722"/>
                  </a:cubicBezTo>
                  <a:cubicBezTo>
                    <a:pt x="3716" y="3722"/>
                    <a:pt x="3718" y="3722"/>
                    <a:pt x="3720" y="3720"/>
                  </a:cubicBezTo>
                  <a:cubicBezTo>
                    <a:pt x="3745" y="3703"/>
                    <a:pt x="3613" y="3531"/>
                    <a:pt x="3281" y="3199"/>
                  </a:cubicBezTo>
                  <a:cubicBezTo>
                    <a:pt x="2256" y="2174"/>
                    <a:pt x="1" y="1"/>
                    <a:pt x="1"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2" name="Google Shape;1882;p16"/>
            <p:cNvSpPr/>
            <p:nvPr/>
          </p:nvSpPr>
          <p:spPr>
            <a:xfrm>
              <a:off x="1855150" y="3993875"/>
              <a:ext cx="92500" cy="91950"/>
            </a:xfrm>
            <a:custGeom>
              <a:avLst/>
              <a:gdLst/>
              <a:ahLst/>
              <a:cxnLst/>
              <a:rect l="l" t="t" r="r" b="b"/>
              <a:pathLst>
                <a:path w="3700" h="3678" extrusionOk="0">
                  <a:moveTo>
                    <a:pt x="1" y="1"/>
                  </a:moveTo>
                  <a:lnTo>
                    <a:pt x="1" y="1"/>
                  </a:lnTo>
                  <a:cubicBezTo>
                    <a:pt x="1" y="1"/>
                    <a:pt x="2141" y="2227"/>
                    <a:pt x="3158" y="3240"/>
                  </a:cubicBezTo>
                  <a:cubicBezTo>
                    <a:pt x="3485" y="3571"/>
                    <a:pt x="3629" y="3677"/>
                    <a:pt x="3667" y="3677"/>
                  </a:cubicBezTo>
                  <a:cubicBezTo>
                    <a:pt x="3671" y="3677"/>
                    <a:pt x="3673" y="3677"/>
                    <a:pt x="3675" y="3675"/>
                  </a:cubicBezTo>
                  <a:cubicBezTo>
                    <a:pt x="3700" y="3654"/>
                    <a:pt x="3572" y="3490"/>
                    <a:pt x="3240" y="3158"/>
                  </a:cubicBezTo>
                  <a:cubicBezTo>
                    <a:pt x="2223" y="2145"/>
                    <a:pt x="1" y="1"/>
                    <a:pt x="1"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3" name="Google Shape;1883;p16"/>
            <p:cNvSpPr/>
            <p:nvPr/>
          </p:nvSpPr>
          <p:spPr>
            <a:xfrm>
              <a:off x="1856275" y="3995100"/>
              <a:ext cx="91275" cy="90825"/>
            </a:xfrm>
            <a:custGeom>
              <a:avLst/>
              <a:gdLst/>
              <a:ahLst/>
              <a:cxnLst/>
              <a:rect l="l" t="t" r="r" b="b"/>
              <a:pathLst>
                <a:path w="3651" h="3633" extrusionOk="0">
                  <a:moveTo>
                    <a:pt x="1" y="1"/>
                  </a:moveTo>
                  <a:cubicBezTo>
                    <a:pt x="1" y="2"/>
                    <a:pt x="2113" y="2195"/>
                    <a:pt x="3117" y="3191"/>
                  </a:cubicBezTo>
                  <a:cubicBezTo>
                    <a:pt x="3441" y="3522"/>
                    <a:pt x="3585" y="3632"/>
                    <a:pt x="3622" y="3632"/>
                  </a:cubicBezTo>
                  <a:cubicBezTo>
                    <a:pt x="3626" y="3632"/>
                    <a:pt x="3628" y="3632"/>
                    <a:pt x="3630" y="3630"/>
                  </a:cubicBezTo>
                  <a:cubicBezTo>
                    <a:pt x="3650" y="3609"/>
                    <a:pt x="3523" y="3445"/>
                    <a:pt x="3195" y="3117"/>
                  </a:cubicBezTo>
                  <a:cubicBezTo>
                    <a:pt x="2195" y="2109"/>
                    <a:pt x="2" y="1"/>
                    <a:pt x="1"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4" name="Google Shape;1884;p16"/>
            <p:cNvSpPr/>
            <p:nvPr/>
          </p:nvSpPr>
          <p:spPr>
            <a:xfrm>
              <a:off x="1857425" y="3996350"/>
              <a:ext cx="90125" cy="89575"/>
            </a:xfrm>
            <a:custGeom>
              <a:avLst/>
              <a:gdLst/>
              <a:ahLst/>
              <a:cxnLst/>
              <a:rect l="l" t="t" r="r" b="b"/>
              <a:pathLst>
                <a:path w="3605" h="3583" extrusionOk="0">
                  <a:moveTo>
                    <a:pt x="0" y="0"/>
                  </a:moveTo>
                  <a:lnTo>
                    <a:pt x="0" y="0"/>
                  </a:lnTo>
                  <a:cubicBezTo>
                    <a:pt x="1" y="1"/>
                    <a:pt x="2087" y="2157"/>
                    <a:pt x="3075" y="3149"/>
                  </a:cubicBezTo>
                  <a:cubicBezTo>
                    <a:pt x="3403" y="3473"/>
                    <a:pt x="3540" y="3582"/>
                    <a:pt x="3577" y="3582"/>
                  </a:cubicBezTo>
                  <a:cubicBezTo>
                    <a:pt x="3580" y="3582"/>
                    <a:pt x="3582" y="3582"/>
                    <a:pt x="3584" y="3580"/>
                  </a:cubicBezTo>
                  <a:cubicBezTo>
                    <a:pt x="3604" y="3559"/>
                    <a:pt x="3481" y="3400"/>
                    <a:pt x="3153" y="3071"/>
                  </a:cubicBezTo>
                  <a:cubicBezTo>
                    <a:pt x="2165" y="2083"/>
                    <a:pt x="1" y="1"/>
                    <a:pt x="0"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5" name="Google Shape;1885;p16"/>
            <p:cNvSpPr/>
            <p:nvPr/>
          </p:nvSpPr>
          <p:spPr>
            <a:xfrm>
              <a:off x="1858550" y="3997475"/>
              <a:ext cx="89000" cy="88450"/>
            </a:xfrm>
            <a:custGeom>
              <a:avLst/>
              <a:gdLst/>
              <a:ahLst/>
              <a:cxnLst/>
              <a:rect l="l" t="t" r="r" b="b"/>
              <a:pathLst>
                <a:path w="3560" h="3538" extrusionOk="0">
                  <a:moveTo>
                    <a:pt x="8" y="0"/>
                  </a:moveTo>
                  <a:lnTo>
                    <a:pt x="8" y="0"/>
                  </a:lnTo>
                  <a:cubicBezTo>
                    <a:pt x="0" y="0"/>
                    <a:pt x="2059" y="2133"/>
                    <a:pt x="3039" y="3108"/>
                  </a:cubicBezTo>
                  <a:cubicBezTo>
                    <a:pt x="3358" y="3428"/>
                    <a:pt x="3495" y="3538"/>
                    <a:pt x="3532" y="3538"/>
                  </a:cubicBezTo>
                  <a:cubicBezTo>
                    <a:pt x="3535" y="3538"/>
                    <a:pt x="3537" y="3537"/>
                    <a:pt x="3539" y="3535"/>
                  </a:cubicBezTo>
                  <a:cubicBezTo>
                    <a:pt x="3559" y="3514"/>
                    <a:pt x="3436" y="3355"/>
                    <a:pt x="3112" y="3031"/>
                  </a:cubicBezTo>
                  <a:cubicBezTo>
                    <a:pt x="2141" y="2059"/>
                    <a:pt x="8" y="0"/>
                    <a:pt x="8" y="0"/>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6" name="Google Shape;1886;p16"/>
            <p:cNvSpPr/>
            <p:nvPr/>
          </p:nvSpPr>
          <p:spPr>
            <a:xfrm>
              <a:off x="1859875" y="3998700"/>
              <a:ext cx="87675" cy="87225"/>
            </a:xfrm>
            <a:custGeom>
              <a:avLst/>
              <a:gdLst/>
              <a:ahLst/>
              <a:cxnLst/>
              <a:rect l="l" t="t" r="r" b="b"/>
              <a:pathLst>
                <a:path w="3507" h="3489" extrusionOk="0">
                  <a:moveTo>
                    <a:pt x="0" y="0"/>
                  </a:moveTo>
                  <a:lnTo>
                    <a:pt x="0" y="0"/>
                  </a:lnTo>
                  <a:cubicBezTo>
                    <a:pt x="1" y="1"/>
                    <a:pt x="2026" y="2100"/>
                    <a:pt x="2990" y="3064"/>
                  </a:cubicBezTo>
                  <a:cubicBezTo>
                    <a:pt x="3305" y="3383"/>
                    <a:pt x="3442" y="3489"/>
                    <a:pt x="3478" y="3489"/>
                  </a:cubicBezTo>
                  <a:cubicBezTo>
                    <a:pt x="3482" y="3489"/>
                    <a:pt x="3484" y="3488"/>
                    <a:pt x="3486" y="3486"/>
                  </a:cubicBezTo>
                  <a:cubicBezTo>
                    <a:pt x="3506" y="3465"/>
                    <a:pt x="3383" y="3306"/>
                    <a:pt x="3068" y="2986"/>
                  </a:cubicBezTo>
                  <a:cubicBezTo>
                    <a:pt x="2100" y="2022"/>
                    <a:pt x="1" y="1"/>
                    <a:pt x="0"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7" name="Google Shape;1887;p16"/>
            <p:cNvSpPr/>
            <p:nvPr/>
          </p:nvSpPr>
          <p:spPr>
            <a:xfrm>
              <a:off x="1861000" y="3999825"/>
              <a:ext cx="86450" cy="85900"/>
            </a:xfrm>
            <a:custGeom>
              <a:avLst/>
              <a:gdLst/>
              <a:ahLst/>
              <a:cxnLst/>
              <a:rect l="l" t="t" r="r" b="b"/>
              <a:pathLst>
                <a:path w="3458" h="3436" extrusionOk="0">
                  <a:moveTo>
                    <a:pt x="1" y="1"/>
                  </a:moveTo>
                  <a:lnTo>
                    <a:pt x="1" y="1"/>
                  </a:lnTo>
                  <a:cubicBezTo>
                    <a:pt x="1" y="1"/>
                    <a:pt x="1998" y="2071"/>
                    <a:pt x="2945" y="3019"/>
                  </a:cubicBezTo>
                  <a:cubicBezTo>
                    <a:pt x="3259" y="3333"/>
                    <a:pt x="3392" y="3435"/>
                    <a:pt x="3429" y="3435"/>
                  </a:cubicBezTo>
                  <a:cubicBezTo>
                    <a:pt x="3432" y="3435"/>
                    <a:pt x="3435" y="3435"/>
                    <a:pt x="3437" y="3433"/>
                  </a:cubicBezTo>
                  <a:cubicBezTo>
                    <a:pt x="3457" y="3412"/>
                    <a:pt x="3338" y="3261"/>
                    <a:pt x="3023" y="2941"/>
                  </a:cubicBezTo>
                  <a:cubicBezTo>
                    <a:pt x="2071" y="1994"/>
                    <a:pt x="1" y="1"/>
                    <a:pt x="1"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8" name="Google Shape;1888;p16"/>
            <p:cNvSpPr/>
            <p:nvPr/>
          </p:nvSpPr>
          <p:spPr>
            <a:xfrm>
              <a:off x="1862225" y="4000950"/>
              <a:ext cx="85225" cy="84775"/>
            </a:xfrm>
            <a:custGeom>
              <a:avLst/>
              <a:gdLst/>
              <a:ahLst/>
              <a:cxnLst/>
              <a:rect l="l" t="t" r="r" b="b"/>
              <a:pathLst>
                <a:path w="3409" h="3391" extrusionOk="0">
                  <a:moveTo>
                    <a:pt x="1" y="1"/>
                  </a:moveTo>
                  <a:cubicBezTo>
                    <a:pt x="1" y="5"/>
                    <a:pt x="1969" y="2047"/>
                    <a:pt x="2900" y="2978"/>
                  </a:cubicBezTo>
                  <a:cubicBezTo>
                    <a:pt x="3210" y="3288"/>
                    <a:pt x="3343" y="3390"/>
                    <a:pt x="3380" y="3390"/>
                  </a:cubicBezTo>
                  <a:cubicBezTo>
                    <a:pt x="3383" y="3390"/>
                    <a:pt x="3386" y="3390"/>
                    <a:pt x="3388" y="3388"/>
                  </a:cubicBezTo>
                  <a:cubicBezTo>
                    <a:pt x="3408" y="3367"/>
                    <a:pt x="3289" y="3216"/>
                    <a:pt x="2978" y="2900"/>
                  </a:cubicBezTo>
                  <a:cubicBezTo>
                    <a:pt x="2039" y="1965"/>
                    <a:pt x="1" y="1"/>
                    <a:pt x="1" y="1"/>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9" name="Google Shape;1889;p16"/>
            <p:cNvSpPr/>
            <p:nvPr/>
          </p:nvSpPr>
          <p:spPr>
            <a:xfrm>
              <a:off x="1863350" y="4002300"/>
              <a:ext cx="84000" cy="83625"/>
            </a:xfrm>
            <a:custGeom>
              <a:avLst/>
              <a:gdLst/>
              <a:ahLst/>
              <a:cxnLst/>
              <a:rect l="l" t="t" r="r" b="b"/>
              <a:pathLst>
                <a:path w="3360" h="3345" extrusionOk="0">
                  <a:moveTo>
                    <a:pt x="1" y="0"/>
                  </a:moveTo>
                  <a:lnTo>
                    <a:pt x="1" y="0"/>
                  </a:lnTo>
                  <a:cubicBezTo>
                    <a:pt x="1" y="1"/>
                    <a:pt x="1936" y="2009"/>
                    <a:pt x="2855" y="2936"/>
                  </a:cubicBezTo>
                  <a:cubicBezTo>
                    <a:pt x="3166" y="3240"/>
                    <a:pt x="3296" y="3345"/>
                    <a:pt x="3331" y="3345"/>
                  </a:cubicBezTo>
                  <a:cubicBezTo>
                    <a:pt x="3335" y="3345"/>
                    <a:pt x="3337" y="3344"/>
                    <a:pt x="3339" y="3342"/>
                  </a:cubicBezTo>
                  <a:cubicBezTo>
                    <a:pt x="3359" y="3321"/>
                    <a:pt x="3240" y="3166"/>
                    <a:pt x="2933" y="2858"/>
                  </a:cubicBezTo>
                  <a:cubicBezTo>
                    <a:pt x="2010" y="1936"/>
                    <a:pt x="1" y="1"/>
                    <a:pt x="1"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0" name="Google Shape;1890;p16"/>
            <p:cNvSpPr/>
            <p:nvPr/>
          </p:nvSpPr>
          <p:spPr>
            <a:xfrm>
              <a:off x="1864500" y="4003425"/>
              <a:ext cx="82950" cy="82300"/>
            </a:xfrm>
            <a:custGeom>
              <a:avLst/>
              <a:gdLst/>
              <a:ahLst/>
              <a:cxnLst/>
              <a:rect l="l" t="t" r="r" b="b"/>
              <a:pathLst>
                <a:path w="3318" h="3292" extrusionOk="0">
                  <a:moveTo>
                    <a:pt x="4" y="0"/>
                  </a:moveTo>
                  <a:lnTo>
                    <a:pt x="4" y="0"/>
                  </a:lnTo>
                  <a:cubicBezTo>
                    <a:pt x="0" y="0"/>
                    <a:pt x="1911" y="1977"/>
                    <a:pt x="2821" y="2891"/>
                  </a:cubicBezTo>
                  <a:cubicBezTo>
                    <a:pt x="3124" y="3190"/>
                    <a:pt x="3253" y="3291"/>
                    <a:pt x="3289" y="3291"/>
                  </a:cubicBezTo>
                  <a:cubicBezTo>
                    <a:pt x="3292" y="3291"/>
                    <a:pt x="3295" y="3291"/>
                    <a:pt x="3297" y="3289"/>
                  </a:cubicBezTo>
                  <a:cubicBezTo>
                    <a:pt x="3317" y="3268"/>
                    <a:pt x="3203" y="3121"/>
                    <a:pt x="2895" y="2813"/>
                  </a:cubicBezTo>
                  <a:cubicBezTo>
                    <a:pt x="1985" y="1907"/>
                    <a:pt x="4" y="0"/>
                    <a:pt x="4" y="0"/>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1" name="Google Shape;1891;p16"/>
            <p:cNvSpPr/>
            <p:nvPr/>
          </p:nvSpPr>
          <p:spPr>
            <a:xfrm>
              <a:off x="1865825" y="4004550"/>
              <a:ext cx="81525" cy="81075"/>
            </a:xfrm>
            <a:custGeom>
              <a:avLst/>
              <a:gdLst/>
              <a:ahLst/>
              <a:cxnLst/>
              <a:rect l="l" t="t" r="r" b="b"/>
              <a:pathLst>
                <a:path w="3261" h="3243" extrusionOk="0">
                  <a:moveTo>
                    <a:pt x="0" y="0"/>
                  </a:moveTo>
                  <a:cubicBezTo>
                    <a:pt x="1" y="1"/>
                    <a:pt x="1874" y="1952"/>
                    <a:pt x="2772" y="2846"/>
                  </a:cubicBezTo>
                  <a:cubicBezTo>
                    <a:pt x="3067" y="3144"/>
                    <a:pt x="3195" y="3242"/>
                    <a:pt x="3232" y="3242"/>
                  </a:cubicBezTo>
                  <a:cubicBezTo>
                    <a:pt x="3235" y="3242"/>
                    <a:pt x="3238" y="3241"/>
                    <a:pt x="3240" y="3240"/>
                  </a:cubicBezTo>
                  <a:cubicBezTo>
                    <a:pt x="3260" y="3223"/>
                    <a:pt x="3145" y="3076"/>
                    <a:pt x="2842" y="2772"/>
                  </a:cubicBezTo>
                  <a:cubicBezTo>
                    <a:pt x="1952" y="1878"/>
                    <a:pt x="1" y="1"/>
                    <a:pt x="0" y="0"/>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2" name="Google Shape;1892;p16"/>
            <p:cNvSpPr/>
            <p:nvPr/>
          </p:nvSpPr>
          <p:spPr>
            <a:xfrm>
              <a:off x="1866950" y="4005675"/>
              <a:ext cx="80400" cy="79950"/>
            </a:xfrm>
            <a:custGeom>
              <a:avLst/>
              <a:gdLst/>
              <a:ahLst/>
              <a:cxnLst/>
              <a:rect l="l" t="t" r="r" b="b"/>
              <a:pathLst>
                <a:path w="3216" h="3198" extrusionOk="0">
                  <a:moveTo>
                    <a:pt x="0" y="0"/>
                  </a:moveTo>
                  <a:cubicBezTo>
                    <a:pt x="0" y="9"/>
                    <a:pt x="1850" y="1923"/>
                    <a:pt x="2731" y="2805"/>
                  </a:cubicBezTo>
                  <a:cubicBezTo>
                    <a:pt x="3026" y="3100"/>
                    <a:pt x="3148" y="3197"/>
                    <a:pt x="3186" y="3197"/>
                  </a:cubicBezTo>
                  <a:cubicBezTo>
                    <a:pt x="3190" y="3197"/>
                    <a:pt x="3193" y="3196"/>
                    <a:pt x="3195" y="3195"/>
                  </a:cubicBezTo>
                  <a:cubicBezTo>
                    <a:pt x="3215" y="3174"/>
                    <a:pt x="3100" y="3031"/>
                    <a:pt x="2805" y="2735"/>
                  </a:cubicBezTo>
                  <a:cubicBezTo>
                    <a:pt x="1920" y="1854"/>
                    <a:pt x="1" y="0"/>
                    <a:pt x="0" y="0"/>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3" name="Google Shape;1893;p16"/>
            <p:cNvSpPr/>
            <p:nvPr/>
          </p:nvSpPr>
          <p:spPr>
            <a:xfrm>
              <a:off x="1868075" y="4007000"/>
              <a:ext cx="79075" cy="78625"/>
            </a:xfrm>
            <a:custGeom>
              <a:avLst/>
              <a:gdLst/>
              <a:ahLst/>
              <a:cxnLst/>
              <a:rect l="l" t="t" r="r" b="b"/>
              <a:pathLst>
                <a:path w="3163" h="3145" extrusionOk="0">
                  <a:moveTo>
                    <a:pt x="1" y="1"/>
                  </a:moveTo>
                  <a:lnTo>
                    <a:pt x="1" y="1"/>
                  </a:lnTo>
                  <a:cubicBezTo>
                    <a:pt x="1" y="1"/>
                    <a:pt x="1821" y="1887"/>
                    <a:pt x="2686" y="2756"/>
                  </a:cubicBezTo>
                  <a:cubicBezTo>
                    <a:pt x="2977" y="3047"/>
                    <a:pt x="3098" y="3144"/>
                    <a:pt x="3134" y="3144"/>
                  </a:cubicBezTo>
                  <a:cubicBezTo>
                    <a:pt x="3137" y="3144"/>
                    <a:pt x="3140" y="3143"/>
                    <a:pt x="3142" y="3142"/>
                  </a:cubicBezTo>
                  <a:cubicBezTo>
                    <a:pt x="3162" y="3121"/>
                    <a:pt x="3055" y="2982"/>
                    <a:pt x="2760" y="2686"/>
                  </a:cubicBezTo>
                  <a:cubicBezTo>
                    <a:pt x="1891" y="1821"/>
                    <a:pt x="1" y="1"/>
                    <a:pt x="1" y="1"/>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4" name="Google Shape;1894;p16"/>
            <p:cNvSpPr/>
            <p:nvPr/>
          </p:nvSpPr>
          <p:spPr>
            <a:xfrm>
              <a:off x="1869200" y="4008125"/>
              <a:ext cx="78150" cy="77500"/>
            </a:xfrm>
            <a:custGeom>
              <a:avLst/>
              <a:gdLst/>
              <a:ahLst/>
              <a:cxnLst/>
              <a:rect l="l" t="t" r="r" b="b"/>
              <a:pathLst>
                <a:path w="3126" h="3100" extrusionOk="0">
                  <a:moveTo>
                    <a:pt x="9" y="1"/>
                  </a:moveTo>
                  <a:cubicBezTo>
                    <a:pt x="1" y="1"/>
                    <a:pt x="1797" y="1862"/>
                    <a:pt x="2654" y="2715"/>
                  </a:cubicBezTo>
                  <a:cubicBezTo>
                    <a:pt x="2937" y="3002"/>
                    <a:pt x="3061" y="3099"/>
                    <a:pt x="3097" y="3099"/>
                  </a:cubicBezTo>
                  <a:cubicBezTo>
                    <a:pt x="3100" y="3099"/>
                    <a:pt x="3103" y="3099"/>
                    <a:pt x="3105" y="3097"/>
                  </a:cubicBezTo>
                  <a:cubicBezTo>
                    <a:pt x="3125" y="3076"/>
                    <a:pt x="3015" y="2937"/>
                    <a:pt x="2723" y="2646"/>
                  </a:cubicBezTo>
                  <a:cubicBezTo>
                    <a:pt x="1866" y="1789"/>
                    <a:pt x="9" y="1"/>
                    <a:pt x="9"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5" name="Google Shape;1895;p16"/>
            <p:cNvSpPr/>
            <p:nvPr/>
          </p:nvSpPr>
          <p:spPr>
            <a:xfrm>
              <a:off x="1870525" y="4009250"/>
              <a:ext cx="76625" cy="76375"/>
            </a:xfrm>
            <a:custGeom>
              <a:avLst/>
              <a:gdLst/>
              <a:ahLst/>
              <a:cxnLst/>
              <a:rect l="l" t="t" r="r" b="b"/>
              <a:pathLst>
                <a:path w="3065" h="3055" extrusionOk="0">
                  <a:moveTo>
                    <a:pt x="1" y="1"/>
                  </a:moveTo>
                  <a:cubicBezTo>
                    <a:pt x="1" y="1"/>
                    <a:pt x="1760" y="1834"/>
                    <a:pt x="2605" y="2670"/>
                  </a:cubicBezTo>
                  <a:cubicBezTo>
                    <a:pt x="2888" y="2957"/>
                    <a:pt x="3009" y="3054"/>
                    <a:pt x="3044" y="3054"/>
                  </a:cubicBezTo>
                  <a:cubicBezTo>
                    <a:pt x="3047" y="3054"/>
                    <a:pt x="3050" y="3054"/>
                    <a:pt x="3052" y="3052"/>
                  </a:cubicBezTo>
                  <a:cubicBezTo>
                    <a:pt x="3064" y="3031"/>
                    <a:pt x="2957" y="2892"/>
                    <a:pt x="2670" y="2605"/>
                  </a:cubicBezTo>
                  <a:cubicBezTo>
                    <a:pt x="1830" y="1760"/>
                    <a:pt x="1" y="1"/>
                    <a:pt x="1"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6" name="Google Shape;1896;p16"/>
            <p:cNvSpPr/>
            <p:nvPr/>
          </p:nvSpPr>
          <p:spPr>
            <a:xfrm>
              <a:off x="1871675" y="4010500"/>
              <a:ext cx="75475" cy="75025"/>
            </a:xfrm>
            <a:custGeom>
              <a:avLst/>
              <a:gdLst/>
              <a:ahLst/>
              <a:cxnLst/>
              <a:rect l="l" t="t" r="r" b="b"/>
              <a:pathLst>
                <a:path w="3019" h="3001" extrusionOk="0">
                  <a:moveTo>
                    <a:pt x="0" y="0"/>
                  </a:moveTo>
                  <a:cubicBezTo>
                    <a:pt x="0" y="4"/>
                    <a:pt x="1730" y="1796"/>
                    <a:pt x="2563" y="2620"/>
                  </a:cubicBezTo>
                  <a:cubicBezTo>
                    <a:pt x="2841" y="2906"/>
                    <a:pt x="2959" y="3000"/>
                    <a:pt x="2996" y="3000"/>
                  </a:cubicBezTo>
                  <a:cubicBezTo>
                    <a:pt x="3000" y="3000"/>
                    <a:pt x="3003" y="2999"/>
                    <a:pt x="3006" y="2998"/>
                  </a:cubicBezTo>
                  <a:cubicBezTo>
                    <a:pt x="3018" y="2977"/>
                    <a:pt x="2916" y="2842"/>
                    <a:pt x="2629" y="2555"/>
                  </a:cubicBezTo>
                  <a:cubicBezTo>
                    <a:pt x="1800" y="1730"/>
                    <a:pt x="0" y="0"/>
                    <a:pt x="0" y="0"/>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7" name="Google Shape;1897;p16"/>
            <p:cNvSpPr/>
            <p:nvPr/>
          </p:nvSpPr>
          <p:spPr>
            <a:xfrm>
              <a:off x="1872800" y="4011725"/>
              <a:ext cx="74225" cy="73900"/>
            </a:xfrm>
            <a:custGeom>
              <a:avLst/>
              <a:gdLst/>
              <a:ahLst/>
              <a:cxnLst/>
              <a:rect l="l" t="t" r="r" b="b"/>
              <a:pathLst>
                <a:path w="2969" h="2956" extrusionOk="0">
                  <a:moveTo>
                    <a:pt x="0" y="0"/>
                  </a:moveTo>
                  <a:lnTo>
                    <a:pt x="0" y="0"/>
                  </a:lnTo>
                  <a:cubicBezTo>
                    <a:pt x="1" y="1"/>
                    <a:pt x="1702" y="1768"/>
                    <a:pt x="2518" y="2584"/>
                  </a:cubicBezTo>
                  <a:cubicBezTo>
                    <a:pt x="2796" y="2862"/>
                    <a:pt x="2917" y="2956"/>
                    <a:pt x="2946" y="2956"/>
                  </a:cubicBezTo>
                  <a:cubicBezTo>
                    <a:pt x="2949" y="2956"/>
                    <a:pt x="2951" y="2955"/>
                    <a:pt x="2953" y="2953"/>
                  </a:cubicBezTo>
                  <a:cubicBezTo>
                    <a:pt x="2969" y="2932"/>
                    <a:pt x="2866" y="2801"/>
                    <a:pt x="2584" y="2518"/>
                  </a:cubicBezTo>
                  <a:cubicBezTo>
                    <a:pt x="1772" y="1702"/>
                    <a:pt x="1" y="1"/>
                    <a:pt x="0"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8" name="Google Shape;1898;p16"/>
            <p:cNvSpPr/>
            <p:nvPr/>
          </p:nvSpPr>
          <p:spPr>
            <a:xfrm>
              <a:off x="1873925" y="4012850"/>
              <a:ext cx="73225" cy="72775"/>
            </a:xfrm>
            <a:custGeom>
              <a:avLst/>
              <a:gdLst/>
              <a:ahLst/>
              <a:cxnLst/>
              <a:rect l="l" t="t" r="r" b="b"/>
              <a:pathLst>
                <a:path w="2929" h="2911" extrusionOk="0">
                  <a:moveTo>
                    <a:pt x="8" y="0"/>
                  </a:moveTo>
                  <a:cubicBezTo>
                    <a:pt x="0" y="0"/>
                    <a:pt x="1677" y="1739"/>
                    <a:pt x="2481" y="2543"/>
                  </a:cubicBezTo>
                  <a:cubicBezTo>
                    <a:pt x="2756" y="2817"/>
                    <a:pt x="2869" y="2911"/>
                    <a:pt x="2906" y="2911"/>
                  </a:cubicBezTo>
                  <a:cubicBezTo>
                    <a:pt x="2910" y="2911"/>
                    <a:pt x="2913" y="2910"/>
                    <a:pt x="2916" y="2908"/>
                  </a:cubicBezTo>
                  <a:cubicBezTo>
                    <a:pt x="2928" y="2887"/>
                    <a:pt x="2834" y="2760"/>
                    <a:pt x="2551" y="2477"/>
                  </a:cubicBezTo>
                  <a:cubicBezTo>
                    <a:pt x="1747" y="1673"/>
                    <a:pt x="8" y="0"/>
                    <a:pt x="8" y="0"/>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9" name="Google Shape;1899;p16"/>
            <p:cNvSpPr/>
            <p:nvPr/>
          </p:nvSpPr>
          <p:spPr>
            <a:xfrm>
              <a:off x="1875150" y="4014075"/>
              <a:ext cx="71875" cy="71450"/>
            </a:xfrm>
            <a:custGeom>
              <a:avLst/>
              <a:gdLst/>
              <a:ahLst/>
              <a:cxnLst/>
              <a:rect l="l" t="t" r="r" b="b"/>
              <a:pathLst>
                <a:path w="2875" h="2858" extrusionOk="0">
                  <a:moveTo>
                    <a:pt x="5" y="1"/>
                  </a:moveTo>
                  <a:lnTo>
                    <a:pt x="5" y="1"/>
                  </a:lnTo>
                  <a:cubicBezTo>
                    <a:pt x="0" y="1"/>
                    <a:pt x="1645" y="1706"/>
                    <a:pt x="2436" y="2494"/>
                  </a:cubicBezTo>
                  <a:cubicBezTo>
                    <a:pt x="2703" y="2765"/>
                    <a:pt x="2816" y="2857"/>
                    <a:pt x="2850" y="2857"/>
                  </a:cubicBezTo>
                  <a:cubicBezTo>
                    <a:pt x="2854" y="2857"/>
                    <a:pt x="2857" y="2856"/>
                    <a:pt x="2859" y="2855"/>
                  </a:cubicBezTo>
                  <a:cubicBezTo>
                    <a:pt x="2875" y="2834"/>
                    <a:pt x="2777" y="2707"/>
                    <a:pt x="2502" y="2428"/>
                  </a:cubicBezTo>
                  <a:cubicBezTo>
                    <a:pt x="1710" y="1641"/>
                    <a:pt x="5" y="1"/>
                    <a:pt x="5" y="1"/>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0" name="Google Shape;1900;p16"/>
            <p:cNvSpPr/>
            <p:nvPr/>
          </p:nvSpPr>
          <p:spPr>
            <a:xfrm>
              <a:off x="1876375" y="4015200"/>
              <a:ext cx="70650" cy="70325"/>
            </a:xfrm>
            <a:custGeom>
              <a:avLst/>
              <a:gdLst/>
              <a:ahLst/>
              <a:cxnLst/>
              <a:rect l="l" t="t" r="r" b="b"/>
              <a:pathLst>
                <a:path w="2826" h="2813" extrusionOk="0">
                  <a:moveTo>
                    <a:pt x="1" y="1"/>
                  </a:moveTo>
                  <a:cubicBezTo>
                    <a:pt x="1" y="5"/>
                    <a:pt x="1616" y="1682"/>
                    <a:pt x="2391" y="2453"/>
                  </a:cubicBezTo>
                  <a:cubicBezTo>
                    <a:pt x="2658" y="2720"/>
                    <a:pt x="2775" y="2812"/>
                    <a:pt x="2803" y="2812"/>
                  </a:cubicBezTo>
                  <a:cubicBezTo>
                    <a:pt x="2806" y="2812"/>
                    <a:pt x="2808" y="2811"/>
                    <a:pt x="2810" y="2810"/>
                  </a:cubicBezTo>
                  <a:cubicBezTo>
                    <a:pt x="2826" y="2789"/>
                    <a:pt x="2728" y="2662"/>
                    <a:pt x="2457" y="2387"/>
                  </a:cubicBezTo>
                  <a:cubicBezTo>
                    <a:pt x="1678" y="1612"/>
                    <a:pt x="1" y="1"/>
                    <a:pt x="1"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1" name="Google Shape;1901;p16"/>
            <p:cNvSpPr/>
            <p:nvPr/>
          </p:nvSpPr>
          <p:spPr>
            <a:xfrm>
              <a:off x="1877600" y="4016325"/>
              <a:ext cx="69325" cy="69050"/>
            </a:xfrm>
            <a:custGeom>
              <a:avLst/>
              <a:gdLst/>
              <a:ahLst/>
              <a:cxnLst/>
              <a:rect l="l" t="t" r="r" b="b"/>
              <a:pathLst>
                <a:path w="2773" h="2762" extrusionOk="0">
                  <a:moveTo>
                    <a:pt x="1" y="1"/>
                  </a:moveTo>
                  <a:cubicBezTo>
                    <a:pt x="1" y="5"/>
                    <a:pt x="1584" y="1653"/>
                    <a:pt x="2346" y="2412"/>
                  </a:cubicBezTo>
                  <a:cubicBezTo>
                    <a:pt x="2613" y="2682"/>
                    <a:pt x="2724" y="2762"/>
                    <a:pt x="2752" y="2762"/>
                  </a:cubicBezTo>
                  <a:cubicBezTo>
                    <a:pt x="2754" y="2762"/>
                    <a:pt x="2755" y="2761"/>
                    <a:pt x="2756" y="2760"/>
                  </a:cubicBezTo>
                  <a:cubicBezTo>
                    <a:pt x="2773" y="2744"/>
                    <a:pt x="2679" y="2621"/>
                    <a:pt x="2408" y="2350"/>
                  </a:cubicBezTo>
                  <a:cubicBezTo>
                    <a:pt x="1645" y="1584"/>
                    <a:pt x="1" y="1"/>
                    <a:pt x="1"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2" name="Google Shape;1902;p16"/>
            <p:cNvSpPr/>
            <p:nvPr/>
          </p:nvSpPr>
          <p:spPr>
            <a:xfrm>
              <a:off x="1878725" y="4017675"/>
              <a:ext cx="68200" cy="67700"/>
            </a:xfrm>
            <a:custGeom>
              <a:avLst/>
              <a:gdLst/>
              <a:ahLst/>
              <a:cxnLst/>
              <a:rect l="l" t="t" r="r" b="b"/>
              <a:pathLst>
                <a:path w="2728" h="2708" extrusionOk="0">
                  <a:moveTo>
                    <a:pt x="1" y="0"/>
                  </a:moveTo>
                  <a:lnTo>
                    <a:pt x="1" y="0"/>
                  </a:lnTo>
                  <a:cubicBezTo>
                    <a:pt x="1" y="1"/>
                    <a:pt x="1559" y="1612"/>
                    <a:pt x="2305" y="2362"/>
                  </a:cubicBezTo>
                  <a:cubicBezTo>
                    <a:pt x="2568" y="2629"/>
                    <a:pt x="2679" y="2708"/>
                    <a:pt x="2707" y="2708"/>
                  </a:cubicBezTo>
                  <a:cubicBezTo>
                    <a:pt x="2709" y="2708"/>
                    <a:pt x="2710" y="2707"/>
                    <a:pt x="2711" y="2706"/>
                  </a:cubicBezTo>
                  <a:cubicBezTo>
                    <a:pt x="2728" y="2690"/>
                    <a:pt x="2634" y="2567"/>
                    <a:pt x="2367" y="2300"/>
                  </a:cubicBezTo>
                  <a:cubicBezTo>
                    <a:pt x="1621" y="1550"/>
                    <a:pt x="1" y="1"/>
                    <a:pt x="1" y="0"/>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3" name="Google Shape;1903;p16"/>
            <p:cNvSpPr/>
            <p:nvPr/>
          </p:nvSpPr>
          <p:spPr>
            <a:xfrm>
              <a:off x="1879875" y="4018800"/>
              <a:ext cx="67050" cy="66575"/>
            </a:xfrm>
            <a:custGeom>
              <a:avLst/>
              <a:gdLst/>
              <a:ahLst/>
              <a:cxnLst/>
              <a:rect l="l" t="t" r="r" b="b"/>
              <a:pathLst>
                <a:path w="2682" h="2663" extrusionOk="0">
                  <a:moveTo>
                    <a:pt x="4" y="0"/>
                  </a:moveTo>
                  <a:cubicBezTo>
                    <a:pt x="0" y="0"/>
                    <a:pt x="1530" y="1587"/>
                    <a:pt x="2268" y="2321"/>
                  </a:cubicBezTo>
                  <a:cubicBezTo>
                    <a:pt x="2527" y="2584"/>
                    <a:pt x="2634" y="2663"/>
                    <a:pt x="2661" y="2663"/>
                  </a:cubicBezTo>
                  <a:cubicBezTo>
                    <a:pt x="2663" y="2663"/>
                    <a:pt x="2664" y="2662"/>
                    <a:pt x="2665" y="2661"/>
                  </a:cubicBezTo>
                  <a:cubicBezTo>
                    <a:pt x="2682" y="2645"/>
                    <a:pt x="2588" y="2522"/>
                    <a:pt x="2329" y="2260"/>
                  </a:cubicBezTo>
                  <a:cubicBezTo>
                    <a:pt x="1595" y="1526"/>
                    <a:pt x="4" y="0"/>
                    <a:pt x="4" y="0"/>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4" name="Google Shape;1904;p16"/>
            <p:cNvSpPr/>
            <p:nvPr/>
          </p:nvSpPr>
          <p:spPr>
            <a:xfrm>
              <a:off x="1881200" y="4019925"/>
              <a:ext cx="65825" cy="65450"/>
            </a:xfrm>
            <a:custGeom>
              <a:avLst/>
              <a:gdLst/>
              <a:ahLst/>
              <a:cxnLst/>
              <a:rect l="l" t="t" r="r" b="b"/>
              <a:pathLst>
                <a:path w="2633" h="2618" extrusionOk="0">
                  <a:moveTo>
                    <a:pt x="0" y="0"/>
                  </a:moveTo>
                  <a:cubicBezTo>
                    <a:pt x="0" y="4"/>
                    <a:pt x="1497" y="1558"/>
                    <a:pt x="2219" y="2280"/>
                  </a:cubicBezTo>
                  <a:cubicBezTo>
                    <a:pt x="2474" y="2539"/>
                    <a:pt x="2581" y="2618"/>
                    <a:pt x="2608" y="2618"/>
                  </a:cubicBezTo>
                  <a:cubicBezTo>
                    <a:pt x="2610" y="2618"/>
                    <a:pt x="2611" y="2617"/>
                    <a:pt x="2612" y="2616"/>
                  </a:cubicBezTo>
                  <a:cubicBezTo>
                    <a:pt x="2633" y="2600"/>
                    <a:pt x="2543" y="2481"/>
                    <a:pt x="2280" y="2219"/>
                  </a:cubicBezTo>
                  <a:cubicBezTo>
                    <a:pt x="1559" y="1497"/>
                    <a:pt x="1" y="0"/>
                    <a:pt x="0"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5" name="Google Shape;1905;p16"/>
            <p:cNvSpPr/>
            <p:nvPr/>
          </p:nvSpPr>
          <p:spPr>
            <a:xfrm>
              <a:off x="1882325" y="4021050"/>
              <a:ext cx="64600" cy="64150"/>
            </a:xfrm>
            <a:custGeom>
              <a:avLst/>
              <a:gdLst/>
              <a:ahLst/>
              <a:cxnLst/>
              <a:rect l="l" t="t" r="r" b="b"/>
              <a:pathLst>
                <a:path w="2584" h="2566" extrusionOk="0">
                  <a:moveTo>
                    <a:pt x="1" y="0"/>
                  </a:moveTo>
                  <a:cubicBezTo>
                    <a:pt x="1" y="9"/>
                    <a:pt x="1464" y="1530"/>
                    <a:pt x="2174" y="2235"/>
                  </a:cubicBezTo>
                  <a:cubicBezTo>
                    <a:pt x="2424" y="2485"/>
                    <a:pt x="2524" y="2565"/>
                    <a:pt x="2556" y="2565"/>
                  </a:cubicBezTo>
                  <a:cubicBezTo>
                    <a:pt x="2559" y="2565"/>
                    <a:pt x="2562" y="2565"/>
                    <a:pt x="2563" y="2563"/>
                  </a:cubicBezTo>
                  <a:cubicBezTo>
                    <a:pt x="2584" y="2551"/>
                    <a:pt x="2490" y="2432"/>
                    <a:pt x="2235" y="2174"/>
                  </a:cubicBezTo>
                  <a:cubicBezTo>
                    <a:pt x="1526" y="1468"/>
                    <a:pt x="1" y="1"/>
                    <a:pt x="1"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6" name="Google Shape;1906;p16"/>
            <p:cNvSpPr/>
            <p:nvPr/>
          </p:nvSpPr>
          <p:spPr>
            <a:xfrm>
              <a:off x="1883450" y="4022375"/>
              <a:ext cx="63475" cy="63000"/>
            </a:xfrm>
            <a:custGeom>
              <a:avLst/>
              <a:gdLst/>
              <a:ahLst/>
              <a:cxnLst/>
              <a:rect l="l" t="t" r="r" b="b"/>
              <a:pathLst>
                <a:path w="2539" h="2520" extrusionOk="0">
                  <a:moveTo>
                    <a:pt x="1" y="1"/>
                  </a:moveTo>
                  <a:lnTo>
                    <a:pt x="1" y="1"/>
                  </a:lnTo>
                  <a:cubicBezTo>
                    <a:pt x="1" y="1"/>
                    <a:pt x="1440" y="1497"/>
                    <a:pt x="2133" y="2194"/>
                  </a:cubicBezTo>
                  <a:cubicBezTo>
                    <a:pt x="2383" y="2445"/>
                    <a:pt x="2486" y="2520"/>
                    <a:pt x="2513" y="2520"/>
                  </a:cubicBezTo>
                  <a:cubicBezTo>
                    <a:pt x="2515" y="2520"/>
                    <a:pt x="2517" y="2519"/>
                    <a:pt x="2518" y="2518"/>
                  </a:cubicBezTo>
                  <a:cubicBezTo>
                    <a:pt x="2539" y="2502"/>
                    <a:pt x="2445" y="2383"/>
                    <a:pt x="2194" y="2133"/>
                  </a:cubicBezTo>
                  <a:cubicBezTo>
                    <a:pt x="1497" y="1436"/>
                    <a:pt x="1" y="1"/>
                    <a:pt x="1"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7" name="Google Shape;1907;p16"/>
            <p:cNvSpPr/>
            <p:nvPr/>
          </p:nvSpPr>
          <p:spPr>
            <a:xfrm>
              <a:off x="1884575" y="4023500"/>
              <a:ext cx="62350" cy="61875"/>
            </a:xfrm>
            <a:custGeom>
              <a:avLst/>
              <a:gdLst/>
              <a:ahLst/>
              <a:cxnLst/>
              <a:rect l="l" t="t" r="r" b="b"/>
              <a:pathLst>
                <a:path w="2494" h="2475" extrusionOk="0">
                  <a:moveTo>
                    <a:pt x="9" y="1"/>
                  </a:moveTo>
                  <a:lnTo>
                    <a:pt x="9" y="1"/>
                  </a:lnTo>
                  <a:cubicBezTo>
                    <a:pt x="1" y="1"/>
                    <a:pt x="1411" y="1469"/>
                    <a:pt x="2092" y="2154"/>
                  </a:cubicBezTo>
                  <a:cubicBezTo>
                    <a:pt x="2339" y="2400"/>
                    <a:pt x="2441" y="2475"/>
                    <a:pt x="2468" y="2475"/>
                  </a:cubicBezTo>
                  <a:cubicBezTo>
                    <a:pt x="2470" y="2475"/>
                    <a:pt x="2472" y="2474"/>
                    <a:pt x="2473" y="2473"/>
                  </a:cubicBezTo>
                  <a:cubicBezTo>
                    <a:pt x="2494" y="2457"/>
                    <a:pt x="2408" y="2342"/>
                    <a:pt x="2154" y="2092"/>
                  </a:cubicBezTo>
                  <a:cubicBezTo>
                    <a:pt x="1473" y="1411"/>
                    <a:pt x="9" y="1"/>
                    <a:pt x="9"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8" name="Google Shape;1908;p16"/>
            <p:cNvSpPr/>
            <p:nvPr/>
          </p:nvSpPr>
          <p:spPr>
            <a:xfrm>
              <a:off x="1885800" y="4024625"/>
              <a:ext cx="61125" cy="60575"/>
            </a:xfrm>
            <a:custGeom>
              <a:avLst/>
              <a:gdLst/>
              <a:ahLst/>
              <a:cxnLst/>
              <a:rect l="l" t="t" r="r" b="b"/>
              <a:pathLst>
                <a:path w="2445" h="2423" extrusionOk="0">
                  <a:moveTo>
                    <a:pt x="5" y="1"/>
                  </a:moveTo>
                  <a:cubicBezTo>
                    <a:pt x="5" y="1"/>
                    <a:pt x="5" y="1"/>
                    <a:pt x="5" y="1"/>
                  </a:cubicBezTo>
                  <a:cubicBezTo>
                    <a:pt x="1" y="5"/>
                    <a:pt x="1383" y="1436"/>
                    <a:pt x="2055" y="2104"/>
                  </a:cubicBezTo>
                  <a:cubicBezTo>
                    <a:pt x="2297" y="2346"/>
                    <a:pt x="2394" y="2423"/>
                    <a:pt x="2422" y="2423"/>
                  </a:cubicBezTo>
                  <a:cubicBezTo>
                    <a:pt x="2425" y="2423"/>
                    <a:pt x="2427" y="2422"/>
                    <a:pt x="2428" y="2420"/>
                  </a:cubicBezTo>
                  <a:cubicBezTo>
                    <a:pt x="2445" y="2408"/>
                    <a:pt x="2359" y="2293"/>
                    <a:pt x="2113" y="2047"/>
                  </a:cubicBezTo>
                  <a:cubicBezTo>
                    <a:pt x="1441" y="1384"/>
                    <a:pt x="13" y="1"/>
                    <a:pt x="5" y="1"/>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9" name="Google Shape;1909;p16"/>
            <p:cNvSpPr/>
            <p:nvPr/>
          </p:nvSpPr>
          <p:spPr>
            <a:xfrm>
              <a:off x="1887050" y="4025875"/>
              <a:ext cx="59775" cy="59325"/>
            </a:xfrm>
            <a:custGeom>
              <a:avLst/>
              <a:gdLst/>
              <a:ahLst/>
              <a:cxnLst/>
              <a:rect l="l" t="t" r="r" b="b"/>
              <a:pathLst>
                <a:path w="2391" h="2373" extrusionOk="0">
                  <a:moveTo>
                    <a:pt x="0" y="0"/>
                  </a:moveTo>
                  <a:cubicBezTo>
                    <a:pt x="0" y="0"/>
                    <a:pt x="0" y="0"/>
                    <a:pt x="0" y="0"/>
                  </a:cubicBezTo>
                  <a:cubicBezTo>
                    <a:pt x="0" y="4"/>
                    <a:pt x="1349" y="1407"/>
                    <a:pt x="2005" y="2059"/>
                  </a:cubicBezTo>
                  <a:cubicBezTo>
                    <a:pt x="2243" y="2296"/>
                    <a:pt x="2339" y="2373"/>
                    <a:pt x="2368" y="2373"/>
                  </a:cubicBezTo>
                  <a:cubicBezTo>
                    <a:pt x="2371" y="2373"/>
                    <a:pt x="2373" y="2372"/>
                    <a:pt x="2374" y="2370"/>
                  </a:cubicBezTo>
                  <a:cubicBezTo>
                    <a:pt x="2391" y="2358"/>
                    <a:pt x="2301" y="2243"/>
                    <a:pt x="2063" y="2001"/>
                  </a:cubicBezTo>
                  <a:cubicBezTo>
                    <a:pt x="1409" y="1347"/>
                    <a:pt x="13" y="0"/>
                    <a:pt x="0" y="0"/>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0" name="Google Shape;1910;p16"/>
            <p:cNvSpPr/>
            <p:nvPr/>
          </p:nvSpPr>
          <p:spPr>
            <a:xfrm>
              <a:off x="1888175" y="4027100"/>
              <a:ext cx="58650" cy="58275"/>
            </a:xfrm>
            <a:custGeom>
              <a:avLst/>
              <a:gdLst/>
              <a:ahLst/>
              <a:cxnLst/>
              <a:rect l="l" t="t" r="r" b="b"/>
              <a:pathLst>
                <a:path w="2346" h="2331" extrusionOk="0">
                  <a:moveTo>
                    <a:pt x="0" y="0"/>
                  </a:moveTo>
                  <a:cubicBezTo>
                    <a:pt x="0" y="0"/>
                    <a:pt x="0" y="0"/>
                    <a:pt x="0" y="0"/>
                  </a:cubicBezTo>
                  <a:cubicBezTo>
                    <a:pt x="0" y="0"/>
                    <a:pt x="1325" y="1374"/>
                    <a:pt x="1964" y="2022"/>
                  </a:cubicBezTo>
                  <a:cubicBezTo>
                    <a:pt x="2203" y="2257"/>
                    <a:pt x="2298" y="2331"/>
                    <a:pt x="2324" y="2331"/>
                  </a:cubicBezTo>
                  <a:cubicBezTo>
                    <a:pt x="2326" y="2331"/>
                    <a:pt x="2328" y="2330"/>
                    <a:pt x="2329" y="2329"/>
                  </a:cubicBezTo>
                  <a:cubicBezTo>
                    <a:pt x="2346" y="2313"/>
                    <a:pt x="2264" y="2206"/>
                    <a:pt x="2022" y="1964"/>
                  </a:cubicBezTo>
                  <a:cubicBezTo>
                    <a:pt x="1375" y="1318"/>
                    <a:pt x="13" y="0"/>
                    <a:pt x="0"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1" name="Google Shape;1911;p16"/>
            <p:cNvSpPr/>
            <p:nvPr/>
          </p:nvSpPr>
          <p:spPr>
            <a:xfrm>
              <a:off x="1889300" y="4028225"/>
              <a:ext cx="57525" cy="56850"/>
            </a:xfrm>
            <a:custGeom>
              <a:avLst/>
              <a:gdLst/>
              <a:ahLst/>
              <a:cxnLst/>
              <a:rect l="l" t="t" r="r" b="b"/>
              <a:pathLst>
                <a:path w="2301" h="2274" extrusionOk="0">
                  <a:moveTo>
                    <a:pt x="9" y="0"/>
                  </a:moveTo>
                  <a:cubicBezTo>
                    <a:pt x="9" y="0"/>
                    <a:pt x="9" y="0"/>
                    <a:pt x="9" y="0"/>
                  </a:cubicBezTo>
                  <a:cubicBezTo>
                    <a:pt x="0" y="0"/>
                    <a:pt x="1296" y="1345"/>
                    <a:pt x="1932" y="1969"/>
                  </a:cubicBezTo>
                  <a:cubicBezTo>
                    <a:pt x="2162" y="2203"/>
                    <a:pt x="2253" y="2274"/>
                    <a:pt x="2279" y="2274"/>
                  </a:cubicBezTo>
                  <a:cubicBezTo>
                    <a:pt x="2281" y="2274"/>
                    <a:pt x="2283" y="2273"/>
                    <a:pt x="2284" y="2272"/>
                  </a:cubicBezTo>
                  <a:cubicBezTo>
                    <a:pt x="2301" y="2264"/>
                    <a:pt x="2219" y="2153"/>
                    <a:pt x="1981" y="1919"/>
                  </a:cubicBezTo>
                  <a:cubicBezTo>
                    <a:pt x="1350" y="1293"/>
                    <a:pt x="17" y="0"/>
                    <a:pt x="9" y="0"/>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2" name="Google Shape;1912;p16"/>
            <p:cNvSpPr/>
            <p:nvPr/>
          </p:nvSpPr>
          <p:spPr>
            <a:xfrm>
              <a:off x="1890525" y="4029450"/>
              <a:ext cx="56300" cy="55650"/>
            </a:xfrm>
            <a:custGeom>
              <a:avLst/>
              <a:gdLst/>
              <a:ahLst/>
              <a:cxnLst/>
              <a:rect l="l" t="t" r="r" b="b"/>
              <a:pathLst>
                <a:path w="2252" h="2226" extrusionOk="0">
                  <a:moveTo>
                    <a:pt x="5" y="1"/>
                  </a:moveTo>
                  <a:cubicBezTo>
                    <a:pt x="5" y="1"/>
                    <a:pt x="5" y="1"/>
                    <a:pt x="5" y="1"/>
                  </a:cubicBezTo>
                  <a:cubicBezTo>
                    <a:pt x="1" y="5"/>
                    <a:pt x="1268" y="1317"/>
                    <a:pt x="1887" y="1928"/>
                  </a:cubicBezTo>
                  <a:cubicBezTo>
                    <a:pt x="2109" y="2153"/>
                    <a:pt x="2200" y="2226"/>
                    <a:pt x="2228" y="2226"/>
                  </a:cubicBezTo>
                  <a:cubicBezTo>
                    <a:pt x="2231" y="2226"/>
                    <a:pt x="2234" y="2225"/>
                    <a:pt x="2235" y="2223"/>
                  </a:cubicBezTo>
                  <a:cubicBezTo>
                    <a:pt x="2252" y="2207"/>
                    <a:pt x="2170" y="2104"/>
                    <a:pt x="1936" y="1875"/>
                  </a:cubicBezTo>
                  <a:cubicBezTo>
                    <a:pt x="1323" y="1261"/>
                    <a:pt x="17" y="1"/>
                    <a:pt x="5" y="1"/>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3" name="Google Shape;1913;p16"/>
            <p:cNvSpPr/>
            <p:nvPr/>
          </p:nvSpPr>
          <p:spPr>
            <a:xfrm>
              <a:off x="1891650" y="4030575"/>
              <a:ext cx="54975" cy="54525"/>
            </a:xfrm>
            <a:custGeom>
              <a:avLst/>
              <a:gdLst/>
              <a:ahLst/>
              <a:cxnLst/>
              <a:rect l="l" t="t" r="r" b="b"/>
              <a:pathLst>
                <a:path w="2199" h="2181" extrusionOk="0">
                  <a:moveTo>
                    <a:pt x="5" y="1"/>
                  </a:moveTo>
                  <a:cubicBezTo>
                    <a:pt x="5" y="1"/>
                    <a:pt x="5" y="1"/>
                    <a:pt x="5" y="1"/>
                  </a:cubicBezTo>
                  <a:cubicBezTo>
                    <a:pt x="1" y="5"/>
                    <a:pt x="1235" y="1288"/>
                    <a:pt x="1842" y="1887"/>
                  </a:cubicBezTo>
                  <a:cubicBezTo>
                    <a:pt x="2064" y="2109"/>
                    <a:pt x="2152" y="2181"/>
                    <a:pt x="2179" y="2181"/>
                  </a:cubicBezTo>
                  <a:cubicBezTo>
                    <a:pt x="2182" y="2181"/>
                    <a:pt x="2185" y="2180"/>
                    <a:pt x="2186" y="2178"/>
                  </a:cubicBezTo>
                  <a:cubicBezTo>
                    <a:pt x="2199" y="2162"/>
                    <a:pt x="2125" y="2067"/>
                    <a:pt x="1891" y="1834"/>
                  </a:cubicBezTo>
                  <a:cubicBezTo>
                    <a:pt x="1293" y="1232"/>
                    <a:pt x="13" y="1"/>
                    <a:pt x="5" y="1"/>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4" name="Google Shape;1914;p16"/>
            <p:cNvSpPr/>
            <p:nvPr/>
          </p:nvSpPr>
          <p:spPr>
            <a:xfrm>
              <a:off x="1892975" y="4031700"/>
              <a:ext cx="53550" cy="53300"/>
            </a:xfrm>
            <a:custGeom>
              <a:avLst/>
              <a:gdLst/>
              <a:ahLst/>
              <a:cxnLst/>
              <a:rect l="l" t="t" r="r" b="b"/>
              <a:pathLst>
                <a:path w="2142" h="2132" extrusionOk="0">
                  <a:moveTo>
                    <a:pt x="1" y="1"/>
                  </a:moveTo>
                  <a:cubicBezTo>
                    <a:pt x="1" y="1"/>
                    <a:pt x="1" y="1"/>
                    <a:pt x="1" y="1"/>
                  </a:cubicBezTo>
                  <a:cubicBezTo>
                    <a:pt x="1" y="5"/>
                    <a:pt x="1202" y="1256"/>
                    <a:pt x="1789" y="1842"/>
                  </a:cubicBezTo>
                  <a:cubicBezTo>
                    <a:pt x="2008" y="2057"/>
                    <a:pt x="2096" y="2131"/>
                    <a:pt x="2120" y="2131"/>
                  </a:cubicBezTo>
                  <a:cubicBezTo>
                    <a:pt x="2122" y="2131"/>
                    <a:pt x="2124" y="2131"/>
                    <a:pt x="2125" y="2129"/>
                  </a:cubicBezTo>
                  <a:cubicBezTo>
                    <a:pt x="2141" y="2113"/>
                    <a:pt x="2064" y="2014"/>
                    <a:pt x="1838" y="1789"/>
                  </a:cubicBezTo>
                  <a:cubicBezTo>
                    <a:pt x="1257" y="1207"/>
                    <a:pt x="9" y="1"/>
                    <a:pt x="1"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5" name="Google Shape;1915;p16"/>
            <p:cNvSpPr/>
            <p:nvPr/>
          </p:nvSpPr>
          <p:spPr>
            <a:xfrm>
              <a:off x="1894125" y="4033050"/>
              <a:ext cx="52400" cy="52050"/>
            </a:xfrm>
            <a:custGeom>
              <a:avLst/>
              <a:gdLst/>
              <a:ahLst/>
              <a:cxnLst/>
              <a:rect l="l" t="t" r="r" b="b"/>
              <a:pathLst>
                <a:path w="2096" h="2082" extrusionOk="0">
                  <a:moveTo>
                    <a:pt x="0" y="0"/>
                  </a:moveTo>
                  <a:cubicBezTo>
                    <a:pt x="0" y="0"/>
                    <a:pt x="0" y="0"/>
                    <a:pt x="0" y="0"/>
                  </a:cubicBezTo>
                  <a:cubicBezTo>
                    <a:pt x="0" y="0"/>
                    <a:pt x="1173" y="1222"/>
                    <a:pt x="1747" y="1796"/>
                  </a:cubicBezTo>
                  <a:cubicBezTo>
                    <a:pt x="1957" y="2010"/>
                    <a:pt x="2048" y="2082"/>
                    <a:pt x="2073" y="2082"/>
                  </a:cubicBezTo>
                  <a:cubicBezTo>
                    <a:pt x="2076" y="2082"/>
                    <a:pt x="2078" y="2081"/>
                    <a:pt x="2079" y="2079"/>
                  </a:cubicBezTo>
                  <a:cubicBezTo>
                    <a:pt x="2095" y="2063"/>
                    <a:pt x="2026" y="1973"/>
                    <a:pt x="1800" y="1747"/>
                  </a:cubicBezTo>
                  <a:cubicBezTo>
                    <a:pt x="1228" y="1175"/>
                    <a:pt x="13" y="0"/>
                    <a:pt x="0"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6" name="Google Shape;1916;p16"/>
            <p:cNvSpPr/>
            <p:nvPr/>
          </p:nvSpPr>
          <p:spPr>
            <a:xfrm>
              <a:off x="1895250" y="4034175"/>
              <a:ext cx="51275" cy="50925"/>
            </a:xfrm>
            <a:custGeom>
              <a:avLst/>
              <a:gdLst/>
              <a:ahLst/>
              <a:cxnLst/>
              <a:rect l="l" t="t" r="r" b="b"/>
              <a:pathLst>
                <a:path w="2051" h="2037" extrusionOk="0">
                  <a:moveTo>
                    <a:pt x="4" y="0"/>
                  </a:moveTo>
                  <a:cubicBezTo>
                    <a:pt x="4" y="0"/>
                    <a:pt x="4" y="0"/>
                    <a:pt x="4" y="0"/>
                  </a:cubicBezTo>
                  <a:cubicBezTo>
                    <a:pt x="0" y="0"/>
                    <a:pt x="1148" y="1194"/>
                    <a:pt x="1706" y="1759"/>
                  </a:cubicBezTo>
                  <a:cubicBezTo>
                    <a:pt x="1920" y="1966"/>
                    <a:pt x="2005" y="2037"/>
                    <a:pt x="2028" y="2037"/>
                  </a:cubicBezTo>
                  <a:cubicBezTo>
                    <a:pt x="2031" y="2037"/>
                    <a:pt x="2033" y="2036"/>
                    <a:pt x="2034" y="2034"/>
                  </a:cubicBezTo>
                  <a:cubicBezTo>
                    <a:pt x="2050" y="2018"/>
                    <a:pt x="1981" y="1928"/>
                    <a:pt x="1759" y="1706"/>
                  </a:cubicBezTo>
                  <a:cubicBezTo>
                    <a:pt x="1203" y="1145"/>
                    <a:pt x="13" y="0"/>
                    <a:pt x="4"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7" name="Google Shape;1917;p16"/>
            <p:cNvSpPr/>
            <p:nvPr/>
          </p:nvSpPr>
          <p:spPr>
            <a:xfrm>
              <a:off x="1896375" y="4035300"/>
              <a:ext cx="50150" cy="49700"/>
            </a:xfrm>
            <a:custGeom>
              <a:avLst/>
              <a:gdLst/>
              <a:ahLst/>
              <a:cxnLst/>
              <a:rect l="l" t="t" r="r" b="b"/>
              <a:pathLst>
                <a:path w="2006" h="1988" extrusionOk="0">
                  <a:moveTo>
                    <a:pt x="9" y="0"/>
                  </a:moveTo>
                  <a:cubicBezTo>
                    <a:pt x="9" y="0"/>
                    <a:pt x="8" y="0"/>
                    <a:pt x="8" y="0"/>
                  </a:cubicBezTo>
                  <a:cubicBezTo>
                    <a:pt x="0" y="4"/>
                    <a:pt x="1120" y="1165"/>
                    <a:pt x="1669" y="1714"/>
                  </a:cubicBezTo>
                  <a:cubicBezTo>
                    <a:pt x="1875" y="1920"/>
                    <a:pt x="1959" y="1988"/>
                    <a:pt x="1983" y="1988"/>
                  </a:cubicBezTo>
                  <a:cubicBezTo>
                    <a:pt x="1986" y="1988"/>
                    <a:pt x="1988" y="1987"/>
                    <a:pt x="1989" y="1985"/>
                  </a:cubicBezTo>
                  <a:cubicBezTo>
                    <a:pt x="2005" y="1969"/>
                    <a:pt x="1936" y="1878"/>
                    <a:pt x="1718" y="1661"/>
                  </a:cubicBezTo>
                  <a:cubicBezTo>
                    <a:pt x="1170" y="1113"/>
                    <a:pt x="17" y="0"/>
                    <a:pt x="9"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8" name="Google Shape;1918;p16"/>
            <p:cNvSpPr/>
            <p:nvPr/>
          </p:nvSpPr>
          <p:spPr>
            <a:xfrm>
              <a:off x="1897700" y="4036425"/>
              <a:ext cx="48725" cy="48575"/>
            </a:xfrm>
            <a:custGeom>
              <a:avLst/>
              <a:gdLst/>
              <a:ahLst/>
              <a:cxnLst/>
              <a:rect l="l" t="t" r="r" b="b"/>
              <a:pathLst>
                <a:path w="1949" h="1943" extrusionOk="0">
                  <a:moveTo>
                    <a:pt x="1" y="0"/>
                  </a:moveTo>
                  <a:cubicBezTo>
                    <a:pt x="1" y="0"/>
                    <a:pt x="1" y="0"/>
                    <a:pt x="1" y="0"/>
                  </a:cubicBezTo>
                  <a:cubicBezTo>
                    <a:pt x="1" y="9"/>
                    <a:pt x="1087" y="1136"/>
                    <a:pt x="1616" y="1673"/>
                  </a:cubicBezTo>
                  <a:cubicBezTo>
                    <a:pt x="1818" y="1876"/>
                    <a:pt x="1899" y="1943"/>
                    <a:pt x="1925" y="1943"/>
                  </a:cubicBezTo>
                  <a:cubicBezTo>
                    <a:pt x="1928" y="1943"/>
                    <a:pt x="1930" y="1942"/>
                    <a:pt x="1932" y="1940"/>
                  </a:cubicBezTo>
                  <a:cubicBezTo>
                    <a:pt x="1948" y="1924"/>
                    <a:pt x="1883" y="1838"/>
                    <a:pt x="1665" y="1620"/>
                  </a:cubicBezTo>
                  <a:cubicBezTo>
                    <a:pt x="1133" y="1088"/>
                    <a:pt x="9" y="0"/>
                    <a:pt x="1"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9" name="Google Shape;1919;p16"/>
            <p:cNvSpPr/>
            <p:nvPr/>
          </p:nvSpPr>
          <p:spPr>
            <a:xfrm>
              <a:off x="1898825" y="4037750"/>
              <a:ext cx="47600" cy="47350"/>
            </a:xfrm>
            <a:custGeom>
              <a:avLst/>
              <a:gdLst/>
              <a:ahLst/>
              <a:cxnLst/>
              <a:rect l="l" t="t" r="r" b="b"/>
              <a:pathLst>
                <a:path w="1904" h="1894" extrusionOk="0">
                  <a:moveTo>
                    <a:pt x="1" y="1"/>
                  </a:moveTo>
                  <a:cubicBezTo>
                    <a:pt x="1" y="1"/>
                    <a:pt x="1" y="1"/>
                    <a:pt x="1" y="1"/>
                  </a:cubicBezTo>
                  <a:cubicBezTo>
                    <a:pt x="1" y="1"/>
                    <a:pt x="1059" y="1104"/>
                    <a:pt x="1575" y="1629"/>
                  </a:cubicBezTo>
                  <a:cubicBezTo>
                    <a:pt x="1777" y="1827"/>
                    <a:pt x="1854" y="1894"/>
                    <a:pt x="1880" y="1894"/>
                  </a:cubicBezTo>
                  <a:cubicBezTo>
                    <a:pt x="1883" y="1894"/>
                    <a:pt x="1885" y="1893"/>
                    <a:pt x="1887" y="1891"/>
                  </a:cubicBezTo>
                  <a:cubicBezTo>
                    <a:pt x="1903" y="1875"/>
                    <a:pt x="1838" y="1789"/>
                    <a:pt x="1625" y="1579"/>
                  </a:cubicBezTo>
                  <a:cubicBezTo>
                    <a:pt x="1105" y="1056"/>
                    <a:pt x="9" y="1"/>
                    <a:pt x="1" y="1"/>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0" name="Google Shape;1920;p16"/>
            <p:cNvSpPr/>
            <p:nvPr/>
          </p:nvSpPr>
          <p:spPr>
            <a:xfrm>
              <a:off x="1899950" y="4038875"/>
              <a:ext cx="46475" cy="46125"/>
            </a:xfrm>
            <a:custGeom>
              <a:avLst/>
              <a:gdLst/>
              <a:ahLst/>
              <a:cxnLst/>
              <a:rect l="l" t="t" r="r" b="b"/>
              <a:pathLst>
                <a:path w="1859" h="1845" extrusionOk="0">
                  <a:moveTo>
                    <a:pt x="9" y="1"/>
                  </a:moveTo>
                  <a:cubicBezTo>
                    <a:pt x="9" y="1"/>
                    <a:pt x="9" y="1"/>
                    <a:pt x="9" y="1"/>
                  </a:cubicBezTo>
                  <a:cubicBezTo>
                    <a:pt x="1" y="1"/>
                    <a:pt x="1034" y="1071"/>
                    <a:pt x="1534" y="1584"/>
                  </a:cubicBezTo>
                  <a:cubicBezTo>
                    <a:pt x="1733" y="1778"/>
                    <a:pt x="1809" y="1845"/>
                    <a:pt x="1835" y="1845"/>
                  </a:cubicBezTo>
                  <a:cubicBezTo>
                    <a:pt x="1838" y="1845"/>
                    <a:pt x="1840" y="1844"/>
                    <a:pt x="1842" y="1842"/>
                  </a:cubicBezTo>
                  <a:cubicBezTo>
                    <a:pt x="1858" y="1826"/>
                    <a:pt x="1793" y="1740"/>
                    <a:pt x="1588" y="1534"/>
                  </a:cubicBezTo>
                  <a:cubicBezTo>
                    <a:pt x="1080" y="1027"/>
                    <a:pt x="17" y="1"/>
                    <a:pt x="9"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1" name="Google Shape;1921;p16"/>
            <p:cNvSpPr/>
            <p:nvPr/>
          </p:nvSpPr>
          <p:spPr>
            <a:xfrm>
              <a:off x="1901200" y="4040000"/>
              <a:ext cx="45225" cy="44850"/>
            </a:xfrm>
            <a:custGeom>
              <a:avLst/>
              <a:gdLst/>
              <a:ahLst/>
              <a:cxnLst/>
              <a:rect l="l" t="t" r="r" b="b"/>
              <a:pathLst>
                <a:path w="1809" h="1794" extrusionOk="0">
                  <a:moveTo>
                    <a:pt x="4" y="1"/>
                  </a:moveTo>
                  <a:cubicBezTo>
                    <a:pt x="4" y="1"/>
                    <a:pt x="4" y="1"/>
                    <a:pt x="4" y="1"/>
                  </a:cubicBezTo>
                  <a:cubicBezTo>
                    <a:pt x="0" y="5"/>
                    <a:pt x="996" y="1043"/>
                    <a:pt x="1501" y="1535"/>
                  </a:cubicBezTo>
                  <a:cubicBezTo>
                    <a:pt x="1701" y="1734"/>
                    <a:pt x="1778" y="1794"/>
                    <a:pt x="1794" y="1794"/>
                  </a:cubicBezTo>
                  <a:cubicBezTo>
                    <a:pt x="1795" y="1794"/>
                    <a:pt x="1796" y="1793"/>
                    <a:pt x="1796" y="1793"/>
                  </a:cubicBezTo>
                  <a:cubicBezTo>
                    <a:pt x="1808" y="1781"/>
                    <a:pt x="1747" y="1699"/>
                    <a:pt x="1542" y="1494"/>
                  </a:cubicBezTo>
                  <a:cubicBezTo>
                    <a:pt x="1047" y="1003"/>
                    <a:pt x="12" y="1"/>
                    <a:pt x="4" y="1"/>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2" name="Google Shape;1922;p16"/>
            <p:cNvSpPr/>
            <p:nvPr/>
          </p:nvSpPr>
          <p:spPr>
            <a:xfrm>
              <a:off x="1902325" y="4041250"/>
              <a:ext cx="43900" cy="43600"/>
            </a:xfrm>
            <a:custGeom>
              <a:avLst/>
              <a:gdLst/>
              <a:ahLst/>
              <a:cxnLst/>
              <a:rect l="l" t="t" r="r" b="b"/>
              <a:pathLst>
                <a:path w="1756" h="1744" extrusionOk="0">
                  <a:moveTo>
                    <a:pt x="4" y="0"/>
                  </a:moveTo>
                  <a:cubicBezTo>
                    <a:pt x="4" y="0"/>
                    <a:pt x="4" y="0"/>
                    <a:pt x="4" y="0"/>
                  </a:cubicBezTo>
                  <a:cubicBezTo>
                    <a:pt x="0" y="4"/>
                    <a:pt x="972" y="1013"/>
                    <a:pt x="1456" y="1489"/>
                  </a:cubicBezTo>
                  <a:cubicBezTo>
                    <a:pt x="1650" y="1691"/>
                    <a:pt x="1728" y="1744"/>
                    <a:pt x="1744" y="1744"/>
                  </a:cubicBezTo>
                  <a:cubicBezTo>
                    <a:pt x="1745" y="1744"/>
                    <a:pt x="1746" y="1744"/>
                    <a:pt x="1747" y="1743"/>
                  </a:cubicBezTo>
                  <a:cubicBezTo>
                    <a:pt x="1755" y="1731"/>
                    <a:pt x="1698" y="1649"/>
                    <a:pt x="1497" y="1448"/>
                  </a:cubicBezTo>
                  <a:cubicBezTo>
                    <a:pt x="1023" y="970"/>
                    <a:pt x="17" y="0"/>
                    <a:pt x="4" y="0"/>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3" name="Google Shape;1923;p16"/>
            <p:cNvSpPr/>
            <p:nvPr/>
          </p:nvSpPr>
          <p:spPr>
            <a:xfrm>
              <a:off x="1903550" y="4042475"/>
              <a:ext cx="42775" cy="42375"/>
            </a:xfrm>
            <a:custGeom>
              <a:avLst/>
              <a:gdLst/>
              <a:ahLst/>
              <a:cxnLst/>
              <a:rect l="l" t="t" r="r" b="b"/>
              <a:pathLst>
                <a:path w="1711" h="1695" extrusionOk="0">
                  <a:moveTo>
                    <a:pt x="0" y="0"/>
                  </a:moveTo>
                  <a:cubicBezTo>
                    <a:pt x="0" y="0"/>
                    <a:pt x="0" y="0"/>
                    <a:pt x="0" y="0"/>
                  </a:cubicBezTo>
                  <a:cubicBezTo>
                    <a:pt x="0" y="0"/>
                    <a:pt x="939" y="980"/>
                    <a:pt x="1411" y="1444"/>
                  </a:cubicBezTo>
                  <a:cubicBezTo>
                    <a:pt x="1601" y="1642"/>
                    <a:pt x="1679" y="1695"/>
                    <a:pt x="1695" y="1695"/>
                  </a:cubicBezTo>
                  <a:cubicBezTo>
                    <a:pt x="1696" y="1695"/>
                    <a:pt x="1697" y="1695"/>
                    <a:pt x="1698" y="1694"/>
                  </a:cubicBezTo>
                  <a:cubicBezTo>
                    <a:pt x="1710" y="1682"/>
                    <a:pt x="1649" y="1600"/>
                    <a:pt x="1452" y="1407"/>
                  </a:cubicBezTo>
                  <a:cubicBezTo>
                    <a:pt x="985" y="940"/>
                    <a:pt x="13" y="0"/>
                    <a:pt x="0" y="0"/>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4" name="Google Shape;1924;p16"/>
            <p:cNvSpPr/>
            <p:nvPr/>
          </p:nvSpPr>
          <p:spPr>
            <a:xfrm>
              <a:off x="1904675" y="4043600"/>
              <a:ext cx="41650" cy="41250"/>
            </a:xfrm>
            <a:custGeom>
              <a:avLst/>
              <a:gdLst/>
              <a:ahLst/>
              <a:cxnLst/>
              <a:rect l="l" t="t" r="r" b="b"/>
              <a:pathLst>
                <a:path w="1666" h="1650" extrusionOk="0">
                  <a:moveTo>
                    <a:pt x="9" y="1"/>
                  </a:moveTo>
                  <a:cubicBezTo>
                    <a:pt x="9" y="1"/>
                    <a:pt x="9" y="1"/>
                    <a:pt x="9" y="1"/>
                  </a:cubicBezTo>
                  <a:cubicBezTo>
                    <a:pt x="0" y="1"/>
                    <a:pt x="915" y="952"/>
                    <a:pt x="1370" y="1407"/>
                  </a:cubicBezTo>
                  <a:cubicBezTo>
                    <a:pt x="1560" y="1597"/>
                    <a:pt x="1634" y="1650"/>
                    <a:pt x="1650" y="1650"/>
                  </a:cubicBezTo>
                  <a:cubicBezTo>
                    <a:pt x="1651" y="1650"/>
                    <a:pt x="1652" y="1650"/>
                    <a:pt x="1653" y="1649"/>
                  </a:cubicBezTo>
                  <a:cubicBezTo>
                    <a:pt x="1665" y="1637"/>
                    <a:pt x="1608" y="1559"/>
                    <a:pt x="1411" y="1366"/>
                  </a:cubicBezTo>
                  <a:cubicBezTo>
                    <a:pt x="961" y="912"/>
                    <a:pt x="17" y="1"/>
                    <a:pt x="9" y="1"/>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5" name="Google Shape;1925;p16"/>
            <p:cNvSpPr/>
            <p:nvPr/>
          </p:nvSpPr>
          <p:spPr>
            <a:xfrm>
              <a:off x="1905900" y="4044825"/>
              <a:ext cx="40325" cy="40025"/>
            </a:xfrm>
            <a:custGeom>
              <a:avLst/>
              <a:gdLst/>
              <a:ahLst/>
              <a:cxnLst/>
              <a:rect l="l" t="t" r="r" b="b"/>
              <a:pathLst>
                <a:path w="1613" h="1601" extrusionOk="0">
                  <a:moveTo>
                    <a:pt x="5" y="1"/>
                  </a:moveTo>
                  <a:cubicBezTo>
                    <a:pt x="5" y="1"/>
                    <a:pt x="5" y="1"/>
                    <a:pt x="5" y="1"/>
                  </a:cubicBezTo>
                  <a:cubicBezTo>
                    <a:pt x="1" y="5"/>
                    <a:pt x="882" y="923"/>
                    <a:pt x="1325" y="1362"/>
                  </a:cubicBezTo>
                  <a:cubicBezTo>
                    <a:pt x="1512" y="1549"/>
                    <a:pt x="1582" y="1601"/>
                    <a:pt x="1600" y="1601"/>
                  </a:cubicBezTo>
                  <a:cubicBezTo>
                    <a:pt x="1602" y="1601"/>
                    <a:pt x="1603" y="1601"/>
                    <a:pt x="1604" y="1600"/>
                  </a:cubicBezTo>
                  <a:cubicBezTo>
                    <a:pt x="1612" y="1588"/>
                    <a:pt x="1559" y="1510"/>
                    <a:pt x="1366" y="1321"/>
                  </a:cubicBezTo>
                  <a:cubicBezTo>
                    <a:pt x="929" y="884"/>
                    <a:pt x="17" y="1"/>
                    <a:pt x="5" y="1"/>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6" name="Google Shape;1926;p16"/>
            <p:cNvSpPr/>
            <p:nvPr/>
          </p:nvSpPr>
          <p:spPr>
            <a:xfrm>
              <a:off x="1907025" y="4045950"/>
              <a:ext cx="39100" cy="38725"/>
            </a:xfrm>
            <a:custGeom>
              <a:avLst/>
              <a:gdLst/>
              <a:ahLst/>
              <a:cxnLst/>
              <a:rect l="l" t="t" r="r" b="b"/>
              <a:pathLst>
                <a:path w="1564" h="1549" extrusionOk="0">
                  <a:moveTo>
                    <a:pt x="5" y="1"/>
                  </a:moveTo>
                  <a:cubicBezTo>
                    <a:pt x="5" y="1"/>
                    <a:pt x="5" y="1"/>
                    <a:pt x="5" y="1"/>
                  </a:cubicBezTo>
                  <a:cubicBezTo>
                    <a:pt x="1" y="5"/>
                    <a:pt x="858" y="891"/>
                    <a:pt x="1284" y="1317"/>
                  </a:cubicBezTo>
                  <a:cubicBezTo>
                    <a:pt x="1458" y="1494"/>
                    <a:pt x="1528" y="1549"/>
                    <a:pt x="1550" y="1549"/>
                  </a:cubicBezTo>
                  <a:cubicBezTo>
                    <a:pt x="1552" y="1549"/>
                    <a:pt x="1554" y="1548"/>
                    <a:pt x="1555" y="1547"/>
                  </a:cubicBezTo>
                  <a:cubicBezTo>
                    <a:pt x="1563" y="1539"/>
                    <a:pt x="1510" y="1461"/>
                    <a:pt x="1325" y="1276"/>
                  </a:cubicBezTo>
                  <a:cubicBezTo>
                    <a:pt x="900" y="851"/>
                    <a:pt x="13" y="1"/>
                    <a:pt x="5"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7" name="Google Shape;1927;p16"/>
            <p:cNvSpPr/>
            <p:nvPr/>
          </p:nvSpPr>
          <p:spPr>
            <a:xfrm>
              <a:off x="1908375" y="4047075"/>
              <a:ext cx="37750" cy="37600"/>
            </a:xfrm>
            <a:custGeom>
              <a:avLst/>
              <a:gdLst/>
              <a:ahLst/>
              <a:cxnLst/>
              <a:rect l="l" t="t" r="r" b="b"/>
              <a:pathLst>
                <a:path w="1510" h="1504" extrusionOk="0">
                  <a:moveTo>
                    <a:pt x="0" y="1"/>
                  </a:moveTo>
                  <a:cubicBezTo>
                    <a:pt x="0" y="1"/>
                    <a:pt x="0" y="1"/>
                    <a:pt x="0" y="1"/>
                  </a:cubicBezTo>
                  <a:cubicBezTo>
                    <a:pt x="0" y="5"/>
                    <a:pt x="820" y="862"/>
                    <a:pt x="1234" y="1276"/>
                  </a:cubicBezTo>
                  <a:cubicBezTo>
                    <a:pt x="1407" y="1452"/>
                    <a:pt x="1474" y="1504"/>
                    <a:pt x="1495" y="1504"/>
                  </a:cubicBezTo>
                  <a:cubicBezTo>
                    <a:pt x="1498" y="1504"/>
                    <a:pt x="1500" y="1503"/>
                    <a:pt x="1501" y="1502"/>
                  </a:cubicBezTo>
                  <a:cubicBezTo>
                    <a:pt x="1509" y="1494"/>
                    <a:pt x="1460" y="1420"/>
                    <a:pt x="1275" y="1235"/>
                  </a:cubicBezTo>
                  <a:cubicBezTo>
                    <a:pt x="862" y="822"/>
                    <a:pt x="8" y="1"/>
                    <a:pt x="0"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8" name="Google Shape;1928;p16"/>
            <p:cNvSpPr/>
            <p:nvPr/>
          </p:nvSpPr>
          <p:spPr>
            <a:xfrm>
              <a:off x="1909500" y="4048425"/>
              <a:ext cx="36500" cy="36425"/>
            </a:xfrm>
            <a:custGeom>
              <a:avLst/>
              <a:gdLst/>
              <a:ahLst/>
              <a:cxnLst/>
              <a:rect l="l" t="t" r="r" b="b"/>
              <a:pathLst>
                <a:path w="1460" h="1457" extrusionOk="0">
                  <a:moveTo>
                    <a:pt x="0" y="0"/>
                  </a:moveTo>
                  <a:cubicBezTo>
                    <a:pt x="0" y="0"/>
                    <a:pt x="0" y="0"/>
                    <a:pt x="0" y="0"/>
                  </a:cubicBezTo>
                  <a:cubicBezTo>
                    <a:pt x="0" y="0"/>
                    <a:pt x="796" y="829"/>
                    <a:pt x="1189" y="1234"/>
                  </a:cubicBezTo>
                  <a:cubicBezTo>
                    <a:pt x="1363" y="1409"/>
                    <a:pt x="1429" y="1457"/>
                    <a:pt x="1448" y="1457"/>
                  </a:cubicBezTo>
                  <a:cubicBezTo>
                    <a:pt x="1450" y="1457"/>
                    <a:pt x="1451" y="1457"/>
                    <a:pt x="1452" y="1456"/>
                  </a:cubicBezTo>
                  <a:cubicBezTo>
                    <a:pt x="1460" y="1444"/>
                    <a:pt x="1411" y="1374"/>
                    <a:pt x="1230" y="1193"/>
                  </a:cubicBezTo>
                  <a:cubicBezTo>
                    <a:pt x="831" y="790"/>
                    <a:pt x="13" y="0"/>
                    <a:pt x="0"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9" name="Google Shape;1929;p16"/>
            <p:cNvSpPr/>
            <p:nvPr/>
          </p:nvSpPr>
          <p:spPr>
            <a:xfrm>
              <a:off x="1910625" y="4049550"/>
              <a:ext cx="35500" cy="35125"/>
            </a:xfrm>
            <a:custGeom>
              <a:avLst/>
              <a:gdLst/>
              <a:ahLst/>
              <a:cxnLst/>
              <a:rect l="l" t="t" r="r" b="b"/>
              <a:pathLst>
                <a:path w="1420" h="1405" extrusionOk="0">
                  <a:moveTo>
                    <a:pt x="4" y="0"/>
                  </a:moveTo>
                  <a:cubicBezTo>
                    <a:pt x="4" y="0"/>
                    <a:pt x="4" y="0"/>
                    <a:pt x="4" y="0"/>
                  </a:cubicBezTo>
                  <a:cubicBezTo>
                    <a:pt x="0" y="4"/>
                    <a:pt x="763" y="800"/>
                    <a:pt x="1153" y="1189"/>
                  </a:cubicBezTo>
                  <a:cubicBezTo>
                    <a:pt x="1325" y="1354"/>
                    <a:pt x="1386" y="1405"/>
                    <a:pt x="1405" y="1405"/>
                  </a:cubicBezTo>
                  <a:cubicBezTo>
                    <a:pt x="1408" y="1405"/>
                    <a:pt x="1410" y="1404"/>
                    <a:pt x="1411" y="1403"/>
                  </a:cubicBezTo>
                  <a:cubicBezTo>
                    <a:pt x="1419" y="1395"/>
                    <a:pt x="1374" y="1329"/>
                    <a:pt x="1194" y="1148"/>
                  </a:cubicBezTo>
                  <a:cubicBezTo>
                    <a:pt x="805" y="764"/>
                    <a:pt x="13" y="0"/>
                    <a:pt x="4" y="0"/>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0" name="Google Shape;1930;p16"/>
            <p:cNvSpPr/>
            <p:nvPr/>
          </p:nvSpPr>
          <p:spPr>
            <a:xfrm>
              <a:off x="1911750" y="4050675"/>
              <a:ext cx="34250" cy="34000"/>
            </a:xfrm>
            <a:custGeom>
              <a:avLst/>
              <a:gdLst/>
              <a:ahLst/>
              <a:cxnLst/>
              <a:rect l="l" t="t" r="r" b="b"/>
              <a:pathLst>
                <a:path w="1370" h="1360" extrusionOk="0">
                  <a:moveTo>
                    <a:pt x="9" y="0"/>
                  </a:moveTo>
                  <a:cubicBezTo>
                    <a:pt x="9" y="0"/>
                    <a:pt x="9" y="0"/>
                    <a:pt x="9" y="0"/>
                  </a:cubicBezTo>
                  <a:cubicBezTo>
                    <a:pt x="0" y="5"/>
                    <a:pt x="738" y="771"/>
                    <a:pt x="1108" y="1149"/>
                  </a:cubicBezTo>
                  <a:cubicBezTo>
                    <a:pt x="1272" y="1310"/>
                    <a:pt x="1336" y="1360"/>
                    <a:pt x="1356" y="1360"/>
                  </a:cubicBezTo>
                  <a:cubicBezTo>
                    <a:pt x="1359" y="1360"/>
                    <a:pt x="1360" y="1359"/>
                    <a:pt x="1362" y="1358"/>
                  </a:cubicBezTo>
                  <a:cubicBezTo>
                    <a:pt x="1370" y="1350"/>
                    <a:pt x="1325" y="1284"/>
                    <a:pt x="1149" y="1108"/>
                  </a:cubicBezTo>
                  <a:cubicBezTo>
                    <a:pt x="776" y="735"/>
                    <a:pt x="17" y="0"/>
                    <a:pt x="9" y="0"/>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1" name="Google Shape;1931;p16"/>
            <p:cNvSpPr/>
            <p:nvPr/>
          </p:nvSpPr>
          <p:spPr>
            <a:xfrm>
              <a:off x="1912975" y="4051800"/>
              <a:ext cx="33025" cy="32875"/>
            </a:xfrm>
            <a:custGeom>
              <a:avLst/>
              <a:gdLst/>
              <a:ahLst/>
              <a:cxnLst/>
              <a:rect l="l" t="t" r="r" b="b"/>
              <a:pathLst>
                <a:path w="1321" h="1315" extrusionOk="0">
                  <a:moveTo>
                    <a:pt x="5" y="1"/>
                  </a:moveTo>
                  <a:cubicBezTo>
                    <a:pt x="5" y="1"/>
                    <a:pt x="5" y="1"/>
                    <a:pt x="5" y="1"/>
                  </a:cubicBezTo>
                  <a:cubicBezTo>
                    <a:pt x="1" y="9"/>
                    <a:pt x="706" y="747"/>
                    <a:pt x="1067" y="1108"/>
                  </a:cubicBezTo>
                  <a:cubicBezTo>
                    <a:pt x="1224" y="1265"/>
                    <a:pt x="1287" y="1315"/>
                    <a:pt x="1307" y="1315"/>
                  </a:cubicBezTo>
                  <a:cubicBezTo>
                    <a:pt x="1310" y="1315"/>
                    <a:pt x="1311" y="1314"/>
                    <a:pt x="1313" y="1313"/>
                  </a:cubicBezTo>
                  <a:cubicBezTo>
                    <a:pt x="1321" y="1305"/>
                    <a:pt x="1276" y="1239"/>
                    <a:pt x="1108" y="1067"/>
                  </a:cubicBezTo>
                  <a:cubicBezTo>
                    <a:pt x="744" y="707"/>
                    <a:pt x="13"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2" name="Google Shape;1932;p16"/>
            <p:cNvSpPr/>
            <p:nvPr/>
          </p:nvSpPr>
          <p:spPr>
            <a:xfrm>
              <a:off x="1914200" y="4053125"/>
              <a:ext cx="31700" cy="31450"/>
            </a:xfrm>
            <a:custGeom>
              <a:avLst/>
              <a:gdLst/>
              <a:ahLst/>
              <a:cxnLst/>
              <a:rect l="l" t="t" r="r" b="b"/>
              <a:pathLst>
                <a:path w="1268" h="1258" extrusionOk="0">
                  <a:moveTo>
                    <a:pt x="1" y="1"/>
                  </a:moveTo>
                  <a:cubicBezTo>
                    <a:pt x="1" y="1"/>
                    <a:pt x="1" y="1"/>
                    <a:pt x="1" y="1"/>
                  </a:cubicBezTo>
                  <a:cubicBezTo>
                    <a:pt x="1" y="1"/>
                    <a:pt x="677" y="706"/>
                    <a:pt x="1022" y="1055"/>
                  </a:cubicBezTo>
                  <a:cubicBezTo>
                    <a:pt x="1175" y="1211"/>
                    <a:pt x="1234" y="1258"/>
                    <a:pt x="1251" y="1258"/>
                  </a:cubicBezTo>
                  <a:cubicBezTo>
                    <a:pt x="1253" y="1258"/>
                    <a:pt x="1255" y="1257"/>
                    <a:pt x="1256" y="1256"/>
                  </a:cubicBezTo>
                  <a:cubicBezTo>
                    <a:pt x="1268" y="1247"/>
                    <a:pt x="1227" y="1190"/>
                    <a:pt x="1059" y="1022"/>
                  </a:cubicBezTo>
                  <a:cubicBezTo>
                    <a:pt x="715" y="678"/>
                    <a:pt x="9" y="1"/>
                    <a:pt x="1" y="1"/>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3" name="Google Shape;1933;p16"/>
            <p:cNvSpPr/>
            <p:nvPr/>
          </p:nvSpPr>
          <p:spPr>
            <a:xfrm>
              <a:off x="1915325" y="4054250"/>
              <a:ext cx="30675" cy="30300"/>
            </a:xfrm>
            <a:custGeom>
              <a:avLst/>
              <a:gdLst/>
              <a:ahLst/>
              <a:cxnLst/>
              <a:rect l="l" t="t" r="r" b="b"/>
              <a:pathLst>
                <a:path w="1227" h="1212" extrusionOk="0">
                  <a:moveTo>
                    <a:pt x="9" y="1"/>
                  </a:moveTo>
                  <a:cubicBezTo>
                    <a:pt x="9" y="1"/>
                    <a:pt x="9" y="1"/>
                    <a:pt x="9" y="1"/>
                  </a:cubicBezTo>
                  <a:cubicBezTo>
                    <a:pt x="1" y="5"/>
                    <a:pt x="649" y="678"/>
                    <a:pt x="993" y="1010"/>
                  </a:cubicBezTo>
                  <a:cubicBezTo>
                    <a:pt x="1146" y="1170"/>
                    <a:pt x="1201" y="1212"/>
                    <a:pt x="1219" y="1212"/>
                  </a:cubicBezTo>
                  <a:cubicBezTo>
                    <a:pt x="1220" y="1212"/>
                    <a:pt x="1222" y="1211"/>
                    <a:pt x="1223" y="1211"/>
                  </a:cubicBezTo>
                  <a:cubicBezTo>
                    <a:pt x="1227" y="1202"/>
                    <a:pt x="1186" y="1145"/>
                    <a:pt x="1022" y="981"/>
                  </a:cubicBezTo>
                  <a:cubicBezTo>
                    <a:pt x="691" y="646"/>
                    <a:pt x="17" y="1"/>
                    <a:pt x="9"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4" name="Google Shape;1934;p16"/>
            <p:cNvSpPr/>
            <p:nvPr/>
          </p:nvSpPr>
          <p:spPr>
            <a:xfrm>
              <a:off x="1916575" y="4055400"/>
              <a:ext cx="29325" cy="29175"/>
            </a:xfrm>
            <a:custGeom>
              <a:avLst/>
              <a:gdLst/>
              <a:ahLst/>
              <a:cxnLst/>
              <a:rect l="l" t="t" r="r" b="b"/>
              <a:pathLst>
                <a:path w="1173" h="1167" extrusionOk="0">
                  <a:moveTo>
                    <a:pt x="4" y="0"/>
                  </a:moveTo>
                  <a:cubicBezTo>
                    <a:pt x="4" y="0"/>
                    <a:pt x="4" y="0"/>
                    <a:pt x="4" y="0"/>
                  </a:cubicBezTo>
                  <a:cubicBezTo>
                    <a:pt x="0" y="4"/>
                    <a:pt x="619" y="652"/>
                    <a:pt x="943" y="972"/>
                  </a:cubicBezTo>
                  <a:cubicBezTo>
                    <a:pt x="1089" y="1121"/>
                    <a:pt x="1144" y="1167"/>
                    <a:pt x="1163" y="1167"/>
                  </a:cubicBezTo>
                  <a:cubicBezTo>
                    <a:pt x="1165" y="1167"/>
                    <a:pt x="1167" y="1166"/>
                    <a:pt x="1169" y="1165"/>
                  </a:cubicBezTo>
                  <a:cubicBezTo>
                    <a:pt x="1173" y="1156"/>
                    <a:pt x="1132" y="1099"/>
                    <a:pt x="972" y="939"/>
                  </a:cubicBezTo>
                  <a:cubicBezTo>
                    <a:pt x="657" y="616"/>
                    <a:pt x="13" y="0"/>
                    <a:pt x="4" y="0"/>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5" name="Google Shape;1935;p16"/>
            <p:cNvSpPr/>
            <p:nvPr/>
          </p:nvSpPr>
          <p:spPr>
            <a:xfrm>
              <a:off x="1917700" y="4056625"/>
              <a:ext cx="28200" cy="27825"/>
            </a:xfrm>
            <a:custGeom>
              <a:avLst/>
              <a:gdLst/>
              <a:ahLst/>
              <a:cxnLst/>
              <a:rect l="l" t="t" r="r" b="b"/>
              <a:pathLst>
                <a:path w="1128" h="1113" extrusionOk="0">
                  <a:moveTo>
                    <a:pt x="4" y="0"/>
                  </a:moveTo>
                  <a:cubicBezTo>
                    <a:pt x="4" y="0"/>
                    <a:pt x="4" y="0"/>
                    <a:pt x="4" y="0"/>
                  </a:cubicBezTo>
                  <a:cubicBezTo>
                    <a:pt x="0" y="4"/>
                    <a:pt x="591" y="619"/>
                    <a:pt x="902" y="923"/>
                  </a:cubicBezTo>
                  <a:cubicBezTo>
                    <a:pt x="1051" y="1072"/>
                    <a:pt x="1102" y="1113"/>
                    <a:pt x="1120" y="1113"/>
                  </a:cubicBezTo>
                  <a:cubicBezTo>
                    <a:pt x="1121" y="1113"/>
                    <a:pt x="1123" y="1112"/>
                    <a:pt x="1124" y="1112"/>
                  </a:cubicBezTo>
                  <a:cubicBezTo>
                    <a:pt x="1128" y="1099"/>
                    <a:pt x="1091" y="1050"/>
                    <a:pt x="931" y="890"/>
                  </a:cubicBezTo>
                  <a:cubicBezTo>
                    <a:pt x="626" y="585"/>
                    <a:pt x="17" y="0"/>
                    <a:pt x="4" y="0"/>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6" name="Google Shape;1936;p16"/>
            <p:cNvSpPr/>
            <p:nvPr/>
          </p:nvSpPr>
          <p:spPr>
            <a:xfrm>
              <a:off x="1918825" y="4057750"/>
              <a:ext cx="26975" cy="26700"/>
            </a:xfrm>
            <a:custGeom>
              <a:avLst/>
              <a:gdLst/>
              <a:ahLst/>
              <a:cxnLst/>
              <a:rect l="l" t="t" r="r" b="b"/>
              <a:pathLst>
                <a:path w="1079" h="1068" extrusionOk="0">
                  <a:moveTo>
                    <a:pt x="5" y="0"/>
                  </a:moveTo>
                  <a:cubicBezTo>
                    <a:pt x="4" y="0"/>
                    <a:pt x="4" y="0"/>
                    <a:pt x="4" y="0"/>
                  </a:cubicBezTo>
                  <a:cubicBezTo>
                    <a:pt x="0" y="4"/>
                    <a:pt x="566" y="591"/>
                    <a:pt x="857" y="882"/>
                  </a:cubicBezTo>
                  <a:cubicBezTo>
                    <a:pt x="1004" y="1025"/>
                    <a:pt x="1054" y="1068"/>
                    <a:pt x="1068" y="1068"/>
                  </a:cubicBezTo>
                  <a:cubicBezTo>
                    <a:pt x="1069" y="1068"/>
                    <a:pt x="1070" y="1067"/>
                    <a:pt x="1071" y="1067"/>
                  </a:cubicBezTo>
                  <a:cubicBezTo>
                    <a:pt x="1079" y="1054"/>
                    <a:pt x="1042" y="1005"/>
                    <a:pt x="886" y="849"/>
                  </a:cubicBezTo>
                  <a:cubicBezTo>
                    <a:pt x="596" y="559"/>
                    <a:pt x="17" y="0"/>
                    <a:pt x="5"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7" name="Google Shape;1937;p16"/>
            <p:cNvSpPr/>
            <p:nvPr/>
          </p:nvSpPr>
          <p:spPr>
            <a:xfrm>
              <a:off x="1920150" y="4058975"/>
              <a:ext cx="25850" cy="25600"/>
            </a:xfrm>
            <a:custGeom>
              <a:avLst/>
              <a:gdLst/>
              <a:ahLst/>
              <a:cxnLst/>
              <a:rect l="l" t="t" r="r" b="b"/>
              <a:pathLst>
                <a:path w="1034" h="1024" extrusionOk="0">
                  <a:moveTo>
                    <a:pt x="5" y="1"/>
                  </a:moveTo>
                  <a:cubicBezTo>
                    <a:pt x="5" y="1"/>
                    <a:pt x="5" y="1"/>
                    <a:pt x="5" y="1"/>
                  </a:cubicBezTo>
                  <a:cubicBezTo>
                    <a:pt x="1" y="9"/>
                    <a:pt x="525" y="562"/>
                    <a:pt x="813" y="841"/>
                  </a:cubicBezTo>
                  <a:cubicBezTo>
                    <a:pt x="953" y="982"/>
                    <a:pt x="1002" y="1024"/>
                    <a:pt x="1020" y="1024"/>
                  </a:cubicBezTo>
                  <a:cubicBezTo>
                    <a:pt x="1022" y="1024"/>
                    <a:pt x="1024" y="1023"/>
                    <a:pt x="1026" y="1022"/>
                  </a:cubicBezTo>
                  <a:cubicBezTo>
                    <a:pt x="1034" y="1013"/>
                    <a:pt x="993" y="960"/>
                    <a:pt x="845" y="812"/>
                  </a:cubicBezTo>
                  <a:cubicBezTo>
                    <a:pt x="563" y="531"/>
                    <a:pt x="13"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8" name="Google Shape;1938;p16"/>
            <p:cNvSpPr/>
            <p:nvPr/>
          </p:nvSpPr>
          <p:spPr>
            <a:xfrm>
              <a:off x="1921275" y="4060200"/>
              <a:ext cx="24625" cy="24250"/>
            </a:xfrm>
            <a:custGeom>
              <a:avLst/>
              <a:gdLst/>
              <a:ahLst/>
              <a:cxnLst/>
              <a:rect l="l" t="t" r="r" b="b"/>
              <a:pathLst>
                <a:path w="985" h="970" extrusionOk="0">
                  <a:moveTo>
                    <a:pt x="5" y="1"/>
                  </a:moveTo>
                  <a:cubicBezTo>
                    <a:pt x="5" y="1"/>
                    <a:pt x="5" y="1"/>
                    <a:pt x="5" y="1"/>
                  </a:cubicBezTo>
                  <a:cubicBezTo>
                    <a:pt x="1" y="5"/>
                    <a:pt x="501" y="526"/>
                    <a:pt x="768" y="792"/>
                  </a:cubicBezTo>
                  <a:cubicBezTo>
                    <a:pt x="908" y="933"/>
                    <a:pt x="955" y="970"/>
                    <a:pt x="969" y="970"/>
                  </a:cubicBezTo>
                  <a:cubicBezTo>
                    <a:pt x="971" y="970"/>
                    <a:pt x="972" y="969"/>
                    <a:pt x="973" y="969"/>
                  </a:cubicBezTo>
                  <a:cubicBezTo>
                    <a:pt x="985" y="956"/>
                    <a:pt x="948" y="911"/>
                    <a:pt x="800" y="763"/>
                  </a:cubicBezTo>
                  <a:cubicBezTo>
                    <a:pt x="536" y="499"/>
                    <a:pt x="17" y="1"/>
                    <a:pt x="5" y="1"/>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9" name="Google Shape;1939;p16"/>
            <p:cNvSpPr/>
            <p:nvPr/>
          </p:nvSpPr>
          <p:spPr>
            <a:xfrm>
              <a:off x="1922400" y="4061325"/>
              <a:ext cx="23500" cy="23125"/>
            </a:xfrm>
            <a:custGeom>
              <a:avLst/>
              <a:gdLst/>
              <a:ahLst/>
              <a:cxnLst/>
              <a:rect l="l" t="t" r="r" b="b"/>
              <a:pathLst>
                <a:path w="940" h="925" extrusionOk="0">
                  <a:moveTo>
                    <a:pt x="5" y="1"/>
                  </a:moveTo>
                  <a:cubicBezTo>
                    <a:pt x="5" y="1"/>
                    <a:pt x="5" y="1"/>
                    <a:pt x="5" y="1"/>
                  </a:cubicBezTo>
                  <a:cubicBezTo>
                    <a:pt x="1" y="5"/>
                    <a:pt x="472" y="497"/>
                    <a:pt x="731" y="751"/>
                  </a:cubicBezTo>
                  <a:cubicBezTo>
                    <a:pt x="864" y="888"/>
                    <a:pt x="910" y="925"/>
                    <a:pt x="924" y="925"/>
                  </a:cubicBezTo>
                  <a:cubicBezTo>
                    <a:pt x="926" y="925"/>
                    <a:pt x="927" y="924"/>
                    <a:pt x="928" y="924"/>
                  </a:cubicBezTo>
                  <a:cubicBezTo>
                    <a:pt x="940" y="911"/>
                    <a:pt x="903" y="866"/>
                    <a:pt x="759" y="723"/>
                  </a:cubicBezTo>
                  <a:cubicBezTo>
                    <a:pt x="506" y="465"/>
                    <a:pt x="17" y="1"/>
                    <a:pt x="5"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0" name="Google Shape;1940;p16"/>
            <p:cNvSpPr/>
            <p:nvPr/>
          </p:nvSpPr>
          <p:spPr>
            <a:xfrm>
              <a:off x="1923525" y="4062450"/>
              <a:ext cx="22275" cy="22000"/>
            </a:xfrm>
            <a:custGeom>
              <a:avLst/>
              <a:gdLst/>
              <a:ahLst/>
              <a:cxnLst/>
              <a:rect l="l" t="t" r="r" b="b"/>
              <a:pathLst>
                <a:path w="891" h="880" extrusionOk="0">
                  <a:moveTo>
                    <a:pt x="9" y="1"/>
                  </a:moveTo>
                  <a:cubicBezTo>
                    <a:pt x="9" y="1"/>
                    <a:pt x="9" y="1"/>
                    <a:pt x="9" y="1"/>
                  </a:cubicBezTo>
                  <a:cubicBezTo>
                    <a:pt x="1" y="5"/>
                    <a:pt x="448" y="473"/>
                    <a:pt x="686" y="715"/>
                  </a:cubicBezTo>
                  <a:cubicBezTo>
                    <a:pt x="819" y="844"/>
                    <a:pt x="862" y="880"/>
                    <a:pt x="875" y="880"/>
                  </a:cubicBezTo>
                  <a:cubicBezTo>
                    <a:pt x="877" y="880"/>
                    <a:pt x="878" y="879"/>
                    <a:pt x="878" y="879"/>
                  </a:cubicBezTo>
                  <a:cubicBezTo>
                    <a:pt x="891" y="866"/>
                    <a:pt x="854" y="821"/>
                    <a:pt x="714" y="682"/>
                  </a:cubicBezTo>
                  <a:cubicBezTo>
                    <a:pt x="474" y="441"/>
                    <a:pt x="17" y="1"/>
                    <a:pt x="9"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1" name="Google Shape;1941;p16"/>
            <p:cNvSpPr/>
            <p:nvPr/>
          </p:nvSpPr>
          <p:spPr>
            <a:xfrm>
              <a:off x="1924875" y="4063800"/>
              <a:ext cx="20925" cy="20625"/>
            </a:xfrm>
            <a:custGeom>
              <a:avLst/>
              <a:gdLst/>
              <a:ahLst/>
              <a:cxnLst/>
              <a:rect l="l" t="t" r="r" b="b"/>
              <a:pathLst>
                <a:path w="837" h="825" extrusionOk="0">
                  <a:moveTo>
                    <a:pt x="0" y="0"/>
                  </a:moveTo>
                  <a:cubicBezTo>
                    <a:pt x="0" y="0"/>
                    <a:pt x="0" y="0"/>
                    <a:pt x="0" y="0"/>
                  </a:cubicBezTo>
                  <a:cubicBezTo>
                    <a:pt x="0" y="4"/>
                    <a:pt x="410" y="435"/>
                    <a:pt x="636" y="665"/>
                  </a:cubicBezTo>
                  <a:cubicBezTo>
                    <a:pt x="770" y="795"/>
                    <a:pt x="815" y="825"/>
                    <a:pt x="823" y="825"/>
                  </a:cubicBezTo>
                  <a:cubicBezTo>
                    <a:pt x="824" y="825"/>
                    <a:pt x="824" y="825"/>
                    <a:pt x="824" y="825"/>
                  </a:cubicBezTo>
                  <a:cubicBezTo>
                    <a:pt x="837" y="812"/>
                    <a:pt x="804" y="771"/>
                    <a:pt x="665" y="636"/>
                  </a:cubicBezTo>
                  <a:cubicBezTo>
                    <a:pt x="437" y="413"/>
                    <a:pt x="13" y="0"/>
                    <a:pt x="0"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2" name="Google Shape;1942;p16"/>
            <p:cNvSpPr/>
            <p:nvPr/>
          </p:nvSpPr>
          <p:spPr>
            <a:xfrm>
              <a:off x="1926000" y="4064925"/>
              <a:ext cx="19800" cy="19400"/>
            </a:xfrm>
            <a:custGeom>
              <a:avLst/>
              <a:gdLst/>
              <a:ahLst/>
              <a:cxnLst/>
              <a:rect l="l" t="t" r="r" b="b"/>
              <a:pathLst>
                <a:path w="792" h="776" extrusionOk="0">
                  <a:moveTo>
                    <a:pt x="5" y="0"/>
                  </a:moveTo>
                  <a:cubicBezTo>
                    <a:pt x="5" y="0"/>
                    <a:pt x="4" y="0"/>
                    <a:pt x="4" y="0"/>
                  </a:cubicBezTo>
                  <a:cubicBezTo>
                    <a:pt x="0" y="5"/>
                    <a:pt x="386" y="406"/>
                    <a:pt x="599" y="620"/>
                  </a:cubicBezTo>
                  <a:cubicBezTo>
                    <a:pt x="724" y="749"/>
                    <a:pt x="769" y="776"/>
                    <a:pt x="778" y="776"/>
                  </a:cubicBezTo>
                  <a:cubicBezTo>
                    <a:pt x="779" y="776"/>
                    <a:pt x="779" y="776"/>
                    <a:pt x="779" y="775"/>
                  </a:cubicBezTo>
                  <a:cubicBezTo>
                    <a:pt x="792" y="767"/>
                    <a:pt x="759" y="726"/>
                    <a:pt x="628" y="595"/>
                  </a:cubicBezTo>
                  <a:cubicBezTo>
                    <a:pt x="412" y="379"/>
                    <a:pt x="17" y="0"/>
                    <a:pt x="5" y="0"/>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3" name="Google Shape;1943;p16"/>
            <p:cNvSpPr/>
            <p:nvPr/>
          </p:nvSpPr>
          <p:spPr>
            <a:xfrm>
              <a:off x="1927125" y="4066050"/>
              <a:ext cx="18675" cy="18275"/>
            </a:xfrm>
            <a:custGeom>
              <a:avLst/>
              <a:gdLst/>
              <a:ahLst/>
              <a:cxnLst/>
              <a:rect l="l" t="t" r="r" b="b"/>
              <a:pathLst>
                <a:path w="747" h="731" extrusionOk="0">
                  <a:moveTo>
                    <a:pt x="9" y="0"/>
                  </a:moveTo>
                  <a:cubicBezTo>
                    <a:pt x="9" y="0"/>
                    <a:pt x="9" y="1"/>
                    <a:pt x="9" y="1"/>
                  </a:cubicBezTo>
                  <a:cubicBezTo>
                    <a:pt x="0" y="5"/>
                    <a:pt x="357" y="382"/>
                    <a:pt x="562" y="579"/>
                  </a:cubicBezTo>
                  <a:cubicBezTo>
                    <a:pt x="684" y="704"/>
                    <a:pt x="724" y="731"/>
                    <a:pt x="733" y="731"/>
                  </a:cubicBezTo>
                  <a:cubicBezTo>
                    <a:pt x="734" y="731"/>
                    <a:pt x="734" y="731"/>
                    <a:pt x="734" y="730"/>
                  </a:cubicBezTo>
                  <a:cubicBezTo>
                    <a:pt x="747" y="722"/>
                    <a:pt x="718" y="689"/>
                    <a:pt x="587" y="554"/>
                  </a:cubicBezTo>
                  <a:cubicBezTo>
                    <a:pt x="387" y="354"/>
                    <a:pt x="17"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4" name="Google Shape;1944;p16"/>
            <p:cNvSpPr/>
            <p:nvPr/>
          </p:nvSpPr>
          <p:spPr>
            <a:xfrm>
              <a:off x="1928350" y="4067175"/>
              <a:ext cx="17250" cy="16975"/>
            </a:xfrm>
            <a:custGeom>
              <a:avLst/>
              <a:gdLst/>
              <a:ahLst/>
              <a:cxnLst/>
              <a:rect l="l" t="t" r="r" b="b"/>
              <a:pathLst>
                <a:path w="690" h="679" extrusionOk="0">
                  <a:moveTo>
                    <a:pt x="5" y="1"/>
                  </a:moveTo>
                  <a:cubicBezTo>
                    <a:pt x="5" y="1"/>
                    <a:pt x="5" y="1"/>
                    <a:pt x="5" y="1"/>
                  </a:cubicBezTo>
                  <a:cubicBezTo>
                    <a:pt x="1" y="9"/>
                    <a:pt x="329" y="349"/>
                    <a:pt x="513" y="534"/>
                  </a:cubicBezTo>
                  <a:cubicBezTo>
                    <a:pt x="625" y="649"/>
                    <a:pt x="667" y="679"/>
                    <a:pt x="678" y="679"/>
                  </a:cubicBezTo>
                  <a:cubicBezTo>
                    <a:pt x="680" y="679"/>
                    <a:pt x="681" y="678"/>
                    <a:pt x="681" y="677"/>
                  </a:cubicBezTo>
                  <a:cubicBezTo>
                    <a:pt x="690" y="673"/>
                    <a:pt x="665" y="636"/>
                    <a:pt x="538" y="509"/>
                  </a:cubicBezTo>
                  <a:cubicBezTo>
                    <a:pt x="354" y="326"/>
                    <a:pt x="13" y="1"/>
                    <a:pt x="5" y="1"/>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5" name="Google Shape;1945;p16"/>
            <p:cNvSpPr/>
            <p:nvPr/>
          </p:nvSpPr>
          <p:spPr>
            <a:xfrm>
              <a:off x="1929475" y="4068500"/>
              <a:ext cx="16125" cy="15825"/>
            </a:xfrm>
            <a:custGeom>
              <a:avLst/>
              <a:gdLst/>
              <a:ahLst/>
              <a:cxnLst/>
              <a:rect l="l" t="t" r="r" b="b"/>
              <a:pathLst>
                <a:path w="645" h="633" extrusionOk="0">
                  <a:moveTo>
                    <a:pt x="5" y="1"/>
                  </a:moveTo>
                  <a:cubicBezTo>
                    <a:pt x="5" y="1"/>
                    <a:pt x="5" y="1"/>
                    <a:pt x="5" y="1"/>
                  </a:cubicBezTo>
                  <a:cubicBezTo>
                    <a:pt x="1" y="5"/>
                    <a:pt x="296" y="313"/>
                    <a:pt x="472" y="493"/>
                  </a:cubicBezTo>
                  <a:cubicBezTo>
                    <a:pt x="590" y="607"/>
                    <a:pt x="620" y="633"/>
                    <a:pt x="633" y="633"/>
                  </a:cubicBezTo>
                  <a:cubicBezTo>
                    <a:pt x="634" y="633"/>
                    <a:pt x="635" y="633"/>
                    <a:pt x="636" y="632"/>
                  </a:cubicBezTo>
                  <a:cubicBezTo>
                    <a:pt x="645" y="624"/>
                    <a:pt x="620" y="591"/>
                    <a:pt x="497" y="468"/>
                  </a:cubicBezTo>
                  <a:cubicBezTo>
                    <a:pt x="326" y="293"/>
                    <a:pt x="13" y="1"/>
                    <a:pt x="5" y="1"/>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6" name="Google Shape;1946;p16"/>
            <p:cNvSpPr/>
            <p:nvPr/>
          </p:nvSpPr>
          <p:spPr>
            <a:xfrm>
              <a:off x="1930700" y="4069650"/>
              <a:ext cx="14900" cy="14675"/>
            </a:xfrm>
            <a:custGeom>
              <a:avLst/>
              <a:gdLst/>
              <a:ahLst/>
              <a:cxnLst/>
              <a:rect l="l" t="t" r="r" b="b"/>
              <a:pathLst>
                <a:path w="596" h="587" extrusionOk="0">
                  <a:moveTo>
                    <a:pt x="9" y="0"/>
                  </a:moveTo>
                  <a:cubicBezTo>
                    <a:pt x="9" y="0"/>
                    <a:pt x="9" y="0"/>
                    <a:pt x="9" y="0"/>
                  </a:cubicBezTo>
                  <a:cubicBezTo>
                    <a:pt x="1" y="4"/>
                    <a:pt x="268" y="287"/>
                    <a:pt x="432" y="447"/>
                  </a:cubicBezTo>
                  <a:cubicBezTo>
                    <a:pt x="545" y="561"/>
                    <a:pt x="582" y="587"/>
                    <a:pt x="590" y="587"/>
                  </a:cubicBezTo>
                  <a:cubicBezTo>
                    <a:pt x="591" y="587"/>
                    <a:pt x="591" y="587"/>
                    <a:pt x="591" y="586"/>
                  </a:cubicBezTo>
                  <a:cubicBezTo>
                    <a:pt x="596" y="578"/>
                    <a:pt x="575" y="550"/>
                    <a:pt x="452" y="427"/>
                  </a:cubicBezTo>
                  <a:cubicBezTo>
                    <a:pt x="297" y="264"/>
                    <a:pt x="18" y="0"/>
                    <a:pt x="9" y="0"/>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7" name="Google Shape;1947;p16"/>
            <p:cNvSpPr/>
            <p:nvPr/>
          </p:nvSpPr>
          <p:spPr>
            <a:xfrm>
              <a:off x="1931950" y="4070775"/>
              <a:ext cx="13650" cy="13375"/>
            </a:xfrm>
            <a:custGeom>
              <a:avLst/>
              <a:gdLst/>
              <a:ahLst/>
              <a:cxnLst/>
              <a:rect l="l" t="t" r="r" b="b"/>
              <a:pathLst>
                <a:path w="546" h="535" extrusionOk="0">
                  <a:moveTo>
                    <a:pt x="4" y="0"/>
                  </a:moveTo>
                  <a:cubicBezTo>
                    <a:pt x="4" y="0"/>
                    <a:pt x="4" y="0"/>
                    <a:pt x="4" y="0"/>
                  </a:cubicBezTo>
                  <a:cubicBezTo>
                    <a:pt x="0" y="4"/>
                    <a:pt x="238" y="258"/>
                    <a:pt x="390" y="402"/>
                  </a:cubicBezTo>
                  <a:cubicBezTo>
                    <a:pt x="489" y="508"/>
                    <a:pt x="527" y="535"/>
                    <a:pt x="538" y="535"/>
                  </a:cubicBezTo>
                  <a:cubicBezTo>
                    <a:pt x="540" y="535"/>
                    <a:pt x="541" y="534"/>
                    <a:pt x="541" y="533"/>
                  </a:cubicBezTo>
                  <a:cubicBezTo>
                    <a:pt x="546" y="529"/>
                    <a:pt x="525" y="500"/>
                    <a:pt x="410" y="382"/>
                  </a:cubicBezTo>
                  <a:cubicBezTo>
                    <a:pt x="260" y="239"/>
                    <a:pt x="13" y="0"/>
                    <a:pt x="4"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8" name="Google Shape;1948;p16"/>
            <p:cNvSpPr/>
            <p:nvPr/>
          </p:nvSpPr>
          <p:spPr>
            <a:xfrm>
              <a:off x="1933075" y="4072000"/>
              <a:ext cx="12425" cy="12150"/>
            </a:xfrm>
            <a:custGeom>
              <a:avLst/>
              <a:gdLst/>
              <a:ahLst/>
              <a:cxnLst/>
              <a:rect l="l" t="t" r="r" b="b"/>
              <a:pathLst>
                <a:path w="497" h="486" extrusionOk="0">
                  <a:moveTo>
                    <a:pt x="5" y="0"/>
                  </a:moveTo>
                  <a:cubicBezTo>
                    <a:pt x="5" y="0"/>
                    <a:pt x="4" y="0"/>
                    <a:pt x="4" y="0"/>
                  </a:cubicBezTo>
                  <a:cubicBezTo>
                    <a:pt x="0" y="4"/>
                    <a:pt x="209" y="226"/>
                    <a:pt x="345" y="357"/>
                  </a:cubicBezTo>
                  <a:cubicBezTo>
                    <a:pt x="444" y="460"/>
                    <a:pt x="479" y="486"/>
                    <a:pt x="489" y="486"/>
                  </a:cubicBezTo>
                  <a:cubicBezTo>
                    <a:pt x="491" y="486"/>
                    <a:pt x="492" y="485"/>
                    <a:pt x="492" y="484"/>
                  </a:cubicBezTo>
                  <a:cubicBezTo>
                    <a:pt x="496" y="480"/>
                    <a:pt x="476" y="447"/>
                    <a:pt x="365" y="337"/>
                  </a:cubicBezTo>
                  <a:cubicBezTo>
                    <a:pt x="232" y="208"/>
                    <a:pt x="17" y="0"/>
                    <a:pt x="5" y="0"/>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9" name="Google Shape;1949;p16"/>
            <p:cNvSpPr/>
            <p:nvPr/>
          </p:nvSpPr>
          <p:spPr>
            <a:xfrm>
              <a:off x="1934200" y="4073125"/>
              <a:ext cx="11300" cy="11050"/>
            </a:xfrm>
            <a:custGeom>
              <a:avLst/>
              <a:gdLst/>
              <a:ahLst/>
              <a:cxnLst/>
              <a:rect l="l" t="t" r="r" b="b"/>
              <a:pathLst>
                <a:path w="452" h="442" extrusionOk="0">
                  <a:moveTo>
                    <a:pt x="5" y="0"/>
                  </a:moveTo>
                  <a:cubicBezTo>
                    <a:pt x="5" y="0"/>
                    <a:pt x="5" y="0"/>
                    <a:pt x="4" y="0"/>
                  </a:cubicBezTo>
                  <a:cubicBezTo>
                    <a:pt x="0" y="9"/>
                    <a:pt x="185" y="201"/>
                    <a:pt x="304" y="316"/>
                  </a:cubicBezTo>
                  <a:cubicBezTo>
                    <a:pt x="399" y="415"/>
                    <a:pt x="434" y="441"/>
                    <a:pt x="444" y="441"/>
                  </a:cubicBezTo>
                  <a:cubicBezTo>
                    <a:pt x="446" y="441"/>
                    <a:pt x="447" y="440"/>
                    <a:pt x="447" y="439"/>
                  </a:cubicBezTo>
                  <a:cubicBezTo>
                    <a:pt x="451" y="435"/>
                    <a:pt x="435" y="411"/>
                    <a:pt x="324" y="296"/>
                  </a:cubicBezTo>
                  <a:cubicBezTo>
                    <a:pt x="203" y="174"/>
                    <a:pt x="17"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0" name="Google Shape;1950;p16"/>
            <p:cNvSpPr/>
            <p:nvPr/>
          </p:nvSpPr>
          <p:spPr>
            <a:xfrm>
              <a:off x="1935525" y="4074350"/>
              <a:ext cx="9975" cy="9975"/>
            </a:xfrm>
            <a:custGeom>
              <a:avLst/>
              <a:gdLst/>
              <a:ahLst/>
              <a:cxnLst/>
              <a:rect l="l" t="t" r="r" b="b"/>
              <a:pathLst>
                <a:path w="399" h="399" extrusionOk="0">
                  <a:moveTo>
                    <a:pt x="5" y="1"/>
                  </a:moveTo>
                  <a:cubicBezTo>
                    <a:pt x="5" y="1"/>
                    <a:pt x="5" y="1"/>
                    <a:pt x="5" y="1"/>
                  </a:cubicBezTo>
                  <a:cubicBezTo>
                    <a:pt x="1" y="9"/>
                    <a:pt x="148" y="165"/>
                    <a:pt x="255" y="280"/>
                  </a:cubicBezTo>
                  <a:cubicBezTo>
                    <a:pt x="352" y="377"/>
                    <a:pt x="385" y="399"/>
                    <a:pt x="393" y="399"/>
                  </a:cubicBezTo>
                  <a:cubicBezTo>
                    <a:pt x="393" y="399"/>
                    <a:pt x="394" y="399"/>
                    <a:pt x="394" y="398"/>
                  </a:cubicBezTo>
                  <a:cubicBezTo>
                    <a:pt x="398" y="390"/>
                    <a:pt x="382" y="366"/>
                    <a:pt x="275" y="259"/>
                  </a:cubicBezTo>
                  <a:cubicBezTo>
                    <a:pt x="170" y="146"/>
                    <a:pt x="13" y="1"/>
                    <a:pt x="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1" name="Google Shape;1951;p16"/>
            <p:cNvSpPr/>
            <p:nvPr/>
          </p:nvSpPr>
          <p:spPr>
            <a:xfrm>
              <a:off x="2231800" y="4090250"/>
              <a:ext cx="108175" cy="107750"/>
            </a:xfrm>
            <a:custGeom>
              <a:avLst/>
              <a:gdLst/>
              <a:ahLst/>
              <a:cxnLst/>
              <a:rect l="l" t="t" r="r" b="b"/>
              <a:pathLst>
                <a:path w="4327" h="4310" extrusionOk="0">
                  <a:moveTo>
                    <a:pt x="0" y="0"/>
                  </a:moveTo>
                  <a:cubicBezTo>
                    <a:pt x="1" y="1"/>
                    <a:pt x="2522" y="2621"/>
                    <a:pt x="3703" y="3810"/>
                  </a:cubicBezTo>
                  <a:cubicBezTo>
                    <a:pt x="4075" y="4178"/>
                    <a:pt x="4241" y="4310"/>
                    <a:pt x="4287" y="4310"/>
                  </a:cubicBezTo>
                  <a:cubicBezTo>
                    <a:pt x="4292" y="4310"/>
                    <a:pt x="4295" y="4308"/>
                    <a:pt x="4298" y="4306"/>
                  </a:cubicBezTo>
                  <a:cubicBezTo>
                    <a:pt x="4326" y="4281"/>
                    <a:pt x="4175" y="4088"/>
                    <a:pt x="3801" y="3711"/>
                  </a:cubicBezTo>
                  <a:cubicBezTo>
                    <a:pt x="2612" y="2522"/>
                    <a:pt x="1" y="1"/>
                    <a:pt x="0"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2" name="Google Shape;1952;p16"/>
            <p:cNvSpPr/>
            <p:nvPr/>
          </p:nvSpPr>
          <p:spPr>
            <a:xfrm>
              <a:off x="2232925" y="4091375"/>
              <a:ext cx="107150" cy="106625"/>
            </a:xfrm>
            <a:custGeom>
              <a:avLst/>
              <a:gdLst/>
              <a:ahLst/>
              <a:cxnLst/>
              <a:rect l="l" t="t" r="r" b="b"/>
              <a:pathLst>
                <a:path w="4286" h="4265" extrusionOk="0">
                  <a:moveTo>
                    <a:pt x="0" y="0"/>
                  </a:moveTo>
                  <a:cubicBezTo>
                    <a:pt x="1" y="1"/>
                    <a:pt x="2498" y="2592"/>
                    <a:pt x="3670" y="3765"/>
                  </a:cubicBezTo>
                  <a:cubicBezTo>
                    <a:pt x="4038" y="4133"/>
                    <a:pt x="4201" y="4265"/>
                    <a:pt x="4249" y="4265"/>
                  </a:cubicBezTo>
                  <a:cubicBezTo>
                    <a:pt x="4254" y="4265"/>
                    <a:pt x="4258" y="4263"/>
                    <a:pt x="4261" y="4261"/>
                  </a:cubicBezTo>
                  <a:cubicBezTo>
                    <a:pt x="4285" y="4236"/>
                    <a:pt x="4138" y="4048"/>
                    <a:pt x="3761" y="3674"/>
                  </a:cubicBezTo>
                  <a:cubicBezTo>
                    <a:pt x="2584" y="2494"/>
                    <a:pt x="1" y="1"/>
                    <a:pt x="0" y="0"/>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3" name="Google Shape;1953;p16"/>
            <p:cNvSpPr/>
            <p:nvPr/>
          </p:nvSpPr>
          <p:spPr>
            <a:xfrm>
              <a:off x="2234050" y="4092700"/>
              <a:ext cx="105825" cy="105175"/>
            </a:xfrm>
            <a:custGeom>
              <a:avLst/>
              <a:gdLst/>
              <a:ahLst/>
              <a:cxnLst/>
              <a:rect l="l" t="t" r="r" b="b"/>
              <a:pathLst>
                <a:path w="4233" h="4207" extrusionOk="0">
                  <a:moveTo>
                    <a:pt x="0" y="1"/>
                  </a:moveTo>
                  <a:lnTo>
                    <a:pt x="0" y="1"/>
                  </a:lnTo>
                  <a:cubicBezTo>
                    <a:pt x="1" y="1"/>
                    <a:pt x="2465" y="2555"/>
                    <a:pt x="3629" y="3712"/>
                  </a:cubicBezTo>
                  <a:cubicBezTo>
                    <a:pt x="3997" y="4086"/>
                    <a:pt x="4158" y="4206"/>
                    <a:pt x="4200" y="4206"/>
                  </a:cubicBezTo>
                  <a:cubicBezTo>
                    <a:pt x="4203" y="4206"/>
                    <a:pt x="4206" y="4205"/>
                    <a:pt x="4208" y="4204"/>
                  </a:cubicBezTo>
                  <a:cubicBezTo>
                    <a:pt x="4232" y="4183"/>
                    <a:pt x="4085" y="3995"/>
                    <a:pt x="3716" y="3626"/>
                  </a:cubicBezTo>
                  <a:cubicBezTo>
                    <a:pt x="2559" y="2465"/>
                    <a:pt x="1" y="1"/>
                    <a:pt x="0"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4" name="Google Shape;1954;p16"/>
            <p:cNvSpPr/>
            <p:nvPr/>
          </p:nvSpPr>
          <p:spPr>
            <a:xfrm>
              <a:off x="2235375" y="4093825"/>
              <a:ext cx="104700" cy="104050"/>
            </a:xfrm>
            <a:custGeom>
              <a:avLst/>
              <a:gdLst/>
              <a:ahLst/>
              <a:cxnLst/>
              <a:rect l="l" t="t" r="r" b="b"/>
              <a:pathLst>
                <a:path w="4188" h="4162" extrusionOk="0">
                  <a:moveTo>
                    <a:pt x="1" y="1"/>
                  </a:moveTo>
                  <a:cubicBezTo>
                    <a:pt x="1" y="1"/>
                    <a:pt x="2433" y="2531"/>
                    <a:pt x="3589" y="3671"/>
                  </a:cubicBezTo>
                  <a:cubicBezTo>
                    <a:pt x="3948" y="4038"/>
                    <a:pt x="4106" y="4162"/>
                    <a:pt x="4153" y="4162"/>
                  </a:cubicBezTo>
                  <a:cubicBezTo>
                    <a:pt x="4157" y="4162"/>
                    <a:pt x="4160" y="4161"/>
                    <a:pt x="4163" y="4159"/>
                  </a:cubicBezTo>
                  <a:cubicBezTo>
                    <a:pt x="4187" y="4134"/>
                    <a:pt x="4040" y="3950"/>
                    <a:pt x="3675" y="3585"/>
                  </a:cubicBezTo>
                  <a:cubicBezTo>
                    <a:pt x="2527" y="2437"/>
                    <a:pt x="1" y="1"/>
                    <a:pt x="1"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5" name="Google Shape;1955;p16"/>
            <p:cNvSpPr/>
            <p:nvPr/>
          </p:nvSpPr>
          <p:spPr>
            <a:xfrm>
              <a:off x="2236500" y="4095050"/>
              <a:ext cx="103475" cy="102825"/>
            </a:xfrm>
            <a:custGeom>
              <a:avLst/>
              <a:gdLst/>
              <a:ahLst/>
              <a:cxnLst/>
              <a:rect l="l" t="t" r="r" b="b"/>
              <a:pathLst>
                <a:path w="4139" h="4113" extrusionOk="0">
                  <a:moveTo>
                    <a:pt x="1" y="1"/>
                  </a:moveTo>
                  <a:cubicBezTo>
                    <a:pt x="1" y="2"/>
                    <a:pt x="2404" y="2494"/>
                    <a:pt x="3544" y="3630"/>
                  </a:cubicBezTo>
                  <a:cubicBezTo>
                    <a:pt x="3903" y="3989"/>
                    <a:pt x="4058" y="4113"/>
                    <a:pt x="4100" y="4113"/>
                  </a:cubicBezTo>
                  <a:cubicBezTo>
                    <a:pt x="4104" y="4113"/>
                    <a:pt x="4107" y="4112"/>
                    <a:pt x="4110" y="4110"/>
                  </a:cubicBezTo>
                  <a:cubicBezTo>
                    <a:pt x="4138" y="4085"/>
                    <a:pt x="3995" y="3905"/>
                    <a:pt x="3630" y="3540"/>
                  </a:cubicBezTo>
                  <a:cubicBezTo>
                    <a:pt x="2498" y="2404"/>
                    <a:pt x="2" y="2"/>
                    <a:pt x="1"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6" name="Google Shape;1956;p16"/>
            <p:cNvSpPr/>
            <p:nvPr/>
          </p:nvSpPr>
          <p:spPr>
            <a:xfrm>
              <a:off x="2237625" y="4096200"/>
              <a:ext cx="102350" cy="101575"/>
            </a:xfrm>
            <a:custGeom>
              <a:avLst/>
              <a:gdLst/>
              <a:ahLst/>
              <a:cxnLst/>
              <a:rect l="l" t="t" r="r" b="b"/>
              <a:pathLst>
                <a:path w="4094" h="4063" extrusionOk="0">
                  <a:moveTo>
                    <a:pt x="1" y="0"/>
                  </a:moveTo>
                  <a:cubicBezTo>
                    <a:pt x="2" y="1"/>
                    <a:pt x="2379" y="2465"/>
                    <a:pt x="3503" y="3584"/>
                  </a:cubicBezTo>
                  <a:cubicBezTo>
                    <a:pt x="3859" y="3940"/>
                    <a:pt x="4013" y="4063"/>
                    <a:pt x="4055" y="4063"/>
                  </a:cubicBezTo>
                  <a:cubicBezTo>
                    <a:pt x="4059" y="4063"/>
                    <a:pt x="4062" y="4062"/>
                    <a:pt x="4065" y="4060"/>
                  </a:cubicBezTo>
                  <a:cubicBezTo>
                    <a:pt x="4093" y="4035"/>
                    <a:pt x="3950" y="3855"/>
                    <a:pt x="3589" y="3494"/>
                  </a:cubicBezTo>
                  <a:cubicBezTo>
                    <a:pt x="2466" y="2379"/>
                    <a:pt x="2" y="1"/>
                    <a:pt x="1" y="0"/>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7" name="Google Shape;1957;p16"/>
            <p:cNvSpPr/>
            <p:nvPr/>
          </p:nvSpPr>
          <p:spPr>
            <a:xfrm>
              <a:off x="2238775" y="4097425"/>
              <a:ext cx="101000" cy="100450"/>
            </a:xfrm>
            <a:custGeom>
              <a:avLst/>
              <a:gdLst/>
              <a:ahLst/>
              <a:cxnLst/>
              <a:rect l="l" t="t" r="r" b="b"/>
              <a:pathLst>
                <a:path w="4040" h="4018" extrusionOk="0">
                  <a:moveTo>
                    <a:pt x="0" y="0"/>
                  </a:moveTo>
                  <a:lnTo>
                    <a:pt x="0" y="0"/>
                  </a:lnTo>
                  <a:cubicBezTo>
                    <a:pt x="1" y="1"/>
                    <a:pt x="2350" y="2436"/>
                    <a:pt x="3457" y="3543"/>
                  </a:cubicBezTo>
                  <a:cubicBezTo>
                    <a:pt x="3805" y="3895"/>
                    <a:pt x="3962" y="4018"/>
                    <a:pt x="4005" y="4018"/>
                  </a:cubicBezTo>
                  <a:cubicBezTo>
                    <a:pt x="4009" y="4018"/>
                    <a:pt x="4012" y="4017"/>
                    <a:pt x="4015" y="4015"/>
                  </a:cubicBezTo>
                  <a:cubicBezTo>
                    <a:pt x="4039" y="3990"/>
                    <a:pt x="3896" y="3810"/>
                    <a:pt x="3543" y="3457"/>
                  </a:cubicBezTo>
                  <a:cubicBezTo>
                    <a:pt x="2436" y="2350"/>
                    <a:pt x="1" y="1"/>
                    <a:pt x="0" y="0"/>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8" name="Google Shape;1958;p16"/>
            <p:cNvSpPr/>
            <p:nvPr/>
          </p:nvSpPr>
          <p:spPr>
            <a:xfrm>
              <a:off x="2240000" y="4098650"/>
              <a:ext cx="99875" cy="99250"/>
            </a:xfrm>
            <a:custGeom>
              <a:avLst/>
              <a:gdLst/>
              <a:ahLst/>
              <a:cxnLst/>
              <a:rect l="l" t="t" r="r" b="b"/>
              <a:pathLst>
                <a:path w="3995" h="3970" extrusionOk="0">
                  <a:moveTo>
                    <a:pt x="4" y="0"/>
                  </a:moveTo>
                  <a:lnTo>
                    <a:pt x="4" y="0"/>
                  </a:lnTo>
                  <a:cubicBezTo>
                    <a:pt x="0" y="0"/>
                    <a:pt x="2321" y="2403"/>
                    <a:pt x="3416" y="3498"/>
                  </a:cubicBezTo>
                  <a:cubicBezTo>
                    <a:pt x="3767" y="3849"/>
                    <a:pt x="3917" y="3969"/>
                    <a:pt x="3960" y="3969"/>
                  </a:cubicBezTo>
                  <a:cubicBezTo>
                    <a:pt x="3964" y="3969"/>
                    <a:pt x="3967" y="3968"/>
                    <a:pt x="3970" y="3966"/>
                  </a:cubicBezTo>
                  <a:cubicBezTo>
                    <a:pt x="3994" y="3941"/>
                    <a:pt x="3859" y="3765"/>
                    <a:pt x="3506" y="3412"/>
                  </a:cubicBezTo>
                  <a:cubicBezTo>
                    <a:pt x="2407" y="2317"/>
                    <a:pt x="4" y="0"/>
                    <a:pt x="4" y="0"/>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9" name="Google Shape;1959;p16"/>
            <p:cNvSpPr/>
            <p:nvPr/>
          </p:nvSpPr>
          <p:spPr>
            <a:xfrm>
              <a:off x="2241225" y="4099775"/>
              <a:ext cx="98550" cy="98000"/>
            </a:xfrm>
            <a:custGeom>
              <a:avLst/>
              <a:gdLst/>
              <a:ahLst/>
              <a:cxnLst/>
              <a:rect l="l" t="t" r="r" b="b"/>
              <a:pathLst>
                <a:path w="3942" h="3920" extrusionOk="0">
                  <a:moveTo>
                    <a:pt x="0" y="1"/>
                  </a:moveTo>
                  <a:lnTo>
                    <a:pt x="0" y="1"/>
                  </a:lnTo>
                  <a:cubicBezTo>
                    <a:pt x="1" y="1"/>
                    <a:pt x="2289" y="2375"/>
                    <a:pt x="3367" y="3453"/>
                  </a:cubicBezTo>
                  <a:cubicBezTo>
                    <a:pt x="3714" y="3800"/>
                    <a:pt x="3864" y="3920"/>
                    <a:pt x="3907" y="3920"/>
                  </a:cubicBezTo>
                  <a:cubicBezTo>
                    <a:pt x="3911" y="3920"/>
                    <a:pt x="3914" y="3919"/>
                    <a:pt x="3917" y="3917"/>
                  </a:cubicBezTo>
                  <a:cubicBezTo>
                    <a:pt x="3941" y="3888"/>
                    <a:pt x="3806" y="3716"/>
                    <a:pt x="3457" y="3367"/>
                  </a:cubicBezTo>
                  <a:cubicBezTo>
                    <a:pt x="2375" y="2285"/>
                    <a:pt x="1" y="1"/>
                    <a:pt x="0" y="1"/>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0" name="Google Shape;1960;p16"/>
            <p:cNvSpPr/>
            <p:nvPr/>
          </p:nvSpPr>
          <p:spPr>
            <a:xfrm>
              <a:off x="2242350" y="4100900"/>
              <a:ext cx="97425" cy="96875"/>
            </a:xfrm>
            <a:custGeom>
              <a:avLst/>
              <a:gdLst/>
              <a:ahLst/>
              <a:cxnLst/>
              <a:rect l="l" t="t" r="r" b="b"/>
              <a:pathLst>
                <a:path w="3897" h="3875" extrusionOk="0">
                  <a:moveTo>
                    <a:pt x="1" y="1"/>
                  </a:moveTo>
                  <a:cubicBezTo>
                    <a:pt x="1" y="1"/>
                    <a:pt x="2264" y="2350"/>
                    <a:pt x="3330" y="3416"/>
                  </a:cubicBezTo>
                  <a:cubicBezTo>
                    <a:pt x="3670" y="3756"/>
                    <a:pt x="3819" y="3875"/>
                    <a:pt x="3862" y="3875"/>
                  </a:cubicBezTo>
                  <a:cubicBezTo>
                    <a:pt x="3866" y="3875"/>
                    <a:pt x="3869" y="3874"/>
                    <a:pt x="3872" y="3872"/>
                  </a:cubicBezTo>
                  <a:cubicBezTo>
                    <a:pt x="3896" y="3847"/>
                    <a:pt x="3761" y="3671"/>
                    <a:pt x="3416" y="3326"/>
                  </a:cubicBezTo>
                  <a:cubicBezTo>
                    <a:pt x="2346" y="2260"/>
                    <a:pt x="1" y="1"/>
                    <a:pt x="1" y="1"/>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1" name="Google Shape;1961;p16"/>
            <p:cNvSpPr/>
            <p:nvPr/>
          </p:nvSpPr>
          <p:spPr>
            <a:xfrm>
              <a:off x="2243575" y="4102025"/>
              <a:ext cx="96075" cy="95750"/>
            </a:xfrm>
            <a:custGeom>
              <a:avLst/>
              <a:gdLst/>
              <a:ahLst/>
              <a:cxnLst/>
              <a:rect l="l" t="t" r="r" b="b"/>
              <a:pathLst>
                <a:path w="3843" h="3830" extrusionOk="0">
                  <a:moveTo>
                    <a:pt x="1" y="1"/>
                  </a:moveTo>
                  <a:cubicBezTo>
                    <a:pt x="1" y="9"/>
                    <a:pt x="2227" y="2318"/>
                    <a:pt x="3281" y="3376"/>
                  </a:cubicBezTo>
                  <a:cubicBezTo>
                    <a:pt x="3621" y="3711"/>
                    <a:pt x="3767" y="3830"/>
                    <a:pt x="3809" y="3830"/>
                  </a:cubicBezTo>
                  <a:cubicBezTo>
                    <a:pt x="3813" y="3830"/>
                    <a:pt x="3816" y="3829"/>
                    <a:pt x="3818" y="3827"/>
                  </a:cubicBezTo>
                  <a:cubicBezTo>
                    <a:pt x="3843" y="3802"/>
                    <a:pt x="3712" y="3630"/>
                    <a:pt x="3367" y="3289"/>
                  </a:cubicBezTo>
                  <a:cubicBezTo>
                    <a:pt x="2309" y="2232"/>
                    <a:pt x="1" y="1"/>
                    <a:pt x="1"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2" name="Google Shape;1962;p16"/>
            <p:cNvSpPr/>
            <p:nvPr/>
          </p:nvSpPr>
          <p:spPr>
            <a:xfrm>
              <a:off x="2244700" y="4103375"/>
              <a:ext cx="94950" cy="94400"/>
            </a:xfrm>
            <a:custGeom>
              <a:avLst/>
              <a:gdLst/>
              <a:ahLst/>
              <a:cxnLst/>
              <a:rect l="l" t="t" r="r" b="b"/>
              <a:pathLst>
                <a:path w="3798" h="3776" extrusionOk="0">
                  <a:moveTo>
                    <a:pt x="1" y="0"/>
                  </a:moveTo>
                  <a:cubicBezTo>
                    <a:pt x="2" y="1"/>
                    <a:pt x="2203" y="2280"/>
                    <a:pt x="3240" y="3326"/>
                  </a:cubicBezTo>
                  <a:cubicBezTo>
                    <a:pt x="3576" y="3658"/>
                    <a:pt x="3722" y="3776"/>
                    <a:pt x="3764" y="3776"/>
                  </a:cubicBezTo>
                  <a:cubicBezTo>
                    <a:pt x="3768" y="3776"/>
                    <a:pt x="3771" y="3775"/>
                    <a:pt x="3773" y="3773"/>
                  </a:cubicBezTo>
                  <a:cubicBezTo>
                    <a:pt x="3798" y="3748"/>
                    <a:pt x="3667" y="3576"/>
                    <a:pt x="3326" y="3240"/>
                  </a:cubicBezTo>
                  <a:cubicBezTo>
                    <a:pt x="2281" y="2198"/>
                    <a:pt x="2" y="1"/>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3" name="Google Shape;1963;p16"/>
            <p:cNvSpPr/>
            <p:nvPr/>
          </p:nvSpPr>
          <p:spPr>
            <a:xfrm>
              <a:off x="2245950" y="4104500"/>
              <a:ext cx="93700" cy="93175"/>
            </a:xfrm>
            <a:custGeom>
              <a:avLst/>
              <a:gdLst/>
              <a:ahLst/>
              <a:cxnLst/>
              <a:rect l="l" t="t" r="r" b="b"/>
              <a:pathLst>
                <a:path w="3748" h="3727" extrusionOk="0">
                  <a:moveTo>
                    <a:pt x="0" y="0"/>
                  </a:moveTo>
                  <a:cubicBezTo>
                    <a:pt x="1" y="1"/>
                    <a:pt x="2169" y="2252"/>
                    <a:pt x="3199" y="3281"/>
                  </a:cubicBezTo>
                  <a:cubicBezTo>
                    <a:pt x="3534" y="3616"/>
                    <a:pt x="3679" y="3726"/>
                    <a:pt x="3716" y="3726"/>
                  </a:cubicBezTo>
                  <a:cubicBezTo>
                    <a:pt x="3719" y="3726"/>
                    <a:pt x="3722" y="3725"/>
                    <a:pt x="3723" y="3723"/>
                  </a:cubicBezTo>
                  <a:cubicBezTo>
                    <a:pt x="3748" y="3703"/>
                    <a:pt x="3617" y="3531"/>
                    <a:pt x="3281" y="3199"/>
                  </a:cubicBezTo>
                  <a:cubicBezTo>
                    <a:pt x="2256" y="2174"/>
                    <a:pt x="1" y="1"/>
                    <a:pt x="0" y="0"/>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4" name="Google Shape;1964;p16"/>
            <p:cNvSpPr/>
            <p:nvPr/>
          </p:nvSpPr>
          <p:spPr>
            <a:xfrm>
              <a:off x="2247175" y="4105625"/>
              <a:ext cx="92475" cy="92050"/>
            </a:xfrm>
            <a:custGeom>
              <a:avLst/>
              <a:gdLst/>
              <a:ahLst/>
              <a:cxnLst/>
              <a:rect l="l" t="t" r="r" b="b"/>
              <a:pathLst>
                <a:path w="3699" h="3682" extrusionOk="0">
                  <a:moveTo>
                    <a:pt x="0" y="0"/>
                  </a:moveTo>
                  <a:cubicBezTo>
                    <a:pt x="1" y="1"/>
                    <a:pt x="2141" y="2227"/>
                    <a:pt x="3158" y="3240"/>
                  </a:cubicBezTo>
                  <a:cubicBezTo>
                    <a:pt x="3485" y="3571"/>
                    <a:pt x="3630" y="3681"/>
                    <a:pt x="3667" y="3681"/>
                  </a:cubicBezTo>
                  <a:cubicBezTo>
                    <a:pt x="3670" y="3681"/>
                    <a:pt x="3673" y="3680"/>
                    <a:pt x="3674" y="3678"/>
                  </a:cubicBezTo>
                  <a:cubicBezTo>
                    <a:pt x="3699" y="3658"/>
                    <a:pt x="3572" y="3494"/>
                    <a:pt x="3240" y="3158"/>
                  </a:cubicBezTo>
                  <a:cubicBezTo>
                    <a:pt x="2223" y="2145"/>
                    <a:pt x="1" y="1"/>
                    <a:pt x="0" y="0"/>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5" name="Google Shape;1965;p16"/>
            <p:cNvSpPr/>
            <p:nvPr/>
          </p:nvSpPr>
          <p:spPr>
            <a:xfrm>
              <a:off x="2248300" y="4106750"/>
              <a:ext cx="91250" cy="90925"/>
            </a:xfrm>
            <a:custGeom>
              <a:avLst/>
              <a:gdLst/>
              <a:ahLst/>
              <a:cxnLst/>
              <a:rect l="l" t="t" r="r" b="b"/>
              <a:pathLst>
                <a:path w="3650" h="3637" extrusionOk="0">
                  <a:moveTo>
                    <a:pt x="0" y="0"/>
                  </a:moveTo>
                  <a:cubicBezTo>
                    <a:pt x="0" y="9"/>
                    <a:pt x="2112" y="2198"/>
                    <a:pt x="3117" y="3195"/>
                  </a:cubicBezTo>
                  <a:cubicBezTo>
                    <a:pt x="3441" y="3526"/>
                    <a:pt x="3585" y="3636"/>
                    <a:pt x="3622" y="3636"/>
                  </a:cubicBezTo>
                  <a:cubicBezTo>
                    <a:pt x="3625" y="3636"/>
                    <a:pt x="3628" y="3635"/>
                    <a:pt x="3629" y="3633"/>
                  </a:cubicBezTo>
                  <a:cubicBezTo>
                    <a:pt x="3650" y="3613"/>
                    <a:pt x="3523" y="3449"/>
                    <a:pt x="3195" y="3121"/>
                  </a:cubicBezTo>
                  <a:cubicBezTo>
                    <a:pt x="2194" y="2112"/>
                    <a:pt x="1" y="1"/>
                    <a:pt x="0" y="0"/>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6" name="Google Shape;1966;p16"/>
            <p:cNvSpPr/>
            <p:nvPr/>
          </p:nvSpPr>
          <p:spPr>
            <a:xfrm>
              <a:off x="2249425" y="4108075"/>
              <a:ext cx="90125" cy="89600"/>
            </a:xfrm>
            <a:custGeom>
              <a:avLst/>
              <a:gdLst/>
              <a:ahLst/>
              <a:cxnLst/>
              <a:rect l="l" t="t" r="r" b="b"/>
              <a:pathLst>
                <a:path w="3605" h="3584" extrusionOk="0">
                  <a:moveTo>
                    <a:pt x="1" y="1"/>
                  </a:moveTo>
                  <a:cubicBezTo>
                    <a:pt x="1" y="1"/>
                    <a:pt x="2088" y="2158"/>
                    <a:pt x="3076" y="3150"/>
                  </a:cubicBezTo>
                  <a:cubicBezTo>
                    <a:pt x="3400" y="3474"/>
                    <a:pt x="3540" y="3583"/>
                    <a:pt x="3577" y="3583"/>
                  </a:cubicBezTo>
                  <a:cubicBezTo>
                    <a:pt x="3580" y="3583"/>
                    <a:pt x="3583" y="3582"/>
                    <a:pt x="3584" y="3580"/>
                  </a:cubicBezTo>
                  <a:cubicBezTo>
                    <a:pt x="3605" y="3560"/>
                    <a:pt x="3482" y="3400"/>
                    <a:pt x="3154" y="3072"/>
                  </a:cubicBezTo>
                  <a:cubicBezTo>
                    <a:pt x="2166" y="2084"/>
                    <a:pt x="1" y="1"/>
                    <a:pt x="1" y="1"/>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7" name="Google Shape;1967;p16"/>
            <p:cNvSpPr/>
            <p:nvPr/>
          </p:nvSpPr>
          <p:spPr>
            <a:xfrm>
              <a:off x="2250550" y="4109200"/>
              <a:ext cx="89000" cy="88475"/>
            </a:xfrm>
            <a:custGeom>
              <a:avLst/>
              <a:gdLst/>
              <a:ahLst/>
              <a:cxnLst/>
              <a:rect l="l" t="t" r="r" b="b"/>
              <a:pathLst>
                <a:path w="3560" h="3539" extrusionOk="0">
                  <a:moveTo>
                    <a:pt x="9" y="1"/>
                  </a:moveTo>
                  <a:cubicBezTo>
                    <a:pt x="1" y="1"/>
                    <a:pt x="2059" y="2133"/>
                    <a:pt x="3035" y="3109"/>
                  </a:cubicBezTo>
                  <a:cubicBezTo>
                    <a:pt x="3355" y="3429"/>
                    <a:pt x="3495" y="3538"/>
                    <a:pt x="3532" y="3538"/>
                  </a:cubicBezTo>
                  <a:cubicBezTo>
                    <a:pt x="3535" y="3538"/>
                    <a:pt x="3538" y="3537"/>
                    <a:pt x="3539" y="3535"/>
                  </a:cubicBezTo>
                  <a:cubicBezTo>
                    <a:pt x="3560" y="3515"/>
                    <a:pt x="3437" y="3355"/>
                    <a:pt x="3113" y="3031"/>
                  </a:cubicBezTo>
                  <a:cubicBezTo>
                    <a:pt x="2137" y="2059"/>
                    <a:pt x="9" y="1"/>
                    <a:pt x="9"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8" name="Google Shape;1968;p16"/>
            <p:cNvSpPr/>
            <p:nvPr/>
          </p:nvSpPr>
          <p:spPr>
            <a:xfrm>
              <a:off x="2251875" y="4110450"/>
              <a:ext cx="87675" cy="87225"/>
            </a:xfrm>
            <a:custGeom>
              <a:avLst/>
              <a:gdLst/>
              <a:ahLst/>
              <a:cxnLst/>
              <a:rect l="l" t="t" r="r" b="b"/>
              <a:pathLst>
                <a:path w="3507" h="3489" extrusionOk="0">
                  <a:moveTo>
                    <a:pt x="1" y="0"/>
                  </a:moveTo>
                  <a:lnTo>
                    <a:pt x="1" y="0"/>
                  </a:lnTo>
                  <a:cubicBezTo>
                    <a:pt x="2" y="1"/>
                    <a:pt x="2027" y="2100"/>
                    <a:pt x="2990" y="3063"/>
                  </a:cubicBezTo>
                  <a:cubicBezTo>
                    <a:pt x="3302" y="3382"/>
                    <a:pt x="3441" y="3488"/>
                    <a:pt x="3479" y="3488"/>
                  </a:cubicBezTo>
                  <a:cubicBezTo>
                    <a:pt x="3482" y="3488"/>
                    <a:pt x="3485" y="3487"/>
                    <a:pt x="3486" y="3485"/>
                  </a:cubicBezTo>
                  <a:cubicBezTo>
                    <a:pt x="3507" y="3465"/>
                    <a:pt x="3384" y="3305"/>
                    <a:pt x="3064" y="2985"/>
                  </a:cubicBezTo>
                  <a:cubicBezTo>
                    <a:pt x="2101" y="2022"/>
                    <a:pt x="2" y="1"/>
                    <a:pt x="1"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9" name="Google Shape;1969;p16"/>
            <p:cNvSpPr/>
            <p:nvPr/>
          </p:nvSpPr>
          <p:spPr>
            <a:xfrm>
              <a:off x="2253025" y="4111575"/>
              <a:ext cx="86425" cy="85900"/>
            </a:xfrm>
            <a:custGeom>
              <a:avLst/>
              <a:gdLst/>
              <a:ahLst/>
              <a:cxnLst/>
              <a:rect l="l" t="t" r="r" b="b"/>
              <a:pathLst>
                <a:path w="3457" h="3436" extrusionOk="0">
                  <a:moveTo>
                    <a:pt x="0" y="0"/>
                  </a:moveTo>
                  <a:cubicBezTo>
                    <a:pt x="0" y="4"/>
                    <a:pt x="1993" y="2071"/>
                    <a:pt x="2944" y="3018"/>
                  </a:cubicBezTo>
                  <a:cubicBezTo>
                    <a:pt x="3255" y="3332"/>
                    <a:pt x="3391" y="3435"/>
                    <a:pt x="3428" y="3435"/>
                  </a:cubicBezTo>
                  <a:cubicBezTo>
                    <a:pt x="3432" y="3435"/>
                    <a:pt x="3435" y="3434"/>
                    <a:pt x="3436" y="3432"/>
                  </a:cubicBezTo>
                  <a:cubicBezTo>
                    <a:pt x="3457" y="3412"/>
                    <a:pt x="3338" y="3260"/>
                    <a:pt x="3018" y="2940"/>
                  </a:cubicBezTo>
                  <a:cubicBezTo>
                    <a:pt x="2071" y="1993"/>
                    <a:pt x="0" y="0"/>
                    <a:pt x="0" y="0"/>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0" name="Google Shape;1970;p16"/>
            <p:cNvSpPr/>
            <p:nvPr/>
          </p:nvSpPr>
          <p:spPr>
            <a:xfrm>
              <a:off x="2254150" y="4112800"/>
              <a:ext cx="85300" cy="84875"/>
            </a:xfrm>
            <a:custGeom>
              <a:avLst/>
              <a:gdLst/>
              <a:ahLst/>
              <a:cxnLst/>
              <a:rect l="l" t="t" r="r" b="b"/>
              <a:pathLst>
                <a:path w="3412" h="3395" extrusionOk="0">
                  <a:moveTo>
                    <a:pt x="0" y="0"/>
                  </a:moveTo>
                  <a:cubicBezTo>
                    <a:pt x="1" y="1"/>
                    <a:pt x="1969" y="2043"/>
                    <a:pt x="2903" y="2981"/>
                  </a:cubicBezTo>
                  <a:cubicBezTo>
                    <a:pt x="3211" y="3289"/>
                    <a:pt x="3344" y="3394"/>
                    <a:pt x="3383" y="3394"/>
                  </a:cubicBezTo>
                  <a:cubicBezTo>
                    <a:pt x="3386" y="3394"/>
                    <a:pt x="3389" y="3393"/>
                    <a:pt x="3391" y="3391"/>
                  </a:cubicBezTo>
                  <a:cubicBezTo>
                    <a:pt x="3412" y="3371"/>
                    <a:pt x="3293" y="3215"/>
                    <a:pt x="2981" y="2904"/>
                  </a:cubicBezTo>
                  <a:cubicBezTo>
                    <a:pt x="2042" y="1965"/>
                    <a:pt x="1" y="1"/>
                    <a:pt x="0"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1" name="Google Shape;1971;p16"/>
            <p:cNvSpPr/>
            <p:nvPr/>
          </p:nvSpPr>
          <p:spPr>
            <a:xfrm>
              <a:off x="2255375" y="4114025"/>
              <a:ext cx="84075" cy="83650"/>
            </a:xfrm>
            <a:custGeom>
              <a:avLst/>
              <a:gdLst/>
              <a:ahLst/>
              <a:cxnLst/>
              <a:rect l="l" t="t" r="r" b="b"/>
              <a:pathLst>
                <a:path w="3363" h="3346" extrusionOk="0">
                  <a:moveTo>
                    <a:pt x="4" y="1"/>
                  </a:moveTo>
                  <a:cubicBezTo>
                    <a:pt x="0" y="1"/>
                    <a:pt x="1936" y="2010"/>
                    <a:pt x="2858" y="2937"/>
                  </a:cubicBezTo>
                  <a:cubicBezTo>
                    <a:pt x="3170" y="3240"/>
                    <a:pt x="3299" y="3345"/>
                    <a:pt x="3335" y="3345"/>
                  </a:cubicBezTo>
                  <a:cubicBezTo>
                    <a:pt x="3338" y="3345"/>
                    <a:pt x="3341" y="3344"/>
                    <a:pt x="3342" y="3342"/>
                  </a:cubicBezTo>
                  <a:cubicBezTo>
                    <a:pt x="3363" y="3322"/>
                    <a:pt x="3244" y="3166"/>
                    <a:pt x="2936" y="2859"/>
                  </a:cubicBezTo>
                  <a:cubicBezTo>
                    <a:pt x="2014" y="1936"/>
                    <a:pt x="4" y="1"/>
                    <a:pt x="4" y="1"/>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2" name="Google Shape;1972;p16"/>
            <p:cNvSpPr/>
            <p:nvPr/>
          </p:nvSpPr>
          <p:spPr>
            <a:xfrm>
              <a:off x="2256600" y="4115150"/>
              <a:ext cx="82850" cy="82325"/>
            </a:xfrm>
            <a:custGeom>
              <a:avLst/>
              <a:gdLst/>
              <a:ahLst/>
              <a:cxnLst/>
              <a:rect l="l" t="t" r="r" b="b"/>
              <a:pathLst>
                <a:path w="3314" h="3293" extrusionOk="0">
                  <a:moveTo>
                    <a:pt x="1" y="1"/>
                  </a:moveTo>
                  <a:lnTo>
                    <a:pt x="1" y="1"/>
                  </a:lnTo>
                  <a:cubicBezTo>
                    <a:pt x="1" y="1"/>
                    <a:pt x="1907" y="1977"/>
                    <a:pt x="2814" y="2892"/>
                  </a:cubicBezTo>
                  <a:cubicBezTo>
                    <a:pt x="3120" y="3191"/>
                    <a:pt x="3249" y="3292"/>
                    <a:pt x="3285" y="3292"/>
                  </a:cubicBezTo>
                  <a:cubicBezTo>
                    <a:pt x="3289" y="3292"/>
                    <a:pt x="3291" y="3291"/>
                    <a:pt x="3293" y="3289"/>
                  </a:cubicBezTo>
                  <a:cubicBezTo>
                    <a:pt x="3314" y="3269"/>
                    <a:pt x="3199" y="3121"/>
                    <a:pt x="2891" y="2814"/>
                  </a:cubicBezTo>
                  <a:cubicBezTo>
                    <a:pt x="1981" y="1908"/>
                    <a:pt x="1" y="1"/>
                    <a:pt x="1"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3" name="Google Shape;1973;p16"/>
            <p:cNvSpPr/>
            <p:nvPr/>
          </p:nvSpPr>
          <p:spPr>
            <a:xfrm>
              <a:off x="2257725" y="4116275"/>
              <a:ext cx="81525" cy="81100"/>
            </a:xfrm>
            <a:custGeom>
              <a:avLst/>
              <a:gdLst/>
              <a:ahLst/>
              <a:cxnLst/>
              <a:rect l="l" t="t" r="r" b="b"/>
              <a:pathLst>
                <a:path w="3261" h="3244" extrusionOk="0">
                  <a:moveTo>
                    <a:pt x="1" y="1"/>
                  </a:moveTo>
                  <a:cubicBezTo>
                    <a:pt x="1" y="5"/>
                    <a:pt x="1879" y="1953"/>
                    <a:pt x="2777" y="2847"/>
                  </a:cubicBezTo>
                  <a:cubicBezTo>
                    <a:pt x="3068" y="3145"/>
                    <a:pt x="3196" y="3243"/>
                    <a:pt x="3232" y="3243"/>
                  </a:cubicBezTo>
                  <a:cubicBezTo>
                    <a:pt x="3236" y="3243"/>
                    <a:pt x="3238" y="3242"/>
                    <a:pt x="3240" y="3240"/>
                  </a:cubicBezTo>
                  <a:cubicBezTo>
                    <a:pt x="3261" y="3224"/>
                    <a:pt x="3150" y="3076"/>
                    <a:pt x="2846" y="2773"/>
                  </a:cubicBezTo>
                  <a:cubicBezTo>
                    <a:pt x="1953" y="1879"/>
                    <a:pt x="1" y="1"/>
                    <a:pt x="1"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4" name="Google Shape;1974;p16"/>
            <p:cNvSpPr/>
            <p:nvPr/>
          </p:nvSpPr>
          <p:spPr>
            <a:xfrm>
              <a:off x="2258950" y="4117400"/>
              <a:ext cx="80300" cy="79975"/>
            </a:xfrm>
            <a:custGeom>
              <a:avLst/>
              <a:gdLst/>
              <a:ahLst/>
              <a:cxnLst/>
              <a:rect l="l" t="t" r="r" b="b"/>
              <a:pathLst>
                <a:path w="3212" h="3199" extrusionOk="0">
                  <a:moveTo>
                    <a:pt x="1" y="1"/>
                  </a:moveTo>
                  <a:cubicBezTo>
                    <a:pt x="1" y="9"/>
                    <a:pt x="1850" y="1924"/>
                    <a:pt x="2732" y="2806"/>
                  </a:cubicBezTo>
                  <a:cubicBezTo>
                    <a:pt x="3026" y="3100"/>
                    <a:pt x="3148" y="3198"/>
                    <a:pt x="3183" y="3198"/>
                  </a:cubicBezTo>
                  <a:cubicBezTo>
                    <a:pt x="3187" y="3198"/>
                    <a:pt x="3189" y="3197"/>
                    <a:pt x="3191" y="3195"/>
                  </a:cubicBezTo>
                  <a:cubicBezTo>
                    <a:pt x="3212" y="3175"/>
                    <a:pt x="3101" y="3031"/>
                    <a:pt x="2802" y="2736"/>
                  </a:cubicBezTo>
                  <a:cubicBezTo>
                    <a:pt x="1920" y="1854"/>
                    <a:pt x="1" y="1"/>
                    <a:pt x="1"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5" name="Google Shape;1975;p16"/>
            <p:cNvSpPr/>
            <p:nvPr/>
          </p:nvSpPr>
          <p:spPr>
            <a:xfrm>
              <a:off x="2260075" y="4118750"/>
              <a:ext cx="79075" cy="78625"/>
            </a:xfrm>
            <a:custGeom>
              <a:avLst/>
              <a:gdLst/>
              <a:ahLst/>
              <a:cxnLst/>
              <a:rect l="l" t="t" r="r" b="b"/>
              <a:pathLst>
                <a:path w="3163" h="3145" extrusionOk="0">
                  <a:moveTo>
                    <a:pt x="1" y="0"/>
                  </a:moveTo>
                  <a:cubicBezTo>
                    <a:pt x="2" y="1"/>
                    <a:pt x="1822" y="1887"/>
                    <a:pt x="2687" y="2756"/>
                  </a:cubicBezTo>
                  <a:cubicBezTo>
                    <a:pt x="2974" y="3046"/>
                    <a:pt x="3098" y="3144"/>
                    <a:pt x="3134" y="3144"/>
                  </a:cubicBezTo>
                  <a:cubicBezTo>
                    <a:pt x="3137" y="3144"/>
                    <a:pt x="3140" y="3143"/>
                    <a:pt x="3142" y="3141"/>
                  </a:cubicBezTo>
                  <a:cubicBezTo>
                    <a:pt x="3163" y="3121"/>
                    <a:pt x="3056" y="2981"/>
                    <a:pt x="2757" y="2686"/>
                  </a:cubicBezTo>
                  <a:cubicBezTo>
                    <a:pt x="1891" y="1821"/>
                    <a:pt x="2" y="1"/>
                    <a:pt x="1"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6" name="Google Shape;1976;p16"/>
            <p:cNvSpPr/>
            <p:nvPr/>
          </p:nvSpPr>
          <p:spPr>
            <a:xfrm>
              <a:off x="2261225" y="4119875"/>
              <a:ext cx="78025" cy="77500"/>
            </a:xfrm>
            <a:custGeom>
              <a:avLst/>
              <a:gdLst/>
              <a:ahLst/>
              <a:cxnLst/>
              <a:rect l="l" t="t" r="r" b="b"/>
              <a:pathLst>
                <a:path w="3121" h="3100" extrusionOk="0">
                  <a:moveTo>
                    <a:pt x="4" y="0"/>
                  </a:moveTo>
                  <a:cubicBezTo>
                    <a:pt x="0" y="0"/>
                    <a:pt x="1796" y="1862"/>
                    <a:pt x="2649" y="2719"/>
                  </a:cubicBezTo>
                  <a:cubicBezTo>
                    <a:pt x="2936" y="3002"/>
                    <a:pt x="3057" y="3099"/>
                    <a:pt x="3092" y="3099"/>
                  </a:cubicBezTo>
                  <a:cubicBezTo>
                    <a:pt x="3096" y="3099"/>
                    <a:pt x="3098" y="3098"/>
                    <a:pt x="3100" y="3096"/>
                  </a:cubicBezTo>
                  <a:cubicBezTo>
                    <a:pt x="3121" y="3076"/>
                    <a:pt x="3014" y="2936"/>
                    <a:pt x="2723" y="2645"/>
                  </a:cubicBezTo>
                  <a:cubicBezTo>
                    <a:pt x="1866" y="1788"/>
                    <a:pt x="4" y="0"/>
                    <a:pt x="4" y="0"/>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7" name="Google Shape;1977;p16"/>
            <p:cNvSpPr/>
            <p:nvPr/>
          </p:nvSpPr>
          <p:spPr>
            <a:xfrm>
              <a:off x="2262550" y="4121000"/>
              <a:ext cx="76600" cy="76375"/>
            </a:xfrm>
            <a:custGeom>
              <a:avLst/>
              <a:gdLst/>
              <a:ahLst/>
              <a:cxnLst/>
              <a:rect l="l" t="t" r="r" b="b"/>
              <a:pathLst>
                <a:path w="3064" h="3055" extrusionOk="0">
                  <a:moveTo>
                    <a:pt x="0" y="0"/>
                  </a:moveTo>
                  <a:cubicBezTo>
                    <a:pt x="1" y="1"/>
                    <a:pt x="1756" y="1833"/>
                    <a:pt x="2604" y="2674"/>
                  </a:cubicBezTo>
                  <a:cubicBezTo>
                    <a:pt x="2887" y="2957"/>
                    <a:pt x="3005" y="3054"/>
                    <a:pt x="3039" y="3054"/>
                  </a:cubicBezTo>
                  <a:cubicBezTo>
                    <a:pt x="3043" y="3054"/>
                    <a:pt x="3045" y="3053"/>
                    <a:pt x="3047" y="3051"/>
                  </a:cubicBezTo>
                  <a:cubicBezTo>
                    <a:pt x="3064" y="3031"/>
                    <a:pt x="2957" y="2891"/>
                    <a:pt x="2670" y="2604"/>
                  </a:cubicBezTo>
                  <a:cubicBezTo>
                    <a:pt x="1829" y="1760"/>
                    <a:pt x="1" y="1"/>
                    <a:pt x="0" y="0"/>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8" name="Google Shape;1978;p16"/>
            <p:cNvSpPr/>
            <p:nvPr/>
          </p:nvSpPr>
          <p:spPr>
            <a:xfrm>
              <a:off x="2263675" y="4122125"/>
              <a:ext cx="75475" cy="75150"/>
            </a:xfrm>
            <a:custGeom>
              <a:avLst/>
              <a:gdLst/>
              <a:ahLst/>
              <a:cxnLst/>
              <a:rect l="l" t="t" r="r" b="b"/>
              <a:pathLst>
                <a:path w="3019" h="3006" extrusionOk="0">
                  <a:moveTo>
                    <a:pt x="1" y="1"/>
                  </a:moveTo>
                  <a:cubicBezTo>
                    <a:pt x="1" y="9"/>
                    <a:pt x="1731" y="1801"/>
                    <a:pt x="2563" y="2625"/>
                  </a:cubicBezTo>
                  <a:cubicBezTo>
                    <a:pt x="2842" y="2911"/>
                    <a:pt x="2959" y="3005"/>
                    <a:pt x="2994" y="3005"/>
                  </a:cubicBezTo>
                  <a:cubicBezTo>
                    <a:pt x="2997" y="3005"/>
                    <a:pt x="3000" y="3004"/>
                    <a:pt x="3002" y="3002"/>
                  </a:cubicBezTo>
                  <a:cubicBezTo>
                    <a:pt x="3019" y="2982"/>
                    <a:pt x="2916" y="2846"/>
                    <a:pt x="2629" y="2559"/>
                  </a:cubicBezTo>
                  <a:cubicBezTo>
                    <a:pt x="1801" y="1735"/>
                    <a:pt x="1" y="1"/>
                    <a:pt x="1"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9" name="Google Shape;1979;p16"/>
            <p:cNvSpPr/>
            <p:nvPr/>
          </p:nvSpPr>
          <p:spPr>
            <a:xfrm>
              <a:off x="2264800" y="4123450"/>
              <a:ext cx="74250" cy="73925"/>
            </a:xfrm>
            <a:custGeom>
              <a:avLst/>
              <a:gdLst/>
              <a:ahLst/>
              <a:cxnLst/>
              <a:rect l="l" t="t" r="r" b="b"/>
              <a:pathLst>
                <a:path w="2970" h="2957" extrusionOk="0">
                  <a:moveTo>
                    <a:pt x="1" y="1"/>
                  </a:moveTo>
                  <a:lnTo>
                    <a:pt x="1" y="1"/>
                  </a:lnTo>
                  <a:cubicBezTo>
                    <a:pt x="1" y="1"/>
                    <a:pt x="1702" y="1768"/>
                    <a:pt x="2518" y="2584"/>
                  </a:cubicBezTo>
                  <a:cubicBezTo>
                    <a:pt x="2797" y="2863"/>
                    <a:pt x="2911" y="2956"/>
                    <a:pt x="2945" y="2956"/>
                  </a:cubicBezTo>
                  <a:cubicBezTo>
                    <a:pt x="2948" y="2956"/>
                    <a:pt x="2951" y="2955"/>
                    <a:pt x="2953" y="2953"/>
                  </a:cubicBezTo>
                  <a:cubicBezTo>
                    <a:pt x="2969" y="2933"/>
                    <a:pt x="2867" y="2801"/>
                    <a:pt x="2584" y="2519"/>
                  </a:cubicBezTo>
                  <a:cubicBezTo>
                    <a:pt x="1768" y="1703"/>
                    <a:pt x="1" y="1"/>
                    <a:pt x="1" y="1"/>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0" name="Google Shape;1980;p16"/>
            <p:cNvSpPr/>
            <p:nvPr/>
          </p:nvSpPr>
          <p:spPr>
            <a:xfrm>
              <a:off x="2265925" y="4124575"/>
              <a:ext cx="73225" cy="72800"/>
            </a:xfrm>
            <a:custGeom>
              <a:avLst/>
              <a:gdLst/>
              <a:ahLst/>
              <a:cxnLst/>
              <a:rect l="l" t="t" r="r" b="b"/>
              <a:pathLst>
                <a:path w="2929" h="2912" extrusionOk="0">
                  <a:moveTo>
                    <a:pt x="9" y="1"/>
                  </a:moveTo>
                  <a:lnTo>
                    <a:pt x="9" y="1"/>
                  </a:lnTo>
                  <a:cubicBezTo>
                    <a:pt x="1" y="1"/>
                    <a:pt x="1678" y="1740"/>
                    <a:pt x="2482" y="2543"/>
                  </a:cubicBezTo>
                  <a:cubicBezTo>
                    <a:pt x="2756" y="2818"/>
                    <a:pt x="2873" y="2911"/>
                    <a:pt x="2905" y="2911"/>
                  </a:cubicBezTo>
                  <a:cubicBezTo>
                    <a:pt x="2908" y="2911"/>
                    <a:pt x="2911" y="2910"/>
                    <a:pt x="2912" y="2908"/>
                  </a:cubicBezTo>
                  <a:cubicBezTo>
                    <a:pt x="2929" y="2888"/>
                    <a:pt x="2830" y="2761"/>
                    <a:pt x="2547" y="2478"/>
                  </a:cubicBezTo>
                  <a:cubicBezTo>
                    <a:pt x="1743" y="1674"/>
                    <a:pt x="9" y="1"/>
                    <a:pt x="9"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1" name="Google Shape;1981;p16"/>
            <p:cNvSpPr/>
            <p:nvPr/>
          </p:nvSpPr>
          <p:spPr>
            <a:xfrm>
              <a:off x="2267150" y="4125825"/>
              <a:ext cx="71900" cy="71450"/>
            </a:xfrm>
            <a:custGeom>
              <a:avLst/>
              <a:gdLst/>
              <a:ahLst/>
              <a:cxnLst/>
              <a:rect l="l" t="t" r="r" b="b"/>
              <a:pathLst>
                <a:path w="2876" h="2858" extrusionOk="0">
                  <a:moveTo>
                    <a:pt x="5" y="0"/>
                  </a:moveTo>
                  <a:cubicBezTo>
                    <a:pt x="1" y="0"/>
                    <a:pt x="1645" y="1706"/>
                    <a:pt x="2433" y="2493"/>
                  </a:cubicBezTo>
                  <a:cubicBezTo>
                    <a:pt x="2703" y="2764"/>
                    <a:pt x="2817" y="2857"/>
                    <a:pt x="2851" y="2857"/>
                  </a:cubicBezTo>
                  <a:cubicBezTo>
                    <a:pt x="2854" y="2857"/>
                    <a:pt x="2857" y="2856"/>
                    <a:pt x="2859" y="2854"/>
                  </a:cubicBezTo>
                  <a:cubicBezTo>
                    <a:pt x="2875" y="2834"/>
                    <a:pt x="2777" y="2706"/>
                    <a:pt x="2502" y="2428"/>
                  </a:cubicBezTo>
                  <a:cubicBezTo>
                    <a:pt x="1711" y="1640"/>
                    <a:pt x="5" y="0"/>
                    <a:pt x="5"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2" name="Google Shape;1982;p16"/>
            <p:cNvSpPr/>
            <p:nvPr/>
          </p:nvSpPr>
          <p:spPr>
            <a:xfrm>
              <a:off x="2268400" y="4126950"/>
              <a:ext cx="70650" cy="70300"/>
            </a:xfrm>
            <a:custGeom>
              <a:avLst/>
              <a:gdLst/>
              <a:ahLst/>
              <a:cxnLst/>
              <a:rect l="l" t="t" r="r" b="b"/>
              <a:pathLst>
                <a:path w="2826" h="2812" extrusionOk="0">
                  <a:moveTo>
                    <a:pt x="0" y="0"/>
                  </a:moveTo>
                  <a:cubicBezTo>
                    <a:pt x="0" y="4"/>
                    <a:pt x="1616" y="1681"/>
                    <a:pt x="2391" y="2456"/>
                  </a:cubicBezTo>
                  <a:cubicBezTo>
                    <a:pt x="2662" y="2724"/>
                    <a:pt x="2774" y="2811"/>
                    <a:pt x="2803" y="2811"/>
                  </a:cubicBezTo>
                  <a:cubicBezTo>
                    <a:pt x="2806" y="2811"/>
                    <a:pt x="2808" y="2810"/>
                    <a:pt x="2809" y="2809"/>
                  </a:cubicBezTo>
                  <a:cubicBezTo>
                    <a:pt x="2825" y="2789"/>
                    <a:pt x="2727" y="2661"/>
                    <a:pt x="2456" y="2387"/>
                  </a:cubicBezTo>
                  <a:cubicBezTo>
                    <a:pt x="1677" y="1616"/>
                    <a:pt x="0" y="0"/>
                    <a:pt x="0" y="0"/>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3" name="Google Shape;1983;p16"/>
            <p:cNvSpPr/>
            <p:nvPr/>
          </p:nvSpPr>
          <p:spPr>
            <a:xfrm>
              <a:off x="2269525" y="4128175"/>
              <a:ext cx="69425" cy="69075"/>
            </a:xfrm>
            <a:custGeom>
              <a:avLst/>
              <a:gdLst/>
              <a:ahLst/>
              <a:cxnLst/>
              <a:rect l="l" t="t" r="r" b="b"/>
              <a:pathLst>
                <a:path w="2777" h="2763" extrusionOk="0">
                  <a:moveTo>
                    <a:pt x="0" y="0"/>
                  </a:moveTo>
                  <a:lnTo>
                    <a:pt x="0" y="0"/>
                  </a:lnTo>
                  <a:cubicBezTo>
                    <a:pt x="1" y="1"/>
                    <a:pt x="1587" y="1649"/>
                    <a:pt x="2350" y="2412"/>
                  </a:cubicBezTo>
                  <a:cubicBezTo>
                    <a:pt x="2612" y="2678"/>
                    <a:pt x="2724" y="2762"/>
                    <a:pt x="2754" y="2762"/>
                  </a:cubicBezTo>
                  <a:cubicBezTo>
                    <a:pt x="2756" y="2762"/>
                    <a:pt x="2758" y="2761"/>
                    <a:pt x="2760" y="2760"/>
                  </a:cubicBezTo>
                  <a:cubicBezTo>
                    <a:pt x="2776" y="2744"/>
                    <a:pt x="2682" y="2621"/>
                    <a:pt x="2411" y="2350"/>
                  </a:cubicBezTo>
                  <a:cubicBezTo>
                    <a:pt x="1649" y="1587"/>
                    <a:pt x="1" y="1"/>
                    <a:pt x="0" y="0"/>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4" name="Google Shape;1984;p16"/>
            <p:cNvSpPr/>
            <p:nvPr/>
          </p:nvSpPr>
          <p:spPr>
            <a:xfrm>
              <a:off x="2270750" y="4129400"/>
              <a:ext cx="68300" cy="67725"/>
            </a:xfrm>
            <a:custGeom>
              <a:avLst/>
              <a:gdLst/>
              <a:ahLst/>
              <a:cxnLst/>
              <a:rect l="l" t="t" r="r" b="b"/>
              <a:pathLst>
                <a:path w="2732" h="2709" extrusionOk="0">
                  <a:moveTo>
                    <a:pt x="5" y="1"/>
                  </a:moveTo>
                  <a:lnTo>
                    <a:pt x="5" y="1"/>
                  </a:lnTo>
                  <a:cubicBezTo>
                    <a:pt x="0" y="1"/>
                    <a:pt x="1559" y="1612"/>
                    <a:pt x="2309" y="2363"/>
                  </a:cubicBezTo>
                  <a:cubicBezTo>
                    <a:pt x="2572" y="2629"/>
                    <a:pt x="2683" y="2708"/>
                    <a:pt x="2710" y="2708"/>
                  </a:cubicBezTo>
                  <a:cubicBezTo>
                    <a:pt x="2712" y="2708"/>
                    <a:pt x="2714" y="2708"/>
                    <a:pt x="2715" y="2707"/>
                  </a:cubicBezTo>
                  <a:cubicBezTo>
                    <a:pt x="2731" y="2691"/>
                    <a:pt x="2637" y="2568"/>
                    <a:pt x="2371" y="2301"/>
                  </a:cubicBezTo>
                  <a:cubicBezTo>
                    <a:pt x="1624" y="1551"/>
                    <a:pt x="5" y="1"/>
                    <a:pt x="5"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5" name="Google Shape;1985;p16"/>
            <p:cNvSpPr/>
            <p:nvPr/>
          </p:nvSpPr>
          <p:spPr>
            <a:xfrm>
              <a:off x="2271875" y="4130525"/>
              <a:ext cx="67075" cy="66600"/>
            </a:xfrm>
            <a:custGeom>
              <a:avLst/>
              <a:gdLst/>
              <a:ahLst/>
              <a:cxnLst/>
              <a:rect l="l" t="t" r="r" b="b"/>
              <a:pathLst>
                <a:path w="2683" h="2664" extrusionOk="0">
                  <a:moveTo>
                    <a:pt x="5" y="1"/>
                  </a:moveTo>
                  <a:cubicBezTo>
                    <a:pt x="1" y="1"/>
                    <a:pt x="1526" y="1588"/>
                    <a:pt x="2264" y="2322"/>
                  </a:cubicBezTo>
                  <a:cubicBezTo>
                    <a:pt x="2527" y="2585"/>
                    <a:pt x="2634" y="2663"/>
                    <a:pt x="2661" y="2663"/>
                  </a:cubicBezTo>
                  <a:cubicBezTo>
                    <a:pt x="2663" y="2663"/>
                    <a:pt x="2665" y="2663"/>
                    <a:pt x="2666" y="2662"/>
                  </a:cubicBezTo>
                  <a:cubicBezTo>
                    <a:pt x="2682" y="2646"/>
                    <a:pt x="2588" y="2523"/>
                    <a:pt x="2326" y="2260"/>
                  </a:cubicBezTo>
                  <a:cubicBezTo>
                    <a:pt x="1596" y="1526"/>
                    <a:pt x="5" y="1"/>
                    <a:pt x="5"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6" name="Google Shape;1986;p16"/>
            <p:cNvSpPr/>
            <p:nvPr/>
          </p:nvSpPr>
          <p:spPr>
            <a:xfrm>
              <a:off x="2273100" y="4131650"/>
              <a:ext cx="65950" cy="65475"/>
            </a:xfrm>
            <a:custGeom>
              <a:avLst/>
              <a:gdLst/>
              <a:ahLst/>
              <a:cxnLst/>
              <a:rect l="l" t="t" r="r" b="b"/>
              <a:pathLst>
                <a:path w="2638" h="2619" extrusionOk="0">
                  <a:moveTo>
                    <a:pt x="1" y="1"/>
                  </a:moveTo>
                  <a:cubicBezTo>
                    <a:pt x="1" y="5"/>
                    <a:pt x="1497" y="1559"/>
                    <a:pt x="2223" y="2281"/>
                  </a:cubicBezTo>
                  <a:cubicBezTo>
                    <a:pt x="2478" y="2540"/>
                    <a:pt x="2582" y="2618"/>
                    <a:pt x="2611" y="2618"/>
                  </a:cubicBezTo>
                  <a:cubicBezTo>
                    <a:pt x="2614" y="2618"/>
                    <a:pt x="2615" y="2618"/>
                    <a:pt x="2617" y="2617"/>
                  </a:cubicBezTo>
                  <a:cubicBezTo>
                    <a:pt x="2637" y="2601"/>
                    <a:pt x="2543" y="2482"/>
                    <a:pt x="2285" y="2219"/>
                  </a:cubicBezTo>
                  <a:cubicBezTo>
                    <a:pt x="1559" y="1498"/>
                    <a:pt x="1" y="1"/>
                    <a:pt x="1" y="1"/>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7" name="Google Shape;1987;p16"/>
            <p:cNvSpPr/>
            <p:nvPr/>
          </p:nvSpPr>
          <p:spPr>
            <a:xfrm>
              <a:off x="2274325" y="4132775"/>
              <a:ext cx="64625" cy="64175"/>
            </a:xfrm>
            <a:custGeom>
              <a:avLst/>
              <a:gdLst/>
              <a:ahLst/>
              <a:cxnLst/>
              <a:rect l="l" t="t" r="r" b="b"/>
              <a:pathLst>
                <a:path w="2585" h="2567" extrusionOk="0">
                  <a:moveTo>
                    <a:pt x="1" y="1"/>
                  </a:moveTo>
                  <a:cubicBezTo>
                    <a:pt x="1" y="9"/>
                    <a:pt x="1465" y="1530"/>
                    <a:pt x="2174" y="2236"/>
                  </a:cubicBezTo>
                  <a:cubicBezTo>
                    <a:pt x="2424" y="2486"/>
                    <a:pt x="2528" y="2566"/>
                    <a:pt x="2557" y="2566"/>
                  </a:cubicBezTo>
                  <a:cubicBezTo>
                    <a:pt x="2560" y="2566"/>
                    <a:pt x="2562" y="2565"/>
                    <a:pt x="2564" y="2564"/>
                  </a:cubicBezTo>
                  <a:cubicBezTo>
                    <a:pt x="2584" y="2551"/>
                    <a:pt x="2490" y="2433"/>
                    <a:pt x="2236" y="2174"/>
                  </a:cubicBezTo>
                  <a:cubicBezTo>
                    <a:pt x="1526" y="1469"/>
                    <a:pt x="1" y="1"/>
                    <a:pt x="1" y="1"/>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8" name="Google Shape;1988;p16"/>
            <p:cNvSpPr/>
            <p:nvPr/>
          </p:nvSpPr>
          <p:spPr>
            <a:xfrm>
              <a:off x="2275475" y="4134125"/>
              <a:ext cx="63475" cy="63000"/>
            </a:xfrm>
            <a:custGeom>
              <a:avLst/>
              <a:gdLst/>
              <a:ahLst/>
              <a:cxnLst/>
              <a:rect l="l" t="t" r="r" b="b"/>
              <a:pathLst>
                <a:path w="2539" h="2520" extrusionOk="0">
                  <a:moveTo>
                    <a:pt x="0" y="0"/>
                  </a:moveTo>
                  <a:lnTo>
                    <a:pt x="0" y="0"/>
                  </a:lnTo>
                  <a:cubicBezTo>
                    <a:pt x="1" y="1"/>
                    <a:pt x="1439" y="1497"/>
                    <a:pt x="2132" y="2194"/>
                  </a:cubicBezTo>
                  <a:cubicBezTo>
                    <a:pt x="2383" y="2445"/>
                    <a:pt x="2486" y="2519"/>
                    <a:pt x="2513" y="2519"/>
                  </a:cubicBezTo>
                  <a:cubicBezTo>
                    <a:pt x="2515" y="2519"/>
                    <a:pt x="2517" y="2519"/>
                    <a:pt x="2518" y="2518"/>
                  </a:cubicBezTo>
                  <a:cubicBezTo>
                    <a:pt x="2538" y="2502"/>
                    <a:pt x="2444" y="2383"/>
                    <a:pt x="2194" y="2133"/>
                  </a:cubicBezTo>
                  <a:cubicBezTo>
                    <a:pt x="1497" y="1436"/>
                    <a:pt x="1" y="1"/>
                    <a:pt x="0" y="0"/>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9" name="Google Shape;1989;p16"/>
            <p:cNvSpPr/>
            <p:nvPr/>
          </p:nvSpPr>
          <p:spPr>
            <a:xfrm>
              <a:off x="2276600" y="4135250"/>
              <a:ext cx="62350" cy="61875"/>
            </a:xfrm>
            <a:custGeom>
              <a:avLst/>
              <a:gdLst/>
              <a:ahLst/>
              <a:cxnLst/>
              <a:rect l="l" t="t" r="r" b="b"/>
              <a:pathLst>
                <a:path w="2494" h="2475" extrusionOk="0">
                  <a:moveTo>
                    <a:pt x="4" y="0"/>
                  </a:moveTo>
                  <a:cubicBezTo>
                    <a:pt x="0" y="0"/>
                    <a:pt x="1411" y="1468"/>
                    <a:pt x="2091" y="2153"/>
                  </a:cubicBezTo>
                  <a:cubicBezTo>
                    <a:pt x="2338" y="2400"/>
                    <a:pt x="2441" y="2474"/>
                    <a:pt x="2468" y="2474"/>
                  </a:cubicBezTo>
                  <a:cubicBezTo>
                    <a:pt x="2470" y="2474"/>
                    <a:pt x="2472" y="2474"/>
                    <a:pt x="2473" y="2473"/>
                  </a:cubicBezTo>
                  <a:cubicBezTo>
                    <a:pt x="2493" y="2457"/>
                    <a:pt x="2403" y="2342"/>
                    <a:pt x="2153" y="2092"/>
                  </a:cubicBezTo>
                  <a:cubicBezTo>
                    <a:pt x="1472" y="1411"/>
                    <a:pt x="4" y="0"/>
                    <a:pt x="4" y="0"/>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0" name="Google Shape;1990;p16"/>
            <p:cNvSpPr/>
            <p:nvPr/>
          </p:nvSpPr>
          <p:spPr>
            <a:xfrm>
              <a:off x="2277725" y="4136375"/>
              <a:ext cx="61225" cy="60575"/>
            </a:xfrm>
            <a:custGeom>
              <a:avLst/>
              <a:gdLst/>
              <a:ahLst/>
              <a:cxnLst/>
              <a:rect l="l" t="t" r="r" b="b"/>
              <a:pathLst>
                <a:path w="2449" h="2423" extrusionOk="0">
                  <a:moveTo>
                    <a:pt x="8" y="0"/>
                  </a:moveTo>
                  <a:lnTo>
                    <a:pt x="8" y="0"/>
                  </a:lnTo>
                  <a:cubicBezTo>
                    <a:pt x="0" y="9"/>
                    <a:pt x="1386" y="1436"/>
                    <a:pt x="2059" y="2104"/>
                  </a:cubicBezTo>
                  <a:cubicBezTo>
                    <a:pt x="2300" y="2346"/>
                    <a:pt x="2397" y="2422"/>
                    <a:pt x="2425" y="2422"/>
                  </a:cubicBezTo>
                  <a:cubicBezTo>
                    <a:pt x="2428" y="2422"/>
                    <a:pt x="2430" y="2421"/>
                    <a:pt x="2432" y="2420"/>
                  </a:cubicBezTo>
                  <a:cubicBezTo>
                    <a:pt x="2448" y="2407"/>
                    <a:pt x="2358" y="2293"/>
                    <a:pt x="2112" y="2047"/>
                  </a:cubicBezTo>
                  <a:cubicBezTo>
                    <a:pt x="1444" y="1382"/>
                    <a:pt x="9" y="1"/>
                    <a:pt x="8"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1" name="Google Shape;1991;p16"/>
            <p:cNvSpPr/>
            <p:nvPr/>
          </p:nvSpPr>
          <p:spPr>
            <a:xfrm>
              <a:off x="2279050" y="4137600"/>
              <a:ext cx="59700" cy="59350"/>
            </a:xfrm>
            <a:custGeom>
              <a:avLst/>
              <a:gdLst/>
              <a:ahLst/>
              <a:cxnLst/>
              <a:rect l="l" t="t" r="r" b="b"/>
              <a:pathLst>
                <a:path w="2388" h="2374" extrusionOk="0">
                  <a:moveTo>
                    <a:pt x="1" y="1"/>
                  </a:moveTo>
                  <a:cubicBezTo>
                    <a:pt x="1" y="1"/>
                    <a:pt x="1" y="1"/>
                    <a:pt x="1" y="1"/>
                  </a:cubicBezTo>
                  <a:cubicBezTo>
                    <a:pt x="1" y="5"/>
                    <a:pt x="1350" y="1407"/>
                    <a:pt x="2006" y="2059"/>
                  </a:cubicBezTo>
                  <a:cubicBezTo>
                    <a:pt x="2240" y="2297"/>
                    <a:pt x="2339" y="2373"/>
                    <a:pt x="2368" y="2373"/>
                  </a:cubicBezTo>
                  <a:cubicBezTo>
                    <a:pt x="2371" y="2373"/>
                    <a:pt x="2373" y="2372"/>
                    <a:pt x="2375" y="2371"/>
                  </a:cubicBezTo>
                  <a:cubicBezTo>
                    <a:pt x="2387" y="2358"/>
                    <a:pt x="2301" y="2244"/>
                    <a:pt x="2059" y="2002"/>
                  </a:cubicBezTo>
                  <a:cubicBezTo>
                    <a:pt x="1405" y="1348"/>
                    <a:pt x="13" y="1"/>
                    <a:pt x="1"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2" name="Google Shape;1992;p16"/>
            <p:cNvSpPr/>
            <p:nvPr/>
          </p:nvSpPr>
          <p:spPr>
            <a:xfrm>
              <a:off x="2280175" y="4138825"/>
              <a:ext cx="58575" cy="58300"/>
            </a:xfrm>
            <a:custGeom>
              <a:avLst/>
              <a:gdLst/>
              <a:ahLst/>
              <a:cxnLst/>
              <a:rect l="l" t="t" r="r" b="b"/>
              <a:pathLst>
                <a:path w="2343" h="2332" extrusionOk="0">
                  <a:moveTo>
                    <a:pt x="1" y="1"/>
                  </a:moveTo>
                  <a:cubicBezTo>
                    <a:pt x="1" y="1"/>
                    <a:pt x="1" y="1"/>
                    <a:pt x="1" y="1"/>
                  </a:cubicBezTo>
                  <a:cubicBezTo>
                    <a:pt x="1" y="1"/>
                    <a:pt x="1325" y="1375"/>
                    <a:pt x="1965" y="2022"/>
                  </a:cubicBezTo>
                  <a:cubicBezTo>
                    <a:pt x="2200" y="2258"/>
                    <a:pt x="2298" y="2331"/>
                    <a:pt x="2325" y="2331"/>
                  </a:cubicBezTo>
                  <a:cubicBezTo>
                    <a:pt x="2327" y="2331"/>
                    <a:pt x="2329" y="2331"/>
                    <a:pt x="2330" y="2330"/>
                  </a:cubicBezTo>
                  <a:cubicBezTo>
                    <a:pt x="2342" y="2314"/>
                    <a:pt x="2260" y="2207"/>
                    <a:pt x="2022" y="1965"/>
                  </a:cubicBezTo>
                  <a:cubicBezTo>
                    <a:pt x="1375" y="1318"/>
                    <a:pt x="9" y="1"/>
                    <a:pt x="1" y="1"/>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3" name="Google Shape;1993;p16"/>
            <p:cNvSpPr/>
            <p:nvPr/>
          </p:nvSpPr>
          <p:spPr>
            <a:xfrm>
              <a:off x="2281300" y="4139950"/>
              <a:ext cx="57450" cy="56900"/>
            </a:xfrm>
            <a:custGeom>
              <a:avLst/>
              <a:gdLst/>
              <a:ahLst/>
              <a:cxnLst/>
              <a:rect l="l" t="t" r="r" b="b"/>
              <a:pathLst>
                <a:path w="2298" h="2276" extrusionOk="0">
                  <a:moveTo>
                    <a:pt x="9" y="1"/>
                  </a:moveTo>
                  <a:cubicBezTo>
                    <a:pt x="9" y="1"/>
                    <a:pt x="9" y="1"/>
                    <a:pt x="9" y="1"/>
                  </a:cubicBezTo>
                  <a:cubicBezTo>
                    <a:pt x="1" y="1"/>
                    <a:pt x="1292" y="1346"/>
                    <a:pt x="1928" y="1969"/>
                  </a:cubicBezTo>
                  <a:cubicBezTo>
                    <a:pt x="2158" y="2200"/>
                    <a:pt x="2251" y="2275"/>
                    <a:pt x="2278" y="2275"/>
                  </a:cubicBezTo>
                  <a:cubicBezTo>
                    <a:pt x="2281" y="2275"/>
                    <a:pt x="2283" y="2274"/>
                    <a:pt x="2285" y="2273"/>
                  </a:cubicBezTo>
                  <a:cubicBezTo>
                    <a:pt x="2297" y="2264"/>
                    <a:pt x="2215" y="2154"/>
                    <a:pt x="1981" y="1920"/>
                  </a:cubicBezTo>
                  <a:cubicBezTo>
                    <a:pt x="1351" y="1294"/>
                    <a:pt x="17" y="1"/>
                    <a:pt x="9"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4" name="Google Shape;1994;p16"/>
            <p:cNvSpPr/>
            <p:nvPr/>
          </p:nvSpPr>
          <p:spPr>
            <a:xfrm>
              <a:off x="2282550" y="4141200"/>
              <a:ext cx="56200" cy="55650"/>
            </a:xfrm>
            <a:custGeom>
              <a:avLst/>
              <a:gdLst/>
              <a:ahLst/>
              <a:cxnLst/>
              <a:rect l="l" t="t" r="r" b="b"/>
              <a:pathLst>
                <a:path w="2248" h="2226" extrusionOk="0">
                  <a:moveTo>
                    <a:pt x="4" y="0"/>
                  </a:moveTo>
                  <a:cubicBezTo>
                    <a:pt x="4" y="0"/>
                    <a:pt x="4" y="0"/>
                    <a:pt x="4" y="0"/>
                  </a:cubicBezTo>
                  <a:cubicBezTo>
                    <a:pt x="0" y="4"/>
                    <a:pt x="1263" y="1316"/>
                    <a:pt x="1886" y="1927"/>
                  </a:cubicBezTo>
                  <a:cubicBezTo>
                    <a:pt x="2108" y="2153"/>
                    <a:pt x="2200" y="2225"/>
                    <a:pt x="2228" y="2225"/>
                  </a:cubicBezTo>
                  <a:cubicBezTo>
                    <a:pt x="2231" y="2225"/>
                    <a:pt x="2233" y="2224"/>
                    <a:pt x="2235" y="2223"/>
                  </a:cubicBezTo>
                  <a:cubicBezTo>
                    <a:pt x="2247" y="2206"/>
                    <a:pt x="2165" y="2104"/>
                    <a:pt x="1935" y="1874"/>
                  </a:cubicBezTo>
                  <a:cubicBezTo>
                    <a:pt x="1322" y="1261"/>
                    <a:pt x="17" y="0"/>
                    <a:pt x="4"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5" name="Google Shape;1995;p16"/>
            <p:cNvSpPr/>
            <p:nvPr/>
          </p:nvSpPr>
          <p:spPr>
            <a:xfrm>
              <a:off x="2283775" y="4142325"/>
              <a:ext cx="54850" cy="54525"/>
            </a:xfrm>
            <a:custGeom>
              <a:avLst/>
              <a:gdLst/>
              <a:ahLst/>
              <a:cxnLst/>
              <a:rect l="l" t="t" r="r" b="b"/>
              <a:pathLst>
                <a:path w="2194" h="2181" extrusionOk="0">
                  <a:moveTo>
                    <a:pt x="0" y="0"/>
                  </a:moveTo>
                  <a:cubicBezTo>
                    <a:pt x="0" y="0"/>
                    <a:pt x="0" y="0"/>
                    <a:pt x="0" y="0"/>
                  </a:cubicBezTo>
                  <a:cubicBezTo>
                    <a:pt x="0" y="4"/>
                    <a:pt x="1230" y="1288"/>
                    <a:pt x="1837" y="1887"/>
                  </a:cubicBezTo>
                  <a:cubicBezTo>
                    <a:pt x="2059" y="2108"/>
                    <a:pt x="2148" y="2180"/>
                    <a:pt x="2172" y="2180"/>
                  </a:cubicBezTo>
                  <a:cubicBezTo>
                    <a:pt x="2174" y="2180"/>
                    <a:pt x="2176" y="2179"/>
                    <a:pt x="2178" y="2178"/>
                  </a:cubicBezTo>
                  <a:cubicBezTo>
                    <a:pt x="2194" y="2161"/>
                    <a:pt x="2116" y="2067"/>
                    <a:pt x="1886" y="1833"/>
                  </a:cubicBezTo>
                  <a:cubicBezTo>
                    <a:pt x="1289" y="1231"/>
                    <a:pt x="9" y="0"/>
                    <a:pt x="0"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6" name="Google Shape;1996;p16"/>
            <p:cNvSpPr/>
            <p:nvPr/>
          </p:nvSpPr>
          <p:spPr>
            <a:xfrm>
              <a:off x="2284900" y="4143550"/>
              <a:ext cx="53625" cy="53300"/>
            </a:xfrm>
            <a:custGeom>
              <a:avLst/>
              <a:gdLst/>
              <a:ahLst/>
              <a:cxnLst/>
              <a:rect l="l" t="t" r="r" b="b"/>
              <a:pathLst>
                <a:path w="2145" h="2132" extrusionOk="0">
                  <a:moveTo>
                    <a:pt x="0" y="1"/>
                  </a:moveTo>
                  <a:cubicBezTo>
                    <a:pt x="0" y="1"/>
                    <a:pt x="0" y="1"/>
                    <a:pt x="0" y="1"/>
                  </a:cubicBezTo>
                  <a:cubicBezTo>
                    <a:pt x="0" y="1"/>
                    <a:pt x="1206" y="1251"/>
                    <a:pt x="1792" y="1842"/>
                  </a:cubicBezTo>
                  <a:cubicBezTo>
                    <a:pt x="2007" y="2060"/>
                    <a:pt x="2094" y="2131"/>
                    <a:pt x="2122" y="2131"/>
                  </a:cubicBezTo>
                  <a:cubicBezTo>
                    <a:pt x="2125" y="2131"/>
                    <a:pt x="2127" y="2130"/>
                    <a:pt x="2128" y="2129"/>
                  </a:cubicBezTo>
                  <a:cubicBezTo>
                    <a:pt x="2145" y="2112"/>
                    <a:pt x="2067" y="2018"/>
                    <a:pt x="1841" y="1792"/>
                  </a:cubicBezTo>
                  <a:cubicBezTo>
                    <a:pt x="1260" y="1207"/>
                    <a:pt x="13"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7" name="Google Shape;1997;p16"/>
            <p:cNvSpPr/>
            <p:nvPr/>
          </p:nvSpPr>
          <p:spPr>
            <a:xfrm>
              <a:off x="2286125" y="4144775"/>
              <a:ext cx="52500" cy="52075"/>
            </a:xfrm>
            <a:custGeom>
              <a:avLst/>
              <a:gdLst/>
              <a:ahLst/>
              <a:cxnLst/>
              <a:rect l="l" t="t" r="r" b="b"/>
              <a:pathLst>
                <a:path w="2100" h="2083" extrusionOk="0">
                  <a:moveTo>
                    <a:pt x="5" y="1"/>
                  </a:moveTo>
                  <a:cubicBezTo>
                    <a:pt x="5" y="1"/>
                    <a:pt x="5" y="1"/>
                    <a:pt x="5" y="1"/>
                  </a:cubicBezTo>
                  <a:cubicBezTo>
                    <a:pt x="1" y="1"/>
                    <a:pt x="1173" y="1223"/>
                    <a:pt x="1751" y="1797"/>
                  </a:cubicBezTo>
                  <a:cubicBezTo>
                    <a:pt x="1962" y="2011"/>
                    <a:pt x="2053" y="2082"/>
                    <a:pt x="2078" y="2082"/>
                  </a:cubicBezTo>
                  <a:cubicBezTo>
                    <a:pt x="2080" y="2082"/>
                    <a:pt x="2082" y="2081"/>
                    <a:pt x="2084" y="2080"/>
                  </a:cubicBezTo>
                  <a:cubicBezTo>
                    <a:pt x="2100" y="2063"/>
                    <a:pt x="2030" y="1973"/>
                    <a:pt x="1805" y="1748"/>
                  </a:cubicBezTo>
                  <a:cubicBezTo>
                    <a:pt x="1233" y="1175"/>
                    <a:pt x="17" y="1"/>
                    <a:pt x="5" y="1"/>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8" name="Google Shape;1998;p16"/>
            <p:cNvSpPr/>
            <p:nvPr/>
          </p:nvSpPr>
          <p:spPr>
            <a:xfrm>
              <a:off x="2287250" y="4145900"/>
              <a:ext cx="51275" cy="50950"/>
            </a:xfrm>
            <a:custGeom>
              <a:avLst/>
              <a:gdLst/>
              <a:ahLst/>
              <a:cxnLst/>
              <a:rect l="l" t="t" r="r" b="b"/>
              <a:pathLst>
                <a:path w="2051" h="2038" extrusionOk="0">
                  <a:moveTo>
                    <a:pt x="5" y="1"/>
                  </a:moveTo>
                  <a:cubicBezTo>
                    <a:pt x="5" y="1"/>
                    <a:pt x="5" y="1"/>
                    <a:pt x="5" y="1"/>
                  </a:cubicBezTo>
                  <a:cubicBezTo>
                    <a:pt x="1" y="5"/>
                    <a:pt x="1149" y="1194"/>
                    <a:pt x="1706" y="1760"/>
                  </a:cubicBezTo>
                  <a:cubicBezTo>
                    <a:pt x="1921" y="1967"/>
                    <a:pt x="2002" y="2037"/>
                    <a:pt x="2028" y="2037"/>
                  </a:cubicBezTo>
                  <a:cubicBezTo>
                    <a:pt x="2031" y="2037"/>
                    <a:pt x="2033" y="2036"/>
                    <a:pt x="2034" y="2035"/>
                  </a:cubicBezTo>
                  <a:cubicBezTo>
                    <a:pt x="2051" y="2018"/>
                    <a:pt x="1977" y="1928"/>
                    <a:pt x="1760" y="1707"/>
                  </a:cubicBezTo>
                  <a:cubicBezTo>
                    <a:pt x="1199" y="1146"/>
                    <a:pt x="13" y="1"/>
                    <a:pt x="5" y="1"/>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9" name="Google Shape;1999;p16"/>
            <p:cNvSpPr/>
            <p:nvPr/>
          </p:nvSpPr>
          <p:spPr>
            <a:xfrm>
              <a:off x="2288375" y="4147025"/>
              <a:ext cx="50150" cy="49725"/>
            </a:xfrm>
            <a:custGeom>
              <a:avLst/>
              <a:gdLst/>
              <a:ahLst/>
              <a:cxnLst/>
              <a:rect l="l" t="t" r="r" b="b"/>
              <a:pathLst>
                <a:path w="2006" h="1989" extrusionOk="0">
                  <a:moveTo>
                    <a:pt x="5" y="1"/>
                  </a:moveTo>
                  <a:cubicBezTo>
                    <a:pt x="5" y="1"/>
                    <a:pt x="5" y="1"/>
                    <a:pt x="5" y="1"/>
                  </a:cubicBezTo>
                  <a:cubicBezTo>
                    <a:pt x="1" y="5"/>
                    <a:pt x="1120" y="1165"/>
                    <a:pt x="1666" y="1715"/>
                  </a:cubicBezTo>
                  <a:cubicBezTo>
                    <a:pt x="1875" y="1921"/>
                    <a:pt x="1956" y="1988"/>
                    <a:pt x="1982" y="1988"/>
                  </a:cubicBezTo>
                  <a:cubicBezTo>
                    <a:pt x="1985" y="1988"/>
                    <a:pt x="1988" y="1987"/>
                    <a:pt x="1989" y="1986"/>
                  </a:cubicBezTo>
                  <a:cubicBezTo>
                    <a:pt x="2006" y="1969"/>
                    <a:pt x="1932" y="1879"/>
                    <a:pt x="1719" y="1662"/>
                  </a:cubicBezTo>
                  <a:cubicBezTo>
                    <a:pt x="1170" y="1113"/>
                    <a:pt x="13" y="1"/>
                    <a:pt x="5" y="1"/>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0" name="Google Shape;2000;p16"/>
            <p:cNvSpPr/>
            <p:nvPr/>
          </p:nvSpPr>
          <p:spPr>
            <a:xfrm>
              <a:off x="2289725" y="4148175"/>
              <a:ext cx="48700" cy="48550"/>
            </a:xfrm>
            <a:custGeom>
              <a:avLst/>
              <a:gdLst/>
              <a:ahLst/>
              <a:cxnLst/>
              <a:rect l="l" t="t" r="r" b="b"/>
              <a:pathLst>
                <a:path w="1948" h="1942" extrusionOk="0">
                  <a:moveTo>
                    <a:pt x="0" y="0"/>
                  </a:moveTo>
                  <a:cubicBezTo>
                    <a:pt x="0" y="0"/>
                    <a:pt x="0" y="0"/>
                    <a:pt x="0" y="0"/>
                  </a:cubicBezTo>
                  <a:cubicBezTo>
                    <a:pt x="0" y="8"/>
                    <a:pt x="1087" y="1140"/>
                    <a:pt x="1612" y="1673"/>
                  </a:cubicBezTo>
                  <a:cubicBezTo>
                    <a:pt x="1817" y="1879"/>
                    <a:pt x="1900" y="1941"/>
                    <a:pt x="1926" y="1941"/>
                  </a:cubicBezTo>
                  <a:cubicBezTo>
                    <a:pt x="1928" y="1941"/>
                    <a:pt x="1930" y="1941"/>
                    <a:pt x="1931" y="1940"/>
                  </a:cubicBezTo>
                  <a:cubicBezTo>
                    <a:pt x="1948" y="1923"/>
                    <a:pt x="1878" y="1837"/>
                    <a:pt x="1665" y="1620"/>
                  </a:cubicBezTo>
                  <a:cubicBezTo>
                    <a:pt x="1133" y="1088"/>
                    <a:pt x="8" y="0"/>
                    <a:pt x="0"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1" name="Google Shape;2001;p16"/>
            <p:cNvSpPr/>
            <p:nvPr/>
          </p:nvSpPr>
          <p:spPr>
            <a:xfrm>
              <a:off x="2290850" y="4149500"/>
              <a:ext cx="47575" cy="47350"/>
            </a:xfrm>
            <a:custGeom>
              <a:avLst/>
              <a:gdLst/>
              <a:ahLst/>
              <a:cxnLst/>
              <a:rect l="l" t="t" r="r" b="b"/>
              <a:pathLst>
                <a:path w="1903" h="1894" extrusionOk="0">
                  <a:moveTo>
                    <a:pt x="0" y="0"/>
                  </a:moveTo>
                  <a:cubicBezTo>
                    <a:pt x="0" y="0"/>
                    <a:pt x="0" y="0"/>
                    <a:pt x="0" y="0"/>
                  </a:cubicBezTo>
                  <a:cubicBezTo>
                    <a:pt x="0" y="0"/>
                    <a:pt x="1054" y="1103"/>
                    <a:pt x="1575" y="1628"/>
                  </a:cubicBezTo>
                  <a:cubicBezTo>
                    <a:pt x="1777" y="1827"/>
                    <a:pt x="1854" y="1893"/>
                    <a:pt x="1879" y="1893"/>
                  </a:cubicBezTo>
                  <a:cubicBezTo>
                    <a:pt x="1882" y="1893"/>
                    <a:pt x="1885" y="1892"/>
                    <a:pt x="1886" y="1891"/>
                  </a:cubicBezTo>
                  <a:cubicBezTo>
                    <a:pt x="1903" y="1874"/>
                    <a:pt x="1833" y="1788"/>
                    <a:pt x="1624" y="1579"/>
                  </a:cubicBezTo>
                  <a:cubicBezTo>
                    <a:pt x="1104" y="1055"/>
                    <a:pt x="8" y="0"/>
                    <a:pt x="0"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2" name="Google Shape;2002;p16"/>
            <p:cNvSpPr/>
            <p:nvPr/>
          </p:nvSpPr>
          <p:spPr>
            <a:xfrm>
              <a:off x="2291975" y="4150625"/>
              <a:ext cx="46450" cy="46125"/>
            </a:xfrm>
            <a:custGeom>
              <a:avLst/>
              <a:gdLst/>
              <a:ahLst/>
              <a:cxnLst/>
              <a:rect l="l" t="t" r="r" b="b"/>
              <a:pathLst>
                <a:path w="1858" h="1845" extrusionOk="0">
                  <a:moveTo>
                    <a:pt x="4" y="0"/>
                  </a:moveTo>
                  <a:cubicBezTo>
                    <a:pt x="4" y="0"/>
                    <a:pt x="4" y="0"/>
                    <a:pt x="4" y="0"/>
                  </a:cubicBezTo>
                  <a:cubicBezTo>
                    <a:pt x="0" y="5"/>
                    <a:pt x="1029" y="1071"/>
                    <a:pt x="1534" y="1583"/>
                  </a:cubicBezTo>
                  <a:cubicBezTo>
                    <a:pt x="1732" y="1778"/>
                    <a:pt x="1809" y="1844"/>
                    <a:pt x="1834" y="1844"/>
                  </a:cubicBezTo>
                  <a:cubicBezTo>
                    <a:pt x="1837" y="1844"/>
                    <a:pt x="1840" y="1843"/>
                    <a:pt x="1841" y="1842"/>
                  </a:cubicBezTo>
                  <a:cubicBezTo>
                    <a:pt x="1858" y="1825"/>
                    <a:pt x="1788" y="1739"/>
                    <a:pt x="1583" y="1534"/>
                  </a:cubicBezTo>
                  <a:cubicBezTo>
                    <a:pt x="1080" y="1027"/>
                    <a:pt x="17" y="0"/>
                    <a:pt x="4" y="0"/>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3" name="Google Shape;2003;p16"/>
            <p:cNvSpPr/>
            <p:nvPr/>
          </p:nvSpPr>
          <p:spPr>
            <a:xfrm>
              <a:off x="2293100" y="4151750"/>
              <a:ext cx="45325" cy="44850"/>
            </a:xfrm>
            <a:custGeom>
              <a:avLst/>
              <a:gdLst/>
              <a:ahLst/>
              <a:cxnLst/>
              <a:rect l="l" t="t" r="r" b="b"/>
              <a:pathLst>
                <a:path w="1813" h="1794" extrusionOk="0">
                  <a:moveTo>
                    <a:pt x="9" y="1"/>
                  </a:moveTo>
                  <a:cubicBezTo>
                    <a:pt x="9" y="1"/>
                    <a:pt x="9" y="1"/>
                    <a:pt x="9" y="1"/>
                  </a:cubicBezTo>
                  <a:cubicBezTo>
                    <a:pt x="0" y="9"/>
                    <a:pt x="1001" y="1046"/>
                    <a:pt x="1505" y="1534"/>
                  </a:cubicBezTo>
                  <a:cubicBezTo>
                    <a:pt x="1704" y="1737"/>
                    <a:pt x="1782" y="1793"/>
                    <a:pt x="1798" y="1793"/>
                  </a:cubicBezTo>
                  <a:cubicBezTo>
                    <a:pt x="1799" y="1793"/>
                    <a:pt x="1800" y="1793"/>
                    <a:pt x="1800" y="1792"/>
                  </a:cubicBezTo>
                  <a:cubicBezTo>
                    <a:pt x="1813" y="1780"/>
                    <a:pt x="1751" y="1698"/>
                    <a:pt x="1546" y="1493"/>
                  </a:cubicBezTo>
                  <a:cubicBezTo>
                    <a:pt x="1047" y="1002"/>
                    <a:pt x="17" y="1"/>
                    <a:pt x="9" y="1"/>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4" name="Google Shape;2004;p16"/>
            <p:cNvSpPr/>
            <p:nvPr/>
          </p:nvSpPr>
          <p:spPr>
            <a:xfrm>
              <a:off x="2294325" y="4152975"/>
              <a:ext cx="43900" cy="43625"/>
            </a:xfrm>
            <a:custGeom>
              <a:avLst/>
              <a:gdLst/>
              <a:ahLst/>
              <a:cxnLst/>
              <a:rect l="l" t="t" r="r" b="b"/>
              <a:pathLst>
                <a:path w="1756" h="1745" extrusionOk="0">
                  <a:moveTo>
                    <a:pt x="5" y="1"/>
                  </a:moveTo>
                  <a:cubicBezTo>
                    <a:pt x="5" y="1"/>
                    <a:pt x="5" y="1"/>
                    <a:pt x="5" y="1"/>
                  </a:cubicBezTo>
                  <a:cubicBezTo>
                    <a:pt x="1" y="5"/>
                    <a:pt x="972" y="1014"/>
                    <a:pt x="1456" y="1489"/>
                  </a:cubicBezTo>
                  <a:cubicBezTo>
                    <a:pt x="1650" y="1691"/>
                    <a:pt x="1724" y="1744"/>
                    <a:pt x="1744" y="1744"/>
                  </a:cubicBezTo>
                  <a:cubicBezTo>
                    <a:pt x="1745" y="1744"/>
                    <a:pt x="1747" y="1744"/>
                    <a:pt x="1747" y="1743"/>
                  </a:cubicBezTo>
                  <a:cubicBezTo>
                    <a:pt x="1756" y="1731"/>
                    <a:pt x="1694" y="1649"/>
                    <a:pt x="1497" y="1448"/>
                  </a:cubicBezTo>
                  <a:cubicBezTo>
                    <a:pt x="1020" y="970"/>
                    <a:pt x="17" y="1"/>
                    <a:pt x="5"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5" name="Google Shape;2005;p16"/>
            <p:cNvSpPr/>
            <p:nvPr/>
          </p:nvSpPr>
          <p:spPr>
            <a:xfrm>
              <a:off x="2295550" y="4154200"/>
              <a:ext cx="42675" cy="42400"/>
            </a:xfrm>
            <a:custGeom>
              <a:avLst/>
              <a:gdLst/>
              <a:ahLst/>
              <a:cxnLst/>
              <a:rect l="l" t="t" r="r" b="b"/>
              <a:pathLst>
                <a:path w="1707" h="1696" extrusionOk="0">
                  <a:moveTo>
                    <a:pt x="1" y="1"/>
                  </a:moveTo>
                  <a:cubicBezTo>
                    <a:pt x="1" y="1"/>
                    <a:pt x="1" y="1"/>
                    <a:pt x="1" y="1"/>
                  </a:cubicBezTo>
                  <a:cubicBezTo>
                    <a:pt x="1" y="1"/>
                    <a:pt x="940" y="981"/>
                    <a:pt x="1411" y="1444"/>
                  </a:cubicBezTo>
                  <a:cubicBezTo>
                    <a:pt x="1602" y="1642"/>
                    <a:pt x="1675" y="1695"/>
                    <a:pt x="1695" y="1695"/>
                  </a:cubicBezTo>
                  <a:cubicBezTo>
                    <a:pt x="1696" y="1695"/>
                    <a:pt x="1698" y="1695"/>
                    <a:pt x="1698" y="1694"/>
                  </a:cubicBezTo>
                  <a:cubicBezTo>
                    <a:pt x="1707" y="1682"/>
                    <a:pt x="1645" y="1600"/>
                    <a:pt x="1452" y="1407"/>
                  </a:cubicBezTo>
                  <a:cubicBezTo>
                    <a:pt x="986" y="941"/>
                    <a:pt x="9" y="1"/>
                    <a:pt x="1"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6" name="Google Shape;2006;p16"/>
            <p:cNvSpPr/>
            <p:nvPr/>
          </p:nvSpPr>
          <p:spPr>
            <a:xfrm>
              <a:off x="2296675" y="4155350"/>
              <a:ext cx="41550" cy="41250"/>
            </a:xfrm>
            <a:custGeom>
              <a:avLst/>
              <a:gdLst/>
              <a:ahLst/>
              <a:cxnLst/>
              <a:rect l="l" t="t" r="r" b="b"/>
              <a:pathLst>
                <a:path w="1662" h="1650" extrusionOk="0">
                  <a:moveTo>
                    <a:pt x="9" y="0"/>
                  </a:moveTo>
                  <a:cubicBezTo>
                    <a:pt x="9" y="0"/>
                    <a:pt x="9" y="0"/>
                    <a:pt x="9" y="0"/>
                  </a:cubicBezTo>
                  <a:cubicBezTo>
                    <a:pt x="1" y="8"/>
                    <a:pt x="915" y="955"/>
                    <a:pt x="1370" y="1407"/>
                  </a:cubicBezTo>
                  <a:cubicBezTo>
                    <a:pt x="1561" y="1597"/>
                    <a:pt x="1631" y="1649"/>
                    <a:pt x="1650" y="1649"/>
                  </a:cubicBezTo>
                  <a:cubicBezTo>
                    <a:pt x="1651" y="1649"/>
                    <a:pt x="1653" y="1649"/>
                    <a:pt x="1653" y="1648"/>
                  </a:cubicBezTo>
                  <a:cubicBezTo>
                    <a:pt x="1662" y="1636"/>
                    <a:pt x="1608" y="1558"/>
                    <a:pt x="1411" y="1366"/>
                  </a:cubicBezTo>
                  <a:cubicBezTo>
                    <a:pt x="961" y="911"/>
                    <a:pt x="17" y="0"/>
                    <a:pt x="9"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7" name="Google Shape;2007;p16"/>
            <p:cNvSpPr/>
            <p:nvPr/>
          </p:nvSpPr>
          <p:spPr>
            <a:xfrm>
              <a:off x="2297925" y="4156575"/>
              <a:ext cx="40300" cy="40025"/>
            </a:xfrm>
            <a:custGeom>
              <a:avLst/>
              <a:gdLst/>
              <a:ahLst/>
              <a:cxnLst/>
              <a:rect l="l" t="t" r="r" b="b"/>
              <a:pathLst>
                <a:path w="1612" h="1601" extrusionOk="0">
                  <a:moveTo>
                    <a:pt x="4" y="0"/>
                  </a:moveTo>
                  <a:cubicBezTo>
                    <a:pt x="4" y="0"/>
                    <a:pt x="4" y="0"/>
                    <a:pt x="4" y="0"/>
                  </a:cubicBezTo>
                  <a:cubicBezTo>
                    <a:pt x="0" y="4"/>
                    <a:pt x="882" y="923"/>
                    <a:pt x="1325" y="1362"/>
                  </a:cubicBezTo>
                  <a:cubicBezTo>
                    <a:pt x="1511" y="1548"/>
                    <a:pt x="1581" y="1600"/>
                    <a:pt x="1600" y="1600"/>
                  </a:cubicBezTo>
                  <a:cubicBezTo>
                    <a:pt x="1601" y="1600"/>
                    <a:pt x="1603" y="1600"/>
                    <a:pt x="1603" y="1599"/>
                  </a:cubicBezTo>
                  <a:cubicBezTo>
                    <a:pt x="1612" y="1587"/>
                    <a:pt x="1558" y="1509"/>
                    <a:pt x="1366" y="1321"/>
                  </a:cubicBezTo>
                  <a:cubicBezTo>
                    <a:pt x="929" y="884"/>
                    <a:pt x="17" y="0"/>
                    <a:pt x="4"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8" name="Google Shape;2008;p16"/>
            <p:cNvSpPr/>
            <p:nvPr/>
          </p:nvSpPr>
          <p:spPr>
            <a:xfrm>
              <a:off x="2299050" y="4157700"/>
              <a:ext cx="39075" cy="38725"/>
            </a:xfrm>
            <a:custGeom>
              <a:avLst/>
              <a:gdLst/>
              <a:ahLst/>
              <a:cxnLst/>
              <a:rect l="l" t="t" r="r" b="b"/>
              <a:pathLst>
                <a:path w="1563" h="1549" extrusionOk="0">
                  <a:moveTo>
                    <a:pt x="4" y="0"/>
                  </a:moveTo>
                  <a:cubicBezTo>
                    <a:pt x="4" y="0"/>
                    <a:pt x="4" y="0"/>
                    <a:pt x="4" y="0"/>
                  </a:cubicBezTo>
                  <a:cubicBezTo>
                    <a:pt x="0" y="4"/>
                    <a:pt x="857" y="890"/>
                    <a:pt x="1280" y="1317"/>
                  </a:cubicBezTo>
                  <a:cubicBezTo>
                    <a:pt x="1457" y="1494"/>
                    <a:pt x="1528" y="1548"/>
                    <a:pt x="1549" y="1548"/>
                  </a:cubicBezTo>
                  <a:cubicBezTo>
                    <a:pt x="1551" y="1548"/>
                    <a:pt x="1553" y="1548"/>
                    <a:pt x="1554" y="1546"/>
                  </a:cubicBezTo>
                  <a:cubicBezTo>
                    <a:pt x="1562" y="1538"/>
                    <a:pt x="1505" y="1460"/>
                    <a:pt x="1321" y="1276"/>
                  </a:cubicBezTo>
                  <a:cubicBezTo>
                    <a:pt x="899" y="850"/>
                    <a:pt x="13" y="0"/>
                    <a:pt x="4" y="0"/>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9" name="Google Shape;2009;p16"/>
            <p:cNvSpPr/>
            <p:nvPr/>
          </p:nvSpPr>
          <p:spPr>
            <a:xfrm>
              <a:off x="2300275" y="4158925"/>
              <a:ext cx="37850" cy="37675"/>
            </a:xfrm>
            <a:custGeom>
              <a:avLst/>
              <a:gdLst/>
              <a:ahLst/>
              <a:cxnLst/>
              <a:rect l="l" t="t" r="r" b="b"/>
              <a:pathLst>
                <a:path w="1514" h="1507" extrusionOk="0">
                  <a:moveTo>
                    <a:pt x="0" y="1"/>
                  </a:moveTo>
                  <a:cubicBezTo>
                    <a:pt x="0" y="1"/>
                    <a:pt x="0" y="1"/>
                    <a:pt x="0" y="1"/>
                  </a:cubicBezTo>
                  <a:cubicBezTo>
                    <a:pt x="0" y="1"/>
                    <a:pt x="821" y="862"/>
                    <a:pt x="1239" y="1280"/>
                  </a:cubicBezTo>
                  <a:cubicBezTo>
                    <a:pt x="1417" y="1458"/>
                    <a:pt x="1483" y="1506"/>
                    <a:pt x="1502" y="1506"/>
                  </a:cubicBezTo>
                  <a:cubicBezTo>
                    <a:pt x="1503" y="1506"/>
                    <a:pt x="1504" y="1506"/>
                    <a:pt x="1505" y="1505"/>
                  </a:cubicBezTo>
                  <a:cubicBezTo>
                    <a:pt x="1513" y="1493"/>
                    <a:pt x="1464" y="1423"/>
                    <a:pt x="1280" y="1239"/>
                  </a:cubicBezTo>
                  <a:cubicBezTo>
                    <a:pt x="863" y="822"/>
                    <a:pt x="13" y="1"/>
                    <a:pt x="0"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0" name="Google Shape;2010;p16"/>
            <p:cNvSpPr/>
            <p:nvPr/>
          </p:nvSpPr>
          <p:spPr>
            <a:xfrm>
              <a:off x="2301500" y="4160150"/>
              <a:ext cx="36625" cy="36450"/>
            </a:xfrm>
            <a:custGeom>
              <a:avLst/>
              <a:gdLst/>
              <a:ahLst/>
              <a:cxnLst/>
              <a:rect l="l" t="t" r="r" b="b"/>
              <a:pathLst>
                <a:path w="1465" h="1458" extrusionOk="0">
                  <a:moveTo>
                    <a:pt x="5" y="1"/>
                  </a:moveTo>
                  <a:cubicBezTo>
                    <a:pt x="5" y="1"/>
                    <a:pt x="5" y="1"/>
                    <a:pt x="5" y="1"/>
                  </a:cubicBezTo>
                  <a:cubicBezTo>
                    <a:pt x="1" y="5"/>
                    <a:pt x="792" y="829"/>
                    <a:pt x="1194" y="1235"/>
                  </a:cubicBezTo>
                  <a:cubicBezTo>
                    <a:pt x="1368" y="1409"/>
                    <a:pt x="1434" y="1457"/>
                    <a:pt x="1453" y="1457"/>
                  </a:cubicBezTo>
                  <a:cubicBezTo>
                    <a:pt x="1454" y="1457"/>
                    <a:pt x="1455" y="1457"/>
                    <a:pt x="1456" y="1456"/>
                  </a:cubicBezTo>
                  <a:cubicBezTo>
                    <a:pt x="1464" y="1444"/>
                    <a:pt x="1415" y="1374"/>
                    <a:pt x="1235" y="1194"/>
                  </a:cubicBezTo>
                  <a:cubicBezTo>
                    <a:pt x="835" y="790"/>
                    <a:pt x="17" y="1"/>
                    <a:pt x="5" y="1"/>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1" name="Google Shape;2011;p16"/>
            <p:cNvSpPr/>
            <p:nvPr/>
          </p:nvSpPr>
          <p:spPr>
            <a:xfrm>
              <a:off x="2302625" y="4161275"/>
              <a:ext cx="35500" cy="35150"/>
            </a:xfrm>
            <a:custGeom>
              <a:avLst/>
              <a:gdLst/>
              <a:ahLst/>
              <a:cxnLst/>
              <a:rect l="l" t="t" r="r" b="b"/>
              <a:pathLst>
                <a:path w="1420" h="1406" extrusionOk="0">
                  <a:moveTo>
                    <a:pt x="5" y="1"/>
                  </a:moveTo>
                  <a:cubicBezTo>
                    <a:pt x="5" y="1"/>
                    <a:pt x="5" y="1"/>
                    <a:pt x="5" y="1"/>
                  </a:cubicBezTo>
                  <a:cubicBezTo>
                    <a:pt x="1" y="5"/>
                    <a:pt x="763" y="801"/>
                    <a:pt x="1153" y="1190"/>
                  </a:cubicBezTo>
                  <a:cubicBezTo>
                    <a:pt x="1322" y="1355"/>
                    <a:pt x="1385" y="1405"/>
                    <a:pt x="1406" y="1405"/>
                  </a:cubicBezTo>
                  <a:cubicBezTo>
                    <a:pt x="1408" y="1405"/>
                    <a:pt x="1410" y="1405"/>
                    <a:pt x="1411" y="1403"/>
                  </a:cubicBezTo>
                  <a:cubicBezTo>
                    <a:pt x="1419" y="1395"/>
                    <a:pt x="1374" y="1329"/>
                    <a:pt x="1194" y="1149"/>
                  </a:cubicBezTo>
                  <a:cubicBezTo>
                    <a:pt x="805" y="765"/>
                    <a:pt x="13" y="1"/>
                    <a:pt x="5"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2" name="Google Shape;2012;p16"/>
            <p:cNvSpPr/>
            <p:nvPr/>
          </p:nvSpPr>
          <p:spPr>
            <a:xfrm>
              <a:off x="2303750" y="4162400"/>
              <a:ext cx="34275" cy="34025"/>
            </a:xfrm>
            <a:custGeom>
              <a:avLst/>
              <a:gdLst/>
              <a:ahLst/>
              <a:cxnLst/>
              <a:rect l="l" t="t" r="r" b="b"/>
              <a:pathLst>
                <a:path w="1371" h="1361" extrusionOk="0">
                  <a:moveTo>
                    <a:pt x="5" y="1"/>
                  </a:moveTo>
                  <a:cubicBezTo>
                    <a:pt x="5" y="1"/>
                    <a:pt x="5" y="1"/>
                    <a:pt x="5" y="1"/>
                  </a:cubicBezTo>
                  <a:cubicBezTo>
                    <a:pt x="1" y="5"/>
                    <a:pt x="739" y="776"/>
                    <a:pt x="1108" y="1149"/>
                  </a:cubicBezTo>
                  <a:cubicBezTo>
                    <a:pt x="1273" y="1310"/>
                    <a:pt x="1336" y="1360"/>
                    <a:pt x="1354" y="1360"/>
                  </a:cubicBezTo>
                  <a:cubicBezTo>
                    <a:pt x="1356" y="1360"/>
                    <a:pt x="1357" y="1360"/>
                    <a:pt x="1358" y="1358"/>
                  </a:cubicBezTo>
                  <a:cubicBezTo>
                    <a:pt x="1370" y="1350"/>
                    <a:pt x="1325" y="1284"/>
                    <a:pt x="1149" y="1108"/>
                  </a:cubicBezTo>
                  <a:cubicBezTo>
                    <a:pt x="777" y="736"/>
                    <a:pt x="13" y="1"/>
                    <a:pt x="5"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3" name="Google Shape;2013;p16"/>
            <p:cNvSpPr/>
            <p:nvPr/>
          </p:nvSpPr>
          <p:spPr>
            <a:xfrm>
              <a:off x="2304875" y="4163550"/>
              <a:ext cx="33150" cy="32875"/>
            </a:xfrm>
            <a:custGeom>
              <a:avLst/>
              <a:gdLst/>
              <a:ahLst/>
              <a:cxnLst/>
              <a:rect l="l" t="t" r="r" b="b"/>
              <a:pathLst>
                <a:path w="1326" h="1315" extrusionOk="0">
                  <a:moveTo>
                    <a:pt x="9" y="0"/>
                  </a:moveTo>
                  <a:cubicBezTo>
                    <a:pt x="9" y="0"/>
                    <a:pt x="9" y="0"/>
                    <a:pt x="9" y="0"/>
                  </a:cubicBezTo>
                  <a:cubicBezTo>
                    <a:pt x="1" y="8"/>
                    <a:pt x="710" y="746"/>
                    <a:pt x="1067" y="1107"/>
                  </a:cubicBezTo>
                  <a:cubicBezTo>
                    <a:pt x="1228" y="1265"/>
                    <a:pt x="1291" y="1314"/>
                    <a:pt x="1309" y="1314"/>
                  </a:cubicBezTo>
                  <a:cubicBezTo>
                    <a:pt x="1311" y="1314"/>
                    <a:pt x="1312" y="1314"/>
                    <a:pt x="1313" y="1312"/>
                  </a:cubicBezTo>
                  <a:cubicBezTo>
                    <a:pt x="1325" y="1304"/>
                    <a:pt x="1280" y="1238"/>
                    <a:pt x="1108" y="1066"/>
                  </a:cubicBezTo>
                  <a:cubicBezTo>
                    <a:pt x="748" y="706"/>
                    <a:pt x="17" y="0"/>
                    <a:pt x="9" y="0"/>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4" name="Google Shape;2014;p16"/>
            <p:cNvSpPr/>
            <p:nvPr/>
          </p:nvSpPr>
          <p:spPr>
            <a:xfrm>
              <a:off x="2306225" y="4164875"/>
              <a:ext cx="31700" cy="31450"/>
            </a:xfrm>
            <a:custGeom>
              <a:avLst/>
              <a:gdLst/>
              <a:ahLst/>
              <a:cxnLst/>
              <a:rect l="l" t="t" r="r" b="b"/>
              <a:pathLst>
                <a:path w="1268" h="1258" extrusionOk="0">
                  <a:moveTo>
                    <a:pt x="0" y="0"/>
                  </a:moveTo>
                  <a:cubicBezTo>
                    <a:pt x="0" y="0"/>
                    <a:pt x="0" y="0"/>
                    <a:pt x="0" y="0"/>
                  </a:cubicBezTo>
                  <a:cubicBezTo>
                    <a:pt x="0" y="0"/>
                    <a:pt x="677" y="706"/>
                    <a:pt x="1021" y="1054"/>
                  </a:cubicBezTo>
                  <a:cubicBezTo>
                    <a:pt x="1174" y="1211"/>
                    <a:pt x="1233" y="1257"/>
                    <a:pt x="1250" y="1257"/>
                  </a:cubicBezTo>
                  <a:cubicBezTo>
                    <a:pt x="1253" y="1257"/>
                    <a:pt x="1254" y="1257"/>
                    <a:pt x="1255" y="1255"/>
                  </a:cubicBezTo>
                  <a:cubicBezTo>
                    <a:pt x="1267" y="1247"/>
                    <a:pt x="1226" y="1190"/>
                    <a:pt x="1054" y="1021"/>
                  </a:cubicBezTo>
                  <a:cubicBezTo>
                    <a:pt x="715" y="678"/>
                    <a:pt x="9" y="0"/>
                    <a:pt x="0"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5" name="Google Shape;2015;p16"/>
            <p:cNvSpPr/>
            <p:nvPr/>
          </p:nvSpPr>
          <p:spPr>
            <a:xfrm>
              <a:off x="2307350" y="4166000"/>
              <a:ext cx="30675" cy="30325"/>
            </a:xfrm>
            <a:custGeom>
              <a:avLst/>
              <a:gdLst/>
              <a:ahLst/>
              <a:cxnLst/>
              <a:rect l="l" t="t" r="r" b="b"/>
              <a:pathLst>
                <a:path w="1227" h="1213" extrusionOk="0">
                  <a:moveTo>
                    <a:pt x="5" y="1"/>
                  </a:moveTo>
                  <a:cubicBezTo>
                    <a:pt x="4" y="1"/>
                    <a:pt x="4" y="1"/>
                    <a:pt x="4" y="1"/>
                  </a:cubicBezTo>
                  <a:cubicBezTo>
                    <a:pt x="0" y="5"/>
                    <a:pt x="652" y="681"/>
                    <a:pt x="989" y="1009"/>
                  </a:cubicBezTo>
                  <a:cubicBezTo>
                    <a:pt x="1141" y="1166"/>
                    <a:pt x="1197" y="1212"/>
                    <a:pt x="1217" y="1212"/>
                  </a:cubicBezTo>
                  <a:cubicBezTo>
                    <a:pt x="1219" y="1212"/>
                    <a:pt x="1221" y="1212"/>
                    <a:pt x="1222" y="1210"/>
                  </a:cubicBezTo>
                  <a:cubicBezTo>
                    <a:pt x="1226" y="1202"/>
                    <a:pt x="1185" y="1145"/>
                    <a:pt x="1021" y="981"/>
                  </a:cubicBezTo>
                  <a:cubicBezTo>
                    <a:pt x="690" y="649"/>
                    <a:pt x="17" y="1"/>
                    <a:pt x="5"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6" name="Google Shape;2016;p16"/>
            <p:cNvSpPr/>
            <p:nvPr/>
          </p:nvSpPr>
          <p:spPr>
            <a:xfrm>
              <a:off x="2308475" y="4167125"/>
              <a:ext cx="29450" cy="29200"/>
            </a:xfrm>
            <a:custGeom>
              <a:avLst/>
              <a:gdLst/>
              <a:ahLst/>
              <a:cxnLst/>
              <a:rect l="l" t="t" r="r" b="b"/>
              <a:pathLst>
                <a:path w="1178" h="1168" extrusionOk="0">
                  <a:moveTo>
                    <a:pt x="9" y="1"/>
                  </a:moveTo>
                  <a:cubicBezTo>
                    <a:pt x="9" y="1"/>
                    <a:pt x="9" y="1"/>
                    <a:pt x="9" y="1"/>
                  </a:cubicBezTo>
                  <a:cubicBezTo>
                    <a:pt x="0" y="9"/>
                    <a:pt x="624" y="653"/>
                    <a:pt x="944" y="972"/>
                  </a:cubicBezTo>
                  <a:cubicBezTo>
                    <a:pt x="1089" y="1121"/>
                    <a:pt x="1147" y="1167"/>
                    <a:pt x="1164" y="1167"/>
                  </a:cubicBezTo>
                  <a:cubicBezTo>
                    <a:pt x="1167" y="1167"/>
                    <a:pt x="1168" y="1167"/>
                    <a:pt x="1169" y="1165"/>
                  </a:cubicBezTo>
                  <a:cubicBezTo>
                    <a:pt x="1177" y="1157"/>
                    <a:pt x="1136" y="1100"/>
                    <a:pt x="976" y="940"/>
                  </a:cubicBezTo>
                  <a:cubicBezTo>
                    <a:pt x="658" y="617"/>
                    <a:pt x="17" y="1"/>
                    <a:pt x="9"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7" name="Google Shape;2017;p16"/>
            <p:cNvSpPr/>
            <p:nvPr/>
          </p:nvSpPr>
          <p:spPr>
            <a:xfrm>
              <a:off x="2309700" y="4168350"/>
              <a:ext cx="28225" cy="27850"/>
            </a:xfrm>
            <a:custGeom>
              <a:avLst/>
              <a:gdLst/>
              <a:ahLst/>
              <a:cxnLst/>
              <a:rect l="l" t="t" r="r" b="b"/>
              <a:pathLst>
                <a:path w="1129" h="1114" extrusionOk="0">
                  <a:moveTo>
                    <a:pt x="5" y="1"/>
                  </a:moveTo>
                  <a:cubicBezTo>
                    <a:pt x="5" y="1"/>
                    <a:pt x="5" y="1"/>
                    <a:pt x="5" y="1"/>
                  </a:cubicBezTo>
                  <a:cubicBezTo>
                    <a:pt x="1" y="5"/>
                    <a:pt x="595" y="620"/>
                    <a:pt x="903" y="923"/>
                  </a:cubicBezTo>
                  <a:cubicBezTo>
                    <a:pt x="1052" y="1073"/>
                    <a:pt x="1106" y="1113"/>
                    <a:pt x="1118" y="1113"/>
                  </a:cubicBezTo>
                  <a:cubicBezTo>
                    <a:pt x="1119" y="1113"/>
                    <a:pt x="1120" y="1113"/>
                    <a:pt x="1120" y="1112"/>
                  </a:cubicBezTo>
                  <a:cubicBezTo>
                    <a:pt x="1128" y="1100"/>
                    <a:pt x="1091" y="1051"/>
                    <a:pt x="931" y="891"/>
                  </a:cubicBezTo>
                  <a:cubicBezTo>
                    <a:pt x="626" y="585"/>
                    <a:pt x="17" y="1"/>
                    <a:pt x="5"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8" name="Google Shape;2018;p16"/>
            <p:cNvSpPr/>
            <p:nvPr/>
          </p:nvSpPr>
          <p:spPr>
            <a:xfrm>
              <a:off x="2310925" y="4169600"/>
              <a:ext cx="26800" cy="26700"/>
            </a:xfrm>
            <a:custGeom>
              <a:avLst/>
              <a:gdLst/>
              <a:ahLst/>
              <a:cxnLst/>
              <a:rect l="l" t="t" r="r" b="b"/>
              <a:pathLst>
                <a:path w="1072" h="1068" extrusionOk="0">
                  <a:moveTo>
                    <a:pt x="1" y="0"/>
                  </a:moveTo>
                  <a:cubicBezTo>
                    <a:pt x="1" y="0"/>
                    <a:pt x="1" y="0"/>
                    <a:pt x="1" y="0"/>
                  </a:cubicBezTo>
                  <a:cubicBezTo>
                    <a:pt x="1" y="0"/>
                    <a:pt x="559" y="586"/>
                    <a:pt x="850" y="882"/>
                  </a:cubicBezTo>
                  <a:cubicBezTo>
                    <a:pt x="995" y="1027"/>
                    <a:pt x="1046" y="1067"/>
                    <a:pt x="1063" y="1067"/>
                  </a:cubicBezTo>
                  <a:cubicBezTo>
                    <a:pt x="1064" y="1067"/>
                    <a:pt x="1066" y="1067"/>
                    <a:pt x="1067" y="1066"/>
                  </a:cubicBezTo>
                  <a:cubicBezTo>
                    <a:pt x="1071" y="1058"/>
                    <a:pt x="1038" y="1005"/>
                    <a:pt x="882" y="853"/>
                  </a:cubicBezTo>
                  <a:cubicBezTo>
                    <a:pt x="592" y="559"/>
                    <a:pt x="9" y="0"/>
                    <a:pt x="1"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9" name="Google Shape;2019;p16"/>
            <p:cNvSpPr/>
            <p:nvPr/>
          </p:nvSpPr>
          <p:spPr>
            <a:xfrm>
              <a:off x="2312050" y="4170725"/>
              <a:ext cx="25975" cy="25600"/>
            </a:xfrm>
            <a:custGeom>
              <a:avLst/>
              <a:gdLst/>
              <a:ahLst/>
              <a:cxnLst/>
              <a:rect l="l" t="t" r="r" b="b"/>
              <a:pathLst>
                <a:path w="1039" h="1024" extrusionOk="0">
                  <a:moveTo>
                    <a:pt x="9" y="0"/>
                  </a:moveTo>
                  <a:cubicBezTo>
                    <a:pt x="9" y="0"/>
                    <a:pt x="9" y="0"/>
                    <a:pt x="9" y="0"/>
                  </a:cubicBezTo>
                  <a:cubicBezTo>
                    <a:pt x="1" y="8"/>
                    <a:pt x="534" y="562"/>
                    <a:pt x="817" y="841"/>
                  </a:cubicBezTo>
                  <a:cubicBezTo>
                    <a:pt x="957" y="981"/>
                    <a:pt x="1006" y="1024"/>
                    <a:pt x="1021" y="1024"/>
                  </a:cubicBezTo>
                  <a:cubicBezTo>
                    <a:pt x="1024" y="1024"/>
                    <a:pt x="1025" y="1023"/>
                    <a:pt x="1026" y="1021"/>
                  </a:cubicBezTo>
                  <a:cubicBezTo>
                    <a:pt x="1038" y="1013"/>
                    <a:pt x="997" y="960"/>
                    <a:pt x="850" y="812"/>
                  </a:cubicBezTo>
                  <a:cubicBezTo>
                    <a:pt x="568" y="530"/>
                    <a:pt x="17" y="0"/>
                    <a:pt x="9" y="0"/>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0" name="Google Shape;2020;p16"/>
            <p:cNvSpPr/>
            <p:nvPr/>
          </p:nvSpPr>
          <p:spPr>
            <a:xfrm>
              <a:off x="2313300" y="4171950"/>
              <a:ext cx="24625" cy="24250"/>
            </a:xfrm>
            <a:custGeom>
              <a:avLst/>
              <a:gdLst/>
              <a:ahLst/>
              <a:cxnLst/>
              <a:rect l="l" t="t" r="r" b="b"/>
              <a:pathLst>
                <a:path w="985" h="970" extrusionOk="0">
                  <a:moveTo>
                    <a:pt x="4" y="0"/>
                  </a:moveTo>
                  <a:cubicBezTo>
                    <a:pt x="4" y="0"/>
                    <a:pt x="4" y="0"/>
                    <a:pt x="4" y="0"/>
                  </a:cubicBezTo>
                  <a:cubicBezTo>
                    <a:pt x="0" y="4"/>
                    <a:pt x="500" y="525"/>
                    <a:pt x="767" y="792"/>
                  </a:cubicBezTo>
                  <a:cubicBezTo>
                    <a:pt x="907" y="932"/>
                    <a:pt x="955" y="969"/>
                    <a:pt x="969" y="969"/>
                  </a:cubicBezTo>
                  <a:cubicBezTo>
                    <a:pt x="970" y="969"/>
                    <a:pt x="971" y="969"/>
                    <a:pt x="972" y="968"/>
                  </a:cubicBezTo>
                  <a:cubicBezTo>
                    <a:pt x="984" y="956"/>
                    <a:pt x="947" y="911"/>
                    <a:pt x="800" y="763"/>
                  </a:cubicBezTo>
                  <a:cubicBezTo>
                    <a:pt x="535" y="499"/>
                    <a:pt x="17" y="0"/>
                    <a:pt x="4"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1" name="Google Shape;2021;p16"/>
            <p:cNvSpPr/>
            <p:nvPr/>
          </p:nvSpPr>
          <p:spPr>
            <a:xfrm>
              <a:off x="2314425" y="4173075"/>
              <a:ext cx="23500" cy="23125"/>
            </a:xfrm>
            <a:custGeom>
              <a:avLst/>
              <a:gdLst/>
              <a:ahLst/>
              <a:cxnLst/>
              <a:rect l="l" t="t" r="r" b="b"/>
              <a:pathLst>
                <a:path w="940" h="925" extrusionOk="0">
                  <a:moveTo>
                    <a:pt x="4" y="0"/>
                  </a:moveTo>
                  <a:cubicBezTo>
                    <a:pt x="4" y="0"/>
                    <a:pt x="4" y="0"/>
                    <a:pt x="4" y="0"/>
                  </a:cubicBezTo>
                  <a:cubicBezTo>
                    <a:pt x="0" y="5"/>
                    <a:pt x="476" y="497"/>
                    <a:pt x="726" y="755"/>
                  </a:cubicBezTo>
                  <a:cubicBezTo>
                    <a:pt x="863" y="888"/>
                    <a:pt x="909" y="924"/>
                    <a:pt x="923" y="924"/>
                  </a:cubicBezTo>
                  <a:cubicBezTo>
                    <a:pt x="925" y="924"/>
                    <a:pt x="926" y="924"/>
                    <a:pt x="927" y="923"/>
                  </a:cubicBezTo>
                  <a:cubicBezTo>
                    <a:pt x="939" y="911"/>
                    <a:pt x="902" y="866"/>
                    <a:pt x="759" y="722"/>
                  </a:cubicBezTo>
                  <a:cubicBezTo>
                    <a:pt x="502" y="469"/>
                    <a:pt x="13" y="0"/>
                    <a:pt x="4" y="0"/>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2" name="Google Shape;2022;p16"/>
            <p:cNvSpPr/>
            <p:nvPr/>
          </p:nvSpPr>
          <p:spPr>
            <a:xfrm>
              <a:off x="2315550" y="4174300"/>
              <a:ext cx="22175" cy="22025"/>
            </a:xfrm>
            <a:custGeom>
              <a:avLst/>
              <a:gdLst/>
              <a:ahLst/>
              <a:cxnLst/>
              <a:rect l="l" t="t" r="r" b="b"/>
              <a:pathLst>
                <a:path w="887" h="881" extrusionOk="0">
                  <a:moveTo>
                    <a:pt x="5" y="1"/>
                  </a:moveTo>
                  <a:cubicBezTo>
                    <a:pt x="5" y="1"/>
                    <a:pt x="5" y="1"/>
                    <a:pt x="4" y="1"/>
                  </a:cubicBezTo>
                  <a:cubicBezTo>
                    <a:pt x="0" y="1"/>
                    <a:pt x="447" y="468"/>
                    <a:pt x="681" y="714"/>
                  </a:cubicBezTo>
                  <a:cubicBezTo>
                    <a:pt x="814" y="840"/>
                    <a:pt x="856" y="881"/>
                    <a:pt x="872" y="881"/>
                  </a:cubicBezTo>
                  <a:cubicBezTo>
                    <a:pt x="874" y="881"/>
                    <a:pt x="876" y="880"/>
                    <a:pt x="878" y="878"/>
                  </a:cubicBezTo>
                  <a:cubicBezTo>
                    <a:pt x="886" y="870"/>
                    <a:pt x="853" y="821"/>
                    <a:pt x="714" y="685"/>
                  </a:cubicBezTo>
                  <a:cubicBezTo>
                    <a:pt x="473" y="445"/>
                    <a:pt x="17" y="1"/>
                    <a:pt x="5"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3" name="Google Shape;2023;p16"/>
            <p:cNvSpPr/>
            <p:nvPr/>
          </p:nvSpPr>
          <p:spPr>
            <a:xfrm>
              <a:off x="2316875" y="4175525"/>
              <a:ext cx="21050" cy="20650"/>
            </a:xfrm>
            <a:custGeom>
              <a:avLst/>
              <a:gdLst/>
              <a:ahLst/>
              <a:cxnLst/>
              <a:rect l="l" t="t" r="r" b="b"/>
              <a:pathLst>
                <a:path w="842" h="826" extrusionOk="0">
                  <a:moveTo>
                    <a:pt x="5" y="1"/>
                  </a:moveTo>
                  <a:cubicBezTo>
                    <a:pt x="5" y="1"/>
                    <a:pt x="5" y="1"/>
                    <a:pt x="5" y="1"/>
                  </a:cubicBezTo>
                  <a:cubicBezTo>
                    <a:pt x="1" y="5"/>
                    <a:pt x="415" y="436"/>
                    <a:pt x="640" y="665"/>
                  </a:cubicBezTo>
                  <a:cubicBezTo>
                    <a:pt x="775" y="796"/>
                    <a:pt x="819" y="825"/>
                    <a:pt x="828" y="825"/>
                  </a:cubicBezTo>
                  <a:cubicBezTo>
                    <a:pt x="828" y="825"/>
                    <a:pt x="829" y="825"/>
                    <a:pt x="829" y="825"/>
                  </a:cubicBezTo>
                  <a:cubicBezTo>
                    <a:pt x="841" y="813"/>
                    <a:pt x="808" y="772"/>
                    <a:pt x="669" y="636"/>
                  </a:cubicBezTo>
                  <a:cubicBezTo>
                    <a:pt x="442" y="413"/>
                    <a:pt x="17" y="1"/>
                    <a:pt x="5" y="1"/>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4" name="Google Shape;2024;p16"/>
            <p:cNvSpPr/>
            <p:nvPr/>
          </p:nvSpPr>
          <p:spPr>
            <a:xfrm>
              <a:off x="2318000" y="4176650"/>
              <a:ext cx="19725" cy="19425"/>
            </a:xfrm>
            <a:custGeom>
              <a:avLst/>
              <a:gdLst/>
              <a:ahLst/>
              <a:cxnLst/>
              <a:rect l="l" t="t" r="r" b="b"/>
              <a:pathLst>
                <a:path w="789" h="777" extrusionOk="0">
                  <a:moveTo>
                    <a:pt x="5" y="1"/>
                  </a:moveTo>
                  <a:cubicBezTo>
                    <a:pt x="5" y="1"/>
                    <a:pt x="5" y="1"/>
                    <a:pt x="5" y="1"/>
                  </a:cubicBezTo>
                  <a:cubicBezTo>
                    <a:pt x="1" y="5"/>
                    <a:pt x="386" y="407"/>
                    <a:pt x="599" y="620"/>
                  </a:cubicBezTo>
                  <a:cubicBezTo>
                    <a:pt x="725" y="749"/>
                    <a:pt x="769" y="776"/>
                    <a:pt x="778" y="776"/>
                  </a:cubicBezTo>
                  <a:cubicBezTo>
                    <a:pt x="779" y="776"/>
                    <a:pt x="780" y="776"/>
                    <a:pt x="780" y="776"/>
                  </a:cubicBezTo>
                  <a:cubicBezTo>
                    <a:pt x="788" y="768"/>
                    <a:pt x="759" y="727"/>
                    <a:pt x="624" y="596"/>
                  </a:cubicBezTo>
                  <a:cubicBezTo>
                    <a:pt x="412" y="379"/>
                    <a:pt x="13" y="1"/>
                    <a:pt x="5"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5" name="Google Shape;2025;p16"/>
            <p:cNvSpPr/>
            <p:nvPr/>
          </p:nvSpPr>
          <p:spPr>
            <a:xfrm>
              <a:off x="2319125" y="4177800"/>
              <a:ext cx="18600" cy="18275"/>
            </a:xfrm>
            <a:custGeom>
              <a:avLst/>
              <a:gdLst/>
              <a:ahLst/>
              <a:cxnLst/>
              <a:rect l="l" t="t" r="r" b="b"/>
              <a:pathLst>
                <a:path w="744" h="731" extrusionOk="0">
                  <a:moveTo>
                    <a:pt x="5" y="0"/>
                  </a:moveTo>
                  <a:cubicBezTo>
                    <a:pt x="5" y="0"/>
                    <a:pt x="5" y="0"/>
                    <a:pt x="5" y="0"/>
                  </a:cubicBezTo>
                  <a:cubicBezTo>
                    <a:pt x="1" y="4"/>
                    <a:pt x="362" y="381"/>
                    <a:pt x="559" y="578"/>
                  </a:cubicBezTo>
                  <a:cubicBezTo>
                    <a:pt x="684" y="704"/>
                    <a:pt x="718" y="730"/>
                    <a:pt x="732" y="730"/>
                  </a:cubicBezTo>
                  <a:cubicBezTo>
                    <a:pt x="733" y="730"/>
                    <a:pt x="734" y="730"/>
                    <a:pt x="735" y="730"/>
                  </a:cubicBezTo>
                  <a:cubicBezTo>
                    <a:pt x="743" y="722"/>
                    <a:pt x="718" y="689"/>
                    <a:pt x="587" y="554"/>
                  </a:cubicBezTo>
                  <a:cubicBezTo>
                    <a:pt x="387" y="354"/>
                    <a:pt x="13" y="0"/>
                    <a:pt x="5"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6" name="Google Shape;2026;p16"/>
            <p:cNvSpPr/>
            <p:nvPr/>
          </p:nvSpPr>
          <p:spPr>
            <a:xfrm>
              <a:off x="2320275" y="4178925"/>
              <a:ext cx="17325" cy="16975"/>
            </a:xfrm>
            <a:custGeom>
              <a:avLst/>
              <a:gdLst/>
              <a:ahLst/>
              <a:cxnLst/>
              <a:rect l="l" t="t" r="r" b="b"/>
              <a:pathLst>
                <a:path w="693" h="679" extrusionOk="0">
                  <a:moveTo>
                    <a:pt x="8" y="0"/>
                  </a:moveTo>
                  <a:cubicBezTo>
                    <a:pt x="8" y="0"/>
                    <a:pt x="8" y="0"/>
                    <a:pt x="8" y="0"/>
                  </a:cubicBezTo>
                  <a:cubicBezTo>
                    <a:pt x="0" y="8"/>
                    <a:pt x="328" y="349"/>
                    <a:pt x="513" y="533"/>
                  </a:cubicBezTo>
                  <a:cubicBezTo>
                    <a:pt x="628" y="649"/>
                    <a:pt x="667" y="678"/>
                    <a:pt x="681" y="678"/>
                  </a:cubicBezTo>
                  <a:cubicBezTo>
                    <a:pt x="682" y="678"/>
                    <a:pt x="684" y="678"/>
                    <a:pt x="685" y="677"/>
                  </a:cubicBezTo>
                  <a:cubicBezTo>
                    <a:pt x="693" y="673"/>
                    <a:pt x="668" y="636"/>
                    <a:pt x="541" y="509"/>
                  </a:cubicBezTo>
                  <a:cubicBezTo>
                    <a:pt x="358" y="325"/>
                    <a:pt x="17" y="0"/>
                    <a:pt x="8"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7" name="Google Shape;2027;p16"/>
            <p:cNvSpPr/>
            <p:nvPr/>
          </p:nvSpPr>
          <p:spPr>
            <a:xfrm>
              <a:off x="2321500" y="4180250"/>
              <a:ext cx="16100" cy="15825"/>
            </a:xfrm>
            <a:custGeom>
              <a:avLst/>
              <a:gdLst/>
              <a:ahLst/>
              <a:cxnLst/>
              <a:rect l="l" t="t" r="r" b="b"/>
              <a:pathLst>
                <a:path w="644" h="633" extrusionOk="0">
                  <a:moveTo>
                    <a:pt x="4" y="0"/>
                  </a:moveTo>
                  <a:cubicBezTo>
                    <a:pt x="4" y="0"/>
                    <a:pt x="4" y="0"/>
                    <a:pt x="4" y="1"/>
                  </a:cubicBezTo>
                  <a:cubicBezTo>
                    <a:pt x="0" y="5"/>
                    <a:pt x="300" y="312"/>
                    <a:pt x="472" y="493"/>
                  </a:cubicBezTo>
                  <a:cubicBezTo>
                    <a:pt x="589" y="606"/>
                    <a:pt x="619" y="632"/>
                    <a:pt x="633" y="632"/>
                  </a:cubicBezTo>
                  <a:cubicBezTo>
                    <a:pt x="634" y="632"/>
                    <a:pt x="635" y="632"/>
                    <a:pt x="636" y="632"/>
                  </a:cubicBezTo>
                  <a:cubicBezTo>
                    <a:pt x="644" y="624"/>
                    <a:pt x="619" y="591"/>
                    <a:pt x="496" y="468"/>
                  </a:cubicBezTo>
                  <a:cubicBezTo>
                    <a:pt x="321" y="293"/>
                    <a:pt x="13" y="0"/>
                    <a:pt x="4"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8" name="Google Shape;2028;p16"/>
            <p:cNvSpPr/>
            <p:nvPr/>
          </p:nvSpPr>
          <p:spPr>
            <a:xfrm>
              <a:off x="2322725" y="4181375"/>
              <a:ext cx="14875" cy="14700"/>
            </a:xfrm>
            <a:custGeom>
              <a:avLst/>
              <a:gdLst/>
              <a:ahLst/>
              <a:cxnLst/>
              <a:rect l="l" t="t" r="r" b="b"/>
              <a:pathLst>
                <a:path w="595" h="588" extrusionOk="0">
                  <a:moveTo>
                    <a:pt x="5" y="1"/>
                  </a:moveTo>
                  <a:cubicBezTo>
                    <a:pt x="5" y="1"/>
                    <a:pt x="5" y="1"/>
                    <a:pt x="5" y="1"/>
                  </a:cubicBezTo>
                  <a:cubicBezTo>
                    <a:pt x="0" y="5"/>
                    <a:pt x="267" y="288"/>
                    <a:pt x="431" y="448"/>
                  </a:cubicBezTo>
                  <a:cubicBezTo>
                    <a:pt x="545" y="561"/>
                    <a:pt x="581" y="587"/>
                    <a:pt x="589" y="587"/>
                  </a:cubicBezTo>
                  <a:cubicBezTo>
                    <a:pt x="590" y="587"/>
                    <a:pt x="591" y="587"/>
                    <a:pt x="591" y="587"/>
                  </a:cubicBezTo>
                  <a:cubicBezTo>
                    <a:pt x="595" y="579"/>
                    <a:pt x="574" y="550"/>
                    <a:pt x="451" y="427"/>
                  </a:cubicBezTo>
                  <a:cubicBezTo>
                    <a:pt x="293" y="264"/>
                    <a:pt x="17" y="1"/>
                    <a:pt x="5"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9" name="Google Shape;2029;p16"/>
            <p:cNvSpPr/>
            <p:nvPr/>
          </p:nvSpPr>
          <p:spPr>
            <a:xfrm>
              <a:off x="2323850" y="4182500"/>
              <a:ext cx="13750" cy="13400"/>
            </a:xfrm>
            <a:custGeom>
              <a:avLst/>
              <a:gdLst/>
              <a:ahLst/>
              <a:cxnLst/>
              <a:rect l="l" t="t" r="r" b="b"/>
              <a:pathLst>
                <a:path w="550" h="536" extrusionOk="0">
                  <a:moveTo>
                    <a:pt x="9" y="1"/>
                  </a:moveTo>
                  <a:cubicBezTo>
                    <a:pt x="9" y="1"/>
                    <a:pt x="9" y="1"/>
                    <a:pt x="9" y="1"/>
                  </a:cubicBezTo>
                  <a:cubicBezTo>
                    <a:pt x="1" y="9"/>
                    <a:pt x="242" y="259"/>
                    <a:pt x="390" y="403"/>
                  </a:cubicBezTo>
                  <a:cubicBezTo>
                    <a:pt x="493" y="509"/>
                    <a:pt x="531" y="536"/>
                    <a:pt x="542" y="536"/>
                  </a:cubicBezTo>
                  <a:cubicBezTo>
                    <a:pt x="544" y="536"/>
                    <a:pt x="545" y="535"/>
                    <a:pt x="546" y="534"/>
                  </a:cubicBezTo>
                  <a:cubicBezTo>
                    <a:pt x="550" y="530"/>
                    <a:pt x="529" y="501"/>
                    <a:pt x="411" y="382"/>
                  </a:cubicBezTo>
                  <a:cubicBezTo>
                    <a:pt x="264" y="240"/>
                    <a:pt x="17" y="1"/>
                    <a:pt x="9" y="1"/>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0" name="Google Shape;2030;p16"/>
            <p:cNvSpPr/>
            <p:nvPr/>
          </p:nvSpPr>
          <p:spPr>
            <a:xfrm>
              <a:off x="2325075" y="4183725"/>
              <a:ext cx="12425" cy="12175"/>
            </a:xfrm>
            <a:custGeom>
              <a:avLst/>
              <a:gdLst/>
              <a:ahLst/>
              <a:cxnLst/>
              <a:rect l="l" t="t" r="r" b="b"/>
              <a:pathLst>
                <a:path w="497" h="487" extrusionOk="0">
                  <a:moveTo>
                    <a:pt x="5" y="1"/>
                  </a:moveTo>
                  <a:cubicBezTo>
                    <a:pt x="5" y="1"/>
                    <a:pt x="5" y="1"/>
                    <a:pt x="5" y="1"/>
                  </a:cubicBezTo>
                  <a:cubicBezTo>
                    <a:pt x="1" y="5"/>
                    <a:pt x="210" y="226"/>
                    <a:pt x="341" y="358"/>
                  </a:cubicBezTo>
                  <a:cubicBezTo>
                    <a:pt x="444" y="460"/>
                    <a:pt x="476" y="487"/>
                    <a:pt x="488" y="487"/>
                  </a:cubicBezTo>
                  <a:cubicBezTo>
                    <a:pt x="490" y="487"/>
                    <a:pt x="492" y="486"/>
                    <a:pt x="493" y="485"/>
                  </a:cubicBezTo>
                  <a:cubicBezTo>
                    <a:pt x="497" y="481"/>
                    <a:pt x="476" y="448"/>
                    <a:pt x="362" y="337"/>
                  </a:cubicBezTo>
                  <a:cubicBezTo>
                    <a:pt x="233" y="208"/>
                    <a:pt x="17" y="1"/>
                    <a:pt x="5"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1" name="Google Shape;2031;p16"/>
            <p:cNvSpPr/>
            <p:nvPr/>
          </p:nvSpPr>
          <p:spPr>
            <a:xfrm>
              <a:off x="2326200" y="4184975"/>
              <a:ext cx="11300" cy="11100"/>
            </a:xfrm>
            <a:custGeom>
              <a:avLst/>
              <a:gdLst/>
              <a:ahLst/>
              <a:cxnLst/>
              <a:rect l="l" t="t" r="r" b="b"/>
              <a:pathLst>
                <a:path w="452" h="444" extrusionOk="0">
                  <a:moveTo>
                    <a:pt x="5" y="0"/>
                  </a:moveTo>
                  <a:cubicBezTo>
                    <a:pt x="5" y="0"/>
                    <a:pt x="5" y="0"/>
                    <a:pt x="5" y="0"/>
                  </a:cubicBezTo>
                  <a:cubicBezTo>
                    <a:pt x="1" y="4"/>
                    <a:pt x="185" y="197"/>
                    <a:pt x="304" y="320"/>
                  </a:cubicBezTo>
                  <a:cubicBezTo>
                    <a:pt x="405" y="421"/>
                    <a:pt x="435" y="444"/>
                    <a:pt x="445" y="444"/>
                  </a:cubicBezTo>
                  <a:cubicBezTo>
                    <a:pt x="446" y="444"/>
                    <a:pt x="447" y="443"/>
                    <a:pt x="448" y="443"/>
                  </a:cubicBezTo>
                  <a:cubicBezTo>
                    <a:pt x="452" y="435"/>
                    <a:pt x="435" y="410"/>
                    <a:pt x="325" y="299"/>
                  </a:cubicBezTo>
                  <a:cubicBezTo>
                    <a:pt x="203" y="178"/>
                    <a:pt x="13"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2" name="Google Shape;2032;p16"/>
            <p:cNvSpPr/>
            <p:nvPr/>
          </p:nvSpPr>
          <p:spPr>
            <a:xfrm>
              <a:off x="2327450" y="4186100"/>
              <a:ext cx="10050" cy="9975"/>
            </a:xfrm>
            <a:custGeom>
              <a:avLst/>
              <a:gdLst/>
              <a:ahLst/>
              <a:cxnLst/>
              <a:rect l="l" t="t" r="r" b="b"/>
              <a:pathLst>
                <a:path w="402" h="399" extrusionOk="0">
                  <a:moveTo>
                    <a:pt x="8" y="0"/>
                  </a:moveTo>
                  <a:cubicBezTo>
                    <a:pt x="8" y="0"/>
                    <a:pt x="8" y="0"/>
                    <a:pt x="8" y="0"/>
                  </a:cubicBezTo>
                  <a:cubicBezTo>
                    <a:pt x="0" y="8"/>
                    <a:pt x="152" y="164"/>
                    <a:pt x="258" y="279"/>
                  </a:cubicBezTo>
                  <a:cubicBezTo>
                    <a:pt x="356" y="376"/>
                    <a:pt x="385" y="399"/>
                    <a:pt x="392" y="399"/>
                  </a:cubicBezTo>
                  <a:cubicBezTo>
                    <a:pt x="393" y="399"/>
                    <a:pt x="393" y="398"/>
                    <a:pt x="394" y="398"/>
                  </a:cubicBezTo>
                  <a:cubicBezTo>
                    <a:pt x="402" y="390"/>
                    <a:pt x="385" y="369"/>
                    <a:pt x="279" y="259"/>
                  </a:cubicBezTo>
                  <a:cubicBezTo>
                    <a:pt x="174" y="145"/>
                    <a:pt x="17" y="0"/>
                    <a:pt x="8" y="0"/>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3" name="Google Shape;2033;p16"/>
            <p:cNvSpPr/>
            <p:nvPr/>
          </p:nvSpPr>
          <p:spPr>
            <a:xfrm>
              <a:off x="2526200" y="3979025"/>
              <a:ext cx="84200" cy="83675"/>
            </a:xfrm>
            <a:custGeom>
              <a:avLst/>
              <a:gdLst/>
              <a:ahLst/>
              <a:cxnLst/>
              <a:rect l="l" t="t" r="r" b="b"/>
              <a:pathLst>
                <a:path w="3368" h="3347" extrusionOk="0">
                  <a:moveTo>
                    <a:pt x="1" y="0"/>
                  </a:moveTo>
                  <a:cubicBezTo>
                    <a:pt x="1" y="1"/>
                    <a:pt x="1928" y="2051"/>
                    <a:pt x="2847" y="2981"/>
                  </a:cubicBezTo>
                  <a:cubicBezTo>
                    <a:pt x="3117" y="3248"/>
                    <a:pt x="3255" y="3346"/>
                    <a:pt x="3312" y="3346"/>
                  </a:cubicBezTo>
                  <a:cubicBezTo>
                    <a:pt x="3322" y="3346"/>
                    <a:pt x="3329" y="3343"/>
                    <a:pt x="3335" y="3338"/>
                  </a:cubicBezTo>
                  <a:cubicBezTo>
                    <a:pt x="3368" y="3301"/>
                    <a:pt x="3265" y="3141"/>
                    <a:pt x="2974" y="2850"/>
                  </a:cubicBezTo>
                  <a:cubicBezTo>
                    <a:pt x="2051" y="1928"/>
                    <a:pt x="1" y="1"/>
                    <a:pt x="1"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4" name="Google Shape;2034;p16"/>
            <p:cNvSpPr/>
            <p:nvPr/>
          </p:nvSpPr>
          <p:spPr>
            <a:xfrm>
              <a:off x="2527125" y="3979950"/>
              <a:ext cx="83175" cy="82600"/>
            </a:xfrm>
            <a:custGeom>
              <a:avLst/>
              <a:gdLst/>
              <a:ahLst/>
              <a:cxnLst/>
              <a:rect l="l" t="t" r="r" b="b"/>
              <a:pathLst>
                <a:path w="3327" h="3304" extrusionOk="0">
                  <a:moveTo>
                    <a:pt x="1" y="0"/>
                  </a:moveTo>
                  <a:lnTo>
                    <a:pt x="1" y="0"/>
                  </a:lnTo>
                  <a:cubicBezTo>
                    <a:pt x="1" y="1"/>
                    <a:pt x="1904" y="2026"/>
                    <a:pt x="2814" y="2936"/>
                  </a:cubicBezTo>
                  <a:cubicBezTo>
                    <a:pt x="3083" y="3208"/>
                    <a:pt x="3220" y="3304"/>
                    <a:pt x="3277" y="3304"/>
                  </a:cubicBezTo>
                  <a:cubicBezTo>
                    <a:pt x="3286" y="3304"/>
                    <a:pt x="3293" y="3301"/>
                    <a:pt x="3298" y="3297"/>
                  </a:cubicBezTo>
                  <a:cubicBezTo>
                    <a:pt x="3326" y="3260"/>
                    <a:pt x="3224" y="3100"/>
                    <a:pt x="2937" y="2813"/>
                  </a:cubicBezTo>
                  <a:cubicBezTo>
                    <a:pt x="2031" y="1907"/>
                    <a:pt x="1" y="1"/>
                    <a:pt x="1" y="0"/>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5" name="Google Shape;2035;p16"/>
            <p:cNvSpPr/>
            <p:nvPr/>
          </p:nvSpPr>
          <p:spPr>
            <a:xfrm>
              <a:off x="2528050" y="3980875"/>
              <a:ext cx="82350" cy="81725"/>
            </a:xfrm>
            <a:custGeom>
              <a:avLst/>
              <a:gdLst/>
              <a:ahLst/>
              <a:cxnLst/>
              <a:rect l="l" t="t" r="r" b="b"/>
              <a:pathLst>
                <a:path w="3294" h="3269" extrusionOk="0">
                  <a:moveTo>
                    <a:pt x="1" y="0"/>
                  </a:moveTo>
                  <a:cubicBezTo>
                    <a:pt x="1" y="0"/>
                    <a:pt x="1879" y="2005"/>
                    <a:pt x="2781" y="2907"/>
                  </a:cubicBezTo>
                  <a:cubicBezTo>
                    <a:pt x="3050" y="3172"/>
                    <a:pt x="3182" y="3268"/>
                    <a:pt x="3238" y="3268"/>
                  </a:cubicBezTo>
                  <a:cubicBezTo>
                    <a:pt x="3248" y="3268"/>
                    <a:pt x="3255" y="3265"/>
                    <a:pt x="3261" y="3260"/>
                  </a:cubicBezTo>
                  <a:cubicBezTo>
                    <a:pt x="3294" y="3223"/>
                    <a:pt x="3191" y="3071"/>
                    <a:pt x="2904" y="2784"/>
                  </a:cubicBezTo>
                  <a:cubicBezTo>
                    <a:pt x="2002" y="1882"/>
                    <a:pt x="1" y="0"/>
                    <a:pt x="1" y="0"/>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6" name="Google Shape;2036;p16"/>
            <p:cNvSpPr/>
            <p:nvPr/>
          </p:nvSpPr>
          <p:spPr>
            <a:xfrm>
              <a:off x="2528875" y="3981775"/>
              <a:ext cx="81425" cy="80575"/>
            </a:xfrm>
            <a:custGeom>
              <a:avLst/>
              <a:gdLst/>
              <a:ahLst/>
              <a:cxnLst/>
              <a:rect l="l" t="t" r="r" b="b"/>
              <a:pathLst>
                <a:path w="3257" h="3223" extrusionOk="0">
                  <a:moveTo>
                    <a:pt x="1" y="1"/>
                  </a:moveTo>
                  <a:lnTo>
                    <a:pt x="1" y="1"/>
                  </a:lnTo>
                  <a:cubicBezTo>
                    <a:pt x="1" y="1"/>
                    <a:pt x="1862" y="1977"/>
                    <a:pt x="2748" y="2867"/>
                  </a:cubicBezTo>
                  <a:cubicBezTo>
                    <a:pt x="3012" y="3131"/>
                    <a:pt x="3146" y="3223"/>
                    <a:pt x="3199" y="3223"/>
                  </a:cubicBezTo>
                  <a:cubicBezTo>
                    <a:pt x="3208" y="3223"/>
                    <a:pt x="3215" y="3220"/>
                    <a:pt x="3220" y="3216"/>
                  </a:cubicBezTo>
                  <a:cubicBezTo>
                    <a:pt x="3256" y="3183"/>
                    <a:pt x="3154" y="3027"/>
                    <a:pt x="2871" y="2744"/>
                  </a:cubicBezTo>
                  <a:cubicBezTo>
                    <a:pt x="1981" y="1859"/>
                    <a:pt x="1" y="1"/>
                    <a:pt x="1" y="1"/>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7" name="Google Shape;2037;p16"/>
            <p:cNvSpPr/>
            <p:nvPr/>
          </p:nvSpPr>
          <p:spPr>
            <a:xfrm>
              <a:off x="2529800" y="3982600"/>
              <a:ext cx="80400" cy="79825"/>
            </a:xfrm>
            <a:custGeom>
              <a:avLst/>
              <a:gdLst/>
              <a:ahLst/>
              <a:cxnLst/>
              <a:rect l="l" t="t" r="r" b="b"/>
              <a:pathLst>
                <a:path w="3216" h="3193" extrusionOk="0">
                  <a:moveTo>
                    <a:pt x="1" y="1"/>
                  </a:moveTo>
                  <a:lnTo>
                    <a:pt x="1" y="1"/>
                  </a:lnTo>
                  <a:cubicBezTo>
                    <a:pt x="1" y="1"/>
                    <a:pt x="1842" y="1961"/>
                    <a:pt x="2719" y="2838"/>
                  </a:cubicBezTo>
                  <a:cubicBezTo>
                    <a:pt x="2979" y="3105"/>
                    <a:pt x="3115" y="3193"/>
                    <a:pt x="3165" y="3193"/>
                  </a:cubicBezTo>
                  <a:cubicBezTo>
                    <a:pt x="3173" y="3193"/>
                    <a:pt x="3179" y="3191"/>
                    <a:pt x="3183" y="3187"/>
                  </a:cubicBezTo>
                  <a:cubicBezTo>
                    <a:pt x="3215" y="3154"/>
                    <a:pt x="3117" y="3002"/>
                    <a:pt x="2834" y="2719"/>
                  </a:cubicBezTo>
                  <a:cubicBezTo>
                    <a:pt x="1961" y="1842"/>
                    <a:pt x="1" y="1"/>
                    <a:pt x="1"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8" name="Google Shape;2038;p16"/>
            <p:cNvSpPr/>
            <p:nvPr/>
          </p:nvSpPr>
          <p:spPr>
            <a:xfrm>
              <a:off x="2530725" y="3983525"/>
              <a:ext cx="79475" cy="78900"/>
            </a:xfrm>
            <a:custGeom>
              <a:avLst/>
              <a:gdLst/>
              <a:ahLst/>
              <a:cxnLst/>
              <a:rect l="l" t="t" r="r" b="b"/>
              <a:pathLst>
                <a:path w="3179" h="3156" extrusionOk="0">
                  <a:moveTo>
                    <a:pt x="0" y="1"/>
                  </a:moveTo>
                  <a:lnTo>
                    <a:pt x="0" y="1"/>
                  </a:lnTo>
                  <a:cubicBezTo>
                    <a:pt x="1" y="1"/>
                    <a:pt x="1821" y="1932"/>
                    <a:pt x="2686" y="2805"/>
                  </a:cubicBezTo>
                  <a:cubicBezTo>
                    <a:pt x="2949" y="3068"/>
                    <a:pt x="3080" y="3156"/>
                    <a:pt x="3129" y="3156"/>
                  </a:cubicBezTo>
                  <a:cubicBezTo>
                    <a:pt x="3136" y="3156"/>
                    <a:pt x="3142" y="3154"/>
                    <a:pt x="3146" y="3150"/>
                  </a:cubicBezTo>
                  <a:cubicBezTo>
                    <a:pt x="3178" y="3117"/>
                    <a:pt x="3080" y="2965"/>
                    <a:pt x="2805" y="2686"/>
                  </a:cubicBezTo>
                  <a:cubicBezTo>
                    <a:pt x="1932" y="1817"/>
                    <a:pt x="1" y="1"/>
                    <a:pt x="0"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9" name="Google Shape;2039;p16"/>
            <p:cNvSpPr/>
            <p:nvPr/>
          </p:nvSpPr>
          <p:spPr>
            <a:xfrm>
              <a:off x="2531650" y="3984450"/>
              <a:ext cx="78650" cy="77800"/>
            </a:xfrm>
            <a:custGeom>
              <a:avLst/>
              <a:gdLst/>
              <a:ahLst/>
              <a:cxnLst/>
              <a:rect l="l" t="t" r="r" b="b"/>
              <a:pathLst>
                <a:path w="3146" h="3112" extrusionOk="0">
                  <a:moveTo>
                    <a:pt x="4" y="1"/>
                  </a:moveTo>
                  <a:cubicBezTo>
                    <a:pt x="0" y="5"/>
                    <a:pt x="1792" y="1911"/>
                    <a:pt x="2653" y="2768"/>
                  </a:cubicBezTo>
                  <a:cubicBezTo>
                    <a:pt x="2910" y="3021"/>
                    <a:pt x="3040" y="3112"/>
                    <a:pt x="3090" y="3112"/>
                  </a:cubicBezTo>
                  <a:cubicBezTo>
                    <a:pt x="3098" y="3112"/>
                    <a:pt x="3104" y="3109"/>
                    <a:pt x="3109" y="3105"/>
                  </a:cubicBezTo>
                  <a:cubicBezTo>
                    <a:pt x="3145" y="3076"/>
                    <a:pt x="3047" y="2924"/>
                    <a:pt x="2772" y="2649"/>
                  </a:cubicBezTo>
                  <a:cubicBezTo>
                    <a:pt x="1915" y="1792"/>
                    <a:pt x="5" y="1"/>
                    <a:pt x="4"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0" name="Google Shape;2040;p16"/>
            <p:cNvSpPr/>
            <p:nvPr/>
          </p:nvSpPr>
          <p:spPr>
            <a:xfrm>
              <a:off x="2532675" y="3985475"/>
              <a:ext cx="77525" cy="76950"/>
            </a:xfrm>
            <a:custGeom>
              <a:avLst/>
              <a:gdLst/>
              <a:ahLst/>
              <a:cxnLst/>
              <a:rect l="l" t="t" r="r" b="b"/>
              <a:pathLst>
                <a:path w="3101" h="3078" extrusionOk="0">
                  <a:moveTo>
                    <a:pt x="0" y="1"/>
                  </a:moveTo>
                  <a:cubicBezTo>
                    <a:pt x="1" y="1"/>
                    <a:pt x="1768" y="1887"/>
                    <a:pt x="2616" y="2731"/>
                  </a:cubicBezTo>
                  <a:cubicBezTo>
                    <a:pt x="2872" y="2991"/>
                    <a:pt x="3002" y="3078"/>
                    <a:pt x="3051" y="3078"/>
                  </a:cubicBezTo>
                  <a:cubicBezTo>
                    <a:pt x="3058" y="3078"/>
                    <a:pt x="3064" y="3076"/>
                    <a:pt x="3068" y="3072"/>
                  </a:cubicBezTo>
                  <a:cubicBezTo>
                    <a:pt x="3100" y="3039"/>
                    <a:pt x="3002" y="2891"/>
                    <a:pt x="2731" y="2621"/>
                  </a:cubicBezTo>
                  <a:cubicBezTo>
                    <a:pt x="1887" y="1768"/>
                    <a:pt x="1" y="1"/>
                    <a:pt x="0"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1" name="Google Shape;2041;p16"/>
            <p:cNvSpPr/>
            <p:nvPr/>
          </p:nvSpPr>
          <p:spPr>
            <a:xfrm>
              <a:off x="2533500" y="3986300"/>
              <a:ext cx="76700" cy="75950"/>
            </a:xfrm>
            <a:custGeom>
              <a:avLst/>
              <a:gdLst/>
              <a:ahLst/>
              <a:cxnLst/>
              <a:rect l="l" t="t" r="r" b="b"/>
              <a:pathLst>
                <a:path w="3068" h="3038" extrusionOk="0">
                  <a:moveTo>
                    <a:pt x="0" y="0"/>
                  </a:moveTo>
                  <a:cubicBezTo>
                    <a:pt x="1" y="1"/>
                    <a:pt x="1751" y="1862"/>
                    <a:pt x="2592" y="2698"/>
                  </a:cubicBezTo>
                  <a:cubicBezTo>
                    <a:pt x="2841" y="2948"/>
                    <a:pt x="2967" y="3038"/>
                    <a:pt x="3016" y="3038"/>
                  </a:cubicBezTo>
                  <a:cubicBezTo>
                    <a:pt x="3024" y="3038"/>
                    <a:pt x="3030" y="3035"/>
                    <a:pt x="3035" y="3031"/>
                  </a:cubicBezTo>
                  <a:cubicBezTo>
                    <a:pt x="3067" y="3002"/>
                    <a:pt x="2973" y="2858"/>
                    <a:pt x="2702" y="2588"/>
                  </a:cubicBezTo>
                  <a:cubicBezTo>
                    <a:pt x="1862" y="1751"/>
                    <a:pt x="1" y="1"/>
                    <a:pt x="0"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2" name="Google Shape;2042;p16"/>
            <p:cNvSpPr/>
            <p:nvPr/>
          </p:nvSpPr>
          <p:spPr>
            <a:xfrm>
              <a:off x="2534425" y="3987225"/>
              <a:ext cx="75775" cy="75200"/>
            </a:xfrm>
            <a:custGeom>
              <a:avLst/>
              <a:gdLst/>
              <a:ahLst/>
              <a:cxnLst/>
              <a:rect l="l" t="t" r="r" b="b"/>
              <a:pathLst>
                <a:path w="3031" h="3008" extrusionOk="0">
                  <a:moveTo>
                    <a:pt x="0" y="0"/>
                  </a:moveTo>
                  <a:cubicBezTo>
                    <a:pt x="0" y="1"/>
                    <a:pt x="1726" y="1841"/>
                    <a:pt x="2546" y="2674"/>
                  </a:cubicBezTo>
                  <a:cubicBezTo>
                    <a:pt x="2802" y="2922"/>
                    <a:pt x="2928" y="3008"/>
                    <a:pt x="2976" y="3008"/>
                  </a:cubicBezTo>
                  <a:cubicBezTo>
                    <a:pt x="2984" y="3008"/>
                    <a:pt x="2990" y="3006"/>
                    <a:pt x="2993" y="3002"/>
                  </a:cubicBezTo>
                  <a:cubicBezTo>
                    <a:pt x="3030" y="2965"/>
                    <a:pt x="2932" y="2821"/>
                    <a:pt x="2665" y="2555"/>
                  </a:cubicBezTo>
                  <a:cubicBezTo>
                    <a:pt x="1841" y="1731"/>
                    <a:pt x="0" y="1"/>
                    <a:pt x="0"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3" name="Google Shape;2043;p16"/>
            <p:cNvSpPr/>
            <p:nvPr/>
          </p:nvSpPr>
          <p:spPr>
            <a:xfrm>
              <a:off x="2535325" y="3988150"/>
              <a:ext cx="74775" cy="74200"/>
            </a:xfrm>
            <a:custGeom>
              <a:avLst/>
              <a:gdLst/>
              <a:ahLst/>
              <a:cxnLst/>
              <a:rect l="l" t="t" r="r" b="b"/>
              <a:pathLst>
                <a:path w="2991" h="2968" extrusionOk="0">
                  <a:moveTo>
                    <a:pt x="1" y="0"/>
                  </a:moveTo>
                  <a:cubicBezTo>
                    <a:pt x="1" y="1"/>
                    <a:pt x="1703" y="1817"/>
                    <a:pt x="2519" y="2633"/>
                  </a:cubicBezTo>
                  <a:cubicBezTo>
                    <a:pt x="2764" y="2879"/>
                    <a:pt x="2890" y="2968"/>
                    <a:pt x="2939" y="2968"/>
                  </a:cubicBezTo>
                  <a:cubicBezTo>
                    <a:pt x="2947" y="2968"/>
                    <a:pt x="2953" y="2965"/>
                    <a:pt x="2957" y="2961"/>
                  </a:cubicBezTo>
                  <a:cubicBezTo>
                    <a:pt x="2990" y="2932"/>
                    <a:pt x="2896" y="2788"/>
                    <a:pt x="2629" y="2522"/>
                  </a:cubicBezTo>
                  <a:cubicBezTo>
                    <a:pt x="1813" y="1702"/>
                    <a:pt x="1" y="1"/>
                    <a:pt x="1" y="0"/>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4" name="Google Shape;2044;p16"/>
            <p:cNvSpPr/>
            <p:nvPr/>
          </p:nvSpPr>
          <p:spPr>
            <a:xfrm>
              <a:off x="2536250" y="3989075"/>
              <a:ext cx="73850" cy="73175"/>
            </a:xfrm>
            <a:custGeom>
              <a:avLst/>
              <a:gdLst/>
              <a:ahLst/>
              <a:cxnLst/>
              <a:rect l="l" t="t" r="r" b="b"/>
              <a:pathLst>
                <a:path w="2954" h="2927" extrusionOk="0">
                  <a:moveTo>
                    <a:pt x="1" y="0"/>
                  </a:moveTo>
                  <a:lnTo>
                    <a:pt x="1" y="0"/>
                  </a:lnTo>
                  <a:cubicBezTo>
                    <a:pt x="1" y="0"/>
                    <a:pt x="1682" y="1792"/>
                    <a:pt x="2486" y="2600"/>
                  </a:cubicBezTo>
                  <a:cubicBezTo>
                    <a:pt x="2731" y="2838"/>
                    <a:pt x="2854" y="2927"/>
                    <a:pt x="2902" y="2927"/>
                  </a:cubicBezTo>
                  <a:cubicBezTo>
                    <a:pt x="2910" y="2927"/>
                    <a:pt x="2916" y="2924"/>
                    <a:pt x="2920" y="2920"/>
                  </a:cubicBezTo>
                  <a:cubicBezTo>
                    <a:pt x="2953" y="2891"/>
                    <a:pt x="2859" y="2747"/>
                    <a:pt x="2596" y="2485"/>
                  </a:cubicBezTo>
                  <a:cubicBezTo>
                    <a:pt x="1789" y="1681"/>
                    <a:pt x="1" y="0"/>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5" name="Google Shape;2045;p16"/>
            <p:cNvSpPr/>
            <p:nvPr/>
          </p:nvSpPr>
          <p:spPr>
            <a:xfrm>
              <a:off x="2537075" y="3989975"/>
              <a:ext cx="72825" cy="72300"/>
            </a:xfrm>
            <a:custGeom>
              <a:avLst/>
              <a:gdLst/>
              <a:ahLst/>
              <a:cxnLst/>
              <a:rect l="l" t="t" r="r" b="b"/>
              <a:pathLst>
                <a:path w="2913" h="2892" extrusionOk="0">
                  <a:moveTo>
                    <a:pt x="1" y="1"/>
                  </a:moveTo>
                  <a:cubicBezTo>
                    <a:pt x="1" y="5"/>
                    <a:pt x="1661" y="1768"/>
                    <a:pt x="2453" y="2568"/>
                  </a:cubicBezTo>
                  <a:cubicBezTo>
                    <a:pt x="2693" y="2808"/>
                    <a:pt x="2812" y="2891"/>
                    <a:pt x="2862" y="2891"/>
                  </a:cubicBezTo>
                  <a:cubicBezTo>
                    <a:pt x="2871" y="2891"/>
                    <a:pt x="2878" y="2889"/>
                    <a:pt x="2883" y="2884"/>
                  </a:cubicBezTo>
                  <a:cubicBezTo>
                    <a:pt x="2912" y="2855"/>
                    <a:pt x="2826" y="2715"/>
                    <a:pt x="2563" y="2453"/>
                  </a:cubicBezTo>
                  <a:cubicBezTo>
                    <a:pt x="1772" y="1653"/>
                    <a:pt x="1" y="1"/>
                    <a:pt x="1"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6" name="Google Shape;2046;p16"/>
            <p:cNvSpPr/>
            <p:nvPr/>
          </p:nvSpPr>
          <p:spPr>
            <a:xfrm>
              <a:off x="2538000" y="3990800"/>
              <a:ext cx="72200" cy="71325"/>
            </a:xfrm>
            <a:custGeom>
              <a:avLst/>
              <a:gdLst/>
              <a:ahLst/>
              <a:cxnLst/>
              <a:rect l="l" t="t" r="r" b="b"/>
              <a:pathLst>
                <a:path w="2888" h="2853" extrusionOk="0">
                  <a:moveTo>
                    <a:pt x="5" y="1"/>
                  </a:moveTo>
                  <a:cubicBezTo>
                    <a:pt x="1" y="9"/>
                    <a:pt x="1641" y="1752"/>
                    <a:pt x="2432" y="2531"/>
                  </a:cubicBezTo>
                  <a:cubicBezTo>
                    <a:pt x="2668" y="2771"/>
                    <a:pt x="2790" y="2853"/>
                    <a:pt x="2837" y="2853"/>
                  </a:cubicBezTo>
                  <a:cubicBezTo>
                    <a:pt x="2845" y="2853"/>
                    <a:pt x="2851" y="2851"/>
                    <a:pt x="2855" y="2847"/>
                  </a:cubicBezTo>
                  <a:cubicBezTo>
                    <a:pt x="2887" y="2814"/>
                    <a:pt x="2793" y="2678"/>
                    <a:pt x="2539" y="2420"/>
                  </a:cubicBezTo>
                  <a:cubicBezTo>
                    <a:pt x="1747" y="1637"/>
                    <a:pt x="5" y="1"/>
                    <a:pt x="5"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7" name="Google Shape;2047;p16"/>
            <p:cNvSpPr/>
            <p:nvPr/>
          </p:nvSpPr>
          <p:spPr>
            <a:xfrm>
              <a:off x="2538925" y="3991825"/>
              <a:ext cx="71175" cy="70450"/>
            </a:xfrm>
            <a:custGeom>
              <a:avLst/>
              <a:gdLst/>
              <a:ahLst/>
              <a:cxnLst/>
              <a:rect l="l" t="t" r="r" b="b"/>
              <a:pathLst>
                <a:path w="2847" h="2818" extrusionOk="0">
                  <a:moveTo>
                    <a:pt x="5" y="1"/>
                  </a:moveTo>
                  <a:cubicBezTo>
                    <a:pt x="0" y="1"/>
                    <a:pt x="1616" y="1719"/>
                    <a:pt x="2391" y="2498"/>
                  </a:cubicBezTo>
                  <a:cubicBezTo>
                    <a:pt x="2627" y="2734"/>
                    <a:pt x="2746" y="2817"/>
                    <a:pt x="2794" y="2817"/>
                  </a:cubicBezTo>
                  <a:cubicBezTo>
                    <a:pt x="2803" y="2817"/>
                    <a:pt x="2809" y="2815"/>
                    <a:pt x="2813" y="2810"/>
                  </a:cubicBezTo>
                  <a:cubicBezTo>
                    <a:pt x="2846" y="2781"/>
                    <a:pt x="2756" y="2646"/>
                    <a:pt x="2502" y="2391"/>
                  </a:cubicBezTo>
                  <a:cubicBezTo>
                    <a:pt x="1727" y="1616"/>
                    <a:pt x="5" y="1"/>
                    <a:pt x="5"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8" name="Google Shape;2048;p16"/>
            <p:cNvSpPr/>
            <p:nvPr/>
          </p:nvSpPr>
          <p:spPr>
            <a:xfrm>
              <a:off x="2539950" y="3992750"/>
              <a:ext cx="69950" cy="69525"/>
            </a:xfrm>
            <a:custGeom>
              <a:avLst/>
              <a:gdLst/>
              <a:ahLst/>
              <a:cxnLst/>
              <a:rect l="l" t="t" r="r" b="b"/>
              <a:pathLst>
                <a:path w="2798" h="2781" extrusionOk="0">
                  <a:moveTo>
                    <a:pt x="0" y="1"/>
                  </a:moveTo>
                  <a:lnTo>
                    <a:pt x="0" y="1"/>
                  </a:lnTo>
                  <a:cubicBezTo>
                    <a:pt x="1" y="1"/>
                    <a:pt x="1587" y="1698"/>
                    <a:pt x="2354" y="2465"/>
                  </a:cubicBezTo>
                  <a:cubicBezTo>
                    <a:pt x="2583" y="2698"/>
                    <a:pt x="2698" y="2780"/>
                    <a:pt x="2747" y="2780"/>
                  </a:cubicBezTo>
                  <a:cubicBezTo>
                    <a:pt x="2756" y="2780"/>
                    <a:pt x="2763" y="2778"/>
                    <a:pt x="2768" y="2773"/>
                  </a:cubicBezTo>
                  <a:cubicBezTo>
                    <a:pt x="2797" y="2744"/>
                    <a:pt x="2711" y="2609"/>
                    <a:pt x="2461" y="2358"/>
                  </a:cubicBezTo>
                  <a:cubicBezTo>
                    <a:pt x="1698" y="1588"/>
                    <a:pt x="1" y="1"/>
                    <a:pt x="0" y="1"/>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9" name="Google Shape;2049;p16"/>
            <p:cNvSpPr/>
            <p:nvPr/>
          </p:nvSpPr>
          <p:spPr>
            <a:xfrm>
              <a:off x="2540875" y="3993675"/>
              <a:ext cx="69025" cy="68500"/>
            </a:xfrm>
            <a:custGeom>
              <a:avLst/>
              <a:gdLst/>
              <a:ahLst/>
              <a:cxnLst/>
              <a:rect l="l" t="t" r="r" b="b"/>
              <a:pathLst>
                <a:path w="2761" h="2740" extrusionOk="0">
                  <a:moveTo>
                    <a:pt x="0" y="1"/>
                  </a:moveTo>
                  <a:cubicBezTo>
                    <a:pt x="1" y="1"/>
                    <a:pt x="1567" y="1670"/>
                    <a:pt x="2325" y="2424"/>
                  </a:cubicBezTo>
                  <a:cubicBezTo>
                    <a:pt x="2556" y="2654"/>
                    <a:pt x="2670" y="2739"/>
                    <a:pt x="2717" y="2739"/>
                  </a:cubicBezTo>
                  <a:cubicBezTo>
                    <a:pt x="2725" y="2739"/>
                    <a:pt x="2731" y="2736"/>
                    <a:pt x="2735" y="2732"/>
                  </a:cubicBezTo>
                  <a:cubicBezTo>
                    <a:pt x="2760" y="2707"/>
                    <a:pt x="2678" y="2572"/>
                    <a:pt x="2428" y="2321"/>
                  </a:cubicBezTo>
                  <a:cubicBezTo>
                    <a:pt x="1669" y="1567"/>
                    <a:pt x="1" y="1"/>
                    <a:pt x="0"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0" name="Google Shape;2050;p16"/>
            <p:cNvSpPr/>
            <p:nvPr/>
          </p:nvSpPr>
          <p:spPr>
            <a:xfrm>
              <a:off x="2541700" y="3994600"/>
              <a:ext cx="68200" cy="67525"/>
            </a:xfrm>
            <a:custGeom>
              <a:avLst/>
              <a:gdLst/>
              <a:ahLst/>
              <a:cxnLst/>
              <a:rect l="l" t="t" r="r" b="b"/>
              <a:pathLst>
                <a:path w="2728" h="2701" extrusionOk="0">
                  <a:moveTo>
                    <a:pt x="0" y="0"/>
                  </a:moveTo>
                  <a:cubicBezTo>
                    <a:pt x="1" y="1"/>
                    <a:pt x="1550" y="1649"/>
                    <a:pt x="2292" y="2391"/>
                  </a:cubicBezTo>
                  <a:cubicBezTo>
                    <a:pt x="2521" y="2620"/>
                    <a:pt x="2632" y="2701"/>
                    <a:pt x="2680" y="2701"/>
                  </a:cubicBezTo>
                  <a:cubicBezTo>
                    <a:pt x="2688" y="2701"/>
                    <a:pt x="2694" y="2699"/>
                    <a:pt x="2698" y="2695"/>
                  </a:cubicBezTo>
                  <a:cubicBezTo>
                    <a:pt x="2727" y="2670"/>
                    <a:pt x="2641" y="2535"/>
                    <a:pt x="2395" y="2289"/>
                  </a:cubicBezTo>
                  <a:cubicBezTo>
                    <a:pt x="1653" y="1546"/>
                    <a:pt x="1" y="1"/>
                    <a:pt x="0"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1" name="Google Shape;2051;p16"/>
            <p:cNvSpPr/>
            <p:nvPr/>
          </p:nvSpPr>
          <p:spPr>
            <a:xfrm>
              <a:off x="2542625" y="3995425"/>
              <a:ext cx="67150" cy="66600"/>
            </a:xfrm>
            <a:custGeom>
              <a:avLst/>
              <a:gdLst/>
              <a:ahLst/>
              <a:cxnLst/>
              <a:rect l="l" t="t" r="r" b="b"/>
              <a:pathLst>
                <a:path w="2686" h="2664" extrusionOk="0">
                  <a:moveTo>
                    <a:pt x="0" y="0"/>
                  </a:moveTo>
                  <a:lnTo>
                    <a:pt x="0" y="0"/>
                  </a:lnTo>
                  <a:cubicBezTo>
                    <a:pt x="0" y="8"/>
                    <a:pt x="1521" y="1628"/>
                    <a:pt x="2255" y="2358"/>
                  </a:cubicBezTo>
                  <a:cubicBezTo>
                    <a:pt x="2481" y="2583"/>
                    <a:pt x="2591" y="2664"/>
                    <a:pt x="2639" y="2664"/>
                  </a:cubicBezTo>
                  <a:cubicBezTo>
                    <a:pt x="2646" y="2664"/>
                    <a:pt x="2653" y="2661"/>
                    <a:pt x="2657" y="2657"/>
                  </a:cubicBezTo>
                  <a:cubicBezTo>
                    <a:pt x="2686" y="2633"/>
                    <a:pt x="2604" y="2502"/>
                    <a:pt x="2358" y="2256"/>
                  </a:cubicBezTo>
                  <a:cubicBezTo>
                    <a:pt x="1624" y="1526"/>
                    <a:pt x="0" y="0"/>
                    <a:pt x="0" y="0"/>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2" name="Google Shape;2052;p16"/>
            <p:cNvSpPr/>
            <p:nvPr/>
          </p:nvSpPr>
          <p:spPr>
            <a:xfrm>
              <a:off x="2543525" y="3996350"/>
              <a:ext cx="66250" cy="65750"/>
            </a:xfrm>
            <a:custGeom>
              <a:avLst/>
              <a:gdLst/>
              <a:ahLst/>
              <a:cxnLst/>
              <a:rect l="l" t="t" r="r" b="b"/>
              <a:pathLst>
                <a:path w="2650" h="2630" extrusionOk="0">
                  <a:moveTo>
                    <a:pt x="1" y="0"/>
                  </a:moveTo>
                  <a:lnTo>
                    <a:pt x="1" y="0"/>
                  </a:lnTo>
                  <a:cubicBezTo>
                    <a:pt x="1" y="4"/>
                    <a:pt x="1502" y="1603"/>
                    <a:pt x="2223" y="2329"/>
                  </a:cubicBezTo>
                  <a:cubicBezTo>
                    <a:pt x="2455" y="2554"/>
                    <a:pt x="2569" y="2629"/>
                    <a:pt x="2611" y="2629"/>
                  </a:cubicBezTo>
                  <a:cubicBezTo>
                    <a:pt x="2617" y="2629"/>
                    <a:pt x="2622" y="2628"/>
                    <a:pt x="2625" y="2625"/>
                  </a:cubicBezTo>
                  <a:cubicBezTo>
                    <a:pt x="2650" y="2596"/>
                    <a:pt x="2568" y="2465"/>
                    <a:pt x="2326" y="2227"/>
                  </a:cubicBezTo>
                  <a:cubicBezTo>
                    <a:pt x="1604" y="1501"/>
                    <a:pt x="1" y="0"/>
                    <a:pt x="1"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3" name="Google Shape;2053;p16"/>
            <p:cNvSpPr/>
            <p:nvPr/>
          </p:nvSpPr>
          <p:spPr>
            <a:xfrm>
              <a:off x="2544450" y="3997275"/>
              <a:ext cx="65450" cy="64825"/>
            </a:xfrm>
            <a:custGeom>
              <a:avLst/>
              <a:gdLst/>
              <a:ahLst/>
              <a:cxnLst/>
              <a:rect l="l" t="t" r="r" b="b"/>
              <a:pathLst>
                <a:path w="2618" h="2593" extrusionOk="0">
                  <a:moveTo>
                    <a:pt x="5" y="0"/>
                  </a:moveTo>
                  <a:cubicBezTo>
                    <a:pt x="1" y="4"/>
                    <a:pt x="1481" y="1579"/>
                    <a:pt x="2195" y="2296"/>
                  </a:cubicBezTo>
                  <a:cubicBezTo>
                    <a:pt x="2419" y="2517"/>
                    <a:pt x="2532" y="2593"/>
                    <a:pt x="2574" y="2593"/>
                  </a:cubicBezTo>
                  <a:cubicBezTo>
                    <a:pt x="2580" y="2593"/>
                    <a:pt x="2585" y="2591"/>
                    <a:pt x="2588" y="2588"/>
                  </a:cubicBezTo>
                  <a:cubicBezTo>
                    <a:pt x="2617" y="2559"/>
                    <a:pt x="2535" y="2432"/>
                    <a:pt x="2297" y="2194"/>
                  </a:cubicBezTo>
                  <a:cubicBezTo>
                    <a:pt x="1584" y="1476"/>
                    <a:pt x="5" y="0"/>
                    <a:pt x="5"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4" name="Google Shape;2054;p16"/>
            <p:cNvSpPr/>
            <p:nvPr/>
          </p:nvSpPr>
          <p:spPr>
            <a:xfrm>
              <a:off x="2545275" y="3998300"/>
              <a:ext cx="64500" cy="63800"/>
            </a:xfrm>
            <a:custGeom>
              <a:avLst/>
              <a:gdLst/>
              <a:ahLst/>
              <a:cxnLst/>
              <a:rect l="l" t="t" r="r" b="b"/>
              <a:pathLst>
                <a:path w="2580" h="2552" extrusionOk="0">
                  <a:moveTo>
                    <a:pt x="9" y="0"/>
                  </a:moveTo>
                  <a:lnTo>
                    <a:pt x="9" y="0"/>
                  </a:lnTo>
                  <a:cubicBezTo>
                    <a:pt x="1" y="0"/>
                    <a:pt x="1465" y="1554"/>
                    <a:pt x="2162" y="2259"/>
                  </a:cubicBezTo>
                  <a:cubicBezTo>
                    <a:pt x="2382" y="2476"/>
                    <a:pt x="2492" y="2552"/>
                    <a:pt x="2533" y="2552"/>
                  </a:cubicBezTo>
                  <a:cubicBezTo>
                    <a:pt x="2539" y="2552"/>
                    <a:pt x="2544" y="2550"/>
                    <a:pt x="2547" y="2547"/>
                  </a:cubicBezTo>
                  <a:cubicBezTo>
                    <a:pt x="2580" y="2518"/>
                    <a:pt x="2498" y="2391"/>
                    <a:pt x="2264" y="2157"/>
                  </a:cubicBezTo>
                  <a:cubicBezTo>
                    <a:pt x="1559" y="1456"/>
                    <a:pt x="9" y="0"/>
                    <a:pt x="9" y="0"/>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5" name="Google Shape;2055;p16"/>
            <p:cNvSpPr/>
            <p:nvPr/>
          </p:nvSpPr>
          <p:spPr>
            <a:xfrm>
              <a:off x="2546300" y="3999100"/>
              <a:ext cx="63475" cy="63000"/>
            </a:xfrm>
            <a:custGeom>
              <a:avLst/>
              <a:gdLst/>
              <a:ahLst/>
              <a:cxnLst/>
              <a:rect l="l" t="t" r="r" b="b"/>
              <a:pathLst>
                <a:path w="2539" h="2520" extrusionOk="0">
                  <a:moveTo>
                    <a:pt x="1" y="1"/>
                  </a:moveTo>
                  <a:cubicBezTo>
                    <a:pt x="1" y="1"/>
                    <a:pt x="1436" y="1530"/>
                    <a:pt x="2129" y="2227"/>
                  </a:cubicBezTo>
                  <a:cubicBezTo>
                    <a:pt x="2351" y="2449"/>
                    <a:pt x="2458" y="2520"/>
                    <a:pt x="2499" y="2520"/>
                  </a:cubicBezTo>
                  <a:cubicBezTo>
                    <a:pt x="2506" y="2520"/>
                    <a:pt x="2511" y="2518"/>
                    <a:pt x="2514" y="2515"/>
                  </a:cubicBezTo>
                  <a:cubicBezTo>
                    <a:pt x="2539" y="2490"/>
                    <a:pt x="2461" y="2367"/>
                    <a:pt x="2227" y="2129"/>
                  </a:cubicBezTo>
                  <a:cubicBezTo>
                    <a:pt x="1534" y="1436"/>
                    <a:pt x="1" y="1"/>
                    <a:pt x="1"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6" name="Google Shape;2056;p16"/>
            <p:cNvSpPr/>
            <p:nvPr/>
          </p:nvSpPr>
          <p:spPr>
            <a:xfrm>
              <a:off x="2547225" y="4000025"/>
              <a:ext cx="62450" cy="61975"/>
            </a:xfrm>
            <a:custGeom>
              <a:avLst/>
              <a:gdLst/>
              <a:ahLst/>
              <a:cxnLst/>
              <a:rect l="l" t="t" r="r" b="b"/>
              <a:pathLst>
                <a:path w="2498" h="2479" extrusionOk="0">
                  <a:moveTo>
                    <a:pt x="1" y="1"/>
                  </a:moveTo>
                  <a:lnTo>
                    <a:pt x="1" y="1"/>
                  </a:lnTo>
                  <a:cubicBezTo>
                    <a:pt x="1" y="1"/>
                    <a:pt x="1411" y="1510"/>
                    <a:pt x="2092" y="2190"/>
                  </a:cubicBezTo>
                  <a:cubicBezTo>
                    <a:pt x="2308" y="2406"/>
                    <a:pt x="2414" y="2479"/>
                    <a:pt x="2457" y="2479"/>
                  </a:cubicBezTo>
                  <a:cubicBezTo>
                    <a:pt x="2464" y="2479"/>
                    <a:pt x="2469" y="2477"/>
                    <a:pt x="2473" y="2473"/>
                  </a:cubicBezTo>
                  <a:cubicBezTo>
                    <a:pt x="2498" y="2449"/>
                    <a:pt x="2420" y="2326"/>
                    <a:pt x="2190" y="2092"/>
                  </a:cubicBezTo>
                  <a:cubicBezTo>
                    <a:pt x="1510" y="1411"/>
                    <a:pt x="1" y="1"/>
                    <a:pt x="1"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7" name="Google Shape;2057;p16"/>
            <p:cNvSpPr/>
            <p:nvPr/>
          </p:nvSpPr>
          <p:spPr>
            <a:xfrm>
              <a:off x="2548150" y="4000950"/>
              <a:ext cx="61625" cy="61050"/>
            </a:xfrm>
            <a:custGeom>
              <a:avLst/>
              <a:gdLst/>
              <a:ahLst/>
              <a:cxnLst/>
              <a:rect l="l" t="t" r="r" b="b"/>
              <a:pathLst>
                <a:path w="2465" h="2442" extrusionOk="0">
                  <a:moveTo>
                    <a:pt x="0" y="1"/>
                  </a:moveTo>
                  <a:lnTo>
                    <a:pt x="0" y="1"/>
                  </a:lnTo>
                  <a:cubicBezTo>
                    <a:pt x="1" y="1"/>
                    <a:pt x="1391" y="1481"/>
                    <a:pt x="2059" y="2158"/>
                  </a:cubicBezTo>
                  <a:cubicBezTo>
                    <a:pt x="2271" y="2370"/>
                    <a:pt x="2377" y="2442"/>
                    <a:pt x="2420" y="2442"/>
                  </a:cubicBezTo>
                  <a:cubicBezTo>
                    <a:pt x="2427" y="2442"/>
                    <a:pt x="2432" y="2440"/>
                    <a:pt x="2436" y="2436"/>
                  </a:cubicBezTo>
                  <a:cubicBezTo>
                    <a:pt x="2465" y="2412"/>
                    <a:pt x="2387" y="2293"/>
                    <a:pt x="2157" y="2059"/>
                  </a:cubicBezTo>
                  <a:cubicBezTo>
                    <a:pt x="1481" y="1391"/>
                    <a:pt x="1" y="1"/>
                    <a:pt x="0" y="1"/>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8" name="Google Shape;2058;p16"/>
            <p:cNvSpPr/>
            <p:nvPr/>
          </p:nvSpPr>
          <p:spPr>
            <a:xfrm>
              <a:off x="2549075" y="4001875"/>
              <a:ext cx="60600" cy="60125"/>
            </a:xfrm>
            <a:custGeom>
              <a:avLst/>
              <a:gdLst/>
              <a:ahLst/>
              <a:cxnLst/>
              <a:rect l="l" t="t" r="r" b="b"/>
              <a:pathLst>
                <a:path w="2424" h="2405" extrusionOk="0">
                  <a:moveTo>
                    <a:pt x="0" y="1"/>
                  </a:moveTo>
                  <a:cubicBezTo>
                    <a:pt x="0" y="5"/>
                    <a:pt x="1366" y="1460"/>
                    <a:pt x="2030" y="2121"/>
                  </a:cubicBezTo>
                  <a:cubicBezTo>
                    <a:pt x="2242" y="2333"/>
                    <a:pt x="2342" y="2405"/>
                    <a:pt x="2383" y="2405"/>
                  </a:cubicBezTo>
                  <a:cubicBezTo>
                    <a:pt x="2390" y="2405"/>
                    <a:pt x="2395" y="2403"/>
                    <a:pt x="2399" y="2399"/>
                  </a:cubicBezTo>
                  <a:cubicBezTo>
                    <a:pt x="2424" y="2375"/>
                    <a:pt x="2346" y="2256"/>
                    <a:pt x="2120" y="2030"/>
                  </a:cubicBezTo>
                  <a:cubicBezTo>
                    <a:pt x="1460" y="1362"/>
                    <a:pt x="1" y="1"/>
                    <a:pt x="0"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9" name="Google Shape;2059;p16"/>
            <p:cNvSpPr/>
            <p:nvPr/>
          </p:nvSpPr>
          <p:spPr>
            <a:xfrm>
              <a:off x="2549900" y="4002800"/>
              <a:ext cx="59675" cy="59100"/>
            </a:xfrm>
            <a:custGeom>
              <a:avLst/>
              <a:gdLst/>
              <a:ahLst/>
              <a:cxnLst/>
              <a:rect l="l" t="t" r="r" b="b"/>
              <a:pathLst>
                <a:path w="2387" h="2364" extrusionOk="0">
                  <a:moveTo>
                    <a:pt x="0" y="1"/>
                  </a:moveTo>
                  <a:cubicBezTo>
                    <a:pt x="0" y="5"/>
                    <a:pt x="1349" y="1440"/>
                    <a:pt x="1997" y="2084"/>
                  </a:cubicBezTo>
                  <a:cubicBezTo>
                    <a:pt x="2202" y="2292"/>
                    <a:pt x="2304" y="2364"/>
                    <a:pt x="2343" y="2364"/>
                  </a:cubicBezTo>
                  <a:cubicBezTo>
                    <a:pt x="2350" y="2364"/>
                    <a:pt x="2355" y="2362"/>
                    <a:pt x="2358" y="2358"/>
                  </a:cubicBezTo>
                  <a:cubicBezTo>
                    <a:pt x="2387" y="2330"/>
                    <a:pt x="2313" y="2219"/>
                    <a:pt x="2087" y="1993"/>
                  </a:cubicBezTo>
                  <a:cubicBezTo>
                    <a:pt x="1435" y="1341"/>
                    <a:pt x="0" y="1"/>
                    <a:pt x="0"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0" name="Google Shape;2060;p16"/>
            <p:cNvSpPr/>
            <p:nvPr/>
          </p:nvSpPr>
          <p:spPr>
            <a:xfrm>
              <a:off x="2550825" y="4003825"/>
              <a:ext cx="58850" cy="58175"/>
            </a:xfrm>
            <a:custGeom>
              <a:avLst/>
              <a:gdLst/>
              <a:ahLst/>
              <a:cxnLst/>
              <a:rect l="l" t="t" r="r" b="b"/>
              <a:pathLst>
                <a:path w="2354" h="2327" extrusionOk="0">
                  <a:moveTo>
                    <a:pt x="4" y="1"/>
                  </a:moveTo>
                  <a:cubicBezTo>
                    <a:pt x="0" y="1"/>
                    <a:pt x="1325" y="1407"/>
                    <a:pt x="1968" y="2055"/>
                  </a:cubicBezTo>
                  <a:cubicBezTo>
                    <a:pt x="2173" y="2256"/>
                    <a:pt x="2272" y="2327"/>
                    <a:pt x="2313" y="2327"/>
                  </a:cubicBezTo>
                  <a:cubicBezTo>
                    <a:pt x="2320" y="2327"/>
                    <a:pt x="2325" y="2325"/>
                    <a:pt x="2329" y="2321"/>
                  </a:cubicBezTo>
                  <a:cubicBezTo>
                    <a:pt x="2354" y="2297"/>
                    <a:pt x="2280" y="2182"/>
                    <a:pt x="2063" y="1961"/>
                  </a:cubicBezTo>
                  <a:cubicBezTo>
                    <a:pt x="1419" y="1321"/>
                    <a:pt x="4" y="1"/>
                    <a:pt x="4"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1" name="Google Shape;2061;p16"/>
            <p:cNvSpPr/>
            <p:nvPr/>
          </p:nvSpPr>
          <p:spPr>
            <a:xfrm>
              <a:off x="2551750" y="4004650"/>
              <a:ext cx="57925" cy="57250"/>
            </a:xfrm>
            <a:custGeom>
              <a:avLst/>
              <a:gdLst/>
              <a:ahLst/>
              <a:cxnLst/>
              <a:rect l="l" t="t" r="r" b="b"/>
              <a:pathLst>
                <a:path w="2317" h="2290" extrusionOk="0">
                  <a:moveTo>
                    <a:pt x="4" y="0"/>
                  </a:moveTo>
                  <a:cubicBezTo>
                    <a:pt x="0" y="0"/>
                    <a:pt x="1300" y="1390"/>
                    <a:pt x="1935" y="2018"/>
                  </a:cubicBezTo>
                  <a:cubicBezTo>
                    <a:pt x="2140" y="2219"/>
                    <a:pt x="2236" y="2290"/>
                    <a:pt x="2276" y="2290"/>
                  </a:cubicBezTo>
                  <a:cubicBezTo>
                    <a:pt x="2283" y="2290"/>
                    <a:pt x="2288" y="2288"/>
                    <a:pt x="2292" y="2284"/>
                  </a:cubicBezTo>
                  <a:cubicBezTo>
                    <a:pt x="2317" y="2264"/>
                    <a:pt x="2243" y="2149"/>
                    <a:pt x="2026" y="1928"/>
                  </a:cubicBezTo>
                  <a:cubicBezTo>
                    <a:pt x="1394" y="1300"/>
                    <a:pt x="4" y="0"/>
                    <a:pt x="4"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2" name="Google Shape;2062;p16"/>
            <p:cNvSpPr/>
            <p:nvPr/>
          </p:nvSpPr>
          <p:spPr>
            <a:xfrm>
              <a:off x="2552650" y="4005575"/>
              <a:ext cx="56925" cy="56425"/>
            </a:xfrm>
            <a:custGeom>
              <a:avLst/>
              <a:gdLst/>
              <a:ahLst/>
              <a:cxnLst/>
              <a:rect l="l" t="t" r="r" b="b"/>
              <a:pathLst>
                <a:path w="2277" h="2257" extrusionOk="0">
                  <a:moveTo>
                    <a:pt x="5" y="0"/>
                  </a:moveTo>
                  <a:lnTo>
                    <a:pt x="5" y="0"/>
                  </a:lnTo>
                  <a:cubicBezTo>
                    <a:pt x="1" y="0"/>
                    <a:pt x="1280" y="1366"/>
                    <a:pt x="1895" y="1989"/>
                  </a:cubicBezTo>
                  <a:cubicBezTo>
                    <a:pt x="2100" y="2187"/>
                    <a:pt x="2195" y="2257"/>
                    <a:pt x="2234" y="2257"/>
                  </a:cubicBezTo>
                  <a:cubicBezTo>
                    <a:pt x="2240" y="2257"/>
                    <a:pt x="2245" y="2255"/>
                    <a:pt x="2248" y="2251"/>
                  </a:cubicBezTo>
                  <a:cubicBezTo>
                    <a:pt x="2277" y="2227"/>
                    <a:pt x="2203" y="2112"/>
                    <a:pt x="1990" y="1895"/>
                  </a:cubicBezTo>
                  <a:cubicBezTo>
                    <a:pt x="1366" y="1275"/>
                    <a:pt x="5" y="0"/>
                    <a:pt x="5" y="0"/>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3" name="Google Shape;2063;p16"/>
            <p:cNvSpPr/>
            <p:nvPr/>
          </p:nvSpPr>
          <p:spPr>
            <a:xfrm>
              <a:off x="2553675" y="4006500"/>
              <a:ext cx="55900" cy="55500"/>
            </a:xfrm>
            <a:custGeom>
              <a:avLst/>
              <a:gdLst/>
              <a:ahLst/>
              <a:cxnLst/>
              <a:rect l="l" t="t" r="r" b="b"/>
              <a:pathLst>
                <a:path w="2236" h="2220" extrusionOk="0">
                  <a:moveTo>
                    <a:pt x="1" y="0"/>
                  </a:moveTo>
                  <a:cubicBezTo>
                    <a:pt x="1" y="0"/>
                    <a:pt x="1" y="0"/>
                    <a:pt x="1" y="0"/>
                  </a:cubicBezTo>
                  <a:cubicBezTo>
                    <a:pt x="1" y="0"/>
                    <a:pt x="1256" y="1341"/>
                    <a:pt x="1858" y="1956"/>
                  </a:cubicBezTo>
                  <a:cubicBezTo>
                    <a:pt x="2060" y="2150"/>
                    <a:pt x="2154" y="2220"/>
                    <a:pt x="2193" y="2220"/>
                  </a:cubicBezTo>
                  <a:cubicBezTo>
                    <a:pt x="2199" y="2220"/>
                    <a:pt x="2204" y="2218"/>
                    <a:pt x="2207" y="2214"/>
                  </a:cubicBezTo>
                  <a:cubicBezTo>
                    <a:pt x="2236" y="2190"/>
                    <a:pt x="2166" y="2079"/>
                    <a:pt x="1953" y="1866"/>
                  </a:cubicBezTo>
                  <a:cubicBezTo>
                    <a:pt x="1343" y="1256"/>
                    <a:pt x="9" y="0"/>
                    <a:pt x="1"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4" name="Google Shape;2064;p16"/>
            <p:cNvSpPr/>
            <p:nvPr/>
          </p:nvSpPr>
          <p:spPr>
            <a:xfrm>
              <a:off x="2554500" y="4007400"/>
              <a:ext cx="54875" cy="54450"/>
            </a:xfrm>
            <a:custGeom>
              <a:avLst/>
              <a:gdLst/>
              <a:ahLst/>
              <a:cxnLst/>
              <a:rect l="l" t="t" r="r" b="b"/>
              <a:pathLst>
                <a:path w="2195" h="2178" extrusionOk="0">
                  <a:moveTo>
                    <a:pt x="1" y="1"/>
                  </a:moveTo>
                  <a:cubicBezTo>
                    <a:pt x="1" y="1"/>
                    <a:pt x="1" y="1"/>
                    <a:pt x="1" y="1"/>
                  </a:cubicBezTo>
                  <a:cubicBezTo>
                    <a:pt x="1" y="5"/>
                    <a:pt x="1231" y="1317"/>
                    <a:pt x="1834" y="1916"/>
                  </a:cubicBezTo>
                  <a:cubicBezTo>
                    <a:pt x="2027" y="2109"/>
                    <a:pt x="2118" y="2177"/>
                    <a:pt x="2157" y="2177"/>
                  </a:cubicBezTo>
                  <a:cubicBezTo>
                    <a:pt x="2165" y="2177"/>
                    <a:pt x="2170" y="2175"/>
                    <a:pt x="2174" y="2170"/>
                  </a:cubicBezTo>
                  <a:cubicBezTo>
                    <a:pt x="2195" y="2146"/>
                    <a:pt x="2129" y="2039"/>
                    <a:pt x="1920" y="1830"/>
                  </a:cubicBezTo>
                  <a:cubicBezTo>
                    <a:pt x="1323" y="1233"/>
                    <a:pt x="18" y="1"/>
                    <a:pt x="1" y="1"/>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5" name="Google Shape;2065;p16"/>
            <p:cNvSpPr/>
            <p:nvPr/>
          </p:nvSpPr>
          <p:spPr>
            <a:xfrm>
              <a:off x="2555425" y="4008225"/>
              <a:ext cx="53950" cy="53675"/>
            </a:xfrm>
            <a:custGeom>
              <a:avLst/>
              <a:gdLst/>
              <a:ahLst/>
              <a:cxnLst/>
              <a:rect l="l" t="t" r="r" b="b"/>
              <a:pathLst>
                <a:path w="2158" h="2147" extrusionOk="0">
                  <a:moveTo>
                    <a:pt x="1" y="1"/>
                  </a:moveTo>
                  <a:cubicBezTo>
                    <a:pt x="1" y="1"/>
                    <a:pt x="1" y="1"/>
                    <a:pt x="1" y="1"/>
                  </a:cubicBezTo>
                  <a:cubicBezTo>
                    <a:pt x="1" y="9"/>
                    <a:pt x="1210" y="1301"/>
                    <a:pt x="1797" y="1887"/>
                  </a:cubicBezTo>
                  <a:cubicBezTo>
                    <a:pt x="1989" y="2080"/>
                    <a:pt x="2080" y="2147"/>
                    <a:pt x="2118" y="2147"/>
                  </a:cubicBezTo>
                  <a:cubicBezTo>
                    <a:pt x="2124" y="2147"/>
                    <a:pt x="2129" y="2145"/>
                    <a:pt x="2133" y="2141"/>
                  </a:cubicBezTo>
                  <a:cubicBezTo>
                    <a:pt x="2158" y="2113"/>
                    <a:pt x="2092" y="2010"/>
                    <a:pt x="1883" y="1801"/>
                  </a:cubicBezTo>
                  <a:cubicBezTo>
                    <a:pt x="1293" y="1211"/>
                    <a:pt x="9" y="1"/>
                    <a:pt x="1"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6" name="Google Shape;2066;p16"/>
            <p:cNvSpPr/>
            <p:nvPr/>
          </p:nvSpPr>
          <p:spPr>
            <a:xfrm>
              <a:off x="2556350" y="4009150"/>
              <a:ext cx="53225" cy="52600"/>
            </a:xfrm>
            <a:custGeom>
              <a:avLst/>
              <a:gdLst/>
              <a:ahLst/>
              <a:cxnLst/>
              <a:rect l="l" t="t" r="r" b="b"/>
              <a:pathLst>
                <a:path w="2129" h="2104" extrusionOk="0">
                  <a:moveTo>
                    <a:pt x="5" y="1"/>
                  </a:moveTo>
                  <a:cubicBezTo>
                    <a:pt x="5" y="1"/>
                    <a:pt x="5" y="1"/>
                    <a:pt x="5" y="1"/>
                  </a:cubicBezTo>
                  <a:cubicBezTo>
                    <a:pt x="1" y="5"/>
                    <a:pt x="1190" y="1272"/>
                    <a:pt x="1768" y="1850"/>
                  </a:cubicBezTo>
                  <a:cubicBezTo>
                    <a:pt x="1954" y="2036"/>
                    <a:pt x="2044" y="2103"/>
                    <a:pt x="2083" y="2103"/>
                  </a:cubicBezTo>
                  <a:cubicBezTo>
                    <a:pt x="2090" y="2103"/>
                    <a:pt x="2096" y="2101"/>
                    <a:pt x="2100" y="2096"/>
                  </a:cubicBezTo>
                  <a:cubicBezTo>
                    <a:pt x="2129" y="2072"/>
                    <a:pt x="2059" y="1969"/>
                    <a:pt x="1854" y="1764"/>
                  </a:cubicBezTo>
                  <a:cubicBezTo>
                    <a:pt x="1277" y="1187"/>
                    <a:pt x="13" y="1"/>
                    <a:pt x="5"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7" name="Google Shape;2067;p16"/>
            <p:cNvSpPr/>
            <p:nvPr/>
          </p:nvSpPr>
          <p:spPr>
            <a:xfrm>
              <a:off x="2557275" y="4010175"/>
              <a:ext cx="52100" cy="51700"/>
            </a:xfrm>
            <a:custGeom>
              <a:avLst/>
              <a:gdLst/>
              <a:ahLst/>
              <a:cxnLst/>
              <a:rect l="l" t="t" r="r" b="b"/>
              <a:pathLst>
                <a:path w="2084" h="2068" extrusionOk="0">
                  <a:moveTo>
                    <a:pt x="5" y="1"/>
                  </a:moveTo>
                  <a:cubicBezTo>
                    <a:pt x="5" y="1"/>
                    <a:pt x="5" y="1"/>
                    <a:pt x="5" y="1"/>
                  </a:cubicBezTo>
                  <a:cubicBezTo>
                    <a:pt x="0" y="1"/>
                    <a:pt x="1169" y="1247"/>
                    <a:pt x="1735" y="1817"/>
                  </a:cubicBezTo>
                  <a:cubicBezTo>
                    <a:pt x="1927" y="2005"/>
                    <a:pt x="2017" y="2068"/>
                    <a:pt x="2051" y="2068"/>
                  </a:cubicBezTo>
                  <a:cubicBezTo>
                    <a:pt x="2056" y="2068"/>
                    <a:pt x="2060" y="2066"/>
                    <a:pt x="2063" y="2063"/>
                  </a:cubicBezTo>
                  <a:cubicBezTo>
                    <a:pt x="2084" y="2043"/>
                    <a:pt x="2022" y="1940"/>
                    <a:pt x="1817" y="1735"/>
                  </a:cubicBezTo>
                  <a:cubicBezTo>
                    <a:pt x="1252" y="1166"/>
                    <a:pt x="13" y="1"/>
                    <a:pt x="5"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8" name="Google Shape;2068;p16"/>
            <p:cNvSpPr/>
            <p:nvPr/>
          </p:nvSpPr>
          <p:spPr>
            <a:xfrm>
              <a:off x="2558100" y="4011100"/>
              <a:ext cx="51475" cy="50775"/>
            </a:xfrm>
            <a:custGeom>
              <a:avLst/>
              <a:gdLst/>
              <a:ahLst/>
              <a:cxnLst/>
              <a:rect l="l" t="t" r="r" b="b"/>
              <a:pathLst>
                <a:path w="2059" h="2031" extrusionOk="0">
                  <a:moveTo>
                    <a:pt x="8" y="1"/>
                  </a:moveTo>
                  <a:cubicBezTo>
                    <a:pt x="8" y="1"/>
                    <a:pt x="8" y="1"/>
                    <a:pt x="8" y="1"/>
                  </a:cubicBezTo>
                  <a:cubicBezTo>
                    <a:pt x="0" y="1"/>
                    <a:pt x="1144" y="1219"/>
                    <a:pt x="1710" y="1784"/>
                  </a:cubicBezTo>
                  <a:cubicBezTo>
                    <a:pt x="1895" y="1969"/>
                    <a:pt x="1984" y="2031"/>
                    <a:pt x="2018" y="2031"/>
                  </a:cubicBezTo>
                  <a:cubicBezTo>
                    <a:pt x="2023" y="2031"/>
                    <a:pt x="2027" y="2029"/>
                    <a:pt x="2030" y="2026"/>
                  </a:cubicBezTo>
                  <a:cubicBezTo>
                    <a:pt x="2059" y="2006"/>
                    <a:pt x="1989" y="1903"/>
                    <a:pt x="1792" y="1702"/>
                  </a:cubicBezTo>
                  <a:cubicBezTo>
                    <a:pt x="1231" y="1146"/>
                    <a:pt x="17" y="1"/>
                    <a:pt x="8" y="1"/>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9" name="Google Shape;2069;p16"/>
            <p:cNvSpPr/>
            <p:nvPr/>
          </p:nvSpPr>
          <p:spPr>
            <a:xfrm>
              <a:off x="2559025" y="4011925"/>
              <a:ext cx="50350" cy="49750"/>
            </a:xfrm>
            <a:custGeom>
              <a:avLst/>
              <a:gdLst/>
              <a:ahLst/>
              <a:cxnLst/>
              <a:rect l="l" t="t" r="r" b="b"/>
              <a:pathLst>
                <a:path w="2014" h="1990" extrusionOk="0">
                  <a:moveTo>
                    <a:pt x="4" y="0"/>
                  </a:moveTo>
                  <a:cubicBezTo>
                    <a:pt x="4" y="0"/>
                    <a:pt x="4" y="0"/>
                    <a:pt x="4" y="0"/>
                  </a:cubicBezTo>
                  <a:cubicBezTo>
                    <a:pt x="0" y="0"/>
                    <a:pt x="1124" y="1202"/>
                    <a:pt x="1677" y="1743"/>
                  </a:cubicBezTo>
                  <a:cubicBezTo>
                    <a:pt x="1857" y="1930"/>
                    <a:pt x="1946" y="1990"/>
                    <a:pt x="1980" y="1990"/>
                  </a:cubicBezTo>
                  <a:cubicBezTo>
                    <a:pt x="1986" y="1990"/>
                    <a:pt x="1990" y="1988"/>
                    <a:pt x="1993" y="1985"/>
                  </a:cubicBezTo>
                  <a:cubicBezTo>
                    <a:pt x="2014" y="1965"/>
                    <a:pt x="1952" y="1870"/>
                    <a:pt x="1755" y="1669"/>
                  </a:cubicBezTo>
                  <a:cubicBezTo>
                    <a:pt x="1207" y="1121"/>
                    <a:pt x="17" y="0"/>
                    <a:pt x="4"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0" name="Google Shape;2070;p16"/>
            <p:cNvSpPr/>
            <p:nvPr/>
          </p:nvSpPr>
          <p:spPr>
            <a:xfrm>
              <a:off x="2559950" y="4012850"/>
              <a:ext cx="49325" cy="48825"/>
            </a:xfrm>
            <a:custGeom>
              <a:avLst/>
              <a:gdLst/>
              <a:ahLst/>
              <a:cxnLst/>
              <a:rect l="l" t="t" r="r" b="b"/>
              <a:pathLst>
                <a:path w="1973" h="1953" extrusionOk="0">
                  <a:moveTo>
                    <a:pt x="4" y="0"/>
                  </a:moveTo>
                  <a:cubicBezTo>
                    <a:pt x="4" y="0"/>
                    <a:pt x="4" y="0"/>
                    <a:pt x="4" y="0"/>
                  </a:cubicBezTo>
                  <a:cubicBezTo>
                    <a:pt x="0" y="9"/>
                    <a:pt x="1103" y="1177"/>
                    <a:pt x="1640" y="1714"/>
                  </a:cubicBezTo>
                  <a:cubicBezTo>
                    <a:pt x="1820" y="1894"/>
                    <a:pt x="1906" y="1953"/>
                    <a:pt x="1939" y="1953"/>
                  </a:cubicBezTo>
                  <a:cubicBezTo>
                    <a:pt x="1945" y="1953"/>
                    <a:pt x="1949" y="1951"/>
                    <a:pt x="1952" y="1948"/>
                  </a:cubicBezTo>
                  <a:cubicBezTo>
                    <a:pt x="1972" y="1928"/>
                    <a:pt x="1911" y="1833"/>
                    <a:pt x="1718" y="1636"/>
                  </a:cubicBezTo>
                  <a:cubicBezTo>
                    <a:pt x="1178" y="1100"/>
                    <a:pt x="13" y="0"/>
                    <a:pt x="4" y="0"/>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1" name="Google Shape;2071;p16"/>
            <p:cNvSpPr/>
            <p:nvPr/>
          </p:nvSpPr>
          <p:spPr>
            <a:xfrm>
              <a:off x="2560975" y="4013775"/>
              <a:ext cx="48300" cy="47800"/>
            </a:xfrm>
            <a:custGeom>
              <a:avLst/>
              <a:gdLst/>
              <a:ahLst/>
              <a:cxnLst/>
              <a:rect l="l" t="t" r="r" b="b"/>
              <a:pathLst>
                <a:path w="1932" h="1912" extrusionOk="0">
                  <a:moveTo>
                    <a:pt x="0" y="0"/>
                  </a:moveTo>
                  <a:cubicBezTo>
                    <a:pt x="0" y="0"/>
                    <a:pt x="0" y="0"/>
                    <a:pt x="0" y="0"/>
                  </a:cubicBezTo>
                  <a:cubicBezTo>
                    <a:pt x="0" y="4"/>
                    <a:pt x="1074" y="1153"/>
                    <a:pt x="1603" y="1677"/>
                  </a:cubicBezTo>
                  <a:cubicBezTo>
                    <a:pt x="1779" y="1853"/>
                    <a:pt x="1865" y="1912"/>
                    <a:pt x="1898" y="1912"/>
                  </a:cubicBezTo>
                  <a:cubicBezTo>
                    <a:pt x="1904" y="1912"/>
                    <a:pt x="1908" y="1910"/>
                    <a:pt x="1911" y="1907"/>
                  </a:cubicBezTo>
                  <a:cubicBezTo>
                    <a:pt x="1931" y="1887"/>
                    <a:pt x="1874" y="1796"/>
                    <a:pt x="1681" y="1599"/>
                  </a:cubicBezTo>
                  <a:cubicBezTo>
                    <a:pt x="1153" y="1072"/>
                    <a:pt x="9" y="0"/>
                    <a:pt x="0" y="0"/>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2" name="Google Shape;2072;p16"/>
            <p:cNvSpPr/>
            <p:nvPr/>
          </p:nvSpPr>
          <p:spPr>
            <a:xfrm>
              <a:off x="2561875" y="4014700"/>
              <a:ext cx="47400" cy="46975"/>
            </a:xfrm>
            <a:custGeom>
              <a:avLst/>
              <a:gdLst/>
              <a:ahLst/>
              <a:cxnLst/>
              <a:rect l="l" t="t" r="r" b="b"/>
              <a:pathLst>
                <a:path w="1896" h="1879" extrusionOk="0">
                  <a:moveTo>
                    <a:pt x="1" y="0"/>
                  </a:moveTo>
                  <a:cubicBezTo>
                    <a:pt x="1" y="0"/>
                    <a:pt x="1" y="0"/>
                    <a:pt x="1" y="0"/>
                  </a:cubicBezTo>
                  <a:cubicBezTo>
                    <a:pt x="1" y="4"/>
                    <a:pt x="1055" y="1128"/>
                    <a:pt x="1567" y="1644"/>
                  </a:cubicBezTo>
                  <a:cubicBezTo>
                    <a:pt x="1743" y="1820"/>
                    <a:pt x="1829" y="1879"/>
                    <a:pt x="1862" y="1879"/>
                  </a:cubicBezTo>
                  <a:cubicBezTo>
                    <a:pt x="1868" y="1879"/>
                    <a:pt x="1872" y="1877"/>
                    <a:pt x="1875" y="1874"/>
                  </a:cubicBezTo>
                  <a:cubicBezTo>
                    <a:pt x="1895" y="1850"/>
                    <a:pt x="1834" y="1759"/>
                    <a:pt x="1645" y="1567"/>
                  </a:cubicBezTo>
                  <a:cubicBezTo>
                    <a:pt x="1130" y="1051"/>
                    <a:pt x="9" y="0"/>
                    <a:pt x="1"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3" name="Google Shape;2073;p16"/>
            <p:cNvSpPr/>
            <p:nvPr/>
          </p:nvSpPr>
          <p:spPr>
            <a:xfrm>
              <a:off x="2562700" y="4015625"/>
              <a:ext cx="46575" cy="46050"/>
            </a:xfrm>
            <a:custGeom>
              <a:avLst/>
              <a:gdLst/>
              <a:ahLst/>
              <a:cxnLst/>
              <a:rect l="l" t="t" r="r" b="b"/>
              <a:pathLst>
                <a:path w="1863" h="1842" extrusionOk="0">
                  <a:moveTo>
                    <a:pt x="9" y="0"/>
                  </a:moveTo>
                  <a:cubicBezTo>
                    <a:pt x="9" y="0"/>
                    <a:pt x="9" y="0"/>
                    <a:pt x="9" y="0"/>
                  </a:cubicBezTo>
                  <a:cubicBezTo>
                    <a:pt x="1" y="4"/>
                    <a:pt x="1034" y="1107"/>
                    <a:pt x="1538" y="1612"/>
                  </a:cubicBezTo>
                  <a:cubicBezTo>
                    <a:pt x="1714" y="1784"/>
                    <a:pt x="1797" y="1842"/>
                    <a:pt x="1829" y="1842"/>
                  </a:cubicBezTo>
                  <a:cubicBezTo>
                    <a:pt x="1835" y="1842"/>
                    <a:pt x="1839" y="1840"/>
                    <a:pt x="1842" y="1837"/>
                  </a:cubicBezTo>
                  <a:cubicBezTo>
                    <a:pt x="1862" y="1817"/>
                    <a:pt x="1805" y="1726"/>
                    <a:pt x="1616" y="1538"/>
                  </a:cubicBezTo>
                  <a:cubicBezTo>
                    <a:pt x="1110" y="1031"/>
                    <a:pt x="22" y="0"/>
                    <a:pt x="9" y="0"/>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4" name="Google Shape;2074;p16"/>
            <p:cNvSpPr/>
            <p:nvPr/>
          </p:nvSpPr>
          <p:spPr>
            <a:xfrm>
              <a:off x="2563625" y="4016650"/>
              <a:ext cx="45650" cy="45025"/>
            </a:xfrm>
            <a:custGeom>
              <a:avLst/>
              <a:gdLst/>
              <a:ahLst/>
              <a:cxnLst/>
              <a:rect l="l" t="t" r="r" b="b"/>
              <a:pathLst>
                <a:path w="1826" h="1801" extrusionOk="0">
                  <a:moveTo>
                    <a:pt x="5" y="0"/>
                  </a:moveTo>
                  <a:cubicBezTo>
                    <a:pt x="5" y="0"/>
                    <a:pt x="5" y="0"/>
                    <a:pt x="5" y="0"/>
                  </a:cubicBezTo>
                  <a:cubicBezTo>
                    <a:pt x="1" y="0"/>
                    <a:pt x="1009" y="1074"/>
                    <a:pt x="1510" y="1579"/>
                  </a:cubicBezTo>
                  <a:cubicBezTo>
                    <a:pt x="1677" y="1746"/>
                    <a:pt x="1758" y="1801"/>
                    <a:pt x="1792" y="1801"/>
                  </a:cubicBezTo>
                  <a:cubicBezTo>
                    <a:pt x="1798" y="1801"/>
                    <a:pt x="1802" y="1799"/>
                    <a:pt x="1805" y="1796"/>
                  </a:cubicBezTo>
                  <a:cubicBezTo>
                    <a:pt x="1825" y="1776"/>
                    <a:pt x="1768" y="1685"/>
                    <a:pt x="1583" y="1501"/>
                  </a:cubicBezTo>
                  <a:cubicBezTo>
                    <a:pt x="1089" y="1007"/>
                    <a:pt x="22" y="0"/>
                    <a:pt x="5"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5" name="Google Shape;2075;p16"/>
            <p:cNvSpPr/>
            <p:nvPr/>
          </p:nvSpPr>
          <p:spPr>
            <a:xfrm>
              <a:off x="2564550" y="4017450"/>
              <a:ext cx="44625" cy="44225"/>
            </a:xfrm>
            <a:custGeom>
              <a:avLst/>
              <a:gdLst/>
              <a:ahLst/>
              <a:cxnLst/>
              <a:rect l="l" t="t" r="r" b="b"/>
              <a:pathLst>
                <a:path w="1785" h="1769" extrusionOk="0">
                  <a:moveTo>
                    <a:pt x="5" y="1"/>
                  </a:moveTo>
                  <a:cubicBezTo>
                    <a:pt x="5" y="1"/>
                    <a:pt x="5" y="1"/>
                    <a:pt x="5" y="1"/>
                  </a:cubicBezTo>
                  <a:cubicBezTo>
                    <a:pt x="1" y="1"/>
                    <a:pt x="989" y="1059"/>
                    <a:pt x="1477" y="1543"/>
                  </a:cubicBezTo>
                  <a:cubicBezTo>
                    <a:pt x="1641" y="1714"/>
                    <a:pt x="1722" y="1769"/>
                    <a:pt x="1755" y="1769"/>
                  </a:cubicBezTo>
                  <a:cubicBezTo>
                    <a:pt x="1761" y="1769"/>
                    <a:pt x="1765" y="1767"/>
                    <a:pt x="1768" y="1764"/>
                  </a:cubicBezTo>
                  <a:cubicBezTo>
                    <a:pt x="1784" y="1744"/>
                    <a:pt x="1731" y="1657"/>
                    <a:pt x="1546" y="1473"/>
                  </a:cubicBezTo>
                  <a:cubicBezTo>
                    <a:pt x="1060" y="986"/>
                    <a:pt x="13" y="1"/>
                    <a:pt x="5"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6" name="Google Shape;2076;p16"/>
            <p:cNvSpPr/>
            <p:nvPr/>
          </p:nvSpPr>
          <p:spPr>
            <a:xfrm>
              <a:off x="2565475" y="4018375"/>
              <a:ext cx="43700" cy="43200"/>
            </a:xfrm>
            <a:custGeom>
              <a:avLst/>
              <a:gdLst/>
              <a:ahLst/>
              <a:cxnLst/>
              <a:rect l="l" t="t" r="r" b="b"/>
              <a:pathLst>
                <a:path w="1748" h="1728" extrusionOk="0">
                  <a:moveTo>
                    <a:pt x="5" y="1"/>
                  </a:moveTo>
                  <a:cubicBezTo>
                    <a:pt x="5" y="1"/>
                    <a:pt x="5" y="1"/>
                    <a:pt x="5" y="1"/>
                  </a:cubicBezTo>
                  <a:cubicBezTo>
                    <a:pt x="0" y="5"/>
                    <a:pt x="968" y="1030"/>
                    <a:pt x="1440" y="1510"/>
                  </a:cubicBezTo>
                  <a:cubicBezTo>
                    <a:pt x="1604" y="1674"/>
                    <a:pt x="1681" y="1728"/>
                    <a:pt x="1714" y="1728"/>
                  </a:cubicBezTo>
                  <a:cubicBezTo>
                    <a:pt x="1719" y="1728"/>
                    <a:pt x="1724" y="1726"/>
                    <a:pt x="1727" y="1723"/>
                  </a:cubicBezTo>
                  <a:cubicBezTo>
                    <a:pt x="1747" y="1703"/>
                    <a:pt x="1690" y="1616"/>
                    <a:pt x="1509" y="1436"/>
                  </a:cubicBezTo>
                  <a:cubicBezTo>
                    <a:pt x="1039" y="965"/>
                    <a:pt x="13" y="1"/>
                    <a:pt x="5" y="1"/>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7" name="Google Shape;2077;p16"/>
            <p:cNvSpPr/>
            <p:nvPr/>
          </p:nvSpPr>
          <p:spPr>
            <a:xfrm>
              <a:off x="2566300" y="4019300"/>
              <a:ext cx="42875" cy="42275"/>
            </a:xfrm>
            <a:custGeom>
              <a:avLst/>
              <a:gdLst/>
              <a:ahLst/>
              <a:cxnLst/>
              <a:rect l="l" t="t" r="r" b="b"/>
              <a:pathLst>
                <a:path w="1715" h="1691" extrusionOk="0">
                  <a:moveTo>
                    <a:pt x="9" y="1"/>
                  </a:moveTo>
                  <a:cubicBezTo>
                    <a:pt x="9" y="1"/>
                    <a:pt x="9" y="1"/>
                    <a:pt x="8" y="1"/>
                  </a:cubicBezTo>
                  <a:cubicBezTo>
                    <a:pt x="0" y="5"/>
                    <a:pt x="943" y="1009"/>
                    <a:pt x="1411" y="1477"/>
                  </a:cubicBezTo>
                  <a:cubicBezTo>
                    <a:pt x="1571" y="1637"/>
                    <a:pt x="1648" y="1691"/>
                    <a:pt x="1681" y="1691"/>
                  </a:cubicBezTo>
                  <a:cubicBezTo>
                    <a:pt x="1686" y="1691"/>
                    <a:pt x="1691" y="1689"/>
                    <a:pt x="1694" y="1686"/>
                  </a:cubicBezTo>
                  <a:cubicBezTo>
                    <a:pt x="1714" y="1666"/>
                    <a:pt x="1661" y="1583"/>
                    <a:pt x="1485" y="1403"/>
                  </a:cubicBezTo>
                  <a:cubicBezTo>
                    <a:pt x="1018" y="941"/>
                    <a:pt x="17" y="1"/>
                    <a:pt x="9" y="1"/>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8" name="Google Shape;2078;p16"/>
            <p:cNvSpPr/>
            <p:nvPr/>
          </p:nvSpPr>
          <p:spPr>
            <a:xfrm>
              <a:off x="2567325" y="4020225"/>
              <a:ext cx="41750" cy="41350"/>
            </a:xfrm>
            <a:custGeom>
              <a:avLst/>
              <a:gdLst/>
              <a:ahLst/>
              <a:cxnLst/>
              <a:rect l="l" t="t" r="r" b="b"/>
              <a:pathLst>
                <a:path w="1670" h="1654" extrusionOk="0">
                  <a:moveTo>
                    <a:pt x="0" y="1"/>
                  </a:moveTo>
                  <a:cubicBezTo>
                    <a:pt x="0" y="1"/>
                    <a:pt x="0" y="1"/>
                    <a:pt x="0" y="1"/>
                  </a:cubicBezTo>
                  <a:cubicBezTo>
                    <a:pt x="0" y="5"/>
                    <a:pt x="919" y="989"/>
                    <a:pt x="1374" y="1440"/>
                  </a:cubicBezTo>
                  <a:cubicBezTo>
                    <a:pt x="1531" y="1600"/>
                    <a:pt x="1610" y="1654"/>
                    <a:pt x="1641" y="1654"/>
                  </a:cubicBezTo>
                  <a:cubicBezTo>
                    <a:pt x="1646" y="1654"/>
                    <a:pt x="1650" y="1652"/>
                    <a:pt x="1653" y="1649"/>
                  </a:cubicBezTo>
                  <a:cubicBezTo>
                    <a:pt x="1669" y="1629"/>
                    <a:pt x="1616" y="1546"/>
                    <a:pt x="1444" y="1374"/>
                  </a:cubicBezTo>
                  <a:cubicBezTo>
                    <a:pt x="986" y="917"/>
                    <a:pt x="17"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9" name="Google Shape;2079;p16"/>
            <p:cNvSpPr/>
            <p:nvPr/>
          </p:nvSpPr>
          <p:spPr>
            <a:xfrm>
              <a:off x="2568250" y="4021050"/>
              <a:ext cx="40925" cy="40425"/>
            </a:xfrm>
            <a:custGeom>
              <a:avLst/>
              <a:gdLst/>
              <a:ahLst/>
              <a:cxnLst/>
              <a:rect l="l" t="t" r="r" b="b"/>
              <a:pathLst>
                <a:path w="1637" h="1617" extrusionOk="0">
                  <a:moveTo>
                    <a:pt x="0" y="0"/>
                  </a:moveTo>
                  <a:cubicBezTo>
                    <a:pt x="0" y="0"/>
                    <a:pt x="0" y="0"/>
                    <a:pt x="0" y="0"/>
                  </a:cubicBezTo>
                  <a:cubicBezTo>
                    <a:pt x="0" y="9"/>
                    <a:pt x="898" y="964"/>
                    <a:pt x="1345" y="1407"/>
                  </a:cubicBezTo>
                  <a:cubicBezTo>
                    <a:pt x="1502" y="1563"/>
                    <a:pt x="1573" y="1617"/>
                    <a:pt x="1603" y="1617"/>
                  </a:cubicBezTo>
                  <a:cubicBezTo>
                    <a:pt x="1609" y="1617"/>
                    <a:pt x="1613" y="1615"/>
                    <a:pt x="1616" y="1612"/>
                  </a:cubicBezTo>
                  <a:cubicBezTo>
                    <a:pt x="1636" y="1596"/>
                    <a:pt x="1583" y="1513"/>
                    <a:pt x="1411" y="1341"/>
                  </a:cubicBezTo>
                  <a:cubicBezTo>
                    <a:pt x="965" y="895"/>
                    <a:pt x="9" y="0"/>
                    <a:pt x="0" y="0"/>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0" name="Google Shape;2080;p16"/>
            <p:cNvSpPr/>
            <p:nvPr/>
          </p:nvSpPr>
          <p:spPr>
            <a:xfrm>
              <a:off x="2569175" y="4021975"/>
              <a:ext cx="40000" cy="39500"/>
            </a:xfrm>
            <a:custGeom>
              <a:avLst/>
              <a:gdLst/>
              <a:ahLst/>
              <a:cxnLst/>
              <a:rect l="l" t="t" r="r" b="b"/>
              <a:pathLst>
                <a:path w="1600" h="1580" extrusionOk="0">
                  <a:moveTo>
                    <a:pt x="4" y="0"/>
                  </a:moveTo>
                  <a:cubicBezTo>
                    <a:pt x="4" y="0"/>
                    <a:pt x="4" y="0"/>
                    <a:pt x="4" y="0"/>
                  </a:cubicBezTo>
                  <a:cubicBezTo>
                    <a:pt x="0" y="4"/>
                    <a:pt x="878" y="943"/>
                    <a:pt x="1312" y="1374"/>
                  </a:cubicBezTo>
                  <a:cubicBezTo>
                    <a:pt x="1465" y="1527"/>
                    <a:pt x="1536" y="1580"/>
                    <a:pt x="1566" y="1580"/>
                  </a:cubicBezTo>
                  <a:cubicBezTo>
                    <a:pt x="1572" y="1580"/>
                    <a:pt x="1576" y="1578"/>
                    <a:pt x="1579" y="1575"/>
                  </a:cubicBezTo>
                  <a:cubicBezTo>
                    <a:pt x="1599" y="1559"/>
                    <a:pt x="1546" y="1476"/>
                    <a:pt x="1378" y="1308"/>
                  </a:cubicBezTo>
                  <a:cubicBezTo>
                    <a:pt x="944" y="875"/>
                    <a:pt x="13" y="0"/>
                    <a:pt x="4"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1" name="Google Shape;2081;p16"/>
            <p:cNvSpPr/>
            <p:nvPr/>
          </p:nvSpPr>
          <p:spPr>
            <a:xfrm>
              <a:off x="2570100" y="4023000"/>
              <a:ext cx="38975" cy="38475"/>
            </a:xfrm>
            <a:custGeom>
              <a:avLst/>
              <a:gdLst/>
              <a:ahLst/>
              <a:cxnLst/>
              <a:rect l="l" t="t" r="r" b="b"/>
              <a:pathLst>
                <a:path w="1559" h="1539" extrusionOk="0">
                  <a:moveTo>
                    <a:pt x="4" y="0"/>
                  </a:moveTo>
                  <a:cubicBezTo>
                    <a:pt x="4" y="0"/>
                    <a:pt x="4" y="0"/>
                    <a:pt x="4" y="0"/>
                  </a:cubicBezTo>
                  <a:cubicBezTo>
                    <a:pt x="0" y="0"/>
                    <a:pt x="849" y="915"/>
                    <a:pt x="1279" y="1333"/>
                  </a:cubicBezTo>
                  <a:cubicBezTo>
                    <a:pt x="1429" y="1486"/>
                    <a:pt x="1499" y="1539"/>
                    <a:pt x="1529" y="1539"/>
                  </a:cubicBezTo>
                  <a:cubicBezTo>
                    <a:pt x="1535" y="1539"/>
                    <a:pt x="1539" y="1537"/>
                    <a:pt x="1542" y="1534"/>
                  </a:cubicBezTo>
                  <a:cubicBezTo>
                    <a:pt x="1558" y="1518"/>
                    <a:pt x="1509" y="1440"/>
                    <a:pt x="1341" y="1271"/>
                  </a:cubicBezTo>
                  <a:cubicBezTo>
                    <a:pt x="924" y="854"/>
                    <a:pt x="13" y="0"/>
                    <a:pt x="4"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2" name="Google Shape;2082;p16"/>
            <p:cNvSpPr/>
            <p:nvPr/>
          </p:nvSpPr>
          <p:spPr>
            <a:xfrm>
              <a:off x="2570900" y="4023925"/>
              <a:ext cx="38075" cy="37525"/>
            </a:xfrm>
            <a:custGeom>
              <a:avLst/>
              <a:gdLst/>
              <a:ahLst/>
              <a:cxnLst/>
              <a:rect l="l" t="t" r="r" b="b"/>
              <a:pathLst>
                <a:path w="1523" h="1501" extrusionOk="0">
                  <a:moveTo>
                    <a:pt x="9" y="0"/>
                  </a:moveTo>
                  <a:cubicBezTo>
                    <a:pt x="9" y="0"/>
                    <a:pt x="9" y="0"/>
                    <a:pt x="9" y="0"/>
                  </a:cubicBezTo>
                  <a:cubicBezTo>
                    <a:pt x="1" y="4"/>
                    <a:pt x="833" y="890"/>
                    <a:pt x="1251" y="1300"/>
                  </a:cubicBezTo>
                  <a:cubicBezTo>
                    <a:pt x="1403" y="1452"/>
                    <a:pt x="1473" y="1500"/>
                    <a:pt x="1500" y="1500"/>
                  </a:cubicBezTo>
                  <a:cubicBezTo>
                    <a:pt x="1504" y="1500"/>
                    <a:pt x="1508" y="1499"/>
                    <a:pt x="1510" y="1497"/>
                  </a:cubicBezTo>
                  <a:cubicBezTo>
                    <a:pt x="1522" y="1481"/>
                    <a:pt x="1477" y="1403"/>
                    <a:pt x="1313" y="1239"/>
                  </a:cubicBezTo>
                  <a:cubicBezTo>
                    <a:pt x="900" y="825"/>
                    <a:pt x="17" y="0"/>
                    <a:pt x="9"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3" name="Google Shape;2083;p16"/>
            <p:cNvSpPr/>
            <p:nvPr/>
          </p:nvSpPr>
          <p:spPr>
            <a:xfrm>
              <a:off x="2571825" y="4024750"/>
              <a:ext cx="37150" cy="36825"/>
            </a:xfrm>
            <a:custGeom>
              <a:avLst/>
              <a:gdLst/>
              <a:ahLst/>
              <a:cxnLst/>
              <a:rect l="l" t="t" r="r" b="b"/>
              <a:pathLst>
                <a:path w="1486" h="1473" extrusionOk="0">
                  <a:moveTo>
                    <a:pt x="5" y="0"/>
                  </a:moveTo>
                  <a:cubicBezTo>
                    <a:pt x="5" y="0"/>
                    <a:pt x="5" y="0"/>
                    <a:pt x="5" y="0"/>
                  </a:cubicBezTo>
                  <a:cubicBezTo>
                    <a:pt x="1" y="8"/>
                    <a:pt x="813" y="869"/>
                    <a:pt x="1210" y="1279"/>
                  </a:cubicBezTo>
                  <a:cubicBezTo>
                    <a:pt x="1360" y="1422"/>
                    <a:pt x="1427" y="1473"/>
                    <a:pt x="1456" y="1473"/>
                  </a:cubicBezTo>
                  <a:cubicBezTo>
                    <a:pt x="1461" y="1473"/>
                    <a:pt x="1466" y="1471"/>
                    <a:pt x="1469" y="1468"/>
                  </a:cubicBezTo>
                  <a:cubicBezTo>
                    <a:pt x="1485" y="1448"/>
                    <a:pt x="1440" y="1374"/>
                    <a:pt x="1276" y="1210"/>
                  </a:cubicBezTo>
                  <a:cubicBezTo>
                    <a:pt x="875" y="809"/>
                    <a:pt x="17" y="0"/>
                    <a:pt x="5"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4" name="Google Shape;2084;p16"/>
            <p:cNvSpPr/>
            <p:nvPr/>
          </p:nvSpPr>
          <p:spPr>
            <a:xfrm>
              <a:off x="2572750" y="4025650"/>
              <a:ext cx="36125" cy="35850"/>
            </a:xfrm>
            <a:custGeom>
              <a:avLst/>
              <a:gdLst/>
              <a:ahLst/>
              <a:cxnLst/>
              <a:rect l="l" t="t" r="r" b="b"/>
              <a:pathLst>
                <a:path w="1445" h="1434" extrusionOk="0">
                  <a:moveTo>
                    <a:pt x="5" y="1"/>
                  </a:moveTo>
                  <a:cubicBezTo>
                    <a:pt x="5" y="1"/>
                    <a:pt x="5" y="1"/>
                    <a:pt x="5" y="1"/>
                  </a:cubicBezTo>
                  <a:cubicBezTo>
                    <a:pt x="1" y="9"/>
                    <a:pt x="788" y="850"/>
                    <a:pt x="1177" y="1239"/>
                  </a:cubicBezTo>
                  <a:cubicBezTo>
                    <a:pt x="1322" y="1384"/>
                    <a:pt x="1391" y="1433"/>
                    <a:pt x="1420" y="1433"/>
                  </a:cubicBezTo>
                  <a:cubicBezTo>
                    <a:pt x="1425" y="1433"/>
                    <a:pt x="1429" y="1431"/>
                    <a:pt x="1432" y="1428"/>
                  </a:cubicBezTo>
                  <a:cubicBezTo>
                    <a:pt x="1444" y="1407"/>
                    <a:pt x="1399" y="1334"/>
                    <a:pt x="1239" y="1178"/>
                  </a:cubicBezTo>
                  <a:cubicBezTo>
                    <a:pt x="850" y="789"/>
                    <a:pt x="13" y="1"/>
                    <a:pt x="5"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5" name="Google Shape;2085;p16"/>
            <p:cNvSpPr/>
            <p:nvPr/>
          </p:nvSpPr>
          <p:spPr>
            <a:xfrm>
              <a:off x="2573675" y="4026575"/>
              <a:ext cx="35200" cy="34875"/>
            </a:xfrm>
            <a:custGeom>
              <a:avLst/>
              <a:gdLst/>
              <a:ahLst/>
              <a:cxnLst/>
              <a:rect l="l" t="t" r="r" b="b"/>
              <a:pathLst>
                <a:path w="1408" h="1395" extrusionOk="0">
                  <a:moveTo>
                    <a:pt x="5" y="1"/>
                  </a:moveTo>
                  <a:cubicBezTo>
                    <a:pt x="5" y="1"/>
                    <a:pt x="5" y="1"/>
                    <a:pt x="5" y="1"/>
                  </a:cubicBezTo>
                  <a:cubicBezTo>
                    <a:pt x="1" y="5"/>
                    <a:pt x="763" y="821"/>
                    <a:pt x="1149" y="1206"/>
                  </a:cubicBezTo>
                  <a:cubicBezTo>
                    <a:pt x="1292" y="1350"/>
                    <a:pt x="1358" y="1395"/>
                    <a:pt x="1384" y="1395"/>
                  </a:cubicBezTo>
                  <a:cubicBezTo>
                    <a:pt x="1389" y="1395"/>
                    <a:pt x="1392" y="1393"/>
                    <a:pt x="1395" y="1391"/>
                  </a:cubicBezTo>
                  <a:cubicBezTo>
                    <a:pt x="1407" y="1375"/>
                    <a:pt x="1366" y="1305"/>
                    <a:pt x="1210" y="1145"/>
                  </a:cubicBezTo>
                  <a:cubicBezTo>
                    <a:pt x="826" y="760"/>
                    <a:pt x="13" y="1"/>
                    <a:pt x="5" y="1"/>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6" name="Google Shape;2086;p16"/>
            <p:cNvSpPr/>
            <p:nvPr/>
          </p:nvSpPr>
          <p:spPr>
            <a:xfrm>
              <a:off x="2574700" y="4027500"/>
              <a:ext cx="34050" cy="33825"/>
            </a:xfrm>
            <a:custGeom>
              <a:avLst/>
              <a:gdLst/>
              <a:ahLst/>
              <a:cxnLst/>
              <a:rect l="l" t="t" r="r" b="b"/>
              <a:pathLst>
                <a:path w="1362" h="1353" extrusionOk="0">
                  <a:moveTo>
                    <a:pt x="1" y="1"/>
                  </a:moveTo>
                  <a:cubicBezTo>
                    <a:pt x="1" y="1"/>
                    <a:pt x="1" y="1"/>
                    <a:pt x="1" y="1"/>
                  </a:cubicBezTo>
                  <a:cubicBezTo>
                    <a:pt x="1" y="5"/>
                    <a:pt x="739" y="800"/>
                    <a:pt x="1108" y="1169"/>
                  </a:cubicBezTo>
                  <a:cubicBezTo>
                    <a:pt x="1250" y="1312"/>
                    <a:pt x="1315" y="1352"/>
                    <a:pt x="1338" y="1352"/>
                  </a:cubicBezTo>
                  <a:cubicBezTo>
                    <a:pt x="1341" y="1352"/>
                    <a:pt x="1344" y="1351"/>
                    <a:pt x="1346" y="1350"/>
                  </a:cubicBezTo>
                  <a:cubicBezTo>
                    <a:pt x="1362" y="1333"/>
                    <a:pt x="1321" y="1260"/>
                    <a:pt x="1169" y="1108"/>
                  </a:cubicBezTo>
                  <a:cubicBezTo>
                    <a:pt x="793" y="740"/>
                    <a:pt x="9" y="1"/>
                    <a:pt x="1"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7" name="Google Shape;2087;p16"/>
            <p:cNvSpPr/>
            <p:nvPr/>
          </p:nvSpPr>
          <p:spPr>
            <a:xfrm>
              <a:off x="2575525" y="4028525"/>
              <a:ext cx="33350" cy="32925"/>
            </a:xfrm>
            <a:custGeom>
              <a:avLst/>
              <a:gdLst/>
              <a:ahLst/>
              <a:cxnLst/>
              <a:rect l="l" t="t" r="r" b="b"/>
              <a:pathLst>
                <a:path w="1334" h="1317" extrusionOk="0">
                  <a:moveTo>
                    <a:pt x="9" y="1"/>
                  </a:moveTo>
                  <a:cubicBezTo>
                    <a:pt x="9" y="1"/>
                    <a:pt x="9" y="1"/>
                    <a:pt x="9" y="1"/>
                  </a:cubicBezTo>
                  <a:cubicBezTo>
                    <a:pt x="0" y="1"/>
                    <a:pt x="718" y="768"/>
                    <a:pt x="1083" y="1132"/>
                  </a:cubicBezTo>
                  <a:cubicBezTo>
                    <a:pt x="1219" y="1272"/>
                    <a:pt x="1284" y="1317"/>
                    <a:pt x="1310" y="1317"/>
                  </a:cubicBezTo>
                  <a:cubicBezTo>
                    <a:pt x="1315" y="1317"/>
                    <a:pt x="1318" y="1315"/>
                    <a:pt x="1321" y="1313"/>
                  </a:cubicBezTo>
                  <a:cubicBezTo>
                    <a:pt x="1333" y="1297"/>
                    <a:pt x="1292" y="1231"/>
                    <a:pt x="1140" y="1075"/>
                  </a:cubicBezTo>
                  <a:cubicBezTo>
                    <a:pt x="780" y="715"/>
                    <a:pt x="17" y="1"/>
                    <a:pt x="9"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8" name="Google Shape;2088;p16"/>
            <p:cNvSpPr/>
            <p:nvPr/>
          </p:nvSpPr>
          <p:spPr>
            <a:xfrm>
              <a:off x="2576450" y="4029450"/>
              <a:ext cx="32425" cy="32000"/>
            </a:xfrm>
            <a:custGeom>
              <a:avLst/>
              <a:gdLst/>
              <a:ahLst/>
              <a:cxnLst/>
              <a:rect l="l" t="t" r="r" b="b"/>
              <a:pathLst>
                <a:path w="1297" h="1280" extrusionOk="0">
                  <a:moveTo>
                    <a:pt x="5" y="1"/>
                  </a:moveTo>
                  <a:cubicBezTo>
                    <a:pt x="4" y="1"/>
                    <a:pt x="4" y="1"/>
                    <a:pt x="4" y="1"/>
                  </a:cubicBezTo>
                  <a:cubicBezTo>
                    <a:pt x="0" y="5"/>
                    <a:pt x="697" y="747"/>
                    <a:pt x="1050" y="1100"/>
                  </a:cubicBezTo>
                  <a:cubicBezTo>
                    <a:pt x="1186" y="1236"/>
                    <a:pt x="1248" y="1280"/>
                    <a:pt x="1273" y="1280"/>
                  </a:cubicBezTo>
                  <a:cubicBezTo>
                    <a:pt x="1278" y="1280"/>
                    <a:pt x="1281" y="1278"/>
                    <a:pt x="1284" y="1276"/>
                  </a:cubicBezTo>
                  <a:cubicBezTo>
                    <a:pt x="1296" y="1260"/>
                    <a:pt x="1255" y="1194"/>
                    <a:pt x="1107" y="1046"/>
                  </a:cubicBezTo>
                  <a:cubicBezTo>
                    <a:pt x="757" y="692"/>
                    <a:pt x="21" y="1"/>
                    <a:pt x="5" y="1"/>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9" name="Google Shape;2089;p16"/>
            <p:cNvSpPr/>
            <p:nvPr/>
          </p:nvSpPr>
          <p:spPr>
            <a:xfrm>
              <a:off x="2577375" y="4030275"/>
              <a:ext cx="31375" cy="31050"/>
            </a:xfrm>
            <a:custGeom>
              <a:avLst/>
              <a:gdLst/>
              <a:ahLst/>
              <a:cxnLst/>
              <a:rect l="l" t="t" r="r" b="b"/>
              <a:pathLst>
                <a:path w="1255" h="1242" extrusionOk="0">
                  <a:moveTo>
                    <a:pt x="4" y="0"/>
                  </a:moveTo>
                  <a:cubicBezTo>
                    <a:pt x="4" y="0"/>
                    <a:pt x="4" y="0"/>
                    <a:pt x="4" y="0"/>
                  </a:cubicBezTo>
                  <a:cubicBezTo>
                    <a:pt x="0" y="9"/>
                    <a:pt x="673" y="726"/>
                    <a:pt x="1013" y="1067"/>
                  </a:cubicBezTo>
                  <a:cubicBezTo>
                    <a:pt x="1148" y="1202"/>
                    <a:pt x="1209" y="1241"/>
                    <a:pt x="1231" y="1241"/>
                  </a:cubicBezTo>
                  <a:cubicBezTo>
                    <a:pt x="1234" y="1241"/>
                    <a:pt x="1237" y="1240"/>
                    <a:pt x="1239" y="1239"/>
                  </a:cubicBezTo>
                  <a:cubicBezTo>
                    <a:pt x="1255" y="1222"/>
                    <a:pt x="1218" y="1161"/>
                    <a:pt x="1070" y="1009"/>
                  </a:cubicBezTo>
                  <a:cubicBezTo>
                    <a:pt x="735" y="674"/>
                    <a:pt x="13" y="0"/>
                    <a:pt x="4"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0" name="Google Shape;2090;p16"/>
            <p:cNvSpPr/>
            <p:nvPr/>
          </p:nvSpPr>
          <p:spPr>
            <a:xfrm>
              <a:off x="2578300" y="4031200"/>
              <a:ext cx="30575" cy="30125"/>
            </a:xfrm>
            <a:custGeom>
              <a:avLst/>
              <a:gdLst/>
              <a:ahLst/>
              <a:cxnLst/>
              <a:rect l="l" t="t" r="r" b="b"/>
              <a:pathLst>
                <a:path w="1223" h="1205" extrusionOk="0">
                  <a:moveTo>
                    <a:pt x="4" y="0"/>
                  </a:moveTo>
                  <a:cubicBezTo>
                    <a:pt x="4" y="0"/>
                    <a:pt x="4" y="0"/>
                    <a:pt x="4" y="0"/>
                  </a:cubicBezTo>
                  <a:cubicBezTo>
                    <a:pt x="0" y="4"/>
                    <a:pt x="648" y="702"/>
                    <a:pt x="988" y="1030"/>
                  </a:cubicBezTo>
                  <a:cubicBezTo>
                    <a:pt x="1116" y="1165"/>
                    <a:pt x="1177" y="1204"/>
                    <a:pt x="1201" y="1204"/>
                  </a:cubicBezTo>
                  <a:cubicBezTo>
                    <a:pt x="1205" y="1204"/>
                    <a:pt x="1208" y="1203"/>
                    <a:pt x="1210" y="1202"/>
                  </a:cubicBezTo>
                  <a:cubicBezTo>
                    <a:pt x="1222" y="1185"/>
                    <a:pt x="1181" y="1124"/>
                    <a:pt x="1037" y="980"/>
                  </a:cubicBezTo>
                  <a:cubicBezTo>
                    <a:pt x="706" y="645"/>
                    <a:pt x="13" y="0"/>
                    <a:pt x="4" y="0"/>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1" name="Google Shape;2091;p16"/>
            <p:cNvSpPr/>
            <p:nvPr/>
          </p:nvSpPr>
          <p:spPr>
            <a:xfrm>
              <a:off x="2579100" y="4032125"/>
              <a:ext cx="29650" cy="29025"/>
            </a:xfrm>
            <a:custGeom>
              <a:avLst/>
              <a:gdLst/>
              <a:ahLst/>
              <a:cxnLst/>
              <a:rect l="l" t="t" r="r" b="b"/>
              <a:pathLst>
                <a:path w="1186" h="1161" extrusionOk="0">
                  <a:moveTo>
                    <a:pt x="9" y="0"/>
                  </a:moveTo>
                  <a:cubicBezTo>
                    <a:pt x="9" y="0"/>
                    <a:pt x="9" y="0"/>
                    <a:pt x="9" y="0"/>
                  </a:cubicBezTo>
                  <a:cubicBezTo>
                    <a:pt x="1" y="4"/>
                    <a:pt x="632" y="677"/>
                    <a:pt x="956" y="993"/>
                  </a:cubicBezTo>
                  <a:cubicBezTo>
                    <a:pt x="1082" y="1118"/>
                    <a:pt x="1139" y="1160"/>
                    <a:pt x="1161" y="1160"/>
                  </a:cubicBezTo>
                  <a:cubicBezTo>
                    <a:pt x="1165" y="1160"/>
                    <a:pt x="1168" y="1159"/>
                    <a:pt x="1170" y="1157"/>
                  </a:cubicBezTo>
                  <a:cubicBezTo>
                    <a:pt x="1186" y="1144"/>
                    <a:pt x="1149" y="1087"/>
                    <a:pt x="1005" y="943"/>
                  </a:cubicBezTo>
                  <a:cubicBezTo>
                    <a:pt x="687" y="625"/>
                    <a:pt x="18" y="0"/>
                    <a:pt x="9" y="0"/>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2" name="Google Shape;2092;p16"/>
            <p:cNvSpPr/>
            <p:nvPr/>
          </p:nvSpPr>
          <p:spPr>
            <a:xfrm>
              <a:off x="2580025" y="4033050"/>
              <a:ext cx="28625" cy="28075"/>
            </a:xfrm>
            <a:custGeom>
              <a:avLst/>
              <a:gdLst/>
              <a:ahLst/>
              <a:cxnLst/>
              <a:rect l="l" t="t" r="r" b="b"/>
              <a:pathLst>
                <a:path w="1145" h="1123" extrusionOk="0">
                  <a:moveTo>
                    <a:pt x="5" y="0"/>
                  </a:moveTo>
                  <a:cubicBezTo>
                    <a:pt x="5" y="0"/>
                    <a:pt x="5" y="0"/>
                    <a:pt x="5" y="0"/>
                  </a:cubicBezTo>
                  <a:cubicBezTo>
                    <a:pt x="1" y="4"/>
                    <a:pt x="612" y="656"/>
                    <a:pt x="919" y="964"/>
                  </a:cubicBezTo>
                  <a:cubicBezTo>
                    <a:pt x="1043" y="1084"/>
                    <a:pt x="1097" y="1122"/>
                    <a:pt x="1120" y="1122"/>
                  </a:cubicBezTo>
                  <a:cubicBezTo>
                    <a:pt x="1123" y="1122"/>
                    <a:pt x="1126" y="1121"/>
                    <a:pt x="1128" y="1120"/>
                  </a:cubicBezTo>
                  <a:cubicBezTo>
                    <a:pt x="1145" y="1111"/>
                    <a:pt x="1108" y="1050"/>
                    <a:pt x="968" y="910"/>
                  </a:cubicBezTo>
                  <a:cubicBezTo>
                    <a:pt x="663" y="601"/>
                    <a:pt x="22" y="0"/>
                    <a:pt x="5"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3" name="Google Shape;2093;p16"/>
            <p:cNvSpPr/>
            <p:nvPr/>
          </p:nvSpPr>
          <p:spPr>
            <a:xfrm>
              <a:off x="2580950" y="4033850"/>
              <a:ext cx="27700" cy="27475"/>
            </a:xfrm>
            <a:custGeom>
              <a:avLst/>
              <a:gdLst/>
              <a:ahLst/>
              <a:cxnLst/>
              <a:rect l="l" t="t" r="r" b="b"/>
              <a:pathLst>
                <a:path w="1108" h="1099" extrusionOk="0">
                  <a:moveTo>
                    <a:pt x="5" y="1"/>
                  </a:moveTo>
                  <a:cubicBezTo>
                    <a:pt x="5" y="1"/>
                    <a:pt x="5" y="1"/>
                    <a:pt x="5" y="1"/>
                  </a:cubicBezTo>
                  <a:cubicBezTo>
                    <a:pt x="1" y="9"/>
                    <a:pt x="591" y="632"/>
                    <a:pt x="886" y="936"/>
                  </a:cubicBezTo>
                  <a:cubicBezTo>
                    <a:pt x="1011" y="1060"/>
                    <a:pt x="1067" y="1098"/>
                    <a:pt x="1088" y="1098"/>
                  </a:cubicBezTo>
                  <a:cubicBezTo>
                    <a:pt x="1091" y="1098"/>
                    <a:pt x="1094" y="1097"/>
                    <a:pt x="1096" y="1096"/>
                  </a:cubicBezTo>
                  <a:cubicBezTo>
                    <a:pt x="1108" y="1079"/>
                    <a:pt x="1075" y="1022"/>
                    <a:pt x="940" y="883"/>
                  </a:cubicBezTo>
                  <a:cubicBezTo>
                    <a:pt x="637" y="584"/>
                    <a:pt x="13" y="1"/>
                    <a:pt x="5" y="1"/>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4" name="Google Shape;2094;p16"/>
            <p:cNvSpPr/>
            <p:nvPr/>
          </p:nvSpPr>
          <p:spPr>
            <a:xfrm>
              <a:off x="2581975" y="4034875"/>
              <a:ext cx="26775" cy="26450"/>
            </a:xfrm>
            <a:custGeom>
              <a:avLst/>
              <a:gdLst/>
              <a:ahLst/>
              <a:cxnLst/>
              <a:rect l="l" t="t" r="r" b="b"/>
              <a:pathLst>
                <a:path w="1071" h="1058" extrusionOk="0">
                  <a:moveTo>
                    <a:pt x="5" y="1"/>
                  </a:moveTo>
                  <a:cubicBezTo>
                    <a:pt x="5" y="1"/>
                    <a:pt x="5" y="1"/>
                    <a:pt x="5" y="1"/>
                  </a:cubicBezTo>
                  <a:cubicBezTo>
                    <a:pt x="1" y="5"/>
                    <a:pt x="558" y="608"/>
                    <a:pt x="849" y="899"/>
                  </a:cubicBezTo>
                  <a:cubicBezTo>
                    <a:pt x="972" y="1022"/>
                    <a:pt x="1026" y="1058"/>
                    <a:pt x="1047" y="1058"/>
                  </a:cubicBezTo>
                  <a:cubicBezTo>
                    <a:pt x="1050" y="1058"/>
                    <a:pt x="1053" y="1057"/>
                    <a:pt x="1055" y="1055"/>
                  </a:cubicBezTo>
                  <a:cubicBezTo>
                    <a:pt x="1071" y="1038"/>
                    <a:pt x="1034" y="981"/>
                    <a:pt x="903" y="850"/>
                  </a:cubicBezTo>
                  <a:cubicBezTo>
                    <a:pt x="613" y="564"/>
                    <a:pt x="13" y="1"/>
                    <a:pt x="5"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5" name="Google Shape;2095;p16"/>
            <p:cNvSpPr/>
            <p:nvPr/>
          </p:nvSpPr>
          <p:spPr>
            <a:xfrm>
              <a:off x="2582900" y="4035800"/>
              <a:ext cx="25750" cy="25525"/>
            </a:xfrm>
            <a:custGeom>
              <a:avLst/>
              <a:gdLst/>
              <a:ahLst/>
              <a:cxnLst/>
              <a:rect l="l" t="t" r="r" b="b"/>
              <a:pathLst>
                <a:path w="1030" h="1021" extrusionOk="0">
                  <a:moveTo>
                    <a:pt x="5" y="1"/>
                  </a:moveTo>
                  <a:cubicBezTo>
                    <a:pt x="5" y="1"/>
                    <a:pt x="5" y="1"/>
                    <a:pt x="5" y="1"/>
                  </a:cubicBezTo>
                  <a:cubicBezTo>
                    <a:pt x="1" y="5"/>
                    <a:pt x="538" y="579"/>
                    <a:pt x="812" y="866"/>
                  </a:cubicBezTo>
                  <a:cubicBezTo>
                    <a:pt x="932" y="985"/>
                    <a:pt x="982" y="1021"/>
                    <a:pt x="1004" y="1021"/>
                  </a:cubicBezTo>
                  <a:cubicBezTo>
                    <a:pt x="1008" y="1021"/>
                    <a:pt x="1011" y="1020"/>
                    <a:pt x="1013" y="1018"/>
                  </a:cubicBezTo>
                  <a:cubicBezTo>
                    <a:pt x="1030" y="1001"/>
                    <a:pt x="997" y="948"/>
                    <a:pt x="866" y="817"/>
                  </a:cubicBezTo>
                  <a:cubicBezTo>
                    <a:pt x="588" y="535"/>
                    <a:pt x="13"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6" name="Google Shape;2096;p16"/>
            <p:cNvSpPr/>
            <p:nvPr/>
          </p:nvSpPr>
          <p:spPr>
            <a:xfrm>
              <a:off x="2583725" y="4036725"/>
              <a:ext cx="24925" cy="24450"/>
            </a:xfrm>
            <a:custGeom>
              <a:avLst/>
              <a:gdLst/>
              <a:ahLst/>
              <a:cxnLst/>
              <a:rect l="l" t="t" r="r" b="b"/>
              <a:pathLst>
                <a:path w="997" h="978" extrusionOk="0">
                  <a:moveTo>
                    <a:pt x="9" y="1"/>
                  </a:moveTo>
                  <a:cubicBezTo>
                    <a:pt x="9" y="1"/>
                    <a:pt x="9" y="1"/>
                    <a:pt x="9" y="1"/>
                  </a:cubicBezTo>
                  <a:cubicBezTo>
                    <a:pt x="0" y="5"/>
                    <a:pt x="521" y="558"/>
                    <a:pt x="792" y="825"/>
                  </a:cubicBezTo>
                  <a:cubicBezTo>
                    <a:pt x="900" y="940"/>
                    <a:pt x="956" y="977"/>
                    <a:pt x="976" y="977"/>
                  </a:cubicBezTo>
                  <a:cubicBezTo>
                    <a:pt x="980" y="977"/>
                    <a:pt x="983" y="975"/>
                    <a:pt x="985" y="973"/>
                  </a:cubicBezTo>
                  <a:cubicBezTo>
                    <a:pt x="997" y="956"/>
                    <a:pt x="964" y="907"/>
                    <a:pt x="837" y="780"/>
                  </a:cubicBezTo>
                  <a:cubicBezTo>
                    <a:pt x="567" y="514"/>
                    <a:pt x="17" y="1"/>
                    <a:pt x="9" y="1"/>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7" name="Google Shape;2097;p16"/>
            <p:cNvSpPr/>
            <p:nvPr/>
          </p:nvSpPr>
          <p:spPr>
            <a:xfrm>
              <a:off x="2584650" y="4037550"/>
              <a:ext cx="23900" cy="23625"/>
            </a:xfrm>
            <a:custGeom>
              <a:avLst/>
              <a:gdLst/>
              <a:ahLst/>
              <a:cxnLst/>
              <a:rect l="l" t="t" r="r" b="b"/>
              <a:pathLst>
                <a:path w="956" h="945" extrusionOk="0">
                  <a:moveTo>
                    <a:pt x="5" y="1"/>
                  </a:moveTo>
                  <a:cubicBezTo>
                    <a:pt x="4" y="1"/>
                    <a:pt x="4" y="1"/>
                    <a:pt x="4" y="1"/>
                  </a:cubicBezTo>
                  <a:cubicBezTo>
                    <a:pt x="0" y="9"/>
                    <a:pt x="496" y="542"/>
                    <a:pt x="755" y="796"/>
                  </a:cubicBezTo>
                  <a:cubicBezTo>
                    <a:pt x="863" y="908"/>
                    <a:pt x="910" y="944"/>
                    <a:pt x="932" y="944"/>
                  </a:cubicBezTo>
                  <a:cubicBezTo>
                    <a:pt x="937" y="944"/>
                    <a:pt x="941" y="942"/>
                    <a:pt x="943" y="940"/>
                  </a:cubicBezTo>
                  <a:cubicBezTo>
                    <a:pt x="956" y="923"/>
                    <a:pt x="927" y="878"/>
                    <a:pt x="800" y="751"/>
                  </a:cubicBezTo>
                  <a:cubicBezTo>
                    <a:pt x="547" y="494"/>
                    <a:pt x="17" y="1"/>
                    <a:pt x="5" y="1"/>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8" name="Google Shape;2098;p16"/>
            <p:cNvSpPr/>
            <p:nvPr/>
          </p:nvSpPr>
          <p:spPr>
            <a:xfrm>
              <a:off x="2585575" y="4038475"/>
              <a:ext cx="22975" cy="22650"/>
            </a:xfrm>
            <a:custGeom>
              <a:avLst/>
              <a:gdLst/>
              <a:ahLst/>
              <a:cxnLst/>
              <a:rect l="l" t="t" r="r" b="b"/>
              <a:pathLst>
                <a:path w="919" h="906" extrusionOk="0">
                  <a:moveTo>
                    <a:pt x="4" y="0"/>
                  </a:moveTo>
                  <a:cubicBezTo>
                    <a:pt x="4" y="0"/>
                    <a:pt x="4" y="0"/>
                    <a:pt x="4" y="0"/>
                  </a:cubicBezTo>
                  <a:cubicBezTo>
                    <a:pt x="0" y="9"/>
                    <a:pt x="472" y="513"/>
                    <a:pt x="718" y="767"/>
                  </a:cubicBezTo>
                  <a:cubicBezTo>
                    <a:pt x="825" y="874"/>
                    <a:pt x="874" y="906"/>
                    <a:pt x="894" y="906"/>
                  </a:cubicBezTo>
                  <a:cubicBezTo>
                    <a:pt x="898" y="906"/>
                    <a:pt x="900" y="905"/>
                    <a:pt x="902" y="903"/>
                  </a:cubicBezTo>
                  <a:cubicBezTo>
                    <a:pt x="919" y="894"/>
                    <a:pt x="886" y="841"/>
                    <a:pt x="763" y="718"/>
                  </a:cubicBezTo>
                  <a:cubicBezTo>
                    <a:pt x="518" y="469"/>
                    <a:pt x="13" y="0"/>
                    <a:pt x="4" y="0"/>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9" name="Google Shape;2099;p16"/>
            <p:cNvSpPr/>
            <p:nvPr/>
          </p:nvSpPr>
          <p:spPr>
            <a:xfrm>
              <a:off x="2586500" y="4039400"/>
              <a:ext cx="22050" cy="21625"/>
            </a:xfrm>
            <a:custGeom>
              <a:avLst/>
              <a:gdLst/>
              <a:ahLst/>
              <a:cxnLst/>
              <a:rect l="l" t="t" r="r" b="b"/>
              <a:pathLst>
                <a:path w="882" h="865" extrusionOk="0">
                  <a:moveTo>
                    <a:pt x="4" y="0"/>
                  </a:moveTo>
                  <a:cubicBezTo>
                    <a:pt x="4" y="0"/>
                    <a:pt x="4" y="0"/>
                    <a:pt x="4" y="0"/>
                  </a:cubicBezTo>
                  <a:cubicBezTo>
                    <a:pt x="0" y="4"/>
                    <a:pt x="451" y="492"/>
                    <a:pt x="689" y="722"/>
                  </a:cubicBezTo>
                  <a:cubicBezTo>
                    <a:pt x="799" y="833"/>
                    <a:pt x="846" y="865"/>
                    <a:pt x="863" y="865"/>
                  </a:cubicBezTo>
                  <a:cubicBezTo>
                    <a:pt x="866" y="865"/>
                    <a:pt x="868" y="863"/>
                    <a:pt x="869" y="862"/>
                  </a:cubicBezTo>
                  <a:cubicBezTo>
                    <a:pt x="882" y="853"/>
                    <a:pt x="853" y="804"/>
                    <a:pt x="730" y="681"/>
                  </a:cubicBezTo>
                  <a:cubicBezTo>
                    <a:pt x="493" y="448"/>
                    <a:pt x="13" y="0"/>
                    <a:pt x="4" y="0"/>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0" name="Google Shape;2100;p16"/>
            <p:cNvSpPr/>
            <p:nvPr/>
          </p:nvSpPr>
          <p:spPr>
            <a:xfrm>
              <a:off x="2587300" y="4040325"/>
              <a:ext cx="21250" cy="20700"/>
            </a:xfrm>
            <a:custGeom>
              <a:avLst/>
              <a:gdLst/>
              <a:ahLst/>
              <a:cxnLst/>
              <a:rect l="l" t="t" r="r" b="b"/>
              <a:pathLst>
                <a:path w="850" h="828" extrusionOk="0">
                  <a:moveTo>
                    <a:pt x="13" y="0"/>
                  </a:moveTo>
                  <a:cubicBezTo>
                    <a:pt x="13" y="0"/>
                    <a:pt x="13" y="0"/>
                    <a:pt x="13" y="0"/>
                  </a:cubicBezTo>
                  <a:cubicBezTo>
                    <a:pt x="1" y="9"/>
                    <a:pt x="431" y="468"/>
                    <a:pt x="661" y="693"/>
                  </a:cubicBezTo>
                  <a:cubicBezTo>
                    <a:pt x="768" y="797"/>
                    <a:pt x="814" y="828"/>
                    <a:pt x="831" y="828"/>
                  </a:cubicBezTo>
                  <a:cubicBezTo>
                    <a:pt x="834" y="828"/>
                    <a:pt x="836" y="826"/>
                    <a:pt x="837" y="825"/>
                  </a:cubicBezTo>
                  <a:cubicBezTo>
                    <a:pt x="850" y="812"/>
                    <a:pt x="821" y="767"/>
                    <a:pt x="706" y="652"/>
                  </a:cubicBezTo>
                  <a:cubicBezTo>
                    <a:pt x="482" y="420"/>
                    <a:pt x="22" y="0"/>
                    <a:pt x="13"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1" name="Google Shape;2101;p16"/>
            <p:cNvSpPr/>
            <p:nvPr/>
          </p:nvSpPr>
          <p:spPr>
            <a:xfrm>
              <a:off x="2588325" y="4041350"/>
              <a:ext cx="20325" cy="19675"/>
            </a:xfrm>
            <a:custGeom>
              <a:avLst/>
              <a:gdLst/>
              <a:ahLst/>
              <a:cxnLst/>
              <a:rect l="l" t="t" r="r" b="b"/>
              <a:pathLst>
                <a:path w="813" h="787" extrusionOk="0">
                  <a:moveTo>
                    <a:pt x="9" y="0"/>
                  </a:moveTo>
                  <a:cubicBezTo>
                    <a:pt x="9" y="0"/>
                    <a:pt x="9" y="0"/>
                    <a:pt x="9" y="0"/>
                  </a:cubicBezTo>
                  <a:cubicBezTo>
                    <a:pt x="1" y="4"/>
                    <a:pt x="407" y="439"/>
                    <a:pt x="628" y="656"/>
                  </a:cubicBezTo>
                  <a:cubicBezTo>
                    <a:pt x="728" y="756"/>
                    <a:pt x="773" y="787"/>
                    <a:pt x="790" y="787"/>
                  </a:cubicBezTo>
                  <a:cubicBezTo>
                    <a:pt x="793" y="787"/>
                    <a:pt x="795" y="785"/>
                    <a:pt x="796" y="784"/>
                  </a:cubicBezTo>
                  <a:cubicBezTo>
                    <a:pt x="813" y="771"/>
                    <a:pt x="788" y="734"/>
                    <a:pt x="669" y="615"/>
                  </a:cubicBezTo>
                  <a:cubicBezTo>
                    <a:pt x="449" y="399"/>
                    <a:pt x="18" y="0"/>
                    <a:pt x="9" y="0"/>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2" name="Google Shape;2102;p16"/>
            <p:cNvSpPr/>
            <p:nvPr/>
          </p:nvSpPr>
          <p:spPr>
            <a:xfrm>
              <a:off x="2589250" y="4042275"/>
              <a:ext cx="19300" cy="18750"/>
            </a:xfrm>
            <a:custGeom>
              <a:avLst/>
              <a:gdLst/>
              <a:ahLst/>
              <a:cxnLst/>
              <a:rect l="l" t="t" r="r" b="b"/>
              <a:pathLst>
                <a:path w="772" h="750" extrusionOk="0">
                  <a:moveTo>
                    <a:pt x="5" y="0"/>
                  </a:moveTo>
                  <a:cubicBezTo>
                    <a:pt x="5" y="0"/>
                    <a:pt x="5" y="0"/>
                    <a:pt x="5" y="0"/>
                  </a:cubicBezTo>
                  <a:cubicBezTo>
                    <a:pt x="1" y="4"/>
                    <a:pt x="382" y="414"/>
                    <a:pt x="595" y="619"/>
                  </a:cubicBezTo>
                  <a:cubicBezTo>
                    <a:pt x="695" y="719"/>
                    <a:pt x="737" y="750"/>
                    <a:pt x="753" y="750"/>
                  </a:cubicBezTo>
                  <a:cubicBezTo>
                    <a:pt x="756" y="750"/>
                    <a:pt x="758" y="748"/>
                    <a:pt x="759" y="747"/>
                  </a:cubicBezTo>
                  <a:cubicBezTo>
                    <a:pt x="772" y="738"/>
                    <a:pt x="743" y="697"/>
                    <a:pt x="632" y="582"/>
                  </a:cubicBezTo>
                  <a:cubicBezTo>
                    <a:pt x="425" y="380"/>
                    <a:pt x="22" y="0"/>
                    <a:pt x="5"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3" name="Google Shape;2103;p16"/>
            <p:cNvSpPr/>
            <p:nvPr/>
          </p:nvSpPr>
          <p:spPr>
            <a:xfrm>
              <a:off x="2590175" y="4043075"/>
              <a:ext cx="18175" cy="18075"/>
            </a:xfrm>
            <a:custGeom>
              <a:avLst/>
              <a:gdLst/>
              <a:ahLst/>
              <a:cxnLst/>
              <a:rect l="l" t="t" r="r" b="b"/>
              <a:pathLst>
                <a:path w="727" h="723" extrusionOk="0">
                  <a:moveTo>
                    <a:pt x="5" y="1"/>
                  </a:moveTo>
                  <a:cubicBezTo>
                    <a:pt x="5" y="1"/>
                    <a:pt x="5" y="1"/>
                    <a:pt x="5" y="1"/>
                  </a:cubicBezTo>
                  <a:cubicBezTo>
                    <a:pt x="1" y="9"/>
                    <a:pt x="357" y="395"/>
                    <a:pt x="554" y="596"/>
                  </a:cubicBezTo>
                  <a:cubicBezTo>
                    <a:pt x="652" y="694"/>
                    <a:pt x="692" y="722"/>
                    <a:pt x="710" y="722"/>
                  </a:cubicBezTo>
                  <a:cubicBezTo>
                    <a:pt x="713" y="722"/>
                    <a:pt x="716" y="721"/>
                    <a:pt x="718" y="719"/>
                  </a:cubicBezTo>
                  <a:cubicBezTo>
                    <a:pt x="727" y="706"/>
                    <a:pt x="706" y="669"/>
                    <a:pt x="595" y="555"/>
                  </a:cubicBezTo>
                  <a:cubicBezTo>
                    <a:pt x="400" y="359"/>
                    <a:pt x="13" y="1"/>
                    <a:pt x="5"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4" name="Google Shape;2104;p16"/>
            <p:cNvSpPr/>
            <p:nvPr/>
          </p:nvSpPr>
          <p:spPr>
            <a:xfrm>
              <a:off x="2591100" y="4044000"/>
              <a:ext cx="17250" cy="17000"/>
            </a:xfrm>
            <a:custGeom>
              <a:avLst/>
              <a:gdLst/>
              <a:ahLst/>
              <a:cxnLst/>
              <a:rect l="l" t="t" r="r" b="b"/>
              <a:pathLst>
                <a:path w="690" h="680" extrusionOk="0">
                  <a:moveTo>
                    <a:pt x="5" y="1"/>
                  </a:moveTo>
                  <a:cubicBezTo>
                    <a:pt x="5" y="1"/>
                    <a:pt x="5" y="1"/>
                    <a:pt x="5" y="1"/>
                  </a:cubicBezTo>
                  <a:cubicBezTo>
                    <a:pt x="1" y="5"/>
                    <a:pt x="337" y="370"/>
                    <a:pt x="521" y="559"/>
                  </a:cubicBezTo>
                  <a:cubicBezTo>
                    <a:pt x="619" y="656"/>
                    <a:pt x="657" y="680"/>
                    <a:pt x="674" y="680"/>
                  </a:cubicBezTo>
                  <a:cubicBezTo>
                    <a:pt x="677" y="680"/>
                    <a:pt x="679" y="679"/>
                    <a:pt x="681" y="678"/>
                  </a:cubicBezTo>
                  <a:cubicBezTo>
                    <a:pt x="690" y="665"/>
                    <a:pt x="669" y="624"/>
                    <a:pt x="562" y="518"/>
                  </a:cubicBezTo>
                  <a:cubicBezTo>
                    <a:pt x="375" y="334"/>
                    <a:pt x="13" y="1"/>
                    <a:pt x="5" y="1"/>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5" name="Google Shape;2105;p16"/>
            <p:cNvSpPr/>
            <p:nvPr/>
          </p:nvSpPr>
          <p:spPr>
            <a:xfrm>
              <a:off x="2591925" y="4044925"/>
              <a:ext cx="16425" cy="16100"/>
            </a:xfrm>
            <a:custGeom>
              <a:avLst/>
              <a:gdLst/>
              <a:ahLst/>
              <a:cxnLst/>
              <a:rect l="l" t="t" r="r" b="b"/>
              <a:pathLst>
                <a:path w="657" h="644" extrusionOk="0">
                  <a:moveTo>
                    <a:pt x="9" y="1"/>
                  </a:moveTo>
                  <a:cubicBezTo>
                    <a:pt x="9" y="1"/>
                    <a:pt x="9" y="1"/>
                    <a:pt x="9" y="1"/>
                  </a:cubicBezTo>
                  <a:cubicBezTo>
                    <a:pt x="0" y="5"/>
                    <a:pt x="320" y="349"/>
                    <a:pt x="492" y="522"/>
                  </a:cubicBezTo>
                  <a:cubicBezTo>
                    <a:pt x="587" y="616"/>
                    <a:pt x="623" y="644"/>
                    <a:pt x="640" y="644"/>
                  </a:cubicBezTo>
                  <a:cubicBezTo>
                    <a:pt x="643" y="644"/>
                    <a:pt x="646" y="643"/>
                    <a:pt x="648" y="641"/>
                  </a:cubicBezTo>
                  <a:cubicBezTo>
                    <a:pt x="657" y="632"/>
                    <a:pt x="636" y="595"/>
                    <a:pt x="529" y="489"/>
                  </a:cubicBezTo>
                  <a:cubicBezTo>
                    <a:pt x="358" y="310"/>
                    <a:pt x="17" y="1"/>
                    <a:pt x="9" y="1"/>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6" name="Google Shape;2106;p16"/>
            <p:cNvSpPr/>
            <p:nvPr/>
          </p:nvSpPr>
          <p:spPr>
            <a:xfrm>
              <a:off x="2592850" y="4045850"/>
              <a:ext cx="15400" cy="15050"/>
            </a:xfrm>
            <a:custGeom>
              <a:avLst/>
              <a:gdLst/>
              <a:ahLst/>
              <a:cxnLst/>
              <a:rect l="l" t="t" r="r" b="b"/>
              <a:pathLst>
                <a:path w="616" h="602" extrusionOk="0">
                  <a:moveTo>
                    <a:pt x="5" y="1"/>
                  </a:moveTo>
                  <a:cubicBezTo>
                    <a:pt x="5" y="1"/>
                    <a:pt x="5" y="1"/>
                    <a:pt x="4" y="1"/>
                  </a:cubicBezTo>
                  <a:cubicBezTo>
                    <a:pt x="0" y="9"/>
                    <a:pt x="291" y="321"/>
                    <a:pt x="455" y="485"/>
                  </a:cubicBezTo>
                  <a:cubicBezTo>
                    <a:pt x="549" y="578"/>
                    <a:pt x="584" y="601"/>
                    <a:pt x="600" y="601"/>
                  </a:cubicBezTo>
                  <a:cubicBezTo>
                    <a:pt x="603" y="601"/>
                    <a:pt x="605" y="601"/>
                    <a:pt x="607" y="599"/>
                  </a:cubicBezTo>
                  <a:cubicBezTo>
                    <a:pt x="615" y="587"/>
                    <a:pt x="595" y="554"/>
                    <a:pt x="492" y="452"/>
                  </a:cubicBezTo>
                  <a:cubicBezTo>
                    <a:pt x="331" y="286"/>
                    <a:pt x="21" y="1"/>
                    <a:pt x="5"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7" name="Google Shape;2107;p16"/>
            <p:cNvSpPr/>
            <p:nvPr/>
          </p:nvSpPr>
          <p:spPr>
            <a:xfrm>
              <a:off x="2593775" y="4046675"/>
              <a:ext cx="14575" cy="14225"/>
            </a:xfrm>
            <a:custGeom>
              <a:avLst/>
              <a:gdLst/>
              <a:ahLst/>
              <a:cxnLst/>
              <a:rect l="l" t="t" r="r" b="b"/>
              <a:pathLst>
                <a:path w="583" h="569" extrusionOk="0">
                  <a:moveTo>
                    <a:pt x="9" y="0"/>
                  </a:moveTo>
                  <a:cubicBezTo>
                    <a:pt x="9" y="0"/>
                    <a:pt x="8" y="1"/>
                    <a:pt x="8" y="1"/>
                  </a:cubicBezTo>
                  <a:cubicBezTo>
                    <a:pt x="0" y="13"/>
                    <a:pt x="271" y="304"/>
                    <a:pt x="431" y="460"/>
                  </a:cubicBezTo>
                  <a:cubicBezTo>
                    <a:pt x="517" y="546"/>
                    <a:pt x="551" y="568"/>
                    <a:pt x="567" y="568"/>
                  </a:cubicBezTo>
                  <a:cubicBezTo>
                    <a:pt x="570" y="568"/>
                    <a:pt x="572" y="568"/>
                    <a:pt x="574" y="566"/>
                  </a:cubicBezTo>
                  <a:cubicBezTo>
                    <a:pt x="583" y="554"/>
                    <a:pt x="570" y="525"/>
                    <a:pt x="468" y="423"/>
                  </a:cubicBezTo>
                  <a:cubicBezTo>
                    <a:pt x="309" y="268"/>
                    <a:pt x="21"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8" name="Google Shape;2108;p16"/>
            <p:cNvSpPr/>
            <p:nvPr/>
          </p:nvSpPr>
          <p:spPr>
            <a:xfrm>
              <a:off x="2594700" y="4047700"/>
              <a:ext cx="13550" cy="13300"/>
            </a:xfrm>
            <a:custGeom>
              <a:avLst/>
              <a:gdLst/>
              <a:ahLst/>
              <a:cxnLst/>
              <a:rect l="l" t="t" r="r" b="b"/>
              <a:pathLst>
                <a:path w="542" h="532" extrusionOk="0">
                  <a:moveTo>
                    <a:pt x="8" y="0"/>
                  </a:moveTo>
                  <a:cubicBezTo>
                    <a:pt x="8" y="0"/>
                    <a:pt x="8" y="1"/>
                    <a:pt x="8" y="1"/>
                  </a:cubicBezTo>
                  <a:cubicBezTo>
                    <a:pt x="0" y="5"/>
                    <a:pt x="250" y="275"/>
                    <a:pt x="398" y="423"/>
                  </a:cubicBezTo>
                  <a:cubicBezTo>
                    <a:pt x="484" y="509"/>
                    <a:pt x="515" y="532"/>
                    <a:pt x="530" y="532"/>
                  </a:cubicBezTo>
                  <a:cubicBezTo>
                    <a:pt x="533" y="532"/>
                    <a:pt x="535" y="531"/>
                    <a:pt x="537" y="530"/>
                  </a:cubicBezTo>
                  <a:cubicBezTo>
                    <a:pt x="541" y="517"/>
                    <a:pt x="525" y="488"/>
                    <a:pt x="431" y="390"/>
                  </a:cubicBezTo>
                  <a:cubicBezTo>
                    <a:pt x="288" y="244"/>
                    <a:pt x="17" y="0"/>
                    <a:pt x="8"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9" name="Google Shape;2109;p16"/>
            <p:cNvSpPr/>
            <p:nvPr/>
          </p:nvSpPr>
          <p:spPr>
            <a:xfrm>
              <a:off x="2595725" y="4048625"/>
              <a:ext cx="12525" cy="12275"/>
            </a:xfrm>
            <a:custGeom>
              <a:avLst/>
              <a:gdLst/>
              <a:ahLst/>
              <a:cxnLst/>
              <a:rect l="l" t="t" r="r" b="b"/>
              <a:pathLst>
                <a:path w="501" h="491" extrusionOk="0">
                  <a:moveTo>
                    <a:pt x="4" y="0"/>
                  </a:moveTo>
                  <a:cubicBezTo>
                    <a:pt x="4" y="0"/>
                    <a:pt x="4" y="0"/>
                    <a:pt x="4" y="0"/>
                  </a:cubicBezTo>
                  <a:cubicBezTo>
                    <a:pt x="0" y="5"/>
                    <a:pt x="226" y="251"/>
                    <a:pt x="357" y="386"/>
                  </a:cubicBezTo>
                  <a:cubicBezTo>
                    <a:pt x="440" y="469"/>
                    <a:pt x="470" y="490"/>
                    <a:pt x="485" y="490"/>
                  </a:cubicBezTo>
                  <a:cubicBezTo>
                    <a:pt x="488" y="490"/>
                    <a:pt x="490" y="490"/>
                    <a:pt x="492" y="488"/>
                  </a:cubicBezTo>
                  <a:cubicBezTo>
                    <a:pt x="500" y="476"/>
                    <a:pt x="484" y="451"/>
                    <a:pt x="390" y="353"/>
                  </a:cubicBezTo>
                  <a:cubicBezTo>
                    <a:pt x="256" y="223"/>
                    <a:pt x="13" y="0"/>
                    <a:pt x="4" y="0"/>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0" name="Google Shape;2110;p16"/>
            <p:cNvSpPr/>
            <p:nvPr/>
          </p:nvSpPr>
          <p:spPr>
            <a:xfrm>
              <a:off x="2596525" y="4049550"/>
              <a:ext cx="11725" cy="11350"/>
            </a:xfrm>
            <a:custGeom>
              <a:avLst/>
              <a:gdLst/>
              <a:ahLst/>
              <a:cxnLst/>
              <a:rect l="l" t="t" r="r" b="b"/>
              <a:pathLst>
                <a:path w="469" h="454" extrusionOk="0">
                  <a:moveTo>
                    <a:pt x="9" y="0"/>
                  </a:moveTo>
                  <a:cubicBezTo>
                    <a:pt x="9" y="0"/>
                    <a:pt x="9" y="0"/>
                    <a:pt x="9" y="0"/>
                  </a:cubicBezTo>
                  <a:cubicBezTo>
                    <a:pt x="1" y="4"/>
                    <a:pt x="206" y="226"/>
                    <a:pt x="329" y="353"/>
                  </a:cubicBezTo>
                  <a:cubicBezTo>
                    <a:pt x="408" y="432"/>
                    <a:pt x="438" y="454"/>
                    <a:pt x="453" y="454"/>
                  </a:cubicBezTo>
                  <a:cubicBezTo>
                    <a:pt x="456" y="454"/>
                    <a:pt x="458" y="453"/>
                    <a:pt x="460" y="451"/>
                  </a:cubicBezTo>
                  <a:cubicBezTo>
                    <a:pt x="468" y="447"/>
                    <a:pt x="452" y="414"/>
                    <a:pt x="362" y="324"/>
                  </a:cubicBezTo>
                  <a:cubicBezTo>
                    <a:pt x="240" y="202"/>
                    <a:pt x="18" y="0"/>
                    <a:pt x="9" y="0"/>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1" name="Google Shape;2111;p16"/>
            <p:cNvSpPr/>
            <p:nvPr/>
          </p:nvSpPr>
          <p:spPr>
            <a:xfrm>
              <a:off x="2597450" y="4050375"/>
              <a:ext cx="10700" cy="10350"/>
            </a:xfrm>
            <a:custGeom>
              <a:avLst/>
              <a:gdLst/>
              <a:ahLst/>
              <a:cxnLst/>
              <a:rect l="l" t="t" r="r" b="b"/>
              <a:pathLst>
                <a:path w="428" h="414" extrusionOk="0">
                  <a:moveTo>
                    <a:pt x="5" y="0"/>
                  </a:moveTo>
                  <a:cubicBezTo>
                    <a:pt x="5" y="0"/>
                    <a:pt x="5" y="0"/>
                    <a:pt x="5" y="0"/>
                  </a:cubicBezTo>
                  <a:cubicBezTo>
                    <a:pt x="1" y="8"/>
                    <a:pt x="181" y="205"/>
                    <a:pt x="300" y="316"/>
                  </a:cubicBezTo>
                  <a:cubicBezTo>
                    <a:pt x="374" y="389"/>
                    <a:pt x="401" y="414"/>
                    <a:pt x="415" y="414"/>
                  </a:cubicBezTo>
                  <a:cubicBezTo>
                    <a:pt x="418" y="414"/>
                    <a:pt x="421" y="413"/>
                    <a:pt x="423" y="410"/>
                  </a:cubicBezTo>
                  <a:cubicBezTo>
                    <a:pt x="427" y="406"/>
                    <a:pt x="415" y="381"/>
                    <a:pt x="325" y="287"/>
                  </a:cubicBezTo>
                  <a:cubicBezTo>
                    <a:pt x="211" y="178"/>
                    <a:pt x="18" y="0"/>
                    <a:pt x="5"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2" name="Google Shape;2112;p16"/>
            <p:cNvSpPr/>
            <p:nvPr/>
          </p:nvSpPr>
          <p:spPr>
            <a:xfrm>
              <a:off x="2598375" y="4051275"/>
              <a:ext cx="9775" cy="9525"/>
            </a:xfrm>
            <a:custGeom>
              <a:avLst/>
              <a:gdLst/>
              <a:ahLst/>
              <a:cxnLst/>
              <a:rect l="l" t="t" r="r" b="b"/>
              <a:pathLst>
                <a:path w="391" h="381" extrusionOk="0">
                  <a:moveTo>
                    <a:pt x="5" y="1"/>
                  </a:moveTo>
                  <a:cubicBezTo>
                    <a:pt x="5" y="1"/>
                    <a:pt x="5" y="1"/>
                    <a:pt x="5" y="1"/>
                  </a:cubicBezTo>
                  <a:cubicBezTo>
                    <a:pt x="1" y="13"/>
                    <a:pt x="161" y="181"/>
                    <a:pt x="267" y="284"/>
                  </a:cubicBezTo>
                  <a:cubicBezTo>
                    <a:pt x="341" y="357"/>
                    <a:pt x="366" y="380"/>
                    <a:pt x="380" y="380"/>
                  </a:cubicBezTo>
                  <a:cubicBezTo>
                    <a:pt x="382" y="380"/>
                    <a:pt x="384" y="380"/>
                    <a:pt x="386" y="378"/>
                  </a:cubicBezTo>
                  <a:cubicBezTo>
                    <a:pt x="390" y="370"/>
                    <a:pt x="378" y="345"/>
                    <a:pt x="292" y="259"/>
                  </a:cubicBezTo>
                  <a:cubicBezTo>
                    <a:pt x="187" y="158"/>
                    <a:pt x="13" y="1"/>
                    <a:pt x="5"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3" name="Google Shape;2113;p16"/>
            <p:cNvSpPr/>
            <p:nvPr/>
          </p:nvSpPr>
          <p:spPr>
            <a:xfrm>
              <a:off x="2599300" y="4052200"/>
              <a:ext cx="8850" cy="8700"/>
            </a:xfrm>
            <a:custGeom>
              <a:avLst/>
              <a:gdLst/>
              <a:ahLst/>
              <a:cxnLst/>
              <a:rect l="l" t="t" r="r" b="b"/>
              <a:pathLst>
                <a:path w="354" h="348" extrusionOk="0">
                  <a:moveTo>
                    <a:pt x="5" y="1"/>
                  </a:moveTo>
                  <a:cubicBezTo>
                    <a:pt x="5" y="1"/>
                    <a:pt x="5" y="1"/>
                    <a:pt x="5" y="1"/>
                  </a:cubicBezTo>
                  <a:cubicBezTo>
                    <a:pt x="1" y="13"/>
                    <a:pt x="136" y="161"/>
                    <a:pt x="226" y="259"/>
                  </a:cubicBezTo>
                  <a:cubicBezTo>
                    <a:pt x="296" y="329"/>
                    <a:pt x="323" y="348"/>
                    <a:pt x="335" y="348"/>
                  </a:cubicBezTo>
                  <a:cubicBezTo>
                    <a:pt x="338" y="348"/>
                    <a:pt x="339" y="347"/>
                    <a:pt x="341" y="345"/>
                  </a:cubicBezTo>
                  <a:cubicBezTo>
                    <a:pt x="353" y="333"/>
                    <a:pt x="341" y="313"/>
                    <a:pt x="255" y="226"/>
                  </a:cubicBezTo>
                  <a:cubicBezTo>
                    <a:pt x="166" y="130"/>
                    <a:pt x="14" y="1"/>
                    <a:pt x="5" y="1"/>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4" name="Google Shape;2114;p16"/>
            <p:cNvSpPr/>
            <p:nvPr/>
          </p:nvSpPr>
          <p:spPr>
            <a:xfrm>
              <a:off x="2600125" y="4053125"/>
              <a:ext cx="8025" cy="7575"/>
            </a:xfrm>
            <a:custGeom>
              <a:avLst/>
              <a:gdLst/>
              <a:ahLst/>
              <a:cxnLst/>
              <a:rect l="l" t="t" r="r" b="b"/>
              <a:pathLst>
                <a:path w="321" h="303" extrusionOk="0">
                  <a:moveTo>
                    <a:pt x="13" y="1"/>
                  </a:moveTo>
                  <a:cubicBezTo>
                    <a:pt x="13" y="1"/>
                    <a:pt x="13" y="1"/>
                    <a:pt x="13" y="1"/>
                  </a:cubicBezTo>
                  <a:cubicBezTo>
                    <a:pt x="0" y="9"/>
                    <a:pt x="119" y="132"/>
                    <a:pt x="201" y="214"/>
                  </a:cubicBezTo>
                  <a:cubicBezTo>
                    <a:pt x="272" y="284"/>
                    <a:pt x="298" y="303"/>
                    <a:pt x="310" y="303"/>
                  </a:cubicBezTo>
                  <a:cubicBezTo>
                    <a:pt x="313" y="303"/>
                    <a:pt x="315" y="302"/>
                    <a:pt x="316" y="300"/>
                  </a:cubicBezTo>
                  <a:cubicBezTo>
                    <a:pt x="320" y="292"/>
                    <a:pt x="308" y="271"/>
                    <a:pt x="226" y="189"/>
                  </a:cubicBezTo>
                  <a:cubicBezTo>
                    <a:pt x="145" y="109"/>
                    <a:pt x="21" y="1"/>
                    <a:pt x="13"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5" name="Google Shape;2115;p16"/>
            <p:cNvSpPr/>
            <p:nvPr/>
          </p:nvSpPr>
          <p:spPr>
            <a:xfrm>
              <a:off x="1559925" y="3984975"/>
              <a:ext cx="70750" cy="70075"/>
            </a:xfrm>
            <a:custGeom>
              <a:avLst/>
              <a:gdLst/>
              <a:ahLst/>
              <a:cxnLst/>
              <a:rect l="l" t="t" r="r" b="b"/>
              <a:pathLst>
                <a:path w="2830" h="2803" extrusionOk="0">
                  <a:moveTo>
                    <a:pt x="0" y="0"/>
                  </a:moveTo>
                  <a:lnTo>
                    <a:pt x="0" y="0"/>
                  </a:lnTo>
                  <a:cubicBezTo>
                    <a:pt x="1" y="0"/>
                    <a:pt x="1604" y="1726"/>
                    <a:pt x="2379" y="2501"/>
                  </a:cubicBezTo>
                  <a:cubicBezTo>
                    <a:pt x="2596" y="2722"/>
                    <a:pt x="2712" y="2802"/>
                    <a:pt x="2767" y="2802"/>
                  </a:cubicBezTo>
                  <a:cubicBezTo>
                    <a:pt x="2778" y="2802"/>
                    <a:pt x="2786" y="2799"/>
                    <a:pt x="2793" y="2792"/>
                  </a:cubicBezTo>
                  <a:cubicBezTo>
                    <a:pt x="2830" y="2764"/>
                    <a:pt x="2744" y="2616"/>
                    <a:pt x="2502" y="2378"/>
                  </a:cubicBezTo>
                  <a:cubicBezTo>
                    <a:pt x="1727" y="1603"/>
                    <a:pt x="1" y="0"/>
                    <a:pt x="0"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6" name="Google Shape;2116;p16"/>
            <p:cNvSpPr/>
            <p:nvPr/>
          </p:nvSpPr>
          <p:spPr>
            <a:xfrm>
              <a:off x="1560650" y="3985675"/>
              <a:ext cx="69825" cy="69375"/>
            </a:xfrm>
            <a:custGeom>
              <a:avLst/>
              <a:gdLst/>
              <a:ahLst/>
              <a:cxnLst/>
              <a:rect l="l" t="t" r="r" b="b"/>
              <a:pathLst>
                <a:path w="2793" h="2775" extrusionOk="0">
                  <a:moveTo>
                    <a:pt x="0" y="1"/>
                  </a:moveTo>
                  <a:lnTo>
                    <a:pt x="0" y="1"/>
                  </a:lnTo>
                  <a:cubicBezTo>
                    <a:pt x="0" y="1"/>
                    <a:pt x="1587" y="1715"/>
                    <a:pt x="2346" y="2477"/>
                  </a:cubicBezTo>
                  <a:cubicBezTo>
                    <a:pt x="2563" y="2695"/>
                    <a:pt x="2679" y="2774"/>
                    <a:pt x="2733" y="2774"/>
                  </a:cubicBezTo>
                  <a:cubicBezTo>
                    <a:pt x="2745" y="2774"/>
                    <a:pt x="2753" y="2771"/>
                    <a:pt x="2760" y="2764"/>
                  </a:cubicBezTo>
                  <a:cubicBezTo>
                    <a:pt x="2792" y="2728"/>
                    <a:pt x="2715" y="2588"/>
                    <a:pt x="2473" y="2350"/>
                  </a:cubicBezTo>
                  <a:cubicBezTo>
                    <a:pt x="1714" y="1592"/>
                    <a:pt x="0" y="1"/>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7" name="Google Shape;2117;p16"/>
            <p:cNvSpPr/>
            <p:nvPr/>
          </p:nvSpPr>
          <p:spPr>
            <a:xfrm>
              <a:off x="1561450" y="3986500"/>
              <a:ext cx="69225" cy="68550"/>
            </a:xfrm>
            <a:custGeom>
              <a:avLst/>
              <a:gdLst/>
              <a:ahLst/>
              <a:cxnLst/>
              <a:rect l="l" t="t" r="r" b="b"/>
              <a:pathLst>
                <a:path w="2769" h="2742" extrusionOk="0">
                  <a:moveTo>
                    <a:pt x="1" y="1"/>
                  </a:moveTo>
                  <a:cubicBezTo>
                    <a:pt x="1" y="1"/>
                    <a:pt x="1567" y="1690"/>
                    <a:pt x="2322" y="2444"/>
                  </a:cubicBezTo>
                  <a:cubicBezTo>
                    <a:pt x="2539" y="2662"/>
                    <a:pt x="2652" y="2741"/>
                    <a:pt x="2706" y="2741"/>
                  </a:cubicBezTo>
                  <a:cubicBezTo>
                    <a:pt x="2717" y="2741"/>
                    <a:pt x="2725" y="2738"/>
                    <a:pt x="2732" y="2731"/>
                  </a:cubicBezTo>
                  <a:cubicBezTo>
                    <a:pt x="2769" y="2695"/>
                    <a:pt x="2687" y="2563"/>
                    <a:pt x="2445" y="2321"/>
                  </a:cubicBezTo>
                  <a:cubicBezTo>
                    <a:pt x="1690" y="1567"/>
                    <a:pt x="1" y="1"/>
                    <a:pt x="1"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8" name="Google Shape;2118;p16"/>
            <p:cNvSpPr/>
            <p:nvPr/>
          </p:nvSpPr>
          <p:spPr>
            <a:xfrm>
              <a:off x="1562175" y="3987225"/>
              <a:ext cx="68300" cy="67825"/>
            </a:xfrm>
            <a:custGeom>
              <a:avLst/>
              <a:gdLst/>
              <a:ahLst/>
              <a:cxnLst/>
              <a:rect l="l" t="t" r="r" b="b"/>
              <a:pathLst>
                <a:path w="2732" h="2713" extrusionOk="0">
                  <a:moveTo>
                    <a:pt x="1" y="0"/>
                  </a:moveTo>
                  <a:lnTo>
                    <a:pt x="1" y="0"/>
                  </a:lnTo>
                  <a:cubicBezTo>
                    <a:pt x="1" y="1"/>
                    <a:pt x="1551" y="1673"/>
                    <a:pt x="2293" y="2420"/>
                  </a:cubicBezTo>
                  <a:cubicBezTo>
                    <a:pt x="2503" y="2633"/>
                    <a:pt x="2618" y="2712"/>
                    <a:pt x="2672" y="2712"/>
                  </a:cubicBezTo>
                  <a:cubicBezTo>
                    <a:pt x="2684" y="2712"/>
                    <a:pt x="2692" y="2709"/>
                    <a:pt x="2699" y="2702"/>
                  </a:cubicBezTo>
                  <a:cubicBezTo>
                    <a:pt x="2731" y="2666"/>
                    <a:pt x="2649" y="2534"/>
                    <a:pt x="2416" y="2297"/>
                  </a:cubicBezTo>
                  <a:cubicBezTo>
                    <a:pt x="1674" y="1550"/>
                    <a:pt x="1" y="1"/>
                    <a:pt x="1" y="0"/>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9" name="Google Shape;2119;p16"/>
            <p:cNvSpPr/>
            <p:nvPr/>
          </p:nvSpPr>
          <p:spPr>
            <a:xfrm>
              <a:off x="1563000" y="3988050"/>
              <a:ext cx="67475" cy="66825"/>
            </a:xfrm>
            <a:custGeom>
              <a:avLst/>
              <a:gdLst/>
              <a:ahLst/>
              <a:cxnLst/>
              <a:rect l="l" t="t" r="r" b="b"/>
              <a:pathLst>
                <a:path w="2699" h="2673" extrusionOk="0">
                  <a:moveTo>
                    <a:pt x="0" y="0"/>
                  </a:moveTo>
                  <a:cubicBezTo>
                    <a:pt x="1" y="0"/>
                    <a:pt x="1526" y="1649"/>
                    <a:pt x="2272" y="2382"/>
                  </a:cubicBezTo>
                  <a:cubicBezTo>
                    <a:pt x="2486" y="2600"/>
                    <a:pt x="2602" y="2672"/>
                    <a:pt x="2650" y="2672"/>
                  </a:cubicBezTo>
                  <a:cubicBezTo>
                    <a:pt x="2659" y="2672"/>
                    <a:pt x="2665" y="2670"/>
                    <a:pt x="2670" y="2665"/>
                  </a:cubicBezTo>
                  <a:cubicBezTo>
                    <a:pt x="2698" y="2633"/>
                    <a:pt x="2625" y="2501"/>
                    <a:pt x="2387" y="2264"/>
                  </a:cubicBezTo>
                  <a:cubicBezTo>
                    <a:pt x="1649" y="1534"/>
                    <a:pt x="1" y="0"/>
                    <a:pt x="0" y="0"/>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0" name="Google Shape;2120;p16"/>
            <p:cNvSpPr/>
            <p:nvPr/>
          </p:nvSpPr>
          <p:spPr>
            <a:xfrm>
              <a:off x="1563725" y="3988750"/>
              <a:ext cx="66750" cy="66125"/>
            </a:xfrm>
            <a:custGeom>
              <a:avLst/>
              <a:gdLst/>
              <a:ahLst/>
              <a:cxnLst/>
              <a:rect l="l" t="t" r="r" b="b"/>
              <a:pathLst>
                <a:path w="2670" h="2645" extrusionOk="0">
                  <a:moveTo>
                    <a:pt x="0" y="1"/>
                  </a:moveTo>
                  <a:cubicBezTo>
                    <a:pt x="0" y="1"/>
                    <a:pt x="1513" y="1633"/>
                    <a:pt x="2243" y="2359"/>
                  </a:cubicBezTo>
                  <a:cubicBezTo>
                    <a:pt x="2455" y="2571"/>
                    <a:pt x="2567" y="2644"/>
                    <a:pt x="2616" y="2644"/>
                  </a:cubicBezTo>
                  <a:cubicBezTo>
                    <a:pt x="2625" y="2644"/>
                    <a:pt x="2632" y="2642"/>
                    <a:pt x="2637" y="2637"/>
                  </a:cubicBezTo>
                  <a:cubicBezTo>
                    <a:pt x="2669" y="2605"/>
                    <a:pt x="2592" y="2473"/>
                    <a:pt x="2358" y="2240"/>
                  </a:cubicBezTo>
                  <a:cubicBezTo>
                    <a:pt x="1632" y="1514"/>
                    <a:pt x="0" y="1"/>
                    <a:pt x="0"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1" name="Google Shape;2121;p16"/>
            <p:cNvSpPr/>
            <p:nvPr/>
          </p:nvSpPr>
          <p:spPr>
            <a:xfrm>
              <a:off x="1564525" y="3989575"/>
              <a:ext cx="65850" cy="65400"/>
            </a:xfrm>
            <a:custGeom>
              <a:avLst/>
              <a:gdLst/>
              <a:ahLst/>
              <a:cxnLst/>
              <a:rect l="l" t="t" r="r" b="b"/>
              <a:pathLst>
                <a:path w="2634" h="2616" extrusionOk="0">
                  <a:moveTo>
                    <a:pt x="1" y="1"/>
                  </a:moveTo>
                  <a:cubicBezTo>
                    <a:pt x="1" y="1"/>
                    <a:pt x="1494" y="1608"/>
                    <a:pt x="2211" y="2330"/>
                  </a:cubicBezTo>
                  <a:cubicBezTo>
                    <a:pt x="2422" y="2544"/>
                    <a:pt x="2534" y="2615"/>
                    <a:pt x="2583" y="2615"/>
                  </a:cubicBezTo>
                  <a:cubicBezTo>
                    <a:pt x="2592" y="2615"/>
                    <a:pt x="2600" y="2613"/>
                    <a:pt x="2605" y="2608"/>
                  </a:cubicBezTo>
                  <a:cubicBezTo>
                    <a:pt x="2633" y="2572"/>
                    <a:pt x="2560" y="2444"/>
                    <a:pt x="2326" y="2215"/>
                  </a:cubicBezTo>
                  <a:cubicBezTo>
                    <a:pt x="1608" y="1489"/>
                    <a:pt x="1" y="1"/>
                    <a:pt x="1" y="1"/>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2" name="Google Shape;2122;p16"/>
            <p:cNvSpPr/>
            <p:nvPr/>
          </p:nvSpPr>
          <p:spPr>
            <a:xfrm>
              <a:off x="1565250" y="3990300"/>
              <a:ext cx="65325" cy="64575"/>
            </a:xfrm>
            <a:custGeom>
              <a:avLst/>
              <a:gdLst/>
              <a:ahLst/>
              <a:cxnLst/>
              <a:rect l="l" t="t" r="r" b="b"/>
              <a:pathLst>
                <a:path w="2613" h="2583" extrusionOk="0">
                  <a:moveTo>
                    <a:pt x="1" y="0"/>
                  </a:moveTo>
                  <a:cubicBezTo>
                    <a:pt x="1" y="1"/>
                    <a:pt x="1473" y="1591"/>
                    <a:pt x="2186" y="2301"/>
                  </a:cubicBezTo>
                  <a:cubicBezTo>
                    <a:pt x="2397" y="2511"/>
                    <a:pt x="2503" y="2582"/>
                    <a:pt x="2553" y="2582"/>
                  </a:cubicBezTo>
                  <a:cubicBezTo>
                    <a:pt x="2562" y="2582"/>
                    <a:pt x="2570" y="2580"/>
                    <a:pt x="2576" y="2575"/>
                  </a:cubicBezTo>
                  <a:cubicBezTo>
                    <a:pt x="2613" y="2543"/>
                    <a:pt x="2535" y="2415"/>
                    <a:pt x="2305" y="2186"/>
                  </a:cubicBezTo>
                  <a:cubicBezTo>
                    <a:pt x="1592" y="1477"/>
                    <a:pt x="1" y="1"/>
                    <a:pt x="1" y="0"/>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3" name="Google Shape;2123;p16"/>
            <p:cNvSpPr/>
            <p:nvPr/>
          </p:nvSpPr>
          <p:spPr>
            <a:xfrm>
              <a:off x="1566075" y="3991125"/>
              <a:ext cx="64300" cy="63750"/>
            </a:xfrm>
            <a:custGeom>
              <a:avLst/>
              <a:gdLst/>
              <a:ahLst/>
              <a:cxnLst/>
              <a:rect l="l" t="t" r="r" b="b"/>
              <a:pathLst>
                <a:path w="2572" h="2550" extrusionOk="0">
                  <a:moveTo>
                    <a:pt x="0" y="0"/>
                  </a:moveTo>
                  <a:cubicBezTo>
                    <a:pt x="1" y="0"/>
                    <a:pt x="1456" y="1567"/>
                    <a:pt x="2157" y="2268"/>
                  </a:cubicBezTo>
                  <a:cubicBezTo>
                    <a:pt x="2364" y="2478"/>
                    <a:pt x="2473" y="2549"/>
                    <a:pt x="2521" y="2549"/>
                  </a:cubicBezTo>
                  <a:cubicBezTo>
                    <a:pt x="2531" y="2549"/>
                    <a:pt x="2538" y="2547"/>
                    <a:pt x="2543" y="2542"/>
                  </a:cubicBezTo>
                  <a:cubicBezTo>
                    <a:pt x="2571" y="2510"/>
                    <a:pt x="2498" y="2382"/>
                    <a:pt x="2268" y="2157"/>
                  </a:cubicBezTo>
                  <a:cubicBezTo>
                    <a:pt x="1567" y="1456"/>
                    <a:pt x="1" y="0"/>
                    <a:pt x="0"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4" name="Google Shape;2124;p16"/>
            <p:cNvSpPr/>
            <p:nvPr/>
          </p:nvSpPr>
          <p:spPr>
            <a:xfrm>
              <a:off x="1566800" y="3991825"/>
              <a:ext cx="63575" cy="63050"/>
            </a:xfrm>
            <a:custGeom>
              <a:avLst/>
              <a:gdLst/>
              <a:ahLst/>
              <a:cxnLst/>
              <a:rect l="l" t="t" r="r" b="b"/>
              <a:pathLst>
                <a:path w="2543" h="2522" extrusionOk="0">
                  <a:moveTo>
                    <a:pt x="0" y="1"/>
                  </a:moveTo>
                  <a:lnTo>
                    <a:pt x="0" y="1"/>
                  </a:lnTo>
                  <a:cubicBezTo>
                    <a:pt x="0" y="1"/>
                    <a:pt x="1435" y="1551"/>
                    <a:pt x="2132" y="2248"/>
                  </a:cubicBezTo>
                  <a:cubicBezTo>
                    <a:pt x="2336" y="2451"/>
                    <a:pt x="2444" y="2521"/>
                    <a:pt x="2492" y="2521"/>
                  </a:cubicBezTo>
                  <a:cubicBezTo>
                    <a:pt x="2501" y="2521"/>
                    <a:pt x="2508" y="2519"/>
                    <a:pt x="2514" y="2514"/>
                  </a:cubicBezTo>
                  <a:cubicBezTo>
                    <a:pt x="2542" y="2482"/>
                    <a:pt x="2473" y="2359"/>
                    <a:pt x="2247" y="2133"/>
                  </a:cubicBezTo>
                  <a:cubicBezTo>
                    <a:pt x="1550" y="1436"/>
                    <a:pt x="0" y="1"/>
                    <a:pt x="0" y="1"/>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5" name="Google Shape;2125;p16"/>
            <p:cNvSpPr/>
            <p:nvPr/>
          </p:nvSpPr>
          <p:spPr>
            <a:xfrm>
              <a:off x="1567600" y="3992650"/>
              <a:ext cx="62775" cy="62225"/>
            </a:xfrm>
            <a:custGeom>
              <a:avLst/>
              <a:gdLst/>
              <a:ahLst/>
              <a:cxnLst/>
              <a:rect l="l" t="t" r="r" b="b"/>
              <a:pathLst>
                <a:path w="2511" h="2489" extrusionOk="0">
                  <a:moveTo>
                    <a:pt x="1" y="1"/>
                  </a:moveTo>
                  <a:cubicBezTo>
                    <a:pt x="1" y="1"/>
                    <a:pt x="1416" y="1526"/>
                    <a:pt x="2100" y="2215"/>
                  </a:cubicBezTo>
                  <a:cubicBezTo>
                    <a:pt x="2304" y="2418"/>
                    <a:pt x="2412" y="2488"/>
                    <a:pt x="2460" y="2488"/>
                  </a:cubicBezTo>
                  <a:cubicBezTo>
                    <a:pt x="2469" y="2488"/>
                    <a:pt x="2476" y="2486"/>
                    <a:pt x="2482" y="2481"/>
                  </a:cubicBezTo>
                  <a:cubicBezTo>
                    <a:pt x="2510" y="2444"/>
                    <a:pt x="2437" y="2321"/>
                    <a:pt x="2215" y="2100"/>
                  </a:cubicBezTo>
                  <a:cubicBezTo>
                    <a:pt x="1535" y="1419"/>
                    <a:pt x="1" y="1"/>
                    <a:pt x="1"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6" name="Google Shape;2126;p16"/>
            <p:cNvSpPr/>
            <p:nvPr/>
          </p:nvSpPr>
          <p:spPr>
            <a:xfrm>
              <a:off x="1568225" y="3993375"/>
              <a:ext cx="62150" cy="61500"/>
            </a:xfrm>
            <a:custGeom>
              <a:avLst/>
              <a:gdLst/>
              <a:ahLst/>
              <a:cxnLst/>
              <a:rect l="l" t="t" r="r" b="b"/>
              <a:pathLst>
                <a:path w="2486" h="2460" extrusionOk="0">
                  <a:moveTo>
                    <a:pt x="5" y="0"/>
                  </a:moveTo>
                  <a:cubicBezTo>
                    <a:pt x="0" y="0"/>
                    <a:pt x="1407" y="1513"/>
                    <a:pt x="2079" y="2190"/>
                  </a:cubicBezTo>
                  <a:cubicBezTo>
                    <a:pt x="2283" y="2390"/>
                    <a:pt x="2388" y="2459"/>
                    <a:pt x="2435" y="2459"/>
                  </a:cubicBezTo>
                  <a:cubicBezTo>
                    <a:pt x="2444" y="2459"/>
                    <a:pt x="2451" y="2457"/>
                    <a:pt x="2457" y="2452"/>
                  </a:cubicBezTo>
                  <a:cubicBezTo>
                    <a:pt x="2485" y="2420"/>
                    <a:pt x="2416" y="2297"/>
                    <a:pt x="2194" y="2075"/>
                  </a:cubicBezTo>
                  <a:cubicBezTo>
                    <a:pt x="1518" y="1403"/>
                    <a:pt x="5" y="0"/>
                    <a:pt x="5"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7" name="Google Shape;2127;p16"/>
            <p:cNvSpPr/>
            <p:nvPr/>
          </p:nvSpPr>
          <p:spPr>
            <a:xfrm>
              <a:off x="1568950" y="3994200"/>
              <a:ext cx="61325" cy="60675"/>
            </a:xfrm>
            <a:custGeom>
              <a:avLst/>
              <a:gdLst/>
              <a:ahLst/>
              <a:cxnLst/>
              <a:rect l="l" t="t" r="r" b="b"/>
              <a:pathLst>
                <a:path w="2453" h="2427" extrusionOk="0">
                  <a:moveTo>
                    <a:pt x="8" y="0"/>
                  </a:moveTo>
                  <a:cubicBezTo>
                    <a:pt x="0" y="0"/>
                    <a:pt x="1386" y="1493"/>
                    <a:pt x="2059" y="2157"/>
                  </a:cubicBezTo>
                  <a:cubicBezTo>
                    <a:pt x="2255" y="2357"/>
                    <a:pt x="2359" y="2426"/>
                    <a:pt x="2406" y="2426"/>
                  </a:cubicBezTo>
                  <a:cubicBezTo>
                    <a:pt x="2415" y="2426"/>
                    <a:pt x="2422" y="2424"/>
                    <a:pt x="2428" y="2419"/>
                  </a:cubicBezTo>
                  <a:cubicBezTo>
                    <a:pt x="2452" y="2387"/>
                    <a:pt x="2383" y="2264"/>
                    <a:pt x="2165" y="2050"/>
                  </a:cubicBezTo>
                  <a:cubicBezTo>
                    <a:pt x="1501" y="1378"/>
                    <a:pt x="8" y="0"/>
                    <a:pt x="8" y="0"/>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8" name="Google Shape;2128;p16"/>
            <p:cNvSpPr/>
            <p:nvPr/>
          </p:nvSpPr>
          <p:spPr>
            <a:xfrm>
              <a:off x="1569750" y="3994900"/>
              <a:ext cx="60525" cy="59875"/>
            </a:xfrm>
            <a:custGeom>
              <a:avLst/>
              <a:gdLst/>
              <a:ahLst/>
              <a:cxnLst/>
              <a:rect l="l" t="t" r="r" b="b"/>
              <a:pathLst>
                <a:path w="2421" h="2395" extrusionOk="0">
                  <a:moveTo>
                    <a:pt x="5" y="1"/>
                  </a:moveTo>
                  <a:cubicBezTo>
                    <a:pt x="1" y="1"/>
                    <a:pt x="1366" y="1473"/>
                    <a:pt x="2027" y="2129"/>
                  </a:cubicBezTo>
                  <a:cubicBezTo>
                    <a:pt x="2218" y="2328"/>
                    <a:pt x="2322" y="2395"/>
                    <a:pt x="2369" y="2395"/>
                  </a:cubicBezTo>
                  <a:cubicBezTo>
                    <a:pt x="2379" y="2395"/>
                    <a:pt x="2386" y="2392"/>
                    <a:pt x="2392" y="2387"/>
                  </a:cubicBezTo>
                  <a:cubicBezTo>
                    <a:pt x="2420" y="2354"/>
                    <a:pt x="2351" y="2236"/>
                    <a:pt x="2133" y="2022"/>
                  </a:cubicBezTo>
                  <a:cubicBezTo>
                    <a:pt x="1477" y="1366"/>
                    <a:pt x="5" y="1"/>
                    <a:pt x="5"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9" name="Google Shape;2129;p16"/>
            <p:cNvSpPr/>
            <p:nvPr/>
          </p:nvSpPr>
          <p:spPr>
            <a:xfrm>
              <a:off x="1570575" y="3995725"/>
              <a:ext cx="59700" cy="59050"/>
            </a:xfrm>
            <a:custGeom>
              <a:avLst/>
              <a:gdLst/>
              <a:ahLst/>
              <a:cxnLst/>
              <a:rect l="l" t="t" r="r" b="b"/>
              <a:pathLst>
                <a:path w="2388" h="2362" extrusionOk="0">
                  <a:moveTo>
                    <a:pt x="5" y="1"/>
                  </a:moveTo>
                  <a:cubicBezTo>
                    <a:pt x="1" y="1"/>
                    <a:pt x="1346" y="1452"/>
                    <a:pt x="2002" y="2096"/>
                  </a:cubicBezTo>
                  <a:cubicBezTo>
                    <a:pt x="2197" y="2295"/>
                    <a:pt x="2295" y="2362"/>
                    <a:pt x="2341" y="2362"/>
                  </a:cubicBezTo>
                  <a:cubicBezTo>
                    <a:pt x="2350" y="2362"/>
                    <a:pt x="2357" y="2359"/>
                    <a:pt x="2363" y="2354"/>
                  </a:cubicBezTo>
                  <a:cubicBezTo>
                    <a:pt x="2387" y="2326"/>
                    <a:pt x="2322" y="2211"/>
                    <a:pt x="2104" y="1993"/>
                  </a:cubicBezTo>
                  <a:cubicBezTo>
                    <a:pt x="1456" y="1341"/>
                    <a:pt x="5" y="1"/>
                    <a:pt x="5" y="1"/>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0" name="Google Shape;2130;p16"/>
            <p:cNvSpPr/>
            <p:nvPr/>
          </p:nvSpPr>
          <p:spPr>
            <a:xfrm>
              <a:off x="1571300" y="3996450"/>
              <a:ext cx="58975" cy="58425"/>
            </a:xfrm>
            <a:custGeom>
              <a:avLst/>
              <a:gdLst/>
              <a:ahLst/>
              <a:cxnLst/>
              <a:rect l="l" t="t" r="r" b="b"/>
              <a:pathLst>
                <a:path w="2359" h="2337" extrusionOk="0">
                  <a:moveTo>
                    <a:pt x="5" y="0"/>
                  </a:moveTo>
                  <a:cubicBezTo>
                    <a:pt x="0" y="0"/>
                    <a:pt x="1329" y="1431"/>
                    <a:pt x="1969" y="2079"/>
                  </a:cubicBezTo>
                  <a:cubicBezTo>
                    <a:pt x="2160" y="2271"/>
                    <a:pt x="2260" y="2337"/>
                    <a:pt x="2308" y="2337"/>
                  </a:cubicBezTo>
                  <a:cubicBezTo>
                    <a:pt x="2317" y="2337"/>
                    <a:pt x="2324" y="2334"/>
                    <a:pt x="2330" y="2329"/>
                  </a:cubicBezTo>
                  <a:cubicBezTo>
                    <a:pt x="2358" y="2297"/>
                    <a:pt x="2289" y="2182"/>
                    <a:pt x="2075" y="1969"/>
                  </a:cubicBezTo>
                  <a:cubicBezTo>
                    <a:pt x="1436" y="1325"/>
                    <a:pt x="5" y="0"/>
                    <a:pt x="5" y="0"/>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1" name="Google Shape;2131;p16"/>
            <p:cNvSpPr/>
            <p:nvPr/>
          </p:nvSpPr>
          <p:spPr>
            <a:xfrm>
              <a:off x="1572125" y="3997275"/>
              <a:ext cx="58150" cy="57500"/>
            </a:xfrm>
            <a:custGeom>
              <a:avLst/>
              <a:gdLst/>
              <a:ahLst/>
              <a:cxnLst/>
              <a:rect l="l" t="t" r="r" b="b"/>
              <a:pathLst>
                <a:path w="2326" h="2300" extrusionOk="0">
                  <a:moveTo>
                    <a:pt x="4" y="0"/>
                  </a:moveTo>
                  <a:lnTo>
                    <a:pt x="4" y="0"/>
                  </a:lnTo>
                  <a:cubicBezTo>
                    <a:pt x="0" y="0"/>
                    <a:pt x="1304" y="1407"/>
                    <a:pt x="1940" y="2046"/>
                  </a:cubicBezTo>
                  <a:cubicBezTo>
                    <a:pt x="2128" y="2234"/>
                    <a:pt x="2227" y="2300"/>
                    <a:pt x="2274" y="2300"/>
                  </a:cubicBezTo>
                  <a:cubicBezTo>
                    <a:pt x="2284" y="2300"/>
                    <a:pt x="2291" y="2297"/>
                    <a:pt x="2297" y="2292"/>
                  </a:cubicBezTo>
                  <a:cubicBezTo>
                    <a:pt x="2325" y="2259"/>
                    <a:pt x="2260" y="2149"/>
                    <a:pt x="2051" y="1936"/>
                  </a:cubicBezTo>
                  <a:cubicBezTo>
                    <a:pt x="1411" y="1304"/>
                    <a:pt x="4" y="0"/>
                    <a:pt x="4" y="0"/>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2" name="Google Shape;2132;p16"/>
            <p:cNvSpPr/>
            <p:nvPr/>
          </p:nvSpPr>
          <p:spPr>
            <a:xfrm>
              <a:off x="1572825" y="3997975"/>
              <a:ext cx="57350" cy="56775"/>
            </a:xfrm>
            <a:custGeom>
              <a:avLst/>
              <a:gdLst/>
              <a:ahLst/>
              <a:cxnLst/>
              <a:rect l="l" t="t" r="r" b="b"/>
              <a:pathLst>
                <a:path w="2294" h="2271" extrusionOk="0">
                  <a:moveTo>
                    <a:pt x="5" y="1"/>
                  </a:moveTo>
                  <a:lnTo>
                    <a:pt x="5" y="1"/>
                  </a:lnTo>
                  <a:cubicBezTo>
                    <a:pt x="1" y="1"/>
                    <a:pt x="1293" y="1391"/>
                    <a:pt x="1920" y="2018"/>
                  </a:cubicBezTo>
                  <a:cubicBezTo>
                    <a:pt x="2107" y="2208"/>
                    <a:pt x="2206" y="2270"/>
                    <a:pt x="2250" y="2270"/>
                  </a:cubicBezTo>
                  <a:cubicBezTo>
                    <a:pt x="2258" y="2270"/>
                    <a:pt x="2264" y="2268"/>
                    <a:pt x="2269" y="2264"/>
                  </a:cubicBezTo>
                  <a:cubicBezTo>
                    <a:pt x="2293" y="2236"/>
                    <a:pt x="2228" y="2121"/>
                    <a:pt x="2023" y="1916"/>
                  </a:cubicBezTo>
                  <a:cubicBezTo>
                    <a:pt x="1395" y="1288"/>
                    <a:pt x="5" y="1"/>
                    <a:pt x="5" y="1"/>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3" name="Google Shape;2133;p16"/>
            <p:cNvSpPr/>
            <p:nvPr/>
          </p:nvSpPr>
          <p:spPr>
            <a:xfrm>
              <a:off x="1573650" y="3998800"/>
              <a:ext cx="56525" cy="55800"/>
            </a:xfrm>
            <a:custGeom>
              <a:avLst/>
              <a:gdLst/>
              <a:ahLst/>
              <a:cxnLst/>
              <a:rect l="l" t="t" r="r" b="b"/>
              <a:pathLst>
                <a:path w="2261" h="2232" extrusionOk="0">
                  <a:moveTo>
                    <a:pt x="5" y="1"/>
                  </a:moveTo>
                  <a:cubicBezTo>
                    <a:pt x="1" y="1"/>
                    <a:pt x="1272" y="1370"/>
                    <a:pt x="1887" y="1985"/>
                  </a:cubicBezTo>
                  <a:cubicBezTo>
                    <a:pt x="2066" y="2164"/>
                    <a:pt x="2162" y="2232"/>
                    <a:pt x="2206" y="2232"/>
                  </a:cubicBezTo>
                  <a:cubicBezTo>
                    <a:pt x="2215" y="2232"/>
                    <a:pt x="2222" y="2229"/>
                    <a:pt x="2227" y="2223"/>
                  </a:cubicBezTo>
                  <a:cubicBezTo>
                    <a:pt x="2260" y="2198"/>
                    <a:pt x="2195" y="2088"/>
                    <a:pt x="1990" y="1883"/>
                  </a:cubicBezTo>
                  <a:cubicBezTo>
                    <a:pt x="1374" y="1268"/>
                    <a:pt x="5" y="1"/>
                    <a:pt x="5"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4" name="Google Shape;2134;p16"/>
            <p:cNvSpPr/>
            <p:nvPr/>
          </p:nvSpPr>
          <p:spPr>
            <a:xfrm>
              <a:off x="1574375" y="3999525"/>
              <a:ext cx="55800" cy="55150"/>
            </a:xfrm>
            <a:custGeom>
              <a:avLst/>
              <a:gdLst/>
              <a:ahLst/>
              <a:cxnLst/>
              <a:rect l="l" t="t" r="r" b="b"/>
              <a:pathLst>
                <a:path w="2232" h="2206" extrusionOk="0">
                  <a:moveTo>
                    <a:pt x="5" y="0"/>
                  </a:moveTo>
                  <a:cubicBezTo>
                    <a:pt x="0" y="0"/>
                    <a:pt x="1251" y="1349"/>
                    <a:pt x="1862" y="1960"/>
                  </a:cubicBezTo>
                  <a:cubicBezTo>
                    <a:pt x="2046" y="2141"/>
                    <a:pt x="2143" y="2206"/>
                    <a:pt x="2186" y="2206"/>
                  </a:cubicBezTo>
                  <a:cubicBezTo>
                    <a:pt x="2195" y="2206"/>
                    <a:pt x="2202" y="2203"/>
                    <a:pt x="2207" y="2198"/>
                  </a:cubicBezTo>
                  <a:cubicBezTo>
                    <a:pt x="2231" y="2169"/>
                    <a:pt x="2170" y="2063"/>
                    <a:pt x="1965" y="1858"/>
                  </a:cubicBezTo>
                  <a:cubicBezTo>
                    <a:pt x="1354" y="1251"/>
                    <a:pt x="5" y="0"/>
                    <a:pt x="5"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5" name="Google Shape;2135;p16"/>
            <p:cNvSpPr/>
            <p:nvPr/>
          </p:nvSpPr>
          <p:spPr>
            <a:xfrm>
              <a:off x="1575200" y="4000350"/>
              <a:ext cx="54975" cy="54325"/>
            </a:xfrm>
            <a:custGeom>
              <a:avLst/>
              <a:gdLst/>
              <a:ahLst/>
              <a:cxnLst/>
              <a:rect l="l" t="t" r="r" b="b"/>
              <a:pathLst>
                <a:path w="2199" h="2173" extrusionOk="0">
                  <a:moveTo>
                    <a:pt x="4" y="0"/>
                  </a:moveTo>
                  <a:lnTo>
                    <a:pt x="4" y="0"/>
                  </a:lnTo>
                  <a:cubicBezTo>
                    <a:pt x="0" y="0"/>
                    <a:pt x="1235" y="1329"/>
                    <a:pt x="1829" y="1931"/>
                  </a:cubicBezTo>
                  <a:cubicBezTo>
                    <a:pt x="2010" y="2109"/>
                    <a:pt x="2106" y="2173"/>
                    <a:pt x="2147" y="2173"/>
                  </a:cubicBezTo>
                  <a:cubicBezTo>
                    <a:pt x="2155" y="2173"/>
                    <a:pt x="2161" y="2170"/>
                    <a:pt x="2165" y="2165"/>
                  </a:cubicBezTo>
                  <a:cubicBezTo>
                    <a:pt x="2198" y="2136"/>
                    <a:pt x="2133" y="2030"/>
                    <a:pt x="1932" y="1829"/>
                  </a:cubicBezTo>
                  <a:cubicBezTo>
                    <a:pt x="1337" y="1230"/>
                    <a:pt x="4" y="0"/>
                    <a:pt x="4"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6" name="Google Shape;2136;p16"/>
            <p:cNvSpPr/>
            <p:nvPr/>
          </p:nvSpPr>
          <p:spPr>
            <a:xfrm>
              <a:off x="1575925" y="4001050"/>
              <a:ext cx="54250" cy="53500"/>
            </a:xfrm>
            <a:custGeom>
              <a:avLst/>
              <a:gdLst/>
              <a:ahLst/>
              <a:cxnLst/>
              <a:rect l="l" t="t" r="r" b="b"/>
              <a:pathLst>
                <a:path w="2170" h="2140" extrusionOk="0">
                  <a:moveTo>
                    <a:pt x="4" y="1"/>
                  </a:moveTo>
                  <a:cubicBezTo>
                    <a:pt x="0" y="1"/>
                    <a:pt x="1214" y="1313"/>
                    <a:pt x="1808" y="1899"/>
                  </a:cubicBezTo>
                  <a:cubicBezTo>
                    <a:pt x="1991" y="2079"/>
                    <a:pt x="2084" y="2139"/>
                    <a:pt x="2124" y="2139"/>
                  </a:cubicBezTo>
                  <a:cubicBezTo>
                    <a:pt x="2131" y="2139"/>
                    <a:pt x="2137" y="2137"/>
                    <a:pt x="2140" y="2133"/>
                  </a:cubicBezTo>
                  <a:cubicBezTo>
                    <a:pt x="2169" y="2108"/>
                    <a:pt x="2108" y="2002"/>
                    <a:pt x="1907" y="1801"/>
                  </a:cubicBezTo>
                  <a:cubicBezTo>
                    <a:pt x="1316" y="1210"/>
                    <a:pt x="4" y="1"/>
                    <a:pt x="4"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7" name="Google Shape;2137;p16"/>
            <p:cNvSpPr/>
            <p:nvPr/>
          </p:nvSpPr>
          <p:spPr>
            <a:xfrm>
              <a:off x="1576625" y="4001875"/>
              <a:ext cx="53450" cy="52700"/>
            </a:xfrm>
            <a:custGeom>
              <a:avLst/>
              <a:gdLst/>
              <a:ahLst/>
              <a:cxnLst/>
              <a:rect l="l" t="t" r="r" b="b"/>
              <a:pathLst>
                <a:path w="2138" h="2108" extrusionOk="0">
                  <a:moveTo>
                    <a:pt x="9" y="1"/>
                  </a:moveTo>
                  <a:cubicBezTo>
                    <a:pt x="1" y="1"/>
                    <a:pt x="1198" y="1292"/>
                    <a:pt x="1780" y="1870"/>
                  </a:cubicBezTo>
                  <a:cubicBezTo>
                    <a:pt x="1958" y="2044"/>
                    <a:pt x="2050" y="2108"/>
                    <a:pt x="2090" y="2108"/>
                  </a:cubicBezTo>
                  <a:cubicBezTo>
                    <a:pt x="2098" y="2108"/>
                    <a:pt x="2104" y="2105"/>
                    <a:pt x="2108" y="2100"/>
                  </a:cubicBezTo>
                  <a:cubicBezTo>
                    <a:pt x="2137" y="2075"/>
                    <a:pt x="2076" y="1969"/>
                    <a:pt x="1879" y="1772"/>
                  </a:cubicBezTo>
                  <a:cubicBezTo>
                    <a:pt x="1301" y="1194"/>
                    <a:pt x="9" y="1"/>
                    <a:pt x="9" y="1"/>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8" name="Google Shape;2138;p16"/>
            <p:cNvSpPr/>
            <p:nvPr/>
          </p:nvSpPr>
          <p:spPr>
            <a:xfrm>
              <a:off x="1577450" y="4002600"/>
              <a:ext cx="52725" cy="51975"/>
            </a:xfrm>
            <a:custGeom>
              <a:avLst/>
              <a:gdLst/>
              <a:ahLst/>
              <a:cxnLst/>
              <a:rect l="l" t="t" r="r" b="b"/>
              <a:pathLst>
                <a:path w="2109" h="2079" extrusionOk="0">
                  <a:moveTo>
                    <a:pt x="5" y="0"/>
                  </a:moveTo>
                  <a:cubicBezTo>
                    <a:pt x="1" y="0"/>
                    <a:pt x="1181" y="1271"/>
                    <a:pt x="1760" y="1841"/>
                  </a:cubicBezTo>
                  <a:cubicBezTo>
                    <a:pt x="1930" y="2015"/>
                    <a:pt x="2021" y="2079"/>
                    <a:pt x="2063" y="2079"/>
                  </a:cubicBezTo>
                  <a:cubicBezTo>
                    <a:pt x="2072" y="2079"/>
                    <a:pt x="2079" y="2076"/>
                    <a:pt x="2084" y="2071"/>
                  </a:cubicBezTo>
                  <a:cubicBezTo>
                    <a:pt x="2108" y="2046"/>
                    <a:pt x="2047" y="1944"/>
                    <a:pt x="1850" y="1751"/>
                  </a:cubicBezTo>
                  <a:cubicBezTo>
                    <a:pt x="1276" y="1177"/>
                    <a:pt x="5" y="0"/>
                    <a:pt x="5" y="0"/>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9" name="Google Shape;2139;p16"/>
            <p:cNvSpPr/>
            <p:nvPr/>
          </p:nvSpPr>
          <p:spPr>
            <a:xfrm>
              <a:off x="1578275" y="4003425"/>
              <a:ext cx="51800" cy="51150"/>
            </a:xfrm>
            <a:custGeom>
              <a:avLst/>
              <a:gdLst/>
              <a:ahLst/>
              <a:cxnLst/>
              <a:rect l="l" t="t" r="r" b="b"/>
              <a:pathLst>
                <a:path w="2072" h="2046" extrusionOk="0">
                  <a:moveTo>
                    <a:pt x="4" y="0"/>
                  </a:moveTo>
                  <a:cubicBezTo>
                    <a:pt x="0" y="0"/>
                    <a:pt x="1157" y="1251"/>
                    <a:pt x="1723" y="1813"/>
                  </a:cubicBezTo>
                  <a:cubicBezTo>
                    <a:pt x="1896" y="1983"/>
                    <a:pt x="1985" y="2046"/>
                    <a:pt x="2024" y="2046"/>
                  </a:cubicBezTo>
                  <a:cubicBezTo>
                    <a:pt x="2032" y="2046"/>
                    <a:pt x="2038" y="2043"/>
                    <a:pt x="2042" y="2038"/>
                  </a:cubicBezTo>
                  <a:cubicBezTo>
                    <a:pt x="2071" y="2013"/>
                    <a:pt x="2010" y="1907"/>
                    <a:pt x="1817" y="1718"/>
                  </a:cubicBezTo>
                  <a:cubicBezTo>
                    <a:pt x="1255" y="1152"/>
                    <a:pt x="4" y="0"/>
                    <a:pt x="4" y="0"/>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0" name="Google Shape;2140;p16"/>
            <p:cNvSpPr/>
            <p:nvPr/>
          </p:nvSpPr>
          <p:spPr>
            <a:xfrm>
              <a:off x="1579000" y="4004125"/>
              <a:ext cx="51075" cy="50425"/>
            </a:xfrm>
            <a:custGeom>
              <a:avLst/>
              <a:gdLst/>
              <a:ahLst/>
              <a:cxnLst/>
              <a:rect l="l" t="t" r="r" b="b"/>
              <a:pathLst>
                <a:path w="2043" h="2017" extrusionOk="0">
                  <a:moveTo>
                    <a:pt x="4" y="1"/>
                  </a:moveTo>
                  <a:lnTo>
                    <a:pt x="4" y="1"/>
                  </a:lnTo>
                  <a:cubicBezTo>
                    <a:pt x="0" y="1"/>
                    <a:pt x="1136" y="1231"/>
                    <a:pt x="1698" y="1785"/>
                  </a:cubicBezTo>
                  <a:cubicBezTo>
                    <a:pt x="1870" y="1957"/>
                    <a:pt x="1958" y="2016"/>
                    <a:pt x="1997" y="2016"/>
                  </a:cubicBezTo>
                  <a:cubicBezTo>
                    <a:pt x="2004" y="2016"/>
                    <a:pt x="2009" y="2014"/>
                    <a:pt x="2013" y="2010"/>
                  </a:cubicBezTo>
                  <a:cubicBezTo>
                    <a:pt x="2042" y="1985"/>
                    <a:pt x="1981" y="1883"/>
                    <a:pt x="1788" y="1694"/>
                  </a:cubicBezTo>
                  <a:cubicBezTo>
                    <a:pt x="1234" y="1141"/>
                    <a:pt x="4" y="1"/>
                    <a:pt x="4" y="1"/>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1" name="Google Shape;2141;p16"/>
            <p:cNvSpPr/>
            <p:nvPr/>
          </p:nvSpPr>
          <p:spPr>
            <a:xfrm>
              <a:off x="1579800" y="4004950"/>
              <a:ext cx="50150" cy="49600"/>
            </a:xfrm>
            <a:custGeom>
              <a:avLst/>
              <a:gdLst/>
              <a:ahLst/>
              <a:cxnLst/>
              <a:rect l="l" t="t" r="r" b="b"/>
              <a:pathLst>
                <a:path w="2006" h="1984" extrusionOk="0">
                  <a:moveTo>
                    <a:pt x="5" y="1"/>
                  </a:moveTo>
                  <a:cubicBezTo>
                    <a:pt x="1" y="1"/>
                    <a:pt x="1120" y="1210"/>
                    <a:pt x="1670" y="1756"/>
                  </a:cubicBezTo>
                  <a:cubicBezTo>
                    <a:pt x="1838" y="1924"/>
                    <a:pt x="1926" y="1983"/>
                    <a:pt x="1965" y="1983"/>
                  </a:cubicBezTo>
                  <a:cubicBezTo>
                    <a:pt x="1972" y="1983"/>
                    <a:pt x="1977" y="1981"/>
                    <a:pt x="1981" y="1977"/>
                  </a:cubicBezTo>
                  <a:cubicBezTo>
                    <a:pt x="2006" y="1952"/>
                    <a:pt x="1953" y="1854"/>
                    <a:pt x="1760" y="1665"/>
                  </a:cubicBezTo>
                  <a:cubicBezTo>
                    <a:pt x="1215" y="1116"/>
                    <a:pt x="5" y="1"/>
                    <a:pt x="5"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2" name="Google Shape;2142;p16"/>
            <p:cNvSpPr/>
            <p:nvPr/>
          </p:nvSpPr>
          <p:spPr>
            <a:xfrm>
              <a:off x="1580525" y="4005675"/>
              <a:ext cx="49325" cy="48775"/>
            </a:xfrm>
            <a:custGeom>
              <a:avLst/>
              <a:gdLst/>
              <a:ahLst/>
              <a:cxnLst/>
              <a:rect l="l" t="t" r="r" b="b"/>
              <a:pathLst>
                <a:path w="1973" h="1951" extrusionOk="0">
                  <a:moveTo>
                    <a:pt x="5" y="0"/>
                  </a:moveTo>
                  <a:lnTo>
                    <a:pt x="5" y="0"/>
                  </a:lnTo>
                  <a:cubicBezTo>
                    <a:pt x="1" y="0"/>
                    <a:pt x="1104" y="1189"/>
                    <a:pt x="1645" y="1723"/>
                  </a:cubicBezTo>
                  <a:cubicBezTo>
                    <a:pt x="1814" y="1891"/>
                    <a:pt x="1898" y="1950"/>
                    <a:pt x="1936" y="1950"/>
                  </a:cubicBezTo>
                  <a:cubicBezTo>
                    <a:pt x="1943" y="1950"/>
                    <a:pt x="1948" y="1948"/>
                    <a:pt x="1952" y="1944"/>
                  </a:cubicBezTo>
                  <a:cubicBezTo>
                    <a:pt x="1973" y="1919"/>
                    <a:pt x="1920" y="1821"/>
                    <a:pt x="1735" y="1636"/>
                  </a:cubicBezTo>
                  <a:cubicBezTo>
                    <a:pt x="1194" y="1103"/>
                    <a:pt x="5" y="0"/>
                    <a:pt x="5" y="0"/>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3" name="Google Shape;2143;p16"/>
            <p:cNvSpPr/>
            <p:nvPr/>
          </p:nvSpPr>
          <p:spPr>
            <a:xfrm>
              <a:off x="1581350" y="4006500"/>
              <a:ext cx="48500" cy="48100"/>
            </a:xfrm>
            <a:custGeom>
              <a:avLst/>
              <a:gdLst/>
              <a:ahLst/>
              <a:cxnLst/>
              <a:rect l="l" t="t" r="r" b="b"/>
              <a:pathLst>
                <a:path w="1940" h="1924" extrusionOk="0">
                  <a:moveTo>
                    <a:pt x="0" y="0"/>
                  </a:moveTo>
                  <a:lnTo>
                    <a:pt x="0" y="0"/>
                  </a:lnTo>
                  <a:cubicBezTo>
                    <a:pt x="1" y="0"/>
                    <a:pt x="1079" y="1169"/>
                    <a:pt x="1608" y="1702"/>
                  </a:cubicBezTo>
                  <a:cubicBezTo>
                    <a:pt x="1772" y="1866"/>
                    <a:pt x="1856" y="1923"/>
                    <a:pt x="1895" y="1923"/>
                  </a:cubicBezTo>
                  <a:cubicBezTo>
                    <a:pt x="1904" y="1923"/>
                    <a:pt x="1911" y="1920"/>
                    <a:pt x="1915" y="1915"/>
                  </a:cubicBezTo>
                  <a:cubicBezTo>
                    <a:pt x="1940" y="1890"/>
                    <a:pt x="1887" y="1792"/>
                    <a:pt x="1702" y="1608"/>
                  </a:cubicBezTo>
                  <a:cubicBezTo>
                    <a:pt x="1169" y="1083"/>
                    <a:pt x="1" y="0"/>
                    <a:pt x="0"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4" name="Google Shape;2144;p16"/>
            <p:cNvSpPr/>
            <p:nvPr/>
          </p:nvSpPr>
          <p:spPr>
            <a:xfrm>
              <a:off x="1582075" y="4007200"/>
              <a:ext cx="47675" cy="47400"/>
            </a:xfrm>
            <a:custGeom>
              <a:avLst/>
              <a:gdLst/>
              <a:ahLst/>
              <a:cxnLst/>
              <a:rect l="l" t="t" r="r" b="b"/>
              <a:pathLst>
                <a:path w="1907" h="1896" extrusionOk="0">
                  <a:moveTo>
                    <a:pt x="0" y="1"/>
                  </a:moveTo>
                  <a:cubicBezTo>
                    <a:pt x="0" y="1"/>
                    <a:pt x="1066" y="1149"/>
                    <a:pt x="1579" y="1678"/>
                  </a:cubicBezTo>
                  <a:cubicBezTo>
                    <a:pt x="1736" y="1838"/>
                    <a:pt x="1819" y="1895"/>
                    <a:pt x="1860" y="1895"/>
                  </a:cubicBezTo>
                  <a:cubicBezTo>
                    <a:pt x="1870" y="1895"/>
                    <a:pt x="1877" y="1892"/>
                    <a:pt x="1882" y="1887"/>
                  </a:cubicBezTo>
                  <a:cubicBezTo>
                    <a:pt x="1907" y="1862"/>
                    <a:pt x="1849" y="1764"/>
                    <a:pt x="1669" y="1588"/>
                  </a:cubicBezTo>
                  <a:cubicBezTo>
                    <a:pt x="1152" y="1063"/>
                    <a:pt x="0" y="1"/>
                    <a:pt x="0"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5" name="Google Shape;2145;p16"/>
            <p:cNvSpPr/>
            <p:nvPr/>
          </p:nvSpPr>
          <p:spPr>
            <a:xfrm>
              <a:off x="1582875" y="4008025"/>
              <a:ext cx="46875" cy="46425"/>
            </a:xfrm>
            <a:custGeom>
              <a:avLst/>
              <a:gdLst/>
              <a:ahLst/>
              <a:cxnLst/>
              <a:rect l="l" t="t" r="r" b="b"/>
              <a:pathLst>
                <a:path w="1875" h="1857" extrusionOk="0">
                  <a:moveTo>
                    <a:pt x="1" y="1"/>
                  </a:moveTo>
                  <a:cubicBezTo>
                    <a:pt x="1" y="1"/>
                    <a:pt x="1" y="1"/>
                    <a:pt x="1" y="1"/>
                  </a:cubicBezTo>
                  <a:cubicBezTo>
                    <a:pt x="1" y="1"/>
                    <a:pt x="1046" y="1128"/>
                    <a:pt x="1551" y="1641"/>
                  </a:cubicBezTo>
                  <a:cubicBezTo>
                    <a:pt x="1714" y="1801"/>
                    <a:pt x="1796" y="1856"/>
                    <a:pt x="1833" y="1856"/>
                  </a:cubicBezTo>
                  <a:cubicBezTo>
                    <a:pt x="1840" y="1856"/>
                    <a:pt x="1846" y="1854"/>
                    <a:pt x="1850" y="1850"/>
                  </a:cubicBezTo>
                  <a:cubicBezTo>
                    <a:pt x="1875" y="1825"/>
                    <a:pt x="1817" y="1731"/>
                    <a:pt x="1641" y="1555"/>
                  </a:cubicBezTo>
                  <a:cubicBezTo>
                    <a:pt x="1134" y="1047"/>
                    <a:pt x="9" y="1"/>
                    <a:pt x="1" y="1"/>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6" name="Google Shape;2146;p16"/>
            <p:cNvSpPr/>
            <p:nvPr/>
          </p:nvSpPr>
          <p:spPr>
            <a:xfrm>
              <a:off x="1583600" y="4008750"/>
              <a:ext cx="46150" cy="45700"/>
            </a:xfrm>
            <a:custGeom>
              <a:avLst/>
              <a:gdLst/>
              <a:ahLst/>
              <a:cxnLst/>
              <a:rect l="l" t="t" r="r" b="b"/>
              <a:pathLst>
                <a:path w="1846" h="1828" extrusionOk="0">
                  <a:moveTo>
                    <a:pt x="1" y="0"/>
                  </a:moveTo>
                  <a:cubicBezTo>
                    <a:pt x="1" y="0"/>
                    <a:pt x="1" y="0"/>
                    <a:pt x="1" y="0"/>
                  </a:cubicBezTo>
                  <a:cubicBezTo>
                    <a:pt x="1" y="0"/>
                    <a:pt x="1026" y="1107"/>
                    <a:pt x="1530" y="1616"/>
                  </a:cubicBezTo>
                  <a:cubicBezTo>
                    <a:pt x="1687" y="1773"/>
                    <a:pt x="1767" y="1827"/>
                    <a:pt x="1804" y="1827"/>
                  </a:cubicBezTo>
                  <a:cubicBezTo>
                    <a:pt x="1811" y="1827"/>
                    <a:pt x="1817" y="1825"/>
                    <a:pt x="1821" y="1821"/>
                  </a:cubicBezTo>
                  <a:cubicBezTo>
                    <a:pt x="1846" y="1800"/>
                    <a:pt x="1797" y="1710"/>
                    <a:pt x="1616" y="1530"/>
                  </a:cubicBezTo>
                  <a:cubicBezTo>
                    <a:pt x="1113" y="1026"/>
                    <a:pt x="9" y="0"/>
                    <a:pt x="1" y="0"/>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7" name="Google Shape;2147;p16"/>
            <p:cNvSpPr/>
            <p:nvPr/>
          </p:nvSpPr>
          <p:spPr>
            <a:xfrm>
              <a:off x="1584325" y="4009575"/>
              <a:ext cx="45325" cy="44875"/>
            </a:xfrm>
            <a:custGeom>
              <a:avLst/>
              <a:gdLst/>
              <a:ahLst/>
              <a:cxnLst/>
              <a:rect l="l" t="t" r="r" b="b"/>
              <a:pathLst>
                <a:path w="1813" h="1795" extrusionOk="0">
                  <a:moveTo>
                    <a:pt x="0" y="0"/>
                  </a:moveTo>
                  <a:cubicBezTo>
                    <a:pt x="0" y="0"/>
                    <a:pt x="0" y="0"/>
                    <a:pt x="0" y="0"/>
                  </a:cubicBezTo>
                  <a:cubicBezTo>
                    <a:pt x="0" y="0"/>
                    <a:pt x="1013" y="1091"/>
                    <a:pt x="1505" y="1583"/>
                  </a:cubicBezTo>
                  <a:cubicBezTo>
                    <a:pt x="1658" y="1740"/>
                    <a:pt x="1738" y="1794"/>
                    <a:pt x="1775" y="1794"/>
                  </a:cubicBezTo>
                  <a:cubicBezTo>
                    <a:pt x="1782" y="1794"/>
                    <a:pt x="1788" y="1792"/>
                    <a:pt x="1792" y="1788"/>
                  </a:cubicBezTo>
                  <a:cubicBezTo>
                    <a:pt x="1813" y="1767"/>
                    <a:pt x="1759" y="1677"/>
                    <a:pt x="1587" y="1501"/>
                  </a:cubicBezTo>
                  <a:cubicBezTo>
                    <a:pt x="1096" y="1006"/>
                    <a:pt x="13" y="0"/>
                    <a:pt x="0" y="0"/>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8" name="Google Shape;2148;p16"/>
            <p:cNvSpPr/>
            <p:nvPr/>
          </p:nvSpPr>
          <p:spPr>
            <a:xfrm>
              <a:off x="1585150" y="4010275"/>
              <a:ext cx="44600" cy="44175"/>
            </a:xfrm>
            <a:custGeom>
              <a:avLst/>
              <a:gdLst/>
              <a:ahLst/>
              <a:cxnLst/>
              <a:rect l="l" t="t" r="r" b="b"/>
              <a:pathLst>
                <a:path w="1784" h="1767" extrusionOk="0">
                  <a:moveTo>
                    <a:pt x="0" y="1"/>
                  </a:moveTo>
                  <a:cubicBezTo>
                    <a:pt x="0" y="1"/>
                    <a:pt x="0" y="1"/>
                    <a:pt x="0" y="1"/>
                  </a:cubicBezTo>
                  <a:cubicBezTo>
                    <a:pt x="0" y="1"/>
                    <a:pt x="988" y="1075"/>
                    <a:pt x="1472" y="1559"/>
                  </a:cubicBezTo>
                  <a:cubicBezTo>
                    <a:pt x="1625" y="1712"/>
                    <a:pt x="1705" y="1766"/>
                    <a:pt x="1742" y="1766"/>
                  </a:cubicBezTo>
                  <a:cubicBezTo>
                    <a:pt x="1749" y="1766"/>
                    <a:pt x="1755" y="1764"/>
                    <a:pt x="1759" y="1760"/>
                  </a:cubicBezTo>
                  <a:cubicBezTo>
                    <a:pt x="1784" y="1735"/>
                    <a:pt x="1735" y="1649"/>
                    <a:pt x="1558" y="1473"/>
                  </a:cubicBezTo>
                  <a:cubicBezTo>
                    <a:pt x="1071" y="994"/>
                    <a:pt x="9" y="1"/>
                    <a:pt x="0" y="1"/>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9" name="Google Shape;2149;p16"/>
            <p:cNvSpPr/>
            <p:nvPr/>
          </p:nvSpPr>
          <p:spPr>
            <a:xfrm>
              <a:off x="1585950" y="4011100"/>
              <a:ext cx="43700" cy="43325"/>
            </a:xfrm>
            <a:custGeom>
              <a:avLst/>
              <a:gdLst/>
              <a:ahLst/>
              <a:cxnLst/>
              <a:rect l="l" t="t" r="r" b="b"/>
              <a:pathLst>
                <a:path w="1748" h="1733" extrusionOk="0">
                  <a:moveTo>
                    <a:pt x="1" y="1"/>
                  </a:moveTo>
                  <a:cubicBezTo>
                    <a:pt x="1" y="1"/>
                    <a:pt x="1" y="1"/>
                    <a:pt x="1" y="1"/>
                  </a:cubicBezTo>
                  <a:cubicBezTo>
                    <a:pt x="1" y="1"/>
                    <a:pt x="969" y="1050"/>
                    <a:pt x="1444" y="1526"/>
                  </a:cubicBezTo>
                  <a:cubicBezTo>
                    <a:pt x="1599" y="1681"/>
                    <a:pt x="1679" y="1732"/>
                    <a:pt x="1713" y="1732"/>
                  </a:cubicBezTo>
                  <a:cubicBezTo>
                    <a:pt x="1719" y="1732"/>
                    <a:pt x="1724" y="1730"/>
                    <a:pt x="1727" y="1727"/>
                  </a:cubicBezTo>
                  <a:cubicBezTo>
                    <a:pt x="1748" y="1702"/>
                    <a:pt x="1694" y="1616"/>
                    <a:pt x="1526" y="1444"/>
                  </a:cubicBezTo>
                  <a:cubicBezTo>
                    <a:pt x="1052" y="969"/>
                    <a:pt x="9" y="1"/>
                    <a:pt x="1"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0" name="Google Shape;2150;p16"/>
            <p:cNvSpPr/>
            <p:nvPr/>
          </p:nvSpPr>
          <p:spPr>
            <a:xfrm>
              <a:off x="1586675" y="4011825"/>
              <a:ext cx="43075" cy="42600"/>
            </a:xfrm>
            <a:custGeom>
              <a:avLst/>
              <a:gdLst/>
              <a:ahLst/>
              <a:cxnLst/>
              <a:rect l="l" t="t" r="r" b="b"/>
              <a:pathLst>
                <a:path w="1723" h="1704" extrusionOk="0">
                  <a:moveTo>
                    <a:pt x="1" y="0"/>
                  </a:moveTo>
                  <a:cubicBezTo>
                    <a:pt x="1" y="0"/>
                    <a:pt x="1" y="0"/>
                    <a:pt x="1" y="0"/>
                  </a:cubicBezTo>
                  <a:cubicBezTo>
                    <a:pt x="1" y="0"/>
                    <a:pt x="956" y="1030"/>
                    <a:pt x="1419" y="1501"/>
                  </a:cubicBezTo>
                  <a:cubicBezTo>
                    <a:pt x="1571" y="1653"/>
                    <a:pt x="1650" y="1703"/>
                    <a:pt x="1684" y="1703"/>
                  </a:cubicBezTo>
                  <a:cubicBezTo>
                    <a:pt x="1690" y="1703"/>
                    <a:pt x="1695" y="1701"/>
                    <a:pt x="1698" y="1698"/>
                  </a:cubicBezTo>
                  <a:cubicBezTo>
                    <a:pt x="1723" y="1677"/>
                    <a:pt x="1674" y="1591"/>
                    <a:pt x="1501" y="1419"/>
                  </a:cubicBezTo>
                  <a:cubicBezTo>
                    <a:pt x="1031" y="953"/>
                    <a:pt x="9" y="0"/>
                    <a:pt x="1"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1" name="Google Shape;2151;p16"/>
            <p:cNvSpPr/>
            <p:nvPr/>
          </p:nvSpPr>
          <p:spPr>
            <a:xfrm>
              <a:off x="1587500" y="4012650"/>
              <a:ext cx="42150" cy="41650"/>
            </a:xfrm>
            <a:custGeom>
              <a:avLst/>
              <a:gdLst/>
              <a:ahLst/>
              <a:cxnLst/>
              <a:rect l="l" t="t" r="r" b="b"/>
              <a:pathLst>
                <a:path w="1686" h="1666" extrusionOk="0">
                  <a:moveTo>
                    <a:pt x="0" y="0"/>
                  </a:moveTo>
                  <a:cubicBezTo>
                    <a:pt x="0" y="0"/>
                    <a:pt x="0" y="0"/>
                    <a:pt x="0" y="0"/>
                  </a:cubicBezTo>
                  <a:cubicBezTo>
                    <a:pt x="0" y="0"/>
                    <a:pt x="931" y="1009"/>
                    <a:pt x="1395" y="1464"/>
                  </a:cubicBezTo>
                  <a:cubicBezTo>
                    <a:pt x="1539" y="1616"/>
                    <a:pt x="1617" y="1666"/>
                    <a:pt x="1651" y="1666"/>
                  </a:cubicBezTo>
                  <a:cubicBezTo>
                    <a:pt x="1657" y="1666"/>
                    <a:pt x="1662" y="1664"/>
                    <a:pt x="1665" y="1661"/>
                  </a:cubicBezTo>
                  <a:cubicBezTo>
                    <a:pt x="1686" y="1640"/>
                    <a:pt x="1632" y="1550"/>
                    <a:pt x="1468" y="1386"/>
                  </a:cubicBezTo>
                  <a:cubicBezTo>
                    <a:pt x="1010" y="932"/>
                    <a:pt x="9" y="0"/>
                    <a:pt x="0"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2" name="Google Shape;2152;p16"/>
            <p:cNvSpPr/>
            <p:nvPr/>
          </p:nvSpPr>
          <p:spPr>
            <a:xfrm>
              <a:off x="1588225" y="4013350"/>
              <a:ext cx="41225" cy="41075"/>
            </a:xfrm>
            <a:custGeom>
              <a:avLst/>
              <a:gdLst/>
              <a:ahLst/>
              <a:cxnLst/>
              <a:rect l="l" t="t" r="r" b="b"/>
              <a:pathLst>
                <a:path w="1649" h="1643" extrusionOk="0">
                  <a:moveTo>
                    <a:pt x="0" y="1"/>
                  </a:moveTo>
                  <a:cubicBezTo>
                    <a:pt x="0" y="1"/>
                    <a:pt x="0" y="1"/>
                    <a:pt x="0" y="1"/>
                  </a:cubicBezTo>
                  <a:cubicBezTo>
                    <a:pt x="0" y="1"/>
                    <a:pt x="914" y="993"/>
                    <a:pt x="1357" y="1448"/>
                  </a:cubicBezTo>
                  <a:cubicBezTo>
                    <a:pt x="1509" y="1593"/>
                    <a:pt x="1582" y="1642"/>
                    <a:pt x="1614" y="1642"/>
                  </a:cubicBezTo>
                  <a:cubicBezTo>
                    <a:pt x="1620" y="1642"/>
                    <a:pt x="1625" y="1640"/>
                    <a:pt x="1628" y="1637"/>
                  </a:cubicBezTo>
                  <a:cubicBezTo>
                    <a:pt x="1648" y="1612"/>
                    <a:pt x="1603" y="1530"/>
                    <a:pt x="1439" y="1366"/>
                  </a:cubicBezTo>
                  <a:cubicBezTo>
                    <a:pt x="989" y="916"/>
                    <a:pt x="9" y="1"/>
                    <a:pt x="0"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3" name="Google Shape;2153;p16"/>
            <p:cNvSpPr/>
            <p:nvPr/>
          </p:nvSpPr>
          <p:spPr>
            <a:xfrm>
              <a:off x="1589025" y="4014175"/>
              <a:ext cx="40625" cy="40250"/>
            </a:xfrm>
            <a:custGeom>
              <a:avLst/>
              <a:gdLst/>
              <a:ahLst/>
              <a:cxnLst/>
              <a:rect l="l" t="t" r="r" b="b"/>
              <a:pathLst>
                <a:path w="1625" h="1610" extrusionOk="0">
                  <a:moveTo>
                    <a:pt x="1" y="1"/>
                  </a:moveTo>
                  <a:cubicBezTo>
                    <a:pt x="1" y="1"/>
                    <a:pt x="1" y="1"/>
                    <a:pt x="1" y="1"/>
                  </a:cubicBezTo>
                  <a:cubicBezTo>
                    <a:pt x="1" y="1"/>
                    <a:pt x="895" y="968"/>
                    <a:pt x="1338" y="1415"/>
                  </a:cubicBezTo>
                  <a:cubicBezTo>
                    <a:pt x="1482" y="1560"/>
                    <a:pt x="1557" y="1609"/>
                    <a:pt x="1590" y="1609"/>
                  </a:cubicBezTo>
                  <a:cubicBezTo>
                    <a:pt x="1596" y="1609"/>
                    <a:pt x="1601" y="1607"/>
                    <a:pt x="1604" y="1604"/>
                  </a:cubicBezTo>
                  <a:cubicBezTo>
                    <a:pt x="1625" y="1583"/>
                    <a:pt x="1580" y="1501"/>
                    <a:pt x="1416" y="1337"/>
                  </a:cubicBezTo>
                  <a:cubicBezTo>
                    <a:pt x="974" y="892"/>
                    <a:pt x="9" y="1"/>
                    <a:pt x="1" y="1"/>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4" name="Google Shape;2154;p16"/>
            <p:cNvSpPr/>
            <p:nvPr/>
          </p:nvSpPr>
          <p:spPr>
            <a:xfrm>
              <a:off x="1589750" y="4014900"/>
              <a:ext cx="39800" cy="39400"/>
            </a:xfrm>
            <a:custGeom>
              <a:avLst/>
              <a:gdLst/>
              <a:ahLst/>
              <a:cxnLst/>
              <a:rect l="l" t="t" r="r" b="b"/>
              <a:pathLst>
                <a:path w="1592" h="1576" extrusionOk="0">
                  <a:moveTo>
                    <a:pt x="1" y="0"/>
                  </a:moveTo>
                  <a:cubicBezTo>
                    <a:pt x="1" y="0"/>
                    <a:pt x="1" y="0"/>
                    <a:pt x="1" y="0"/>
                  </a:cubicBezTo>
                  <a:cubicBezTo>
                    <a:pt x="1" y="0"/>
                    <a:pt x="878" y="952"/>
                    <a:pt x="1309" y="1386"/>
                  </a:cubicBezTo>
                  <a:cubicBezTo>
                    <a:pt x="1450" y="1527"/>
                    <a:pt x="1521" y="1576"/>
                    <a:pt x="1553" y="1576"/>
                  </a:cubicBezTo>
                  <a:cubicBezTo>
                    <a:pt x="1559" y="1576"/>
                    <a:pt x="1564" y="1574"/>
                    <a:pt x="1567" y="1571"/>
                  </a:cubicBezTo>
                  <a:cubicBezTo>
                    <a:pt x="1592" y="1550"/>
                    <a:pt x="1542" y="1468"/>
                    <a:pt x="1387" y="1308"/>
                  </a:cubicBezTo>
                  <a:cubicBezTo>
                    <a:pt x="953" y="879"/>
                    <a:pt x="9" y="0"/>
                    <a:pt x="1"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5" name="Google Shape;2155;p16"/>
            <p:cNvSpPr/>
            <p:nvPr/>
          </p:nvSpPr>
          <p:spPr>
            <a:xfrm>
              <a:off x="1590575" y="4015725"/>
              <a:ext cx="39075" cy="38575"/>
            </a:xfrm>
            <a:custGeom>
              <a:avLst/>
              <a:gdLst/>
              <a:ahLst/>
              <a:cxnLst/>
              <a:rect l="l" t="t" r="r" b="b"/>
              <a:pathLst>
                <a:path w="1563" h="1543" extrusionOk="0">
                  <a:moveTo>
                    <a:pt x="0" y="0"/>
                  </a:moveTo>
                  <a:cubicBezTo>
                    <a:pt x="0" y="0"/>
                    <a:pt x="0" y="0"/>
                    <a:pt x="0" y="0"/>
                  </a:cubicBezTo>
                  <a:cubicBezTo>
                    <a:pt x="0" y="0"/>
                    <a:pt x="853" y="927"/>
                    <a:pt x="1284" y="1353"/>
                  </a:cubicBezTo>
                  <a:cubicBezTo>
                    <a:pt x="1428" y="1494"/>
                    <a:pt x="1498" y="1543"/>
                    <a:pt x="1528" y="1543"/>
                  </a:cubicBezTo>
                  <a:cubicBezTo>
                    <a:pt x="1534" y="1543"/>
                    <a:pt x="1539" y="1541"/>
                    <a:pt x="1542" y="1538"/>
                  </a:cubicBezTo>
                  <a:cubicBezTo>
                    <a:pt x="1563" y="1517"/>
                    <a:pt x="1518" y="1439"/>
                    <a:pt x="1358" y="1280"/>
                  </a:cubicBezTo>
                  <a:cubicBezTo>
                    <a:pt x="932" y="854"/>
                    <a:pt x="9" y="0"/>
                    <a:pt x="0" y="0"/>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6" name="Google Shape;2156;p16"/>
            <p:cNvSpPr/>
            <p:nvPr/>
          </p:nvSpPr>
          <p:spPr>
            <a:xfrm>
              <a:off x="1591300" y="4016425"/>
              <a:ext cx="38250" cy="38000"/>
            </a:xfrm>
            <a:custGeom>
              <a:avLst/>
              <a:gdLst/>
              <a:ahLst/>
              <a:cxnLst/>
              <a:rect l="l" t="t" r="r" b="b"/>
              <a:pathLst>
                <a:path w="1530" h="1520" extrusionOk="0">
                  <a:moveTo>
                    <a:pt x="0" y="1"/>
                  </a:moveTo>
                  <a:cubicBezTo>
                    <a:pt x="0" y="1"/>
                    <a:pt x="0" y="1"/>
                    <a:pt x="0" y="1"/>
                  </a:cubicBezTo>
                  <a:cubicBezTo>
                    <a:pt x="0" y="1"/>
                    <a:pt x="841" y="911"/>
                    <a:pt x="1251" y="1334"/>
                  </a:cubicBezTo>
                  <a:cubicBezTo>
                    <a:pt x="1392" y="1471"/>
                    <a:pt x="1463" y="1519"/>
                    <a:pt x="1495" y="1519"/>
                  </a:cubicBezTo>
                  <a:cubicBezTo>
                    <a:pt x="1501" y="1519"/>
                    <a:pt x="1506" y="1517"/>
                    <a:pt x="1509" y="1514"/>
                  </a:cubicBezTo>
                  <a:cubicBezTo>
                    <a:pt x="1530" y="1493"/>
                    <a:pt x="1480" y="1411"/>
                    <a:pt x="1329" y="1256"/>
                  </a:cubicBezTo>
                  <a:cubicBezTo>
                    <a:pt x="916" y="838"/>
                    <a:pt x="9" y="1"/>
                    <a:pt x="0" y="1"/>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7" name="Google Shape;2157;p16"/>
            <p:cNvSpPr/>
            <p:nvPr/>
          </p:nvSpPr>
          <p:spPr>
            <a:xfrm>
              <a:off x="1592000" y="4017250"/>
              <a:ext cx="37550" cy="37075"/>
            </a:xfrm>
            <a:custGeom>
              <a:avLst/>
              <a:gdLst/>
              <a:ahLst/>
              <a:cxnLst/>
              <a:rect l="l" t="t" r="r" b="b"/>
              <a:pathLst>
                <a:path w="1502" h="1483" extrusionOk="0">
                  <a:moveTo>
                    <a:pt x="1" y="1"/>
                  </a:moveTo>
                  <a:cubicBezTo>
                    <a:pt x="1" y="1"/>
                    <a:pt x="1" y="1"/>
                    <a:pt x="1" y="1"/>
                  </a:cubicBezTo>
                  <a:cubicBezTo>
                    <a:pt x="1" y="1"/>
                    <a:pt x="821" y="890"/>
                    <a:pt x="1227" y="1301"/>
                  </a:cubicBezTo>
                  <a:cubicBezTo>
                    <a:pt x="1364" y="1434"/>
                    <a:pt x="1435" y="1482"/>
                    <a:pt x="1467" y="1482"/>
                  </a:cubicBezTo>
                  <a:cubicBezTo>
                    <a:pt x="1473" y="1482"/>
                    <a:pt x="1478" y="1480"/>
                    <a:pt x="1481" y="1477"/>
                  </a:cubicBezTo>
                  <a:cubicBezTo>
                    <a:pt x="1502" y="1456"/>
                    <a:pt x="1461" y="1378"/>
                    <a:pt x="1305" y="1227"/>
                  </a:cubicBezTo>
                  <a:cubicBezTo>
                    <a:pt x="896" y="822"/>
                    <a:pt x="13" y="1"/>
                    <a:pt x="1" y="1"/>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8" name="Google Shape;2158;p16"/>
            <p:cNvSpPr/>
            <p:nvPr/>
          </p:nvSpPr>
          <p:spPr>
            <a:xfrm>
              <a:off x="1592825" y="4017975"/>
              <a:ext cx="36725" cy="36350"/>
            </a:xfrm>
            <a:custGeom>
              <a:avLst/>
              <a:gdLst/>
              <a:ahLst/>
              <a:cxnLst/>
              <a:rect l="l" t="t" r="r" b="b"/>
              <a:pathLst>
                <a:path w="1469" h="1454" extrusionOk="0">
                  <a:moveTo>
                    <a:pt x="1" y="0"/>
                  </a:moveTo>
                  <a:cubicBezTo>
                    <a:pt x="1" y="0"/>
                    <a:pt x="1" y="0"/>
                    <a:pt x="1" y="0"/>
                  </a:cubicBezTo>
                  <a:cubicBezTo>
                    <a:pt x="1" y="0"/>
                    <a:pt x="800" y="874"/>
                    <a:pt x="1202" y="1272"/>
                  </a:cubicBezTo>
                  <a:cubicBezTo>
                    <a:pt x="1338" y="1408"/>
                    <a:pt x="1404" y="1453"/>
                    <a:pt x="1434" y="1453"/>
                  </a:cubicBezTo>
                  <a:cubicBezTo>
                    <a:pt x="1440" y="1453"/>
                    <a:pt x="1445" y="1451"/>
                    <a:pt x="1448" y="1448"/>
                  </a:cubicBezTo>
                  <a:cubicBezTo>
                    <a:pt x="1469" y="1427"/>
                    <a:pt x="1428" y="1354"/>
                    <a:pt x="1272" y="1202"/>
                  </a:cubicBezTo>
                  <a:cubicBezTo>
                    <a:pt x="875" y="801"/>
                    <a:pt x="9" y="0"/>
                    <a:pt x="1" y="0"/>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9" name="Google Shape;2159;p16"/>
            <p:cNvSpPr/>
            <p:nvPr/>
          </p:nvSpPr>
          <p:spPr>
            <a:xfrm>
              <a:off x="1593650" y="4018800"/>
              <a:ext cx="35700" cy="35525"/>
            </a:xfrm>
            <a:custGeom>
              <a:avLst/>
              <a:gdLst/>
              <a:ahLst/>
              <a:cxnLst/>
              <a:rect l="l" t="t" r="r" b="b"/>
              <a:pathLst>
                <a:path w="1428" h="1421" extrusionOk="0">
                  <a:moveTo>
                    <a:pt x="0" y="0"/>
                  </a:moveTo>
                  <a:cubicBezTo>
                    <a:pt x="0" y="0"/>
                    <a:pt x="0" y="0"/>
                    <a:pt x="0" y="0"/>
                  </a:cubicBezTo>
                  <a:cubicBezTo>
                    <a:pt x="0" y="0"/>
                    <a:pt x="784" y="849"/>
                    <a:pt x="1165" y="1243"/>
                  </a:cubicBezTo>
                  <a:cubicBezTo>
                    <a:pt x="1297" y="1375"/>
                    <a:pt x="1362" y="1420"/>
                    <a:pt x="1392" y="1420"/>
                  </a:cubicBezTo>
                  <a:cubicBezTo>
                    <a:pt x="1399" y="1420"/>
                    <a:pt x="1403" y="1418"/>
                    <a:pt x="1407" y="1415"/>
                  </a:cubicBezTo>
                  <a:cubicBezTo>
                    <a:pt x="1427" y="1394"/>
                    <a:pt x="1386" y="1321"/>
                    <a:pt x="1239" y="1173"/>
                  </a:cubicBezTo>
                  <a:cubicBezTo>
                    <a:pt x="850" y="780"/>
                    <a:pt x="9" y="0"/>
                    <a:pt x="0"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0" name="Google Shape;2160;p16"/>
            <p:cNvSpPr/>
            <p:nvPr/>
          </p:nvSpPr>
          <p:spPr>
            <a:xfrm>
              <a:off x="1594375" y="4019500"/>
              <a:ext cx="35175" cy="34725"/>
            </a:xfrm>
            <a:custGeom>
              <a:avLst/>
              <a:gdLst/>
              <a:ahLst/>
              <a:cxnLst/>
              <a:rect l="l" t="t" r="r" b="b"/>
              <a:pathLst>
                <a:path w="1407" h="1389" extrusionOk="0">
                  <a:moveTo>
                    <a:pt x="0" y="1"/>
                  </a:moveTo>
                  <a:cubicBezTo>
                    <a:pt x="0" y="1"/>
                    <a:pt x="0" y="1"/>
                    <a:pt x="0" y="1"/>
                  </a:cubicBezTo>
                  <a:cubicBezTo>
                    <a:pt x="0" y="1"/>
                    <a:pt x="763" y="833"/>
                    <a:pt x="1148" y="1211"/>
                  </a:cubicBezTo>
                  <a:cubicBezTo>
                    <a:pt x="1277" y="1343"/>
                    <a:pt x="1342" y="1388"/>
                    <a:pt x="1372" y="1388"/>
                  </a:cubicBezTo>
                  <a:cubicBezTo>
                    <a:pt x="1378" y="1388"/>
                    <a:pt x="1383" y="1386"/>
                    <a:pt x="1386" y="1383"/>
                  </a:cubicBezTo>
                  <a:cubicBezTo>
                    <a:pt x="1407" y="1366"/>
                    <a:pt x="1366" y="1293"/>
                    <a:pt x="1214" y="1145"/>
                  </a:cubicBezTo>
                  <a:cubicBezTo>
                    <a:pt x="834" y="769"/>
                    <a:pt x="9"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1" name="Google Shape;2161;p16"/>
            <p:cNvSpPr/>
            <p:nvPr/>
          </p:nvSpPr>
          <p:spPr>
            <a:xfrm>
              <a:off x="1595175" y="4020325"/>
              <a:ext cx="34175" cy="34000"/>
            </a:xfrm>
            <a:custGeom>
              <a:avLst/>
              <a:gdLst/>
              <a:ahLst/>
              <a:cxnLst/>
              <a:rect l="l" t="t" r="r" b="b"/>
              <a:pathLst>
                <a:path w="1367" h="1360" extrusionOk="0">
                  <a:moveTo>
                    <a:pt x="1" y="1"/>
                  </a:moveTo>
                  <a:cubicBezTo>
                    <a:pt x="1" y="1"/>
                    <a:pt x="1" y="1"/>
                    <a:pt x="1" y="1"/>
                  </a:cubicBezTo>
                  <a:cubicBezTo>
                    <a:pt x="1" y="1"/>
                    <a:pt x="743" y="809"/>
                    <a:pt x="1112" y="1190"/>
                  </a:cubicBezTo>
                  <a:cubicBezTo>
                    <a:pt x="1238" y="1315"/>
                    <a:pt x="1301" y="1359"/>
                    <a:pt x="1331" y="1359"/>
                  </a:cubicBezTo>
                  <a:cubicBezTo>
                    <a:pt x="1338" y="1359"/>
                    <a:pt x="1342" y="1357"/>
                    <a:pt x="1346" y="1354"/>
                  </a:cubicBezTo>
                  <a:cubicBezTo>
                    <a:pt x="1366" y="1333"/>
                    <a:pt x="1325" y="1260"/>
                    <a:pt x="1182" y="1116"/>
                  </a:cubicBezTo>
                  <a:cubicBezTo>
                    <a:pt x="810" y="744"/>
                    <a:pt x="9" y="1"/>
                    <a:pt x="1" y="1"/>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2" name="Google Shape;2162;p16"/>
            <p:cNvSpPr/>
            <p:nvPr/>
          </p:nvSpPr>
          <p:spPr>
            <a:xfrm>
              <a:off x="1595800" y="4021050"/>
              <a:ext cx="33550" cy="33275"/>
            </a:xfrm>
            <a:custGeom>
              <a:avLst/>
              <a:gdLst/>
              <a:ahLst/>
              <a:cxnLst/>
              <a:rect l="l" t="t" r="r" b="b"/>
              <a:pathLst>
                <a:path w="1342" h="1331" extrusionOk="0">
                  <a:moveTo>
                    <a:pt x="5" y="0"/>
                  </a:moveTo>
                  <a:cubicBezTo>
                    <a:pt x="5" y="0"/>
                    <a:pt x="5" y="0"/>
                    <a:pt x="5" y="0"/>
                  </a:cubicBezTo>
                  <a:cubicBezTo>
                    <a:pt x="1" y="0"/>
                    <a:pt x="735" y="792"/>
                    <a:pt x="1095" y="1161"/>
                  </a:cubicBezTo>
                  <a:cubicBezTo>
                    <a:pt x="1224" y="1286"/>
                    <a:pt x="1283" y="1330"/>
                    <a:pt x="1311" y="1330"/>
                  </a:cubicBezTo>
                  <a:cubicBezTo>
                    <a:pt x="1317" y="1330"/>
                    <a:pt x="1321" y="1328"/>
                    <a:pt x="1325" y="1325"/>
                  </a:cubicBezTo>
                  <a:cubicBezTo>
                    <a:pt x="1341" y="1304"/>
                    <a:pt x="1304" y="1239"/>
                    <a:pt x="1161" y="1095"/>
                  </a:cubicBezTo>
                  <a:cubicBezTo>
                    <a:pt x="801" y="727"/>
                    <a:pt x="13" y="0"/>
                    <a:pt x="5"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3" name="Google Shape;2163;p16"/>
            <p:cNvSpPr/>
            <p:nvPr/>
          </p:nvSpPr>
          <p:spPr>
            <a:xfrm>
              <a:off x="1596525" y="4021875"/>
              <a:ext cx="32825" cy="32275"/>
            </a:xfrm>
            <a:custGeom>
              <a:avLst/>
              <a:gdLst/>
              <a:ahLst/>
              <a:cxnLst/>
              <a:rect l="l" t="t" r="r" b="b"/>
              <a:pathLst>
                <a:path w="1313" h="1291" extrusionOk="0">
                  <a:moveTo>
                    <a:pt x="8" y="0"/>
                  </a:moveTo>
                  <a:cubicBezTo>
                    <a:pt x="8" y="0"/>
                    <a:pt x="8" y="0"/>
                    <a:pt x="8" y="0"/>
                  </a:cubicBezTo>
                  <a:cubicBezTo>
                    <a:pt x="0" y="0"/>
                    <a:pt x="714" y="767"/>
                    <a:pt x="1066" y="1128"/>
                  </a:cubicBezTo>
                  <a:cubicBezTo>
                    <a:pt x="1196" y="1254"/>
                    <a:pt x="1254" y="1291"/>
                    <a:pt x="1281" y="1291"/>
                  </a:cubicBezTo>
                  <a:cubicBezTo>
                    <a:pt x="1285" y="1291"/>
                    <a:pt x="1289" y="1290"/>
                    <a:pt x="1292" y="1288"/>
                  </a:cubicBezTo>
                  <a:cubicBezTo>
                    <a:pt x="1312" y="1271"/>
                    <a:pt x="1271" y="1198"/>
                    <a:pt x="1136" y="1062"/>
                  </a:cubicBezTo>
                  <a:cubicBezTo>
                    <a:pt x="780" y="707"/>
                    <a:pt x="17" y="0"/>
                    <a:pt x="8" y="0"/>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4" name="Google Shape;2164;p16"/>
            <p:cNvSpPr/>
            <p:nvPr/>
          </p:nvSpPr>
          <p:spPr>
            <a:xfrm>
              <a:off x="1597350" y="4022575"/>
              <a:ext cx="31900" cy="31575"/>
            </a:xfrm>
            <a:custGeom>
              <a:avLst/>
              <a:gdLst/>
              <a:ahLst/>
              <a:cxnLst/>
              <a:rect l="l" t="t" r="r" b="b"/>
              <a:pathLst>
                <a:path w="1276" h="1263" extrusionOk="0">
                  <a:moveTo>
                    <a:pt x="4" y="1"/>
                  </a:moveTo>
                  <a:cubicBezTo>
                    <a:pt x="4" y="1"/>
                    <a:pt x="4" y="1"/>
                    <a:pt x="4" y="1"/>
                  </a:cubicBezTo>
                  <a:cubicBezTo>
                    <a:pt x="0" y="1"/>
                    <a:pt x="693" y="751"/>
                    <a:pt x="1042" y="1100"/>
                  </a:cubicBezTo>
                  <a:cubicBezTo>
                    <a:pt x="1165" y="1226"/>
                    <a:pt x="1227" y="1263"/>
                    <a:pt x="1251" y="1263"/>
                  </a:cubicBezTo>
                  <a:cubicBezTo>
                    <a:pt x="1254" y="1263"/>
                    <a:pt x="1257" y="1262"/>
                    <a:pt x="1259" y="1260"/>
                  </a:cubicBezTo>
                  <a:cubicBezTo>
                    <a:pt x="1275" y="1243"/>
                    <a:pt x="1238" y="1174"/>
                    <a:pt x="1103" y="1038"/>
                  </a:cubicBezTo>
                  <a:cubicBezTo>
                    <a:pt x="760" y="691"/>
                    <a:pt x="13" y="1"/>
                    <a:pt x="4" y="1"/>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5" name="Google Shape;2165;p16"/>
            <p:cNvSpPr/>
            <p:nvPr/>
          </p:nvSpPr>
          <p:spPr>
            <a:xfrm>
              <a:off x="1598050" y="4023400"/>
              <a:ext cx="31300" cy="30750"/>
            </a:xfrm>
            <a:custGeom>
              <a:avLst/>
              <a:gdLst/>
              <a:ahLst/>
              <a:cxnLst/>
              <a:rect l="l" t="t" r="r" b="b"/>
              <a:pathLst>
                <a:path w="1252" h="1230" extrusionOk="0">
                  <a:moveTo>
                    <a:pt x="9" y="1"/>
                  </a:moveTo>
                  <a:cubicBezTo>
                    <a:pt x="9" y="1"/>
                    <a:pt x="9" y="1"/>
                    <a:pt x="9" y="1"/>
                  </a:cubicBezTo>
                  <a:cubicBezTo>
                    <a:pt x="1" y="1"/>
                    <a:pt x="677" y="727"/>
                    <a:pt x="1014" y="1071"/>
                  </a:cubicBezTo>
                  <a:cubicBezTo>
                    <a:pt x="1140" y="1194"/>
                    <a:pt x="1200" y="1230"/>
                    <a:pt x="1223" y="1230"/>
                  </a:cubicBezTo>
                  <a:cubicBezTo>
                    <a:pt x="1226" y="1230"/>
                    <a:pt x="1229" y="1229"/>
                    <a:pt x="1231" y="1227"/>
                  </a:cubicBezTo>
                  <a:cubicBezTo>
                    <a:pt x="1251" y="1206"/>
                    <a:pt x="1219" y="1141"/>
                    <a:pt x="1079" y="1005"/>
                  </a:cubicBezTo>
                  <a:cubicBezTo>
                    <a:pt x="740" y="666"/>
                    <a:pt x="17" y="1"/>
                    <a:pt x="9" y="1"/>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6" name="Google Shape;2166;p16"/>
            <p:cNvSpPr/>
            <p:nvPr/>
          </p:nvSpPr>
          <p:spPr>
            <a:xfrm>
              <a:off x="1598875" y="4024025"/>
              <a:ext cx="30375" cy="30000"/>
            </a:xfrm>
            <a:custGeom>
              <a:avLst/>
              <a:gdLst/>
              <a:ahLst/>
              <a:cxnLst/>
              <a:rect l="l" t="t" r="r" b="b"/>
              <a:pathLst>
                <a:path w="1215" h="1200" extrusionOk="0">
                  <a:moveTo>
                    <a:pt x="5" y="0"/>
                  </a:moveTo>
                  <a:cubicBezTo>
                    <a:pt x="5" y="0"/>
                    <a:pt x="5" y="0"/>
                    <a:pt x="5" y="0"/>
                  </a:cubicBezTo>
                  <a:cubicBezTo>
                    <a:pt x="1" y="4"/>
                    <a:pt x="657" y="714"/>
                    <a:pt x="985" y="1042"/>
                  </a:cubicBezTo>
                  <a:cubicBezTo>
                    <a:pt x="1102" y="1159"/>
                    <a:pt x="1161" y="1199"/>
                    <a:pt x="1186" y="1199"/>
                  </a:cubicBezTo>
                  <a:cubicBezTo>
                    <a:pt x="1192" y="1199"/>
                    <a:pt x="1196" y="1197"/>
                    <a:pt x="1198" y="1194"/>
                  </a:cubicBezTo>
                  <a:cubicBezTo>
                    <a:pt x="1214" y="1173"/>
                    <a:pt x="1177" y="1112"/>
                    <a:pt x="1046" y="980"/>
                  </a:cubicBezTo>
                  <a:cubicBezTo>
                    <a:pt x="719" y="653"/>
                    <a:pt x="13" y="0"/>
                    <a:pt x="5" y="0"/>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7" name="Google Shape;2167;p16"/>
            <p:cNvSpPr/>
            <p:nvPr/>
          </p:nvSpPr>
          <p:spPr>
            <a:xfrm>
              <a:off x="1599600" y="4024750"/>
              <a:ext cx="29650" cy="29250"/>
            </a:xfrm>
            <a:custGeom>
              <a:avLst/>
              <a:gdLst/>
              <a:ahLst/>
              <a:cxnLst/>
              <a:rect l="l" t="t" r="r" b="b"/>
              <a:pathLst>
                <a:path w="1186" h="1170" extrusionOk="0">
                  <a:moveTo>
                    <a:pt x="4" y="0"/>
                  </a:moveTo>
                  <a:cubicBezTo>
                    <a:pt x="4" y="0"/>
                    <a:pt x="4" y="0"/>
                    <a:pt x="4" y="0"/>
                  </a:cubicBezTo>
                  <a:cubicBezTo>
                    <a:pt x="0" y="8"/>
                    <a:pt x="636" y="701"/>
                    <a:pt x="960" y="1017"/>
                  </a:cubicBezTo>
                  <a:cubicBezTo>
                    <a:pt x="1075" y="1132"/>
                    <a:pt x="1134" y="1169"/>
                    <a:pt x="1158" y="1169"/>
                  </a:cubicBezTo>
                  <a:cubicBezTo>
                    <a:pt x="1163" y="1169"/>
                    <a:pt x="1167" y="1167"/>
                    <a:pt x="1169" y="1165"/>
                  </a:cubicBezTo>
                  <a:cubicBezTo>
                    <a:pt x="1185" y="1152"/>
                    <a:pt x="1152" y="1087"/>
                    <a:pt x="1021" y="955"/>
                  </a:cubicBezTo>
                  <a:cubicBezTo>
                    <a:pt x="698" y="633"/>
                    <a:pt x="17" y="0"/>
                    <a:pt x="4"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8" name="Google Shape;2168;p16"/>
            <p:cNvSpPr/>
            <p:nvPr/>
          </p:nvSpPr>
          <p:spPr>
            <a:xfrm>
              <a:off x="1600425" y="4025550"/>
              <a:ext cx="28825" cy="28325"/>
            </a:xfrm>
            <a:custGeom>
              <a:avLst/>
              <a:gdLst/>
              <a:ahLst/>
              <a:cxnLst/>
              <a:rect l="l" t="t" r="r" b="b"/>
              <a:pathLst>
                <a:path w="1153" h="1133" extrusionOk="0">
                  <a:moveTo>
                    <a:pt x="4" y="1"/>
                  </a:moveTo>
                  <a:cubicBezTo>
                    <a:pt x="4" y="1"/>
                    <a:pt x="4" y="1"/>
                    <a:pt x="4" y="1"/>
                  </a:cubicBezTo>
                  <a:cubicBezTo>
                    <a:pt x="0" y="5"/>
                    <a:pt x="619" y="677"/>
                    <a:pt x="931" y="981"/>
                  </a:cubicBezTo>
                  <a:cubicBezTo>
                    <a:pt x="1046" y="1096"/>
                    <a:pt x="1103" y="1133"/>
                    <a:pt x="1126" y="1133"/>
                  </a:cubicBezTo>
                  <a:cubicBezTo>
                    <a:pt x="1130" y="1133"/>
                    <a:pt x="1134" y="1131"/>
                    <a:pt x="1136" y="1128"/>
                  </a:cubicBezTo>
                  <a:cubicBezTo>
                    <a:pt x="1152" y="1112"/>
                    <a:pt x="1115" y="1051"/>
                    <a:pt x="988" y="923"/>
                  </a:cubicBezTo>
                  <a:cubicBezTo>
                    <a:pt x="678" y="617"/>
                    <a:pt x="13" y="1"/>
                    <a:pt x="4" y="1"/>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9" name="Google Shape;2169;p16"/>
            <p:cNvSpPr/>
            <p:nvPr/>
          </p:nvSpPr>
          <p:spPr>
            <a:xfrm>
              <a:off x="1601125" y="4026375"/>
              <a:ext cx="28125" cy="27500"/>
            </a:xfrm>
            <a:custGeom>
              <a:avLst/>
              <a:gdLst/>
              <a:ahLst/>
              <a:cxnLst/>
              <a:rect l="l" t="t" r="r" b="b"/>
              <a:pathLst>
                <a:path w="1125" h="1100" extrusionOk="0">
                  <a:moveTo>
                    <a:pt x="9" y="1"/>
                  </a:moveTo>
                  <a:cubicBezTo>
                    <a:pt x="9" y="1"/>
                    <a:pt x="9" y="1"/>
                    <a:pt x="9" y="1"/>
                  </a:cubicBezTo>
                  <a:cubicBezTo>
                    <a:pt x="1" y="5"/>
                    <a:pt x="604" y="653"/>
                    <a:pt x="907" y="952"/>
                  </a:cubicBezTo>
                  <a:cubicBezTo>
                    <a:pt x="1019" y="1064"/>
                    <a:pt x="1075" y="1100"/>
                    <a:pt x="1098" y="1100"/>
                  </a:cubicBezTo>
                  <a:cubicBezTo>
                    <a:pt x="1102" y="1100"/>
                    <a:pt x="1106" y="1098"/>
                    <a:pt x="1108" y="1095"/>
                  </a:cubicBezTo>
                  <a:cubicBezTo>
                    <a:pt x="1124" y="1079"/>
                    <a:pt x="1096" y="1026"/>
                    <a:pt x="964" y="895"/>
                  </a:cubicBezTo>
                  <a:cubicBezTo>
                    <a:pt x="659" y="597"/>
                    <a:pt x="22" y="1"/>
                    <a:pt x="9"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0" name="Google Shape;2170;p16"/>
            <p:cNvSpPr/>
            <p:nvPr/>
          </p:nvSpPr>
          <p:spPr>
            <a:xfrm>
              <a:off x="1601950" y="4027100"/>
              <a:ext cx="27300" cy="26900"/>
            </a:xfrm>
            <a:custGeom>
              <a:avLst/>
              <a:gdLst/>
              <a:ahLst/>
              <a:cxnLst/>
              <a:rect l="l" t="t" r="r" b="b"/>
              <a:pathLst>
                <a:path w="1092" h="1076" extrusionOk="0">
                  <a:moveTo>
                    <a:pt x="5" y="0"/>
                  </a:moveTo>
                  <a:cubicBezTo>
                    <a:pt x="5" y="0"/>
                    <a:pt x="5" y="0"/>
                    <a:pt x="5" y="0"/>
                  </a:cubicBezTo>
                  <a:cubicBezTo>
                    <a:pt x="1" y="4"/>
                    <a:pt x="579" y="636"/>
                    <a:pt x="874" y="927"/>
                  </a:cubicBezTo>
                  <a:cubicBezTo>
                    <a:pt x="986" y="1039"/>
                    <a:pt x="1042" y="1075"/>
                    <a:pt x="1065" y="1075"/>
                  </a:cubicBezTo>
                  <a:cubicBezTo>
                    <a:pt x="1069" y="1075"/>
                    <a:pt x="1073" y="1073"/>
                    <a:pt x="1075" y="1071"/>
                  </a:cubicBezTo>
                  <a:cubicBezTo>
                    <a:pt x="1091" y="1058"/>
                    <a:pt x="1063" y="1001"/>
                    <a:pt x="931" y="874"/>
                  </a:cubicBezTo>
                  <a:cubicBezTo>
                    <a:pt x="637" y="575"/>
                    <a:pt x="13" y="0"/>
                    <a:pt x="5"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1" name="Google Shape;2171;p16"/>
            <p:cNvSpPr/>
            <p:nvPr/>
          </p:nvSpPr>
          <p:spPr>
            <a:xfrm>
              <a:off x="1602675" y="4027925"/>
              <a:ext cx="26475" cy="25950"/>
            </a:xfrm>
            <a:custGeom>
              <a:avLst/>
              <a:gdLst/>
              <a:ahLst/>
              <a:cxnLst/>
              <a:rect l="l" t="t" r="r" b="b"/>
              <a:pathLst>
                <a:path w="1059" h="1038" extrusionOk="0">
                  <a:moveTo>
                    <a:pt x="9" y="0"/>
                  </a:moveTo>
                  <a:cubicBezTo>
                    <a:pt x="9" y="0"/>
                    <a:pt x="8" y="0"/>
                    <a:pt x="8" y="0"/>
                  </a:cubicBezTo>
                  <a:cubicBezTo>
                    <a:pt x="0" y="4"/>
                    <a:pt x="566" y="615"/>
                    <a:pt x="849" y="894"/>
                  </a:cubicBezTo>
                  <a:cubicBezTo>
                    <a:pt x="954" y="1002"/>
                    <a:pt x="1006" y="1038"/>
                    <a:pt x="1030" y="1038"/>
                  </a:cubicBezTo>
                  <a:cubicBezTo>
                    <a:pt x="1035" y="1038"/>
                    <a:pt x="1039" y="1036"/>
                    <a:pt x="1042" y="1033"/>
                  </a:cubicBezTo>
                  <a:cubicBezTo>
                    <a:pt x="1058" y="1017"/>
                    <a:pt x="1025" y="964"/>
                    <a:pt x="902" y="841"/>
                  </a:cubicBezTo>
                  <a:cubicBezTo>
                    <a:pt x="626" y="560"/>
                    <a:pt x="21" y="0"/>
                    <a:pt x="9" y="0"/>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2" name="Google Shape;2172;p16"/>
            <p:cNvSpPr/>
            <p:nvPr/>
          </p:nvSpPr>
          <p:spPr>
            <a:xfrm>
              <a:off x="1603500" y="4028625"/>
              <a:ext cx="25650" cy="25250"/>
            </a:xfrm>
            <a:custGeom>
              <a:avLst/>
              <a:gdLst/>
              <a:ahLst/>
              <a:cxnLst/>
              <a:rect l="l" t="t" r="r" b="b"/>
              <a:pathLst>
                <a:path w="1026" h="1010" extrusionOk="0">
                  <a:moveTo>
                    <a:pt x="4" y="1"/>
                  </a:moveTo>
                  <a:cubicBezTo>
                    <a:pt x="4" y="1"/>
                    <a:pt x="4" y="1"/>
                    <a:pt x="4" y="1"/>
                  </a:cubicBezTo>
                  <a:cubicBezTo>
                    <a:pt x="0" y="5"/>
                    <a:pt x="541" y="595"/>
                    <a:pt x="820" y="870"/>
                  </a:cubicBezTo>
                  <a:cubicBezTo>
                    <a:pt x="925" y="975"/>
                    <a:pt x="974" y="1010"/>
                    <a:pt x="997" y="1010"/>
                  </a:cubicBezTo>
                  <a:cubicBezTo>
                    <a:pt x="1002" y="1010"/>
                    <a:pt x="1006" y="1008"/>
                    <a:pt x="1009" y="1005"/>
                  </a:cubicBezTo>
                  <a:cubicBezTo>
                    <a:pt x="1025" y="989"/>
                    <a:pt x="1001" y="940"/>
                    <a:pt x="873" y="817"/>
                  </a:cubicBezTo>
                  <a:cubicBezTo>
                    <a:pt x="600" y="539"/>
                    <a:pt x="13" y="1"/>
                    <a:pt x="4"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3" name="Google Shape;2173;p16"/>
            <p:cNvSpPr/>
            <p:nvPr/>
          </p:nvSpPr>
          <p:spPr>
            <a:xfrm>
              <a:off x="1604200" y="4029450"/>
              <a:ext cx="24950" cy="24450"/>
            </a:xfrm>
            <a:custGeom>
              <a:avLst/>
              <a:gdLst/>
              <a:ahLst/>
              <a:cxnLst/>
              <a:rect l="l" t="t" r="r" b="b"/>
              <a:pathLst>
                <a:path w="998" h="978" extrusionOk="0">
                  <a:moveTo>
                    <a:pt x="9" y="1"/>
                  </a:moveTo>
                  <a:cubicBezTo>
                    <a:pt x="9" y="1"/>
                    <a:pt x="9" y="1"/>
                    <a:pt x="9" y="1"/>
                  </a:cubicBezTo>
                  <a:cubicBezTo>
                    <a:pt x="1" y="5"/>
                    <a:pt x="526" y="575"/>
                    <a:pt x="796" y="841"/>
                  </a:cubicBezTo>
                  <a:cubicBezTo>
                    <a:pt x="896" y="944"/>
                    <a:pt x="945" y="977"/>
                    <a:pt x="968" y="977"/>
                  </a:cubicBezTo>
                  <a:cubicBezTo>
                    <a:pt x="974" y="977"/>
                    <a:pt x="978" y="976"/>
                    <a:pt x="981" y="972"/>
                  </a:cubicBezTo>
                  <a:cubicBezTo>
                    <a:pt x="997" y="956"/>
                    <a:pt x="964" y="907"/>
                    <a:pt x="850" y="788"/>
                  </a:cubicBezTo>
                  <a:cubicBezTo>
                    <a:pt x="585" y="519"/>
                    <a:pt x="22" y="1"/>
                    <a:pt x="9" y="1"/>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4" name="Google Shape;2174;p16"/>
            <p:cNvSpPr/>
            <p:nvPr/>
          </p:nvSpPr>
          <p:spPr>
            <a:xfrm>
              <a:off x="1605025" y="4030175"/>
              <a:ext cx="24125" cy="23725"/>
            </a:xfrm>
            <a:custGeom>
              <a:avLst/>
              <a:gdLst/>
              <a:ahLst/>
              <a:cxnLst/>
              <a:rect l="l" t="t" r="r" b="b"/>
              <a:pathLst>
                <a:path w="965" h="949" extrusionOk="0">
                  <a:moveTo>
                    <a:pt x="5" y="0"/>
                  </a:moveTo>
                  <a:cubicBezTo>
                    <a:pt x="5" y="0"/>
                    <a:pt x="5" y="0"/>
                    <a:pt x="5" y="0"/>
                  </a:cubicBezTo>
                  <a:cubicBezTo>
                    <a:pt x="1" y="4"/>
                    <a:pt x="505" y="554"/>
                    <a:pt x="763" y="816"/>
                  </a:cubicBezTo>
                  <a:cubicBezTo>
                    <a:pt x="863" y="916"/>
                    <a:pt x="911" y="948"/>
                    <a:pt x="935" y="948"/>
                  </a:cubicBezTo>
                  <a:cubicBezTo>
                    <a:pt x="941" y="948"/>
                    <a:pt x="945" y="947"/>
                    <a:pt x="948" y="943"/>
                  </a:cubicBezTo>
                  <a:cubicBezTo>
                    <a:pt x="964" y="927"/>
                    <a:pt x="940" y="878"/>
                    <a:pt x="821" y="759"/>
                  </a:cubicBezTo>
                  <a:cubicBezTo>
                    <a:pt x="559" y="506"/>
                    <a:pt x="13" y="0"/>
                    <a:pt x="5" y="0"/>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5" name="Google Shape;2175;p16"/>
            <p:cNvSpPr/>
            <p:nvPr/>
          </p:nvSpPr>
          <p:spPr>
            <a:xfrm>
              <a:off x="1605750" y="4031000"/>
              <a:ext cx="23400" cy="22900"/>
            </a:xfrm>
            <a:custGeom>
              <a:avLst/>
              <a:gdLst/>
              <a:ahLst/>
              <a:cxnLst/>
              <a:rect l="l" t="t" r="r" b="b"/>
              <a:pathLst>
                <a:path w="936" h="916" extrusionOk="0">
                  <a:moveTo>
                    <a:pt x="9" y="0"/>
                  </a:moveTo>
                  <a:cubicBezTo>
                    <a:pt x="9" y="0"/>
                    <a:pt x="8" y="0"/>
                    <a:pt x="8" y="0"/>
                  </a:cubicBezTo>
                  <a:cubicBezTo>
                    <a:pt x="0" y="4"/>
                    <a:pt x="488" y="533"/>
                    <a:pt x="738" y="783"/>
                  </a:cubicBezTo>
                  <a:cubicBezTo>
                    <a:pt x="838" y="883"/>
                    <a:pt x="884" y="915"/>
                    <a:pt x="906" y="915"/>
                  </a:cubicBezTo>
                  <a:cubicBezTo>
                    <a:pt x="912" y="915"/>
                    <a:pt x="916" y="914"/>
                    <a:pt x="919" y="910"/>
                  </a:cubicBezTo>
                  <a:cubicBezTo>
                    <a:pt x="935" y="894"/>
                    <a:pt x="902" y="845"/>
                    <a:pt x="792" y="730"/>
                  </a:cubicBezTo>
                  <a:cubicBezTo>
                    <a:pt x="544" y="482"/>
                    <a:pt x="21" y="0"/>
                    <a:pt x="9" y="0"/>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6" name="Google Shape;2176;p16"/>
            <p:cNvSpPr/>
            <p:nvPr/>
          </p:nvSpPr>
          <p:spPr>
            <a:xfrm>
              <a:off x="1606575" y="4031700"/>
              <a:ext cx="22475" cy="22200"/>
            </a:xfrm>
            <a:custGeom>
              <a:avLst/>
              <a:gdLst/>
              <a:ahLst/>
              <a:cxnLst/>
              <a:rect l="l" t="t" r="r" b="b"/>
              <a:pathLst>
                <a:path w="899" h="888" extrusionOk="0">
                  <a:moveTo>
                    <a:pt x="4" y="1"/>
                  </a:moveTo>
                  <a:cubicBezTo>
                    <a:pt x="4" y="1"/>
                    <a:pt x="4" y="1"/>
                    <a:pt x="4" y="1"/>
                  </a:cubicBezTo>
                  <a:cubicBezTo>
                    <a:pt x="0" y="5"/>
                    <a:pt x="468" y="513"/>
                    <a:pt x="705" y="759"/>
                  </a:cubicBezTo>
                  <a:cubicBezTo>
                    <a:pt x="801" y="856"/>
                    <a:pt x="847" y="887"/>
                    <a:pt x="869" y="887"/>
                  </a:cubicBezTo>
                  <a:cubicBezTo>
                    <a:pt x="874" y="887"/>
                    <a:pt x="879" y="886"/>
                    <a:pt x="882" y="882"/>
                  </a:cubicBezTo>
                  <a:cubicBezTo>
                    <a:pt x="898" y="866"/>
                    <a:pt x="869" y="821"/>
                    <a:pt x="759" y="710"/>
                  </a:cubicBezTo>
                  <a:cubicBezTo>
                    <a:pt x="518" y="465"/>
                    <a:pt x="13" y="1"/>
                    <a:pt x="4" y="1"/>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7" name="Google Shape;2177;p16"/>
            <p:cNvSpPr/>
            <p:nvPr/>
          </p:nvSpPr>
          <p:spPr>
            <a:xfrm>
              <a:off x="1607275" y="4032425"/>
              <a:ext cx="21650" cy="21375"/>
            </a:xfrm>
            <a:custGeom>
              <a:avLst/>
              <a:gdLst/>
              <a:ahLst/>
              <a:cxnLst/>
              <a:rect l="l" t="t" r="r" b="b"/>
              <a:pathLst>
                <a:path w="866" h="855" extrusionOk="0">
                  <a:moveTo>
                    <a:pt x="5" y="1"/>
                  </a:moveTo>
                  <a:cubicBezTo>
                    <a:pt x="5" y="1"/>
                    <a:pt x="5" y="1"/>
                    <a:pt x="5" y="1"/>
                  </a:cubicBezTo>
                  <a:cubicBezTo>
                    <a:pt x="1" y="9"/>
                    <a:pt x="452" y="501"/>
                    <a:pt x="690" y="726"/>
                  </a:cubicBezTo>
                  <a:cubicBezTo>
                    <a:pt x="779" y="822"/>
                    <a:pt x="823" y="854"/>
                    <a:pt x="845" y="854"/>
                  </a:cubicBezTo>
                  <a:cubicBezTo>
                    <a:pt x="851" y="854"/>
                    <a:pt x="855" y="853"/>
                    <a:pt x="858" y="849"/>
                  </a:cubicBezTo>
                  <a:cubicBezTo>
                    <a:pt x="866" y="837"/>
                    <a:pt x="850" y="792"/>
                    <a:pt x="735" y="677"/>
                  </a:cubicBezTo>
                  <a:cubicBezTo>
                    <a:pt x="498" y="449"/>
                    <a:pt x="17"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8" name="Google Shape;2178;p16"/>
            <p:cNvSpPr/>
            <p:nvPr/>
          </p:nvSpPr>
          <p:spPr>
            <a:xfrm>
              <a:off x="1608100" y="4033250"/>
              <a:ext cx="20825" cy="20550"/>
            </a:xfrm>
            <a:custGeom>
              <a:avLst/>
              <a:gdLst/>
              <a:ahLst/>
              <a:cxnLst/>
              <a:rect l="l" t="t" r="r" b="b"/>
              <a:pathLst>
                <a:path w="833" h="822" extrusionOk="0">
                  <a:moveTo>
                    <a:pt x="5" y="0"/>
                  </a:moveTo>
                  <a:cubicBezTo>
                    <a:pt x="5" y="0"/>
                    <a:pt x="5" y="0"/>
                    <a:pt x="5" y="0"/>
                  </a:cubicBezTo>
                  <a:cubicBezTo>
                    <a:pt x="1" y="4"/>
                    <a:pt x="431" y="476"/>
                    <a:pt x="657" y="697"/>
                  </a:cubicBezTo>
                  <a:cubicBezTo>
                    <a:pt x="746" y="790"/>
                    <a:pt x="787" y="821"/>
                    <a:pt x="808" y="821"/>
                  </a:cubicBezTo>
                  <a:cubicBezTo>
                    <a:pt x="814" y="821"/>
                    <a:pt x="818" y="820"/>
                    <a:pt x="821" y="816"/>
                  </a:cubicBezTo>
                  <a:cubicBezTo>
                    <a:pt x="833" y="804"/>
                    <a:pt x="808" y="759"/>
                    <a:pt x="702" y="652"/>
                  </a:cubicBezTo>
                  <a:cubicBezTo>
                    <a:pt x="477" y="428"/>
                    <a:pt x="13" y="0"/>
                    <a:pt x="5"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9" name="Google Shape;2179;p16"/>
            <p:cNvSpPr/>
            <p:nvPr/>
          </p:nvSpPr>
          <p:spPr>
            <a:xfrm>
              <a:off x="1608825" y="4034075"/>
              <a:ext cx="20100" cy="19825"/>
            </a:xfrm>
            <a:custGeom>
              <a:avLst/>
              <a:gdLst/>
              <a:ahLst/>
              <a:cxnLst/>
              <a:rect l="l" t="t" r="r" b="b"/>
              <a:pathLst>
                <a:path w="804" h="793" extrusionOk="0">
                  <a:moveTo>
                    <a:pt x="9" y="0"/>
                  </a:moveTo>
                  <a:cubicBezTo>
                    <a:pt x="9" y="0"/>
                    <a:pt x="9" y="0"/>
                    <a:pt x="8" y="0"/>
                  </a:cubicBezTo>
                  <a:cubicBezTo>
                    <a:pt x="0" y="4"/>
                    <a:pt x="410" y="455"/>
                    <a:pt x="632" y="669"/>
                  </a:cubicBezTo>
                  <a:cubicBezTo>
                    <a:pt x="721" y="761"/>
                    <a:pt x="765" y="792"/>
                    <a:pt x="785" y="792"/>
                  </a:cubicBezTo>
                  <a:cubicBezTo>
                    <a:pt x="790" y="792"/>
                    <a:pt x="793" y="791"/>
                    <a:pt x="796" y="787"/>
                  </a:cubicBezTo>
                  <a:cubicBezTo>
                    <a:pt x="804" y="771"/>
                    <a:pt x="783" y="730"/>
                    <a:pt x="677" y="623"/>
                  </a:cubicBezTo>
                  <a:cubicBezTo>
                    <a:pt x="458" y="404"/>
                    <a:pt x="21" y="0"/>
                    <a:pt x="9" y="0"/>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0" name="Google Shape;2180;p16"/>
            <p:cNvSpPr/>
            <p:nvPr/>
          </p:nvSpPr>
          <p:spPr>
            <a:xfrm>
              <a:off x="1609650" y="4034775"/>
              <a:ext cx="19400" cy="18950"/>
            </a:xfrm>
            <a:custGeom>
              <a:avLst/>
              <a:gdLst/>
              <a:ahLst/>
              <a:cxnLst/>
              <a:rect l="l" t="t" r="r" b="b"/>
              <a:pathLst>
                <a:path w="776" h="758" extrusionOk="0">
                  <a:moveTo>
                    <a:pt x="4" y="1"/>
                  </a:moveTo>
                  <a:cubicBezTo>
                    <a:pt x="4" y="1"/>
                    <a:pt x="4" y="1"/>
                    <a:pt x="4" y="1"/>
                  </a:cubicBezTo>
                  <a:cubicBezTo>
                    <a:pt x="0" y="5"/>
                    <a:pt x="394" y="436"/>
                    <a:pt x="599" y="641"/>
                  </a:cubicBezTo>
                  <a:cubicBezTo>
                    <a:pt x="689" y="734"/>
                    <a:pt x="732" y="757"/>
                    <a:pt x="751" y="757"/>
                  </a:cubicBezTo>
                  <a:cubicBezTo>
                    <a:pt x="754" y="757"/>
                    <a:pt x="757" y="757"/>
                    <a:pt x="759" y="755"/>
                  </a:cubicBezTo>
                  <a:cubicBezTo>
                    <a:pt x="775" y="743"/>
                    <a:pt x="746" y="698"/>
                    <a:pt x="644" y="595"/>
                  </a:cubicBezTo>
                  <a:cubicBezTo>
                    <a:pt x="436" y="391"/>
                    <a:pt x="13" y="1"/>
                    <a:pt x="4"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1" name="Google Shape;2181;p16"/>
            <p:cNvSpPr/>
            <p:nvPr/>
          </p:nvSpPr>
          <p:spPr>
            <a:xfrm>
              <a:off x="1610350" y="4035600"/>
              <a:ext cx="18700" cy="18125"/>
            </a:xfrm>
            <a:custGeom>
              <a:avLst/>
              <a:gdLst/>
              <a:ahLst/>
              <a:cxnLst/>
              <a:rect l="l" t="t" r="r" b="b"/>
              <a:pathLst>
                <a:path w="748" h="725" extrusionOk="0">
                  <a:moveTo>
                    <a:pt x="9" y="1"/>
                  </a:moveTo>
                  <a:cubicBezTo>
                    <a:pt x="9" y="1"/>
                    <a:pt x="9" y="1"/>
                    <a:pt x="9" y="1"/>
                  </a:cubicBezTo>
                  <a:cubicBezTo>
                    <a:pt x="1" y="5"/>
                    <a:pt x="378" y="415"/>
                    <a:pt x="583" y="608"/>
                  </a:cubicBezTo>
                  <a:cubicBezTo>
                    <a:pt x="673" y="701"/>
                    <a:pt x="714" y="724"/>
                    <a:pt x="729" y="724"/>
                  </a:cubicBezTo>
                  <a:cubicBezTo>
                    <a:pt x="732" y="724"/>
                    <a:pt x="734" y="724"/>
                    <a:pt x="735" y="722"/>
                  </a:cubicBezTo>
                  <a:cubicBezTo>
                    <a:pt x="747" y="710"/>
                    <a:pt x="727" y="669"/>
                    <a:pt x="624" y="567"/>
                  </a:cubicBezTo>
                  <a:cubicBezTo>
                    <a:pt x="425" y="368"/>
                    <a:pt x="22" y="1"/>
                    <a:pt x="9" y="1"/>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2" name="Google Shape;2182;p16"/>
            <p:cNvSpPr/>
            <p:nvPr/>
          </p:nvSpPr>
          <p:spPr>
            <a:xfrm>
              <a:off x="1611175" y="4036325"/>
              <a:ext cx="17650" cy="17400"/>
            </a:xfrm>
            <a:custGeom>
              <a:avLst/>
              <a:gdLst/>
              <a:ahLst/>
              <a:cxnLst/>
              <a:rect l="l" t="t" r="r" b="b"/>
              <a:pathLst>
                <a:path w="706" h="696" extrusionOk="0">
                  <a:moveTo>
                    <a:pt x="5" y="0"/>
                  </a:moveTo>
                  <a:cubicBezTo>
                    <a:pt x="5" y="0"/>
                    <a:pt x="5" y="0"/>
                    <a:pt x="5" y="0"/>
                  </a:cubicBezTo>
                  <a:cubicBezTo>
                    <a:pt x="1" y="4"/>
                    <a:pt x="353" y="394"/>
                    <a:pt x="546" y="587"/>
                  </a:cubicBezTo>
                  <a:cubicBezTo>
                    <a:pt x="632" y="673"/>
                    <a:pt x="672" y="695"/>
                    <a:pt x="690" y="695"/>
                  </a:cubicBezTo>
                  <a:cubicBezTo>
                    <a:pt x="693" y="695"/>
                    <a:pt x="696" y="695"/>
                    <a:pt x="698" y="693"/>
                  </a:cubicBezTo>
                  <a:cubicBezTo>
                    <a:pt x="706" y="681"/>
                    <a:pt x="685" y="640"/>
                    <a:pt x="591" y="542"/>
                  </a:cubicBezTo>
                  <a:cubicBezTo>
                    <a:pt x="399" y="350"/>
                    <a:pt x="13" y="0"/>
                    <a:pt x="5" y="0"/>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3" name="Google Shape;2183;p16"/>
            <p:cNvSpPr/>
            <p:nvPr/>
          </p:nvSpPr>
          <p:spPr>
            <a:xfrm>
              <a:off x="1611900" y="4037150"/>
              <a:ext cx="16925" cy="16575"/>
            </a:xfrm>
            <a:custGeom>
              <a:avLst/>
              <a:gdLst/>
              <a:ahLst/>
              <a:cxnLst/>
              <a:rect l="l" t="t" r="r" b="b"/>
              <a:pathLst>
                <a:path w="677" h="663" extrusionOk="0">
                  <a:moveTo>
                    <a:pt x="9" y="0"/>
                  </a:moveTo>
                  <a:cubicBezTo>
                    <a:pt x="9" y="0"/>
                    <a:pt x="9" y="0"/>
                    <a:pt x="8" y="0"/>
                  </a:cubicBezTo>
                  <a:cubicBezTo>
                    <a:pt x="0" y="4"/>
                    <a:pt x="341" y="373"/>
                    <a:pt x="517" y="554"/>
                  </a:cubicBezTo>
                  <a:cubicBezTo>
                    <a:pt x="603" y="640"/>
                    <a:pt x="643" y="662"/>
                    <a:pt x="661" y="662"/>
                  </a:cubicBezTo>
                  <a:cubicBezTo>
                    <a:pt x="664" y="662"/>
                    <a:pt x="667" y="662"/>
                    <a:pt x="669" y="660"/>
                  </a:cubicBezTo>
                  <a:cubicBezTo>
                    <a:pt x="677" y="644"/>
                    <a:pt x="656" y="607"/>
                    <a:pt x="562" y="513"/>
                  </a:cubicBezTo>
                  <a:cubicBezTo>
                    <a:pt x="384" y="334"/>
                    <a:pt x="21" y="0"/>
                    <a:pt x="9" y="0"/>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4" name="Google Shape;2184;p16"/>
            <p:cNvSpPr/>
            <p:nvPr/>
          </p:nvSpPr>
          <p:spPr>
            <a:xfrm>
              <a:off x="1612725" y="4037850"/>
              <a:ext cx="16100" cy="15875"/>
            </a:xfrm>
            <a:custGeom>
              <a:avLst/>
              <a:gdLst/>
              <a:ahLst/>
              <a:cxnLst/>
              <a:rect l="l" t="t" r="r" b="b"/>
              <a:pathLst>
                <a:path w="644" h="635" extrusionOk="0">
                  <a:moveTo>
                    <a:pt x="4" y="1"/>
                  </a:moveTo>
                  <a:cubicBezTo>
                    <a:pt x="4" y="1"/>
                    <a:pt x="4" y="1"/>
                    <a:pt x="4" y="1"/>
                  </a:cubicBezTo>
                  <a:cubicBezTo>
                    <a:pt x="0" y="5"/>
                    <a:pt x="316" y="354"/>
                    <a:pt x="492" y="530"/>
                  </a:cubicBezTo>
                  <a:cubicBezTo>
                    <a:pt x="571" y="613"/>
                    <a:pt x="610" y="634"/>
                    <a:pt x="628" y="634"/>
                  </a:cubicBezTo>
                  <a:cubicBezTo>
                    <a:pt x="631" y="634"/>
                    <a:pt x="634" y="634"/>
                    <a:pt x="636" y="632"/>
                  </a:cubicBezTo>
                  <a:cubicBezTo>
                    <a:pt x="644" y="620"/>
                    <a:pt x="632" y="587"/>
                    <a:pt x="533" y="489"/>
                  </a:cubicBezTo>
                  <a:cubicBezTo>
                    <a:pt x="358" y="314"/>
                    <a:pt x="13" y="1"/>
                    <a:pt x="4" y="1"/>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5" name="Google Shape;2185;p16"/>
            <p:cNvSpPr/>
            <p:nvPr/>
          </p:nvSpPr>
          <p:spPr>
            <a:xfrm>
              <a:off x="1613425" y="4038675"/>
              <a:ext cx="15400" cy="15050"/>
            </a:xfrm>
            <a:custGeom>
              <a:avLst/>
              <a:gdLst/>
              <a:ahLst/>
              <a:cxnLst/>
              <a:rect l="l" t="t" r="r" b="b"/>
              <a:pathLst>
                <a:path w="616" h="602" extrusionOk="0">
                  <a:moveTo>
                    <a:pt x="9" y="1"/>
                  </a:moveTo>
                  <a:cubicBezTo>
                    <a:pt x="9" y="1"/>
                    <a:pt x="9" y="1"/>
                    <a:pt x="9" y="1"/>
                  </a:cubicBezTo>
                  <a:cubicBezTo>
                    <a:pt x="1" y="5"/>
                    <a:pt x="300" y="333"/>
                    <a:pt x="464" y="501"/>
                  </a:cubicBezTo>
                  <a:cubicBezTo>
                    <a:pt x="547" y="580"/>
                    <a:pt x="580" y="601"/>
                    <a:pt x="596" y="601"/>
                  </a:cubicBezTo>
                  <a:cubicBezTo>
                    <a:pt x="599" y="601"/>
                    <a:pt x="602" y="601"/>
                    <a:pt x="604" y="599"/>
                  </a:cubicBezTo>
                  <a:cubicBezTo>
                    <a:pt x="616" y="587"/>
                    <a:pt x="595" y="554"/>
                    <a:pt x="505" y="460"/>
                  </a:cubicBezTo>
                  <a:cubicBezTo>
                    <a:pt x="343" y="294"/>
                    <a:pt x="22" y="1"/>
                    <a:pt x="9"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6" name="Google Shape;2186;p16"/>
            <p:cNvSpPr/>
            <p:nvPr/>
          </p:nvSpPr>
          <p:spPr>
            <a:xfrm>
              <a:off x="1614250" y="4039400"/>
              <a:ext cx="14575" cy="14225"/>
            </a:xfrm>
            <a:custGeom>
              <a:avLst/>
              <a:gdLst/>
              <a:ahLst/>
              <a:cxnLst/>
              <a:rect l="l" t="t" r="r" b="b"/>
              <a:pathLst>
                <a:path w="583" h="569" extrusionOk="0">
                  <a:moveTo>
                    <a:pt x="5" y="0"/>
                  </a:moveTo>
                  <a:cubicBezTo>
                    <a:pt x="5" y="0"/>
                    <a:pt x="5" y="0"/>
                    <a:pt x="5" y="0"/>
                  </a:cubicBezTo>
                  <a:cubicBezTo>
                    <a:pt x="1" y="13"/>
                    <a:pt x="284" y="312"/>
                    <a:pt x="439" y="468"/>
                  </a:cubicBezTo>
                  <a:cubicBezTo>
                    <a:pt x="520" y="545"/>
                    <a:pt x="553" y="568"/>
                    <a:pt x="568" y="568"/>
                  </a:cubicBezTo>
                  <a:cubicBezTo>
                    <a:pt x="571" y="568"/>
                    <a:pt x="573" y="567"/>
                    <a:pt x="575" y="566"/>
                  </a:cubicBezTo>
                  <a:cubicBezTo>
                    <a:pt x="583" y="554"/>
                    <a:pt x="571" y="525"/>
                    <a:pt x="476" y="431"/>
                  </a:cubicBezTo>
                  <a:cubicBezTo>
                    <a:pt x="317" y="280"/>
                    <a:pt x="13" y="0"/>
                    <a:pt x="5" y="0"/>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7" name="Google Shape;2187;p16"/>
            <p:cNvSpPr/>
            <p:nvPr/>
          </p:nvSpPr>
          <p:spPr>
            <a:xfrm>
              <a:off x="1614975" y="4040125"/>
              <a:ext cx="13750" cy="13600"/>
            </a:xfrm>
            <a:custGeom>
              <a:avLst/>
              <a:gdLst/>
              <a:ahLst/>
              <a:cxnLst/>
              <a:rect l="l" t="t" r="r" b="b"/>
              <a:pathLst>
                <a:path w="550" h="544" extrusionOk="0">
                  <a:moveTo>
                    <a:pt x="5" y="0"/>
                  </a:moveTo>
                  <a:cubicBezTo>
                    <a:pt x="5" y="0"/>
                    <a:pt x="4" y="0"/>
                    <a:pt x="4" y="0"/>
                  </a:cubicBezTo>
                  <a:cubicBezTo>
                    <a:pt x="0" y="12"/>
                    <a:pt x="263" y="299"/>
                    <a:pt x="406" y="447"/>
                  </a:cubicBezTo>
                  <a:cubicBezTo>
                    <a:pt x="482" y="523"/>
                    <a:pt x="517" y="543"/>
                    <a:pt x="531" y="543"/>
                  </a:cubicBezTo>
                  <a:cubicBezTo>
                    <a:pt x="534" y="543"/>
                    <a:pt x="536" y="543"/>
                    <a:pt x="537" y="541"/>
                  </a:cubicBezTo>
                  <a:cubicBezTo>
                    <a:pt x="550" y="529"/>
                    <a:pt x="533" y="492"/>
                    <a:pt x="447" y="406"/>
                  </a:cubicBezTo>
                  <a:cubicBezTo>
                    <a:pt x="301" y="260"/>
                    <a:pt x="17" y="0"/>
                    <a:pt x="5"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8" name="Google Shape;2188;p16"/>
            <p:cNvSpPr/>
            <p:nvPr/>
          </p:nvSpPr>
          <p:spPr>
            <a:xfrm>
              <a:off x="1615800" y="4040925"/>
              <a:ext cx="13025" cy="12800"/>
            </a:xfrm>
            <a:custGeom>
              <a:avLst/>
              <a:gdLst/>
              <a:ahLst/>
              <a:cxnLst/>
              <a:rect l="l" t="t" r="r" b="b"/>
              <a:pathLst>
                <a:path w="521" h="512" extrusionOk="0">
                  <a:moveTo>
                    <a:pt x="4" y="1"/>
                  </a:moveTo>
                  <a:cubicBezTo>
                    <a:pt x="4" y="1"/>
                    <a:pt x="4" y="1"/>
                    <a:pt x="4" y="1"/>
                  </a:cubicBezTo>
                  <a:cubicBezTo>
                    <a:pt x="0" y="13"/>
                    <a:pt x="242" y="276"/>
                    <a:pt x="381" y="415"/>
                  </a:cubicBezTo>
                  <a:cubicBezTo>
                    <a:pt x="459" y="492"/>
                    <a:pt x="489" y="512"/>
                    <a:pt x="504" y="512"/>
                  </a:cubicBezTo>
                  <a:cubicBezTo>
                    <a:pt x="508" y="512"/>
                    <a:pt x="510" y="511"/>
                    <a:pt x="513" y="509"/>
                  </a:cubicBezTo>
                  <a:cubicBezTo>
                    <a:pt x="521" y="497"/>
                    <a:pt x="509" y="468"/>
                    <a:pt x="418" y="382"/>
                  </a:cubicBezTo>
                  <a:cubicBezTo>
                    <a:pt x="276" y="240"/>
                    <a:pt x="13" y="1"/>
                    <a:pt x="4"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9" name="Google Shape;2189;p16"/>
            <p:cNvSpPr/>
            <p:nvPr/>
          </p:nvSpPr>
          <p:spPr>
            <a:xfrm>
              <a:off x="1616500" y="4041750"/>
              <a:ext cx="12225" cy="11875"/>
            </a:xfrm>
            <a:custGeom>
              <a:avLst/>
              <a:gdLst/>
              <a:ahLst/>
              <a:cxnLst/>
              <a:rect l="l" t="t" r="r" b="b"/>
              <a:pathLst>
                <a:path w="489" h="475" extrusionOk="0">
                  <a:moveTo>
                    <a:pt x="9" y="0"/>
                  </a:moveTo>
                  <a:cubicBezTo>
                    <a:pt x="9" y="0"/>
                    <a:pt x="9" y="1"/>
                    <a:pt x="9" y="1"/>
                  </a:cubicBezTo>
                  <a:cubicBezTo>
                    <a:pt x="1" y="9"/>
                    <a:pt x="226" y="255"/>
                    <a:pt x="353" y="382"/>
                  </a:cubicBezTo>
                  <a:cubicBezTo>
                    <a:pt x="427" y="456"/>
                    <a:pt x="457" y="475"/>
                    <a:pt x="472" y="475"/>
                  </a:cubicBezTo>
                  <a:cubicBezTo>
                    <a:pt x="476" y="475"/>
                    <a:pt x="478" y="474"/>
                    <a:pt x="481" y="472"/>
                  </a:cubicBezTo>
                  <a:cubicBezTo>
                    <a:pt x="489" y="460"/>
                    <a:pt x="481" y="435"/>
                    <a:pt x="390" y="349"/>
                  </a:cubicBezTo>
                  <a:cubicBezTo>
                    <a:pt x="261" y="220"/>
                    <a:pt x="22" y="0"/>
                    <a:pt x="9" y="0"/>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0" name="Google Shape;2190;p16"/>
            <p:cNvSpPr/>
            <p:nvPr/>
          </p:nvSpPr>
          <p:spPr>
            <a:xfrm>
              <a:off x="1617325" y="4042475"/>
              <a:ext cx="11400" cy="11150"/>
            </a:xfrm>
            <a:custGeom>
              <a:avLst/>
              <a:gdLst/>
              <a:ahLst/>
              <a:cxnLst/>
              <a:rect l="l" t="t" r="r" b="b"/>
              <a:pathLst>
                <a:path w="456" h="446" extrusionOk="0">
                  <a:moveTo>
                    <a:pt x="5" y="0"/>
                  </a:moveTo>
                  <a:cubicBezTo>
                    <a:pt x="5" y="0"/>
                    <a:pt x="5" y="0"/>
                    <a:pt x="5" y="0"/>
                  </a:cubicBezTo>
                  <a:cubicBezTo>
                    <a:pt x="1" y="9"/>
                    <a:pt x="206" y="238"/>
                    <a:pt x="329" y="353"/>
                  </a:cubicBezTo>
                  <a:cubicBezTo>
                    <a:pt x="396" y="427"/>
                    <a:pt x="424" y="446"/>
                    <a:pt x="439" y="446"/>
                  </a:cubicBezTo>
                  <a:cubicBezTo>
                    <a:pt x="443" y="446"/>
                    <a:pt x="445" y="445"/>
                    <a:pt x="448" y="443"/>
                  </a:cubicBezTo>
                  <a:cubicBezTo>
                    <a:pt x="456" y="431"/>
                    <a:pt x="439" y="406"/>
                    <a:pt x="357" y="324"/>
                  </a:cubicBezTo>
                  <a:cubicBezTo>
                    <a:pt x="244" y="203"/>
                    <a:pt x="13" y="0"/>
                    <a:pt x="5" y="0"/>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1" name="Google Shape;2191;p16"/>
            <p:cNvSpPr/>
            <p:nvPr/>
          </p:nvSpPr>
          <p:spPr>
            <a:xfrm>
              <a:off x="1618050" y="4043275"/>
              <a:ext cx="10675" cy="10350"/>
            </a:xfrm>
            <a:custGeom>
              <a:avLst/>
              <a:gdLst/>
              <a:ahLst/>
              <a:cxnLst/>
              <a:rect l="l" t="t" r="r" b="b"/>
              <a:pathLst>
                <a:path w="427" h="414" extrusionOk="0">
                  <a:moveTo>
                    <a:pt x="9" y="1"/>
                  </a:moveTo>
                  <a:cubicBezTo>
                    <a:pt x="9" y="1"/>
                    <a:pt x="9" y="1"/>
                    <a:pt x="9" y="1"/>
                  </a:cubicBezTo>
                  <a:cubicBezTo>
                    <a:pt x="0" y="9"/>
                    <a:pt x="185" y="214"/>
                    <a:pt x="304" y="329"/>
                  </a:cubicBezTo>
                  <a:cubicBezTo>
                    <a:pt x="370" y="396"/>
                    <a:pt x="396" y="414"/>
                    <a:pt x="410" y="414"/>
                  </a:cubicBezTo>
                  <a:cubicBezTo>
                    <a:pt x="414" y="414"/>
                    <a:pt x="416" y="413"/>
                    <a:pt x="419" y="411"/>
                  </a:cubicBezTo>
                  <a:cubicBezTo>
                    <a:pt x="427" y="403"/>
                    <a:pt x="419" y="378"/>
                    <a:pt x="337" y="296"/>
                  </a:cubicBezTo>
                  <a:cubicBezTo>
                    <a:pt x="224" y="180"/>
                    <a:pt x="22" y="1"/>
                    <a:pt x="9" y="1"/>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2" name="Google Shape;2192;p16"/>
            <p:cNvSpPr/>
            <p:nvPr/>
          </p:nvSpPr>
          <p:spPr>
            <a:xfrm>
              <a:off x="1618875" y="4044000"/>
              <a:ext cx="9750" cy="9575"/>
            </a:xfrm>
            <a:custGeom>
              <a:avLst/>
              <a:gdLst/>
              <a:ahLst/>
              <a:cxnLst/>
              <a:rect l="l" t="t" r="r" b="b"/>
              <a:pathLst>
                <a:path w="390" h="383" extrusionOk="0">
                  <a:moveTo>
                    <a:pt x="4" y="1"/>
                  </a:moveTo>
                  <a:cubicBezTo>
                    <a:pt x="4" y="1"/>
                    <a:pt x="4" y="1"/>
                    <a:pt x="4" y="1"/>
                  </a:cubicBezTo>
                  <a:cubicBezTo>
                    <a:pt x="0" y="13"/>
                    <a:pt x="168" y="198"/>
                    <a:pt x="271" y="296"/>
                  </a:cubicBezTo>
                  <a:cubicBezTo>
                    <a:pt x="336" y="361"/>
                    <a:pt x="362" y="382"/>
                    <a:pt x="374" y="382"/>
                  </a:cubicBezTo>
                  <a:cubicBezTo>
                    <a:pt x="378" y="382"/>
                    <a:pt x="380" y="381"/>
                    <a:pt x="381" y="378"/>
                  </a:cubicBezTo>
                  <a:cubicBezTo>
                    <a:pt x="390" y="370"/>
                    <a:pt x="377" y="345"/>
                    <a:pt x="299" y="267"/>
                  </a:cubicBezTo>
                  <a:cubicBezTo>
                    <a:pt x="198" y="166"/>
                    <a:pt x="13" y="1"/>
                    <a:pt x="4"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3" name="Google Shape;2193;p16"/>
            <p:cNvSpPr/>
            <p:nvPr/>
          </p:nvSpPr>
          <p:spPr>
            <a:xfrm>
              <a:off x="1619575" y="4044825"/>
              <a:ext cx="9150" cy="8800"/>
            </a:xfrm>
            <a:custGeom>
              <a:avLst/>
              <a:gdLst/>
              <a:ahLst/>
              <a:cxnLst/>
              <a:rect l="l" t="t" r="r" b="b"/>
              <a:pathLst>
                <a:path w="366" h="352" extrusionOk="0">
                  <a:moveTo>
                    <a:pt x="10" y="0"/>
                  </a:moveTo>
                  <a:cubicBezTo>
                    <a:pt x="9" y="0"/>
                    <a:pt x="9" y="1"/>
                    <a:pt x="9" y="1"/>
                  </a:cubicBezTo>
                  <a:cubicBezTo>
                    <a:pt x="1" y="9"/>
                    <a:pt x="153" y="173"/>
                    <a:pt x="247" y="271"/>
                  </a:cubicBezTo>
                  <a:cubicBezTo>
                    <a:pt x="310" y="334"/>
                    <a:pt x="335" y="352"/>
                    <a:pt x="349" y="352"/>
                  </a:cubicBezTo>
                  <a:cubicBezTo>
                    <a:pt x="353" y="352"/>
                    <a:pt x="355" y="351"/>
                    <a:pt x="358" y="349"/>
                  </a:cubicBezTo>
                  <a:cubicBezTo>
                    <a:pt x="366" y="337"/>
                    <a:pt x="358" y="316"/>
                    <a:pt x="280" y="239"/>
                  </a:cubicBezTo>
                  <a:cubicBezTo>
                    <a:pt x="184" y="147"/>
                    <a:pt x="22" y="0"/>
                    <a:pt x="10" y="0"/>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4" name="Google Shape;2194;p16"/>
            <p:cNvSpPr/>
            <p:nvPr/>
          </p:nvSpPr>
          <p:spPr>
            <a:xfrm>
              <a:off x="1620400" y="4045550"/>
              <a:ext cx="8225" cy="8075"/>
            </a:xfrm>
            <a:custGeom>
              <a:avLst/>
              <a:gdLst/>
              <a:ahLst/>
              <a:cxnLst/>
              <a:rect l="l" t="t" r="r" b="b"/>
              <a:pathLst>
                <a:path w="329" h="323" extrusionOk="0">
                  <a:moveTo>
                    <a:pt x="5" y="0"/>
                  </a:moveTo>
                  <a:cubicBezTo>
                    <a:pt x="5" y="0"/>
                    <a:pt x="5" y="0"/>
                    <a:pt x="5" y="0"/>
                  </a:cubicBezTo>
                  <a:cubicBezTo>
                    <a:pt x="1" y="13"/>
                    <a:pt x="128" y="156"/>
                    <a:pt x="222" y="242"/>
                  </a:cubicBezTo>
                  <a:cubicBezTo>
                    <a:pt x="278" y="305"/>
                    <a:pt x="303" y="323"/>
                    <a:pt x="316" y="323"/>
                  </a:cubicBezTo>
                  <a:cubicBezTo>
                    <a:pt x="320" y="323"/>
                    <a:pt x="322" y="322"/>
                    <a:pt x="325" y="320"/>
                  </a:cubicBezTo>
                  <a:cubicBezTo>
                    <a:pt x="329" y="312"/>
                    <a:pt x="316" y="287"/>
                    <a:pt x="247" y="218"/>
                  </a:cubicBezTo>
                  <a:cubicBezTo>
                    <a:pt x="162" y="129"/>
                    <a:pt x="13" y="0"/>
                    <a:pt x="5" y="0"/>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5" name="Google Shape;2195;p16"/>
            <p:cNvSpPr/>
            <p:nvPr/>
          </p:nvSpPr>
          <p:spPr>
            <a:xfrm>
              <a:off x="1621125" y="4046350"/>
              <a:ext cx="7500" cy="7075"/>
            </a:xfrm>
            <a:custGeom>
              <a:avLst/>
              <a:gdLst/>
              <a:ahLst/>
              <a:cxnLst/>
              <a:rect l="l" t="t" r="r" b="b"/>
              <a:pathLst>
                <a:path w="300" h="283" extrusionOk="0">
                  <a:moveTo>
                    <a:pt x="9" y="1"/>
                  </a:moveTo>
                  <a:cubicBezTo>
                    <a:pt x="9" y="1"/>
                    <a:pt x="9" y="1"/>
                    <a:pt x="9" y="1"/>
                  </a:cubicBezTo>
                  <a:cubicBezTo>
                    <a:pt x="0" y="9"/>
                    <a:pt x="115" y="132"/>
                    <a:pt x="193" y="210"/>
                  </a:cubicBezTo>
                  <a:cubicBezTo>
                    <a:pt x="249" y="266"/>
                    <a:pt x="271" y="283"/>
                    <a:pt x="281" y="283"/>
                  </a:cubicBezTo>
                  <a:cubicBezTo>
                    <a:pt x="284" y="283"/>
                    <a:pt x="286" y="282"/>
                    <a:pt x="287" y="280"/>
                  </a:cubicBezTo>
                  <a:cubicBezTo>
                    <a:pt x="300" y="276"/>
                    <a:pt x="287" y="255"/>
                    <a:pt x="218" y="186"/>
                  </a:cubicBezTo>
                  <a:cubicBezTo>
                    <a:pt x="142" y="110"/>
                    <a:pt x="21" y="1"/>
                    <a:pt x="9" y="1"/>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6" name="Google Shape;2196;p16"/>
            <p:cNvSpPr/>
            <p:nvPr/>
          </p:nvSpPr>
          <p:spPr>
            <a:xfrm>
              <a:off x="1621950" y="4047075"/>
              <a:ext cx="6675" cy="6550"/>
            </a:xfrm>
            <a:custGeom>
              <a:avLst/>
              <a:gdLst/>
              <a:ahLst/>
              <a:cxnLst/>
              <a:rect l="l" t="t" r="r" b="b"/>
              <a:pathLst>
                <a:path w="267" h="262" extrusionOk="0">
                  <a:moveTo>
                    <a:pt x="5" y="1"/>
                  </a:moveTo>
                  <a:cubicBezTo>
                    <a:pt x="4" y="1"/>
                    <a:pt x="4" y="1"/>
                    <a:pt x="4" y="1"/>
                  </a:cubicBezTo>
                  <a:cubicBezTo>
                    <a:pt x="0" y="13"/>
                    <a:pt x="90" y="112"/>
                    <a:pt x="164" y="185"/>
                  </a:cubicBezTo>
                  <a:cubicBezTo>
                    <a:pt x="220" y="245"/>
                    <a:pt x="245" y="262"/>
                    <a:pt x="256" y="262"/>
                  </a:cubicBezTo>
                  <a:cubicBezTo>
                    <a:pt x="259" y="262"/>
                    <a:pt x="261" y="261"/>
                    <a:pt x="263" y="259"/>
                  </a:cubicBezTo>
                  <a:cubicBezTo>
                    <a:pt x="267" y="247"/>
                    <a:pt x="263" y="231"/>
                    <a:pt x="189" y="161"/>
                  </a:cubicBezTo>
                  <a:cubicBezTo>
                    <a:pt x="121" y="89"/>
                    <a:pt x="13" y="1"/>
                    <a:pt x="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7" name="Google Shape;2197;p16"/>
            <p:cNvSpPr/>
            <p:nvPr/>
          </p:nvSpPr>
          <p:spPr>
            <a:xfrm>
              <a:off x="2257925" y="4247300"/>
              <a:ext cx="34675" cy="34275"/>
            </a:xfrm>
            <a:custGeom>
              <a:avLst/>
              <a:gdLst/>
              <a:ahLst/>
              <a:cxnLst/>
              <a:rect l="l" t="t" r="r" b="b"/>
              <a:pathLst>
                <a:path w="1387" h="1371" extrusionOk="0">
                  <a:moveTo>
                    <a:pt x="1" y="0"/>
                  </a:moveTo>
                  <a:cubicBezTo>
                    <a:pt x="1" y="0"/>
                    <a:pt x="768" y="853"/>
                    <a:pt x="1141" y="1234"/>
                  </a:cubicBezTo>
                  <a:cubicBezTo>
                    <a:pt x="1241" y="1335"/>
                    <a:pt x="1303" y="1371"/>
                    <a:pt x="1338" y="1371"/>
                  </a:cubicBezTo>
                  <a:cubicBezTo>
                    <a:pt x="1349" y="1371"/>
                    <a:pt x="1357" y="1367"/>
                    <a:pt x="1362" y="1362"/>
                  </a:cubicBezTo>
                  <a:cubicBezTo>
                    <a:pt x="1387" y="1337"/>
                    <a:pt x="1354" y="1259"/>
                    <a:pt x="1235" y="1140"/>
                  </a:cubicBezTo>
                  <a:cubicBezTo>
                    <a:pt x="862" y="763"/>
                    <a:pt x="1" y="0"/>
                    <a:pt x="1" y="0"/>
                  </a:cubicBezTo>
                  <a:close/>
                </a:path>
              </a:pathLst>
            </a:custGeom>
            <a:solidFill>
              <a:srgbClr val="3809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8" name="Google Shape;2198;p16"/>
            <p:cNvSpPr/>
            <p:nvPr/>
          </p:nvSpPr>
          <p:spPr>
            <a:xfrm>
              <a:off x="2258250" y="4247600"/>
              <a:ext cx="34250" cy="33875"/>
            </a:xfrm>
            <a:custGeom>
              <a:avLst/>
              <a:gdLst/>
              <a:ahLst/>
              <a:cxnLst/>
              <a:rect l="l" t="t" r="r" b="b"/>
              <a:pathLst>
                <a:path w="1370" h="1355" extrusionOk="0">
                  <a:moveTo>
                    <a:pt x="0" y="1"/>
                  </a:moveTo>
                  <a:cubicBezTo>
                    <a:pt x="0" y="1"/>
                    <a:pt x="759" y="849"/>
                    <a:pt x="1128" y="1222"/>
                  </a:cubicBezTo>
                  <a:cubicBezTo>
                    <a:pt x="1228" y="1320"/>
                    <a:pt x="1288" y="1355"/>
                    <a:pt x="1321" y="1355"/>
                  </a:cubicBezTo>
                  <a:cubicBezTo>
                    <a:pt x="1332" y="1355"/>
                    <a:pt x="1339" y="1351"/>
                    <a:pt x="1345" y="1346"/>
                  </a:cubicBezTo>
                  <a:cubicBezTo>
                    <a:pt x="1370" y="1321"/>
                    <a:pt x="1341" y="1247"/>
                    <a:pt x="1222" y="1128"/>
                  </a:cubicBezTo>
                  <a:cubicBezTo>
                    <a:pt x="853" y="759"/>
                    <a:pt x="0" y="1"/>
                    <a:pt x="0" y="1"/>
                  </a:cubicBezTo>
                  <a:close/>
                </a:path>
              </a:pathLst>
            </a:custGeom>
            <a:solidFill>
              <a:srgbClr val="3A0DA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9" name="Google Shape;2199;p16"/>
            <p:cNvSpPr/>
            <p:nvPr/>
          </p:nvSpPr>
          <p:spPr>
            <a:xfrm>
              <a:off x="2258650" y="4247900"/>
              <a:ext cx="33850" cy="33575"/>
            </a:xfrm>
            <a:custGeom>
              <a:avLst/>
              <a:gdLst/>
              <a:ahLst/>
              <a:cxnLst/>
              <a:rect l="l" t="t" r="r" b="b"/>
              <a:pathLst>
                <a:path w="1354" h="1343" extrusionOk="0">
                  <a:moveTo>
                    <a:pt x="1" y="1"/>
                  </a:moveTo>
                  <a:cubicBezTo>
                    <a:pt x="1" y="1"/>
                    <a:pt x="751" y="841"/>
                    <a:pt x="1112" y="1210"/>
                  </a:cubicBezTo>
                  <a:cubicBezTo>
                    <a:pt x="1212" y="1308"/>
                    <a:pt x="1272" y="1343"/>
                    <a:pt x="1305" y="1343"/>
                  </a:cubicBezTo>
                  <a:cubicBezTo>
                    <a:pt x="1316" y="1343"/>
                    <a:pt x="1323" y="1339"/>
                    <a:pt x="1329" y="1334"/>
                  </a:cubicBezTo>
                  <a:cubicBezTo>
                    <a:pt x="1354" y="1309"/>
                    <a:pt x="1325" y="1235"/>
                    <a:pt x="1206" y="1116"/>
                  </a:cubicBezTo>
                  <a:cubicBezTo>
                    <a:pt x="841" y="747"/>
                    <a:pt x="1" y="1"/>
                    <a:pt x="1" y="1"/>
                  </a:cubicBezTo>
                  <a:close/>
                </a:path>
              </a:pathLst>
            </a:custGeom>
            <a:solidFill>
              <a:srgbClr val="3C10A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0" name="Google Shape;2200;p16"/>
            <p:cNvSpPr/>
            <p:nvPr/>
          </p:nvSpPr>
          <p:spPr>
            <a:xfrm>
              <a:off x="2259050" y="4248325"/>
              <a:ext cx="33550" cy="33150"/>
            </a:xfrm>
            <a:custGeom>
              <a:avLst/>
              <a:gdLst/>
              <a:ahLst/>
              <a:cxnLst/>
              <a:rect l="l" t="t" r="r" b="b"/>
              <a:pathLst>
                <a:path w="1342" h="1326" extrusionOk="0">
                  <a:moveTo>
                    <a:pt x="1" y="0"/>
                  </a:moveTo>
                  <a:lnTo>
                    <a:pt x="1" y="0"/>
                  </a:lnTo>
                  <a:cubicBezTo>
                    <a:pt x="1" y="0"/>
                    <a:pt x="739" y="829"/>
                    <a:pt x="1104" y="1193"/>
                  </a:cubicBezTo>
                  <a:cubicBezTo>
                    <a:pt x="1201" y="1291"/>
                    <a:pt x="1260" y="1326"/>
                    <a:pt x="1293" y="1326"/>
                  </a:cubicBezTo>
                  <a:cubicBezTo>
                    <a:pt x="1304" y="1326"/>
                    <a:pt x="1311" y="1322"/>
                    <a:pt x="1317" y="1317"/>
                  </a:cubicBezTo>
                  <a:cubicBezTo>
                    <a:pt x="1342" y="1292"/>
                    <a:pt x="1313" y="1218"/>
                    <a:pt x="1194" y="1099"/>
                  </a:cubicBezTo>
                  <a:cubicBezTo>
                    <a:pt x="829" y="738"/>
                    <a:pt x="1" y="0"/>
                    <a:pt x="1" y="0"/>
                  </a:cubicBezTo>
                  <a:close/>
                </a:path>
              </a:pathLst>
            </a:custGeom>
            <a:solidFill>
              <a:srgbClr val="3E13A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1" name="Google Shape;2201;p16"/>
            <p:cNvSpPr/>
            <p:nvPr/>
          </p:nvSpPr>
          <p:spPr>
            <a:xfrm>
              <a:off x="2259475" y="4248625"/>
              <a:ext cx="33125" cy="32850"/>
            </a:xfrm>
            <a:custGeom>
              <a:avLst/>
              <a:gdLst/>
              <a:ahLst/>
              <a:cxnLst/>
              <a:rect l="l" t="t" r="r" b="b"/>
              <a:pathLst>
                <a:path w="1325" h="1314" extrusionOk="0">
                  <a:moveTo>
                    <a:pt x="0" y="1"/>
                  </a:moveTo>
                  <a:lnTo>
                    <a:pt x="0" y="1"/>
                  </a:lnTo>
                  <a:cubicBezTo>
                    <a:pt x="1" y="1"/>
                    <a:pt x="726" y="821"/>
                    <a:pt x="1091" y="1181"/>
                  </a:cubicBezTo>
                  <a:cubicBezTo>
                    <a:pt x="1185" y="1279"/>
                    <a:pt x="1243" y="1314"/>
                    <a:pt x="1276" y="1314"/>
                  </a:cubicBezTo>
                  <a:cubicBezTo>
                    <a:pt x="1287" y="1314"/>
                    <a:pt x="1294" y="1310"/>
                    <a:pt x="1300" y="1305"/>
                  </a:cubicBezTo>
                  <a:cubicBezTo>
                    <a:pt x="1325" y="1280"/>
                    <a:pt x="1292" y="1206"/>
                    <a:pt x="1177" y="1095"/>
                  </a:cubicBezTo>
                  <a:cubicBezTo>
                    <a:pt x="821" y="730"/>
                    <a:pt x="1" y="1"/>
                    <a:pt x="0" y="1"/>
                  </a:cubicBezTo>
                  <a:close/>
                </a:path>
              </a:pathLst>
            </a:custGeom>
            <a:solidFill>
              <a:srgbClr val="4016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2" name="Google Shape;2202;p16"/>
            <p:cNvSpPr/>
            <p:nvPr/>
          </p:nvSpPr>
          <p:spPr>
            <a:xfrm>
              <a:off x="2259775" y="4249025"/>
              <a:ext cx="32725" cy="32450"/>
            </a:xfrm>
            <a:custGeom>
              <a:avLst/>
              <a:gdLst/>
              <a:ahLst/>
              <a:cxnLst/>
              <a:rect l="l" t="t" r="r" b="b"/>
              <a:pathLst>
                <a:path w="1309" h="1298" extrusionOk="0">
                  <a:moveTo>
                    <a:pt x="1" y="1"/>
                  </a:moveTo>
                  <a:lnTo>
                    <a:pt x="1" y="1"/>
                  </a:lnTo>
                  <a:cubicBezTo>
                    <a:pt x="1" y="1"/>
                    <a:pt x="718" y="813"/>
                    <a:pt x="1075" y="1170"/>
                  </a:cubicBezTo>
                  <a:cubicBezTo>
                    <a:pt x="1169" y="1263"/>
                    <a:pt x="1227" y="1298"/>
                    <a:pt x="1260" y="1298"/>
                  </a:cubicBezTo>
                  <a:cubicBezTo>
                    <a:pt x="1270" y="1298"/>
                    <a:pt x="1278" y="1294"/>
                    <a:pt x="1284" y="1289"/>
                  </a:cubicBezTo>
                  <a:cubicBezTo>
                    <a:pt x="1309" y="1264"/>
                    <a:pt x="1280" y="1190"/>
                    <a:pt x="1165" y="1079"/>
                  </a:cubicBezTo>
                  <a:cubicBezTo>
                    <a:pt x="813" y="723"/>
                    <a:pt x="1" y="1"/>
                    <a:pt x="1" y="1"/>
                  </a:cubicBezTo>
                  <a:close/>
                </a:path>
              </a:pathLst>
            </a:custGeom>
            <a:solidFill>
              <a:srgbClr val="4218A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3" name="Google Shape;2203;p16"/>
            <p:cNvSpPr/>
            <p:nvPr/>
          </p:nvSpPr>
          <p:spPr>
            <a:xfrm>
              <a:off x="2260200" y="4249450"/>
              <a:ext cx="32300" cy="31925"/>
            </a:xfrm>
            <a:custGeom>
              <a:avLst/>
              <a:gdLst/>
              <a:ahLst/>
              <a:cxnLst/>
              <a:rect l="l" t="t" r="r" b="b"/>
              <a:pathLst>
                <a:path w="1292" h="1277" extrusionOk="0">
                  <a:moveTo>
                    <a:pt x="0" y="0"/>
                  </a:moveTo>
                  <a:cubicBezTo>
                    <a:pt x="0" y="1"/>
                    <a:pt x="714" y="800"/>
                    <a:pt x="1062" y="1148"/>
                  </a:cubicBezTo>
                  <a:cubicBezTo>
                    <a:pt x="1153" y="1242"/>
                    <a:pt x="1210" y="1277"/>
                    <a:pt x="1243" y="1277"/>
                  </a:cubicBezTo>
                  <a:cubicBezTo>
                    <a:pt x="1253" y="1277"/>
                    <a:pt x="1261" y="1273"/>
                    <a:pt x="1267" y="1267"/>
                  </a:cubicBezTo>
                  <a:cubicBezTo>
                    <a:pt x="1292" y="1247"/>
                    <a:pt x="1263" y="1173"/>
                    <a:pt x="1148" y="1062"/>
                  </a:cubicBezTo>
                  <a:cubicBezTo>
                    <a:pt x="800" y="714"/>
                    <a:pt x="0" y="1"/>
                    <a:pt x="0" y="0"/>
                  </a:cubicBezTo>
                  <a:close/>
                </a:path>
              </a:pathLst>
            </a:custGeom>
            <a:solidFill>
              <a:srgbClr val="441BA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4" name="Google Shape;2204;p16"/>
            <p:cNvSpPr/>
            <p:nvPr/>
          </p:nvSpPr>
          <p:spPr>
            <a:xfrm>
              <a:off x="2260500" y="4249850"/>
              <a:ext cx="32100" cy="31625"/>
            </a:xfrm>
            <a:custGeom>
              <a:avLst/>
              <a:gdLst/>
              <a:ahLst/>
              <a:cxnLst/>
              <a:rect l="l" t="t" r="r" b="b"/>
              <a:pathLst>
                <a:path w="1284" h="1265" extrusionOk="0">
                  <a:moveTo>
                    <a:pt x="4" y="1"/>
                  </a:moveTo>
                  <a:lnTo>
                    <a:pt x="4" y="1"/>
                  </a:lnTo>
                  <a:cubicBezTo>
                    <a:pt x="0" y="1"/>
                    <a:pt x="706" y="788"/>
                    <a:pt x="1054" y="1137"/>
                  </a:cubicBezTo>
                  <a:cubicBezTo>
                    <a:pt x="1148" y="1230"/>
                    <a:pt x="1204" y="1265"/>
                    <a:pt x="1236" y="1265"/>
                  </a:cubicBezTo>
                  <a:cubicBezTo>
                    <a:pt x="1246" y="1265"/>
                    <a:pt x="1253" y="1261"/>
                    <a:pt x="1259" y="1256"/>
                  </a:cubicBezTo>
                  <a:cubicBezTo>
                    <a:pt x="1284" y="1231"/>
                    <a:pt x="1255" y="1161"/>
                    <a:pt x="1140" y="1050"/>
                  </a:cubicBezTo>
                  <a:cubicBezTo>
                    <a:pt x="792" y="702"/>
                    <a:pt x="4" y="1"/>
                    <a:pt x="4" y="1"/>
                  </a:cubicBezTo>
                  <a:close/>
                </a:path>
              </a:pathLst>
            </a:custGeom>
            <a:solidFill>
              <a:srgbClr val="461EA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5" name="Google Shape;2205;p16"/>
            <p:cNvSpPr/>
            <p:nvPr/>
          </p:nvSpPr>
          <p:spPr>
            <a:xfrm>
              <a:off x="2260800" y="4250175"/>
              <a:ext cx="31600" cy="31300"/>
            </a:xfrm>
            <a:custGeom>
              <a:avLst/>
              <a:gdLst/>
              <a:ahLst/>
              <a:cxnLst/>
              <a:rect l="l" t="t" r="r" b="b"/>
              <a:pathLst>
                <a:path w="1264" h="1252" extrusionOk="0">
                  <a:moveTo>
                    <a:pt x="1" y="0"/>
                  </a:moveTo>
                  <a:lnTo>
                    <a:pt x="1" y="0"/>
                  </a:lnTo>
                  <a:cubicBezTo>
                    <a:pt x="1" y="0"/>
                    <a:pt x="698" y="779"/>
                    <a:pt x="1038" y="1124"/>
                  </a:cubicBezTo>
                  <a:cubicBezTo>
                    <a:pt x="1132" y="1217"/>
                    <a:pt x="1190" y="1252"/>
                    <a:pt x="1221" y="1252"/>
                  </a:cubicBezTo>
                  <a:cubicBezTo>
                    <a:pt x="1231" y="1252"/>
                    <a:pt x="1238" y="1248"/>
                    <a:pt x="1243" y="1243"/>
                  </a:cubicBezTo>
                  <a:cubicBezTo>
                    <a:pt x="1264" y="1218"/>
                    <a:pt x="1239" y="1148"/>
                    <a:pt x="1124" y="1037"/>
                  </a:cubicBezTo>
                  <a:cubicBezTo>
                    <a:pt x="780" y="693"/>
                    <a:pt x="1" y="0"/>
                    <a:pt x="1" y="0"/>
                  </a:cubicBezTo>
                  <a:close/>
                </a:path>
              </a:pathLst>
            </a:custGeom>
            <a:solidFill>
              <a:srgbClr val="482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6" name="Google Shape;2206;p16"/>
            <p:cNvSpPr/>
            <p:nvPr/>
          </p:nvSpPr>
          <p:spPr>
            <a:xfrm>
              <a:off x="2261225" y="4250575"/>
              <a:ext cx="31175" cy="30900"/>
            </a:xfrm>
            <a:custGeom>
              <a:avLst/>
              <a:gdLst/>
              <a:ahLst/>
              <a:cxnLst/>
              <a:rect l="l" t="t" r="r" b="b"/>
              <a:pathLst>
                <a:path w="1247" h="1236" extrusionOk="0">
                  <a:moveTo>
                    <a:pt x="0" y="0"/>
                  </a:moveTo>
                  <a:cubicBezTo>
                    <a:pt x="0" y="1"/>
                    <a:pt x="689" y="771"/>
                    <a:pt x="1025" y="1108"/>
                  </a:cubicBezTo>
                  <a:cubicBezTo>
                    <a:pt x="1116" y="1201"/>
                    <a:pt x="1169" y="1236"/>
                    <a:pt x="1201" y="1236"/>
                  </a:cubicBezTo>
                  <a:cubicBezTo>
                    <a:pt x="1211" y="1236"/>
                    <a:pt x="1219" y="1232"/>
                    <a:pt x="1226" y="1227"/>
                  </a:cubicBezTo>
                  <a:cubicBezTo>
                    <a:pt x="1247" y="1206"/>
                    <a:pt x="1214" y="1132"/>
                    <a:pt x="1107" y="1026"/>
                  </a:cubicBezTo>
                  <a:cubicBezTo>
                    <a:pt x="771" y="689"/>
                    <a:pt x="0" y="1"/>
                    <a:pt x="0" y="0"/>
                  </a:cubicBezTo>
                  <a:close/>
                </a:path>
              </a:pathLst>
            </a:custGeom>
            <a:solidFill>
              <a:srgbClr val="4B23A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7" name="Google Shape;2207;p16"/>
            <p:cNvSpPr/>
            <p:nvPr/>
          </p:nvSpPr>
          <p:spPr>
            <a:xfrm>
              <a:off x="2261625" y="4250975"/>
              <a:ext cx="30775" cy="30500"/>
            </a:xfrm>
            <a:custGeom>
              <a:avLst/>
              <a:gdLst/>
              <a:ahLst/>
              <a:cxnLst/>
              <a:rect l="l" t="t" r="r" b="b"/>
              <a:pathLst>
                <a:path w="1231" h="1220" extrusionOk="0">
                  <a:moveTo>
                    <a:pt x="0" y="1"/>
                  </a:moveTo>
                  <a:cubicBezTo>
                    <a:pt x="1" y="1"/>
                    <a:pt x="677" y="759"/>
                    <a:pt x="1005" y="1096"/>
                  </a:cubicBezTo>
                  <a:cubicBezTo>
                    <a:pt x="1096" y="1186"/>
                    <a:pt x="1148" y="1220"/>
                    <a:pt x="1181" y="1220"/>
                  </a:cubicBezTo>
                  <a:cubicBezTo>
                    <a:pt x="1191" y="1220"/>
                    <a:pt x="1199" y="1216"/>
                    <a:pt x="1206" y="1211"/>
                  </a:cubicBezTo>
                  <a:cubicBezTo>
                    <a:pt x="1231" y="1186"/>
                    <a:pt x="1198" y="1116"/>
                    <a:pt x="1091" y="1010"/>
                  </a:cubicBezTo>
                  <a:cubicBezTo>
                    <a:pt x="759" y="677"/>
                    <a:pt x="1" y="1"/>
                    <a:pt x="0" y="1"/>
                  </a:cubicBezTo>
                  <a:close/>
                </a:path>
              </a:pathLst>
            </a:custGeom>
            <a:solidFill>
              <a:srgbClr val="4D26A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8" name="Google Shape;2208;p16"/>
            <p:cNvSpPr/>
            <p:nvPr/>
          </p:nvSpPr>
          <p:spPr>
            <a:xfrm>
              <a:off x="2262025" y="4251400"/>
              <a:ext cx="30475" cy="30025"/>
            </a:xfrm>
            <a:custGeom>
              <a:avLst/>
              <a:gdLst/>
              <a:ahLst/>
              <a:cxnLst/>
              <a:rect l="l" t="t" r="r" b="b"/>
              <a:pathLst>
                <a:path w="1219" h="1201" extrusionOk="0">
                  <a:moveTo>
                    <a:pt x="1" y="0"/>
                  </a:moveTo>
                  <a:lnTo>
                    <a:pt x="1" y="0"/>
                  </a:lnTo>
                  <a:cubicBezTo>
                    <a:pt x="1" y="0"/>
                    <a:pt x="665" y="747"/>
                    <a:pt x="997" y="1079"/>
                  </a:cubicBezTo>
                  <a:cubicBezTo>
                    <a:pt x="1086" y="1170"/>
                    <a:pt x="1142" y="1201"/>
                    <a:pt x="1173" y="1201"/>
                  </a:cubicBezTo>
                  <a:cubicBezTo>
                    <a:pt x="1183" y="1201"/>
                    <a:pt x="1189" y="1198"/>
                    <a:pt x="1194" y="1194"/>
                  </a:cubicBezTo>
                  <a:cubicBezTo>
                    <a:pt x="1219" y="1173"/>
                    <a:pt x="1190" y="1107"/>
                    <a:pt x="1079" y="997"/>
                  </a:cubicBezTo>
                  <a:cubicBezTo>
                    <a:pt x="747" y="665"/>
                    <a:pt x="1" y="0"/>
                    <a:pt x="1" y="0"/>
                  </a:cubicBezTo>
                  <a:close/>
                </a:path>
              </a:pathLst>
            </a:custGeom>
            <a:solidFill>
              <a:srgbClr val="4E29A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9" name="Google Shape;2209;p16"/>
            <p:cNvSpPr/>
            <p:nvPr/>
          </p:nvSpPr>
          <p:spPr>
            <a:xfrm>
              <a:off x="2262350" y="4251700"/>
              <a:ext cx="30050" cy="29725"/>
            </a:xfrm>
            <a:custGeom>
              <a:avLst/>
              <a:gdLst/>
              <a:ahLst/>
              <a:cxnLst/>
              <a:rect l="l" t="t" r="r" b="b"/>
              <a:pathLst>
                <a:path w="1202" h="1189" extrusionOk="0">
                  <a:moveTo>
                    <a:pt x="0" y="1"/>
                  </a:moveTo>
                  <a:cubicBezTo>
                    <a:pt x="0" y="1"/>
                    <a:pt x="665" y="739"/>
                    <a:pt x="984" y="1067"/>
                  </a:cubicBezTo>
                  <a:cubicBezTo>
                    <a:pt x="1076" y="1158"/>
                    <a:pt x="1131" y="1189"/>
                    <a:pt x="1161" y="1189"/>
                  </a:cubicBezTo>
                  <a:cubicBezTo>
                    <a:pt x="1170" y="1189"/>
                    <a:pt x="1176" y="1186"/>
                    <a:pt x="1181" y="1182"/>
                  </a:cubicBezTo>
                  <a:cubicBezTo>
                    <a:pt x="1202" y="1157"/>
                    <a:pt x="1177" y="1095"/>
                    <a:pt x="1066" y="985"/>
                  </a:cubicBezTo>
                  <a:cubicBezTo>
                    <a:pt x="747" y="657"/>
                    <a:pt x="0" y="1"/>
                    <a:pt x="0" y="1"/>
                  </a:cubicBezTo>
                  <a:close/>
                </a:path>
              </a:pathLst>
            </a:custGeom>
            <a:solidFill>
              <a:srgbClr val="512BA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0" name="Google Shape;2210;p16"/>
            <p:cNvSpPr/>
            <p:nvPr/>
          </p:nvSpPr>
          <p:spPr>
            <a:xfrm>
              <a:off x="2262750" y="4252100"/>
              <a:ext cx="29650" cy="29225"/>
            </a:xfrm>
            <a:custGeom>
              <a:avLst/>
              <a:gdLst/>
              <a:ahLst/>
              <a:cxnLst/>
              <a:rect l="l" t="t" r="r" b="b"/>
              <a:pathLst>
                <a:path w="1186" h="1169" extrusionOk="0">
                  <a:moveTo>
                    <a:pt x="1" y="1"/>
                  </a:moveTo>
                  <a:lnTo>
                    <a:pt x="1" y="1"/>
                  </a:lnTo>
                  <a:cubicBezTo>
                    <a:pt x="1" y="1"/>
                    <a:pt x="653" y="731"/>
                    <a:pt x="977" y="1047"/>
                  </a:cubicBezTo>
                  <a:cubicBezTo>
                    <a:pt x="1062" y="1138"/>
                    <a:pt x="1115" y="1169"/>
                    <a:pt x="1145" y="1169"/>
                  </a:cubicBezTo>
                  <a:cubicBezTo>
                    <a:pt x="1154" y="1169"/>
                    <a:pt x="1160" y="1166"/>
                    <a:pt x="1165" y="1161"/>
                  </a:cubicBezTo>
                  <a:cubicBezTo>
                    <a:pt x="1186" y="1141"/>
                    <a:pt x="1153" y="1079"/>
                    <a:pt x="1050" y="969"/>
                  </a:cubicBezTo>
                  <a:cubicBezTo>
                    <a:pt x="735" y="653"/>
                    <a:pt x="1" y="1"/>
                    <a:pt x="1" y="1"/>
                  </a:cubicBezTo>
                  <a:close/>
                </a:path>
              </a:pathLst>
            </a:custGeom>
            <a:solidFill>
              <a:srgbClr val="532EA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1" name="Google Shape;2211;p16"/>
            <p:cNvSpPr/>
            <p:nvPr/>
          </p:nvSpPr>
          <p:spPr>
            <a:xfrm>
              <a:off x="2263175" y="4252425"/>
              <a:ext cx="29225" cy="28900"/>
            </a:xfrm>
            <a:custGeom>
              <a:avLst/>
              <a:gdLst/>
              <a:ahLst/>
              <a:cxnLst/>
              <a:rect l="l" t="t" r="r" b="b"/>
              <a:pathLst>
                <a:path w="1169" h="1156" extrusionOk="0">
                  <a:moveTo>
                    <a:pt x="0" y="0"/>
                  </a:moveTo>
                  <a:cubicBezTo>
                    <a:pt x="0" y="4"/>
                    <a:pt x="640" y="722"/>
                    <a:pt x="951" y="1038"/>
                  </a:cubicBezTo>
                  <a:cubicBezTo>
                    <a:pt x="1039" y="1126"/>
                    <a:pt x="1091" y="1156"/>
                    <a:pt x="1122" y="1156"/>
                  </a:cubicBezTo>
                  <a:cubicBezTo>
                    <a:pt x="1131" y="1156"/>
                    <a:pt x="1138" y="1153"/>
                    <a:pt x="1144" y="1148"/>
                  </a:cubicBezTo>
                  <a:cubicBezTo>
                    <a:pt x="1169" y="1128"/>
                    <a:pt x="1136" y="1058"/>
                    <a:pt x="1033" y="956"/>
                  </a:cubicBezTo>
                  <a:cubicBezTo>
                    <a:pt x="722" y="640"/>
                    <a:pt x="0" y="0"/>
                    <a:pt x="0" y="0"/>
                  </a:cubicBezTo>
                  <a:close/>
                </a:path>
              </a:pathLst>
            </a:custGeom>
            <a:solidFill>
              <a:srgbClr val="5531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2" name="Google Shape;2212;p16"/>
            <p:cNvSpPr/>
            <p:nvPr/>
          </p:nvSpPr>
          <p:spPr>
            <a:xfrm>
              <a:off x="2263575" y="4252725"/>
              <a:ext cx="28825" cy="28650"/>
            </a:xfrm>
            <a:custGeom>
              <a:avLst/>
              <a:gdLst/>
              <a:ahLst/>
              <a:cxnLst/>
              <a:rect l="l" t="t" r="r" b="b"/>
              <a:pathLst>
                <a:path w="1153" h="1146" extrusionOk="0">
                  <a:moveTo>
                    <a:pt x="0" y="1"/>
                  </a:moveTo>
                  <a:cubicBezTo>
                    <a:pt x="0" y="9"/>
                    <a:pt x="628" y="714"/>
                    <a:pt x="939" y="1026"/>
                  </a:cubicBezTo>
                  <a:cubicBezTo>
                    <a:pt x="1027" y="1113"/>
                    <a:pt x="1081" y="1146"/>
                    <a:pt x="1111" y="1146"/>
                  </a:cubicBezTo>
                  <a:cubicBezTo>
                    <a:pt x="1120" y="1146"/>
                    <a:pt x="1127" y="1142"/>
                    <a:pt x="1132" y="1136"/>
                  </a:cubicBezTo>
                  <a:cubicBezTo>
                    <a:pt x="1153" y="1108"/>
                    <a:pt x="1128" y="1046"/>
                    <a:pt x="1026" y="944"/>
                  </a:cubicBezTo>
                  <a:cubicBezTo>
                    <a:pt x="710" y="632"/>
                    <a:pt x="1" y="1"/>
                    <a:pt x="0" y="1"/>
                  </a:cubicBezTo>
                  <a:close/>
                </a:path>
              </a:pathLst>
            </a:custGeom>
            <a:solidFill>
              <a:srgbClr val="5733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3" name="Google Shape;2213;p16"/>
            <p:cNvSpPr/>
            <p:nvPr/>
          </p:nvSpPr>
          <p:spPr>
            <a:xfrm>
              <a:off x="2263875" y="4253125"/>
              <a:ext cx="28525" cy="28200"/>
            </a:xfrm>
            <a:custGeom>
              <a:avLst/>
              <a:gdLst/>
              <a:ahLst/>
              <a:cxnLst/>
              <a:rect l="l" t="t" r="r" b="b"/>
              <a:pathLst>
                <a:path w="1141" h="1128" extrusionOk="0">
                  <a:moveTo>
                    <a:pt x="1" y="1"/>
                  </a:moveTo>
                  <a:cubicBezTo>
                    <a:pt x="1" y="5"/>
                    <a:pt x="624" y="702"/>
                    <a:pt x="936" y="1010"/>
                  </a:cubicBezTo>
                  <a:cubicBezTo>
                    <a:pt x="1017" y="1098"/>
                    <a:pt x="1070" y="1128"/>
                    <a:pt x="1100" y="1128"/>
                  </a:cubicBezTo>
                  <a:cubicBezTo>
                    <a:pt x="1109" y="1128"/>
                    <a:pt x="1115" y="1125"/>
                    <a:pt x="1120" y="1120"/>
                  </a:cubicBezTo>
                  <a:cubicBezTo>
                    <a:pt x="1141" y="1100"/>
                    <a:pt x="1116" y="1038"/>
                    <a:pt x="1014" y="936"/>
                  </a:cubicBezTo>
                  <a:cubicBezTo>
                    <a:pt x="706" y="620"/>
                    <a:pt x="1" y="1"/>
                    <a:pt x="1" y="1"/>
                  </a:cubicBezTo>
                  <a:close/>
                </a:path>
              </a:pathLst>
            </a:custGeom>
            <a:solidFill>
              <a:srgbClr val="5A36B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4" name="Google Shape;2214;p16"/>
            <p:cNvSpPr/>
            <p:nvPr/>
          </p:nvSpPr>
          <p:spPr>
            <a:xfrm>
              <a:off x="2264200" y="4253550"/>
              <a:ext cx="28200" cy="27775"/>
            </a:xfrm>
            <a:custGeom>
              <a:avLst/>
              <a:gdLst/>
              <a:ahLst/>
              <a:cxnLst/>
              <a:rect l="l" t="t" r="r" b="b"/>
              <a:pathLst>
                <a:path w="1128" h="1111" extrusionOk="0">
                  <a:moveTo>
                    <a:pt x="4" y="0"/>
                  </a:moveTo>
                  <a:cubicBezTo>
                    <a:pt x="0" y="0"/>
                    <a:pt x="615" y="693"/>
                    <a:pt x="923" y="993"/>
                  </a:cubicBezTo>
                  <a:cubicBezTo>
                    <a:pt x="1004" y="1081"/>
                    <a:pt x="1057" y="1111"/>
                    <a:pt x="1087" y="1111"/>
                  </a:cubicBezTo>
                  <a:cubicBezTo>
                    <a:pt x="1096" y="1111"/>
                    <a:pt x="1102" y="1108"/>
                    <a:pt x="1107" y="1103"/>
                  </a:cubicBezTo>
                  <a:cubicBezTo>
                    <a:pt x="1128" y="1083"/>
                    <a:pt x="1103" y="1021"/>
                    <a:pt x="1001" y="919"/>
                  </a:cubicBezTo>
                  <a:cubicBezTo>
                    <a:pt x="697" y="615"/>
                    <a:pt x="4" y="0"/>
                    <a:pt x="4" y="0"/>
                  </a:cubicBezTo>
                  <a:close/>
                </a:path>
              </a:pathLst>
            </a:custGeom>
            <a:solidFill>
              <a:srgbClr val="5C39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5" name="Google Shape;2215;p16"/>
            <p:cNvSpPr/>
            <p:nvPr/>
          </p:nvSpPr>
          <p:spPr>
            <a:xfrm>
              <a:off x="2264600" y="4253950"/>
              <a:ext cx="27800" cy="27200"/>
            </a:xfrm>
            <a:custGeom>
              <a:avLst/>
              <a:gdLst/>
              <a:ahLst/>
              <a:cxnLst/>
              <a:rect l="l" t="t" r="r" b="b"/>
              <a:pathLst>
                <a:path w="1112" h="1088" extrusionOk="0">
                  <a:moveTo>
                    <a:pt x="5" y="1"/>
                  </a:moveTo>
                  <a:cubicBezTo>
                    <a:pt x="0" y="1"/>
                    <a:pt x="607" y="681"/>
                    <a:pt x="907" y="977"/>
                  </a:cubicBezTo>
                  <a:cubicBezTo>
                    <a:pt x="987" y="1060"/>
                    <a:pt x="1034" y="1087"/>
                    <a:pt x="1063" y="1087"/>
                  </a:cubicBezTo>
                  <a:cubicBezTo>
                    <a:pt x="1073" y="1087"/>
                    <a:pt x="1081" y="1084"/>
                    <a:pt x="1087" y="1079"/>
                  </a:cubicBezTo>
                  <a:cubicBezTo>
                    <a:pt x="1112" y="1059"/>
                    <a:pt x="1079" y="997"/>
                    <a:pt x="985" y="903"/>
                  </a:cubicBezTo>
                  <a:cubicBezTo>
                    <a:pt x="685" y="604"/>
                    <a:pt x="5" y="1"/>
                    <a:pt x="5" y="1"/>
                  </a:cubicBezTo>
                  <a:close/>
                </a:path>
              </a:pathLst>
            </a:custGeom>
            <a:solidFill>
              <a:srgbClr val="5E3CB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6" name="Google Shape;2216;p16"/>
            <p:cNvSpPr/>
            <p:nvPr/>
          </p:nvSpPr>
          <p:spPr>
            <a:xfrm>
              <a:off x="2264900" y="4254275"/>
              <a:ext cx="27500" cy="27075"/>
            </a:xfrm>
            <a:custGeom>
              <a:avLst/>
              <a:gdLst/>
              <a:ahLst/>
              <a:cxnLst/>
              <a:rect l="l" t="t" r="r" b="b"/>
              <a:pathLst>
                <a:path w="1100" h="1083" extrusionOk="0">
                  <a:moveTo>
                    <a:pt x="9" y="0"/>
                  </a:moveTo>
                  <a:cubicBezTo>
                    <a:pt x="1" y="0"/>
                    <a:pt x="603" y="673"/>
                    <a:pt x="899" y="972"/>
                  </a:cubicBezTo>
                  <a:cubicBezTo>
                    <a:pt x="980" y="1053"/>
                    <a:pt x="1030" y="1082"/>
                    <a:pt x="1059" y="1082"/>
                  </a:cubicBezTo>
                  <a:cubicBezTo>
                    <a:pt x="1068" y="1082"/>
                    <a:pt x="1074" y="1079"/>
                    <a:pt x="1079" y="1074"/>
                  </a:cubicBezTo>
                  <a:cubicBezTo>
                    <a:pt x="1100" y="1054"/>
                    <a:pt x="1075" y="992"/>
                    <a:pt x="977" y="894"/>
                  </a:cubicBezTo>
                  <a:cubicBezTo>
                    <a:pt x="677" y="595"/>
                    <a:pt x="9" y="0"/>
                    <a:pt x="9" y="0"/>
                  </a:cubicBezTo>
                  <a:close/>
                </a:path>
              </a:pathLst>
            </a:custGeom>
            <a:solidFill>
              <a:srgbClr val="613EB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7" name="Google Shape;2217;p16"/>
            <p:cNvSpPr/>
            <p:nvPr/>
          </p:nvSpPr>
          <p:spPr>
            <a:xfrm>
              <a:off x="2265325" y="4254675"/>
              <a:ext cx="26975" cy="26675"/>
            </a:xfrm>
            <a:custGeom>
              <a:avLst/>
              <a:gdLst/>
              <a:ahLst/>
              <a:cxnLst/>
              <a:rect l="l" t="t" r="r" b="b"/>
              <a:pathLst>
                <a:path w="1079" h="1067" extrusionOk="0">
                  <a:moveTo>
                    <a:pt x="0" y="0"/>
                  </a:moveTo>
                  <a:lnTo>
                    <a:pt x="0" y="0"/>
                  </a:lnTo>
                  <a:cubicBezTo>
                    <a:pt x="0" y="1"/>
                    <a:pt x="591" y="661"/>
                    <a:pt x="878" y="956"/>
                  </a:cubicBezTo>
                  <a:cubicBezTo>
                    <a:pt x="959" y="1037"/>
                    <a:pt x="1007" y="1066"/>
                    <a:pt x="1036" y="1066"/>
                  </a:cubicBezTo>
                  <a:cubicBezTo>
                    <a:pt x="1045" y="1066"/>
                    <a:pt x="1052" y="1063"/>
                    <a:pt x="1058" y="1058"/>
                  </a:cubicBezTo>
                  <a:cubicBezTo>
                    <a:pt x="1079" y="1038"/>
                    <a:pt x="1050" y="976"/>
                    <a:pt x="956" y="878"/>
                  </a:cubicBezTo>
                  <a:cubicBezTo>
                    <a:pt x="660" y="587"/>
                    <a:pt x="0" y="1"/>
                    <a:pt x="0" y="0"/>
                  </a:cubicBezTo>
                  <a:close/>
                </a:path>
              </a:pathLst>
            </a:custGeom>
            <a:solidFill>
              <a:srgbClr val="6341B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8" name="Google Shape;2218;p16"/>
            <p:cNvSpPr/>
            <p:nvPr/>
          </p:nvSpPr>
          <p:spPr>
            <a:xfrm>
              <a:off x="2265725" y="4255075"/>
              <a:ext cx="26575" cy="26275"/>
            </a:xfrm>
            <a:custGeom>
              <a:avLst/>
              <a:gdLst/>
              <a:ahLst/>
              <a:cxnLst/>
              <a:rect l="l" t="t" r="r" b="b"/>
              <a:pathLst>
                <a:path w="1063" h="1051" extrusionOk="0">
                  <a:moveTo>
                    <a:pt x="1" y="1"/>
                  </a:moveTo>
                  <a:lnTo>
                    <a:pt x="1" y="1"/>
                  </a:lnTo>
                  <a:cubicBezTo>
                    <a:pt x="1" y="1"/>
                    <a:pt x="579" y="653"/>
                    <a:pt x="866" y="940"/>
                  </a:cubicBezTo>
                  <a:cubicBezTo>
                    <a:pt x="944" y="1021"/>
                    <a:pt x="991" y="1050"/>
                    <a:pt x="1020" y="1050"/>
                  </a:cubicBezTo>
                  <a:cubicBezTo>
                    <a:pt x="1029" y="1050"/>
                    <a:pt x="1036" y="1047"/>
                    <a:pt x="1042" y="1042"/>
                  </a:cubicBezTo>
                  <a:cubicBezTo>
                    <a:pt x="1063" y="1022"/>
                    <a:pt x="1034" y="965"/>
                    <a:pt x="940" y="866"/>
                  </a:cubicBezTo>
                  <a:cubicBezTo>
                    <a:pt x="653" y="579"/>
                    <a:pt x="1" y="1"/>
                    <a:pt x="1" y="1"/>
                  </a:cubicBezTo>
                  <a:close/>
                </a:path>
              </a:pathLst>
            </a:custGeom>
            <a:solidFill>
              <a:srgbClr val="6545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9" name="Google Shape;2219;p16"/>
            <p:cNvSpPr/>
            <p:nvPr/>
          </p:nvSpPr>
          <p:spPr>
            <a:xfrm>
              <a:off x="2266125" y="4255500"/>
              <a:ext cx="25975" cy="25850"/>
            </a:xfrm>
            <a:custGeom>
              <a:avLst/>
              <a:gdLst/>
              <a:ahLst/>
              <a:cxnLst/>
              <a:rect l="l" t="t" r="r" b="b"/>
              <a:pathLst>
                <a:path w="1039" h="1034" extrusionOk="0">
                  <a:moveTo>
                    <a:pt x="1" y="0"/>
                  </a:moveTo>
                  <a:cubicBezTo>
                    <a:pt x="1" y="0"/>
                    <a:pt x="567" y="640"/>
                    <a:pt x="850" y="923"/>
                  </a:cubicBezTo>
                  <a:cubicBezTo>
                    <a:pt x="928" y="1004"/>
                    <a:pt x="980" y="1033"/>
                    <a:pt x="1007" y="1033"/>
                  </a:cubicBezTo>
                  <a:cubicBezTo>
                    <a:pt x="1016" y="1033"/>
                    <a:pt x="1022" y="1030"/>
                    <a:pt x="1026" y="1025"/>
                  </a:cubicBezTo>
                  <a:cubicBezTo>
                    <a:pt x="1038" y="1005"/>
                    <a:pt x="1018" y="948"/>
                    <a:pt x="924" y="849"/>
                  </a:cubicBezTo>
                  <a:cubicBezTo>
                    <a:pt x="641" y="566"/>
                    <a:pt x="1" y="0"/>
                    <a:pt x="1" y="0"/>
                  </a:cubicBezTo>
                  <a:close/>
                </a:path>
              </a:pathLst>
            </a:custGeom>
            <a:solidFill>
              <a:srgbClr val="6848B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0" name="Google Shape;2220;p16"/>
            <p:cNvSpPr/>
            <p:nvPr/>
          </p:nvSpPr>
          <p:spPr>
            <a:xfrm>
              <a:off x="2266450" y="4255800"/>
              <a:ext cx="25850" cy="25550"/>
            </a:xfrm>
            <a:custGeom>
              <a:avLst/>
              <a:gdLst/>
              <a:ahLst/>
              <a:cxnLst/>
              <a:rect l="l" t="t" r="r" b="b"/>
              <a:pathLst>
                <a:path w="1034" h="1022" extrusionOk="0">
                  <a:moveTo>
                    <a:pt x="0" y="1"/>
                  </a:moveTo>
                  <a:cubicBezTo>
                    <a:pt x="0" y="1"/>
                    <a:pt x="562" y="632"/>
                    <a:pt x="841" y="915"/>
                  </a:cubicBezTo>
                  <a:cubicBezTo>
                    <a:pt x="919" y="993"/>
                    <a:pt x="966" y="1021"/>
                    <a:pt x="993" y="1021"/>
                  </a:cubicBezTo>
                  <a:cubicBezTo>
                    <a:pt x="1002" y="1021"/>
                    <a:pt x="1008" y="1018"/>
                    <a:pt x="1013" y="1013"/>
                  </a:cubicBezTo>
                  <a:cubicBezTo>
                    <a:pt x="1034" y="997"/>
                    <a:pt x="1005" y="936"/>
                    <a:pt x="915" y="841"/>
                  </a:cubicBezTo>
                  <a:cubicBezTo>
                    <a:pt x="632" y="562"/>
                    <a:pt x="0" y="1"/>
                    <a:pt x="0" y="1"/>
                  </a:cubicBezTo>
                  <a:close/>
                </a:path>
              </a:pathLst>
            </a:custGeom>
            <a:solidFill>
              <a:srgbClr val="6A4A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1" name="Google Shape;2221;p16"/>
            <p:cNvSpPr/>
            <p:nvPr/>
          </p:nvSpPr>
          <p:spPr>
            <a:xfrm>
              <a:off x="2266850" y="4256200"/>
              <a:ext cx="25450" cy="25150"/>
            </a:xfrm>
            <a:custGeom>
              <a:avLst/>
              <a:gdLst/>
              <a:ahLst/>
              <a:cxnLst/>
              <a:rect l="l" t="t" r="r" b="b"/>
              <a:pathLst>
                <a:path w="1018" h="1006" extrusionOk="0">
                  <a:moveTo>
                    <a:pt x="1" y="1"/>
                  </a:moveTo>
                  <a:lnTo>
                    <a:pt x="1" y="1"/>
                  </a:lnTo>
                  <a:cubicBezTo>
                    <a:pt x="1" y="1"/>
                    <a:pt x="554" y="620"/>
                    <a:pt x="825" y="899"/>
                  </a:cubicBezTo>
                  <a:cubicBezTo>
                    <a:pt x="903" y="977"/>
                    <a:pt x="950" y="1005"/>
                    <a:pt x="977" y="1005"/>
                  </a:cubicBezTo>
                  <a:cubicBezTo>
                    <a:pt x="986" y="1005"/>
                    <a:pt x="992" y="1002"/>
                    <a:pt x="997" y="997"/>
                  </a:cubicBezTo>
                  <a:cubicBezTo>
                    <a:pt x="1018" y="977"/>
                    <a:pt x="989" y="920"/>
                    <a:pt x="899" y="825"/>
                  </a:cubicBezTo>
                  <a:cubicBezTo>
                    <a:pt x="620" y="550"/>
                    <a:pt x="1" y="1"/>
                    <a:pt x="1" y="1"/>
                  </a:cubicBezTo>
                  <a:close/>
                </a:path>
              </a:pathLst>
            </a:custGeom>
            <a:solidFill>
              <a:srgbClr val="6C4DB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2" name="Google Shape;2222;p16"/>
            <p:cNvSpPr/>
            <p:nvPr/>
          </p:nvSpPr>
          <p:spPr>
            <a:xfrm>
              <a:off x="2267275" y="4256625"/>
              <a:ext cx="25025" cy="24725"/>
            </a:xfrm>
            <a:custGeom>
              <a:avLst/>
              <a:gdLst/>
              <a:ahLst/>
              <a:cxnLst/>
              <a:rect l="l" t="t" r="r" b="b"/>
              <a:pathLst>
                <a:path w="1001" h="989" extrusionOk="0">
                  <a:moveTo>
                    <a:pt x="0" y="0"/>
                  </a:moveTo>
                  <a:cubicBezTo>
                    <a:pt x="0" y="1"/>
                    <a:pt x="541" y="611"/>
                    <a:pt x="808" y="882"/>
                  </a:cubicBezTo>
                  <a:cubicBezTo>
                    <a:pt x="886" y="960"/>
                    <a:pt x="933" y="988"/>
                    <a:pt x="960" y="988"/>
                  </a:cubicBezTo>
                  <a:cubicBezTo>
                    <a:pt x="969" y="988"/>
                    <a:pt x="975" y="985"/>
                    <a:pt x="980" y="980"/>
                  </a:cubicBezTo>
                  <a:cubicBezTo>
                    <a:pt x="1001" y="960"/>
                    <a:pt x="972" y="903"/>
                    <a:pt x="882" y="808"/>
                  </a:cubicBezTo>
                  <a:cubicBezTo>
                    <a:pt x="611" y="542"/>
                    <a:pt x="0" y="1"/>
                    <a:pt x="0" y="0"/>
                  </a:cubicBezTo>
                  <a:close/>
                </a:path>
              </a:pathLst>
            </a:custGeom>
            <a:solidFill>
              <a:srgbClr val="6E50B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3" name="Google Shape;2223;p16"/>
            <p:cNvSpPr/>
            <p:nvPr/>
          </p:nvSpPr>
          <p:spPr>
            <a:xfrm>
              <a:off x="2267675" y="4256825"/>
              <a:ext cx="24425" cy="24325"/>
            </a:xfrm>
            <a:custGeom>
              <a:avLst/>
              <a:gdLst/>
              <a:ahLst/>
              <a:cxnLst/>
              <a:rect l="l" t="t" r="r" b="b"/>
              <a:pathLst>
                <a:path w="977" h="973" extrusionOk="0">
                  <a:moveTo>
                    <a:pt x="0" y="1"/>
                  </a:moveTo>
                  <a:cubicBezTo>
                    <a:pt x="0" y="9"/>
                    <a:pt x="533" y="607"/>
                    <a:pt x="800" y="870"/>
                  </a:cubicBezTo>
                  <a:cubicBezTo>
                    <a:pt x="870" y="946"/>
                    <a:pt x="915" y="973"/>
                    <a:pt x="942" y="973"/>
                  </a:cubicBezTo>
                  <a:cubicBezTo>
                    <a:pt x="952" y="973"/>
                    <a:pt x="959" y="969"/>
                    <a:pt x="964" y="964"/>
                  </a:cubicBezTo>
                  <a:cubicBezTo>
                    <a:pt x="976" y="944"/>
                    <a:pt x="956" y="895"/>
                    <a:pt x="866" y="800"/>
                  </a:cubicBezTo>
                  <a:cubicBezTo>
                    <a:pt x="603" y="534"/>
                    <a:pt x="1" y="1"/>
                    <a:pt x="0" y="1"/>
                  </a:cubicBezTo>
                  <a:close/>
                </a:path>
              </a:pathLst>
            </a:custGeom>
            <a:solidFill>
              <a:srgbClr val="7153B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4" name="Google Shape;2224;p16"/>
            <p:cNvSpPr/>
            <p:nvPr/>
          </p:nvSpPr>
          <p:spPr>
            <a:xfrm>
              <a:off x="2267975" y="4257225"/>
              <a:ext cx="24325" cy="23925"/>
            </a:xfrm>
            <a:custGeom>
              <a:avLst/>
              <a:gdLst/>
              <a:ahLst/>
              <a:cxnLst/>
              <a:rect l="l" t="t" r="r" b="b"/>
              <a:pathLst>
                <a:path w="973" h="957" extrusionOk="0">
                  <a:moveTo>
                    <a:pt x="1" y="1"/>
                  </a:moveTo>
                  <a:cubicBezTo>
                    <a:pt x="1" y="5"/>
                    <a:pt x="526" y="596"/>
                    <a:pt x="788" y="858"/>
                  </a:cubicBezTo>
                  <a:cubicBezTo>
                    <a:pt x="858" y="931"/>
                    <a:pt x="901" y="957"/>
                    <a:pt x="928" y="957"/>
                  </a:cubicBezTo>
                  <a:cubicBezTo>
                    <a:pt x="938" y="957"/>
                    <a:pt x="946" y="954"/>
                    <a:pt x="952" y="948"/>
                  </a:cubicBezTo>
                  <a:cubicBezTo>
                    <a:pt x="973" y="928"/>
                    <a:pt x="952" y="879"/>
                    <a:pt x="858" y="784"/>
                  </a:cubicBezTo>
                  <a:cubicBezTo>
                    <a:pt x="595" y="526"/>
                    <a:pt x="1" y="1"/>
                    <a:pt x="1" y="1"/>
                  </a:cubicBezTo>
                  <a:close/>
                </a:path>
              </a:pathLst>
            </a:custGeom>
            <a:solidFill>
              <a:srgbClr val="7356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5" name="Google Shape;2225;p16"/>
            <p:cNvSpPr/>
            <p:nvPr/>
          </p:nvSpPr>
          <p:spPr>
            <a:xfrm>
              <a:off x="2268300" y="4257650"/>
              <a:ext cx="24000" cy="23450"/>
            </a:xfrm>
            <a:custGeom>
              <a:avLst/>
              <a:gdLst/>
              <a:ahLst/>
              <a:cxnLst/>
              <a:rect l="l" t="t" r="r" b="b"/>
              <a:pathLst>
                <a:path w="960" h="938" extrusionOk="0">
                  <a:moveTo>
                    <a:pt x="4" y="0"/>
                  </a:moveTo>
                  <a:cubicBezTo>
                    <a:pt x="0" y="4"/>
                    <a:pt x="517" y="583"/>
                    <a:pt x="779" y="841"/>
                  </a:cubicBezTo>
                  <a:cubicBezTo>
                    <a:pt x="847" y="915"/>
                    <a:pt x="891" y="938"/>
                    <a:pt x="918" y="938"/>
                  </a:cubicBezTo>
                  <a:cubicBezTo>
                    <a:pt x="927" y="938"/>
                    <a:pt x="934" y="935"/>
                    <a:pt x="939" y="931"/>
                  </a:cubicBezTo>
                  <a:cubicBezTo>
                    <a:pt x="960" y="919"/>
                    <a:pt x="931" y="862"/>
                    <a:pt x="845" y="775"/>
                  </a:cubicBezTo>
                  <a:cubicBezTo>
                    <a:pt x="591" y="513"/>
                    <a:pt x="4" y="0"/>
                    <a:pt x="4" y="0"/>
                  </a:cubicBezTo>
                  <a:close/>
                </a:path>
              </a:pathLst>
            </a:custGeom>
            <a:solidFill>
              <a:srgbClr val="7559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6" name="Google Shape;2226;p16"/>
            <p:cNvSpPr/>
            <p:nvPr/>
          </p:nvSpPr>
          <p:spPr>
            <a:xfrm>
              <a:off x="2268700" y="4258050"/>
              <a:ext cx="23600" cy="23100"/>
            </a:xfrm>
            <a:custGeom>
              <a:avLst/>
              <a:gdLst/>
              <a:ahLst/>
              <a:cxnLst/>
              <a:rect l="l" t="t" r="r" b="b"/>
              <a:pathLst>
                <a:path w="944" h="924" extrusionOk="0">
                  <a:moveTo>
                    <a:pt x="5" y="1"/>
                  </a:moveTo>
                  <a:lnTo>
                    <a:pt x="5" y="1"/>
                  </a:lnTo>
                  <a:cubicBezTo>
                    <a:pt x="0" y="5"/>
                    <a:pt x="505" y="575"/>
                    <a:pt x="763" y="825"/>
                  </a:cubicBezTo>
                  <a:cubicBezTo>
                    <a:pt x="836" y="898"/>
                    <a:pt x="875" y="924"/>
                    <a:pt x="901" y="924"/>
                  </a:cubicBezTo>
                  <a:cubicBezTo>
                    <a:pt x="910" y="924"/>
                    <a:pt x="917" y="921"/>
                    <a:pt x="923" y="915"/>
                  </a:cubicBezTo>
                  <a:cubicBezTo>
                    <a:pt x="944" y="895"/>
                    <a:pt x="915" y="846"/>
                    <a:pt x="829" y="759"/>
                  </a:cubicBezTo>
                  <a:cubicBezTo>
                    <a:pt x="579" y="505"/>
                    <a:pt x="5" y="1"/>
                    <a:pt x="5" y="1"/>
                  </a:cubicBezTo>
                  <a:close/>
                </a:path>
              </a:pathLst>
            </a:custGeom>
            <a:solidFill>
              <a:srgbClr val="785B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7" name="Google Shape;2227;p16"/>
            <p:cNvSpPr/>
            <p:nvPr/>
          </p:nvSpPr>
          <p:spPr>
            <a:xfrm>
              <a:off x="2269000" y="4258375"/>
              <a:ext cx="23100" cy="22975"/>
            </a:xfrm>
            <a:custGeom>
              <a:avLst/>
              <a:gdLst/>
              <a:ahLst/>
              <a:cxnLst/>
              <a:rect l="l" t="t" r="r" b="b"/>
              <a:pathLst>
                <a:path w="924" h="919" extrusionOk="0">
                  <a:moveTo>
                    <a:pt x="9" y="0"/>
                  </a:moveTo>
                  <a:lnTo>
                    <a:pt x="9" y="0"/>
                  </a:lnTo>
                  <a:cubicBezTo>
                    <a:pt x="1" y="8"/>
                    <a:pt x="505" y="566"/>
                    <a:pt x="751" y="816"/>
                  </a:cubicBezTo>
                  <a:cubicBezTo>
                    <a:pt x="826" y="891"/>
                    <a:pt x="865" y="918"/>
                    <a:pt x="890" y="918"/>
                  </a:cubicBezTo>
                  <a:cubicBezTo>
                    <a:pt x="898" y="918"/>
                    <a:pt x="905" y="915"/>
                    <a:pt x="911" y="910"/>
                  </a:cubicBezTo>
                  <a:cubicBezTo>
                    <a:pt x="923" y="890"/>
                    <a:pt x="903" y="837"/>
                    <a:pt x="817" y="750"/>
                  </a:cubicBezTo>
                  <a:cubicBezTo>
                    <a:pt x="571" y="500"/>
                    <a:pt x="9" y="0"/>
                    <a:pt x="9" y="0"/>
                  </a:cubicBezTo>
                  <a:close/>
                </a:path>
              </a:pathLst>
            </a:custGeom>
            <a:solidFill>
              <a:srgbClr val="7A5EC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8" name="Google Shape;2228;p16"/>
            <p:cNvSpPr/>
            <p:nvPr/>
          </p:nvSpPr>
          <p:spPr>
            <a:xfrm>
              <a:off x="2269425" y="4258775"/>
              <a:ext cx="22775" cy="22325"/>
            </a:xfrm>
            <a:custGeom>
              <a:avLst/>
              <a:gdLst/>
              <a:ahLst/>
              <a:cxnLst/>
              <a:rect l="l" t="t" r="r" b="b"/>
              <a:pathLst>
                <a:path w="911" h="893" extrusionOk="0">
                  <a:moveTo>
                    <a:pt x="4" y="0"/>
                  </a:moveTo>
                  <a:cubicBezTo>
                    <a:pt x="0" y="0"/>
                    <a:pt x="492" y="554"/>
                    <a:pt x="738" y="800"/>
                  </a:cubicBezTo>
                  <a:cubicBezTo>
                    <a:pt x="809" y="871"/>
                    <a:pt x="852" y="893"/>
                    <a:pt x="876" y="893"/>
                  </a:cubicBezTo>
                  <a:cubicBezTo>
                    <a:pt x="884" y="893"/>
                    <a:pt x="890" y="890"/>
                    <a:pt x="894" y="886"/>
                  </a:cubicBezTo>
                  <a:cubicBezTo>
                    <a:pt x="910" y="874"/>
                    <a:pt x="894" y="821"/>
                    <a:pt x="804" y="734"/>
                  </a:cubicBezTo>
                  <a:cubicBezTo>
                    <a:pt x="558" y="488"/>
                    <a:pt x="4" y="0"/>
                    <a:pt x="4" y="0"/>
                  </a:cubicBezTo>
                  <a:close/>
                </a:path>
              </a:pathLst>
            </a:custGeom>
            <a:solidFill>
              <a:srgbClr val="7C61C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9" name="Google Shape;2229;p16"/>
            <p:cNvSpPr/>
            <p:nvPr/>
          </p:nvSpPr>
          <p:spPr>
            <a:xfrm>
              <a:off x="2269825" y="4259175"/>
              <a:ext cx="22275" cy="21925"/>
            </a:xfrm>
            <a:custGeom>
              <a:avLst/>
              <a:gdLst/>
              <a:ahLst/>
              <a:cxnLst/>
              <a:rect l="l" t="t" r="r" b="b"/>
              <a:pathLst>
                <a:path w="891" h="877" extrusionOk="0">
                  <a:moveTo>
                    <a:pt x="1" y="1"/>
                  </a:moveTo>
                  <a:cubicBezTo>
                    <a:pt x="1" y="1"/>
                    <a:pt x="480" y="542"/>
                    <a:pt x="718" y="784"/>
                  </a:cubicBezTo>
                  <a:cubicBezTo>
                    <a:pt x="786" y="855"/>
                    <a:pt x="830" y="877"/>
                    <a:pt x="853" y="877"/>
                  </a:cubicBezTo>
                  <a:cubicBezTo>
                    <a:pt x="861" y="877"/>
                    <a:pt x="867" y="874"/>
                    <a:pt x="870" y="870"/>
                  </a:cubicBezTo>
                  <a:cubicBezTo>
                    <a:pt x="890" y="850"/>
                    <a:pt x="870" y="805"/>
                    <a:pt x="784" y="718"/>
                  </a:cubicBezTo>
                  <a:cubicBezTo>
                    <a:pt x="542" y="477"/>
                    <a:pt x="1" y="1"/>
                    <a:pt x="1" y="1"/>
                  </a:cubicBezTo>
                  <a:close/>
                </a:path>
              </a:pathLst>
            </a:custGeom>
            <a:solidFill>
              <a:srgbClr val="7E64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0" name="Google Shape;2230;p16"/>
            <p:cNvSpPr/>
            <p:nvPr/>
          </p:nvSpPr>
          <p:spPr>
            <a:xfrm>
              <a:off x="2270225" y="4259600"/>
              <a:ext cx="21775" cy="21500"/>
            </a:xfrm>
            <a:custGeom>
              <a:avLst/>
              <a:gdLst/>
              <a:ahLst/>
              <a:cxnLst/>
              <a:rect l="l" t="t" r="r" b="b"/>
              <a:pathLst>
                <a:path w="871" h="860" extrusionOk="0">
                  <a:moveTo>
                    <a:pt x="1" y="0"/>
                  </a:moveTo>
                  <a:cubicBezTo>
                    <a:pt x="1" y="0"/>
                    <a:pt x="473" y="533"/>
                    <a:pt x="706" y="767"/>
                  </a:cubicBezTo>
                  <a:cubicBezTo>
                    <a:pt x="771" y="838"/>
                    <a:pt x="814" y="860"/>
                    <a:pt x="837" y="860"/>
                  </a:cubicBezTo>
                  <a:cubicBezTo>
                    <a:pt x="845" y="860"/>
                    <a:pt x="851" y="857"/>
                    <a:pt x="854" y="853"/>
                  </a:cubicBezTo>
                  <a:cubicBezTo>
                    <a:pt x="870" y="841"/>
                    <a:pt x="850" y="788"/>
                    <a:pt x="768" y="706"/>
                  </a:cubicBezTo>
                  <a:cubicBezTo>
                    <a:pt x="534" y="472"/>
                    <a:pt x="1" y="0"/>
                    <a:pt x="1" y="0"/>
                  </a:cubicBezTo>
                  <a:close/>
                </a:path>
              </a:pathLst>
            </a:custGeom>
            <a:solidFill>
              <a:srgbClr val="8067C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1" name="Google Shape;2231;p16"/>
            <p:cNvSpPr/>
            <p:nvPr/>
          </p:nvSpPr>
          <p:spPr>
            <a:xfrm>
              <a:off x="2270550" y="4259900"/>
              <a:ext cx="21450" cy="21200"/>
            </a:xfrm>
            <a:custGeom>
              <a:avLst/>
              <a:gdLst/>
              <a:ahLst/>
              <a:cxnLst/>
              <a:rect l="l" t="t" r="r" b="b"/>
              <a:pathLst>
                <a:path w="858" h="848" extrusionOk="0">
                  <a:moveTo>
                    <a:pt x="0" y="1"/>
                  </a:moveTo>
                  <a:cubicBezTo>
                    <a:pt x="0" y="1"/>
                    <a:pt x="464" y="526"/>
                    <a:pt x="693" y="755"/>
                  </a:cubicBezTo>
                  <a:cubicBezTo>
                    <a:pt x="764" y="826"/>
                    <a:pt x="804" y="848"/>
                    <a:pt x="826" y="848"/>
                  </a:cubicBezTo>
                  <a:cubicBezTo>
                    <a:pt x="833" y="848"/>
                    <a:pt x="838" y="845"/>
                    <a:pt x="841" y="841"/>
                  </a:cubicBezTo>
                  <a:cubicBezTo>
                    <a:pt x="857" y="829"/>
                    <a:pt x="837" y="776"/>
                    <a:pt x="755" y="694"/>
                  </a:cubicBezTo>
                  <a:cubicBezTo>
                    <a:pt x="525" y="464"/>
                    <a:pt x="0" y="1"/>
                    <a:pt x="0" y="1"/>
                  </a:cubicBezTo>
                  <a:close/>
                </a:path>
              </a:pathLst>
            </a:custGeom>
            <a:solidFill>
              <a:srgbClr val="826B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2" name="Google Shape;2232;p16"/>
            <p:cNvSpPr/>
            <p:nvPr/>
          </p:nvSpPr>
          <p:spPr>
            <a:xfrm>
              <a:off x="2270950" y="4260325"/>
              <a:ext cx="21150" cy="20775"/>
            </a:xfrm>
            <a:custGeom>
              <a:avLst/>
              <a:gdLst/>
              <a:ahLst/>
              <a:cxnLst/>
              <a:rect l="l" t="t" r="r" b="b"/>
              <a:pathLst>
                <a:path w="846" h="831" extrusionOk="0">
                  <a:moveTo>
                    <a:pt x="1" y="0"/>
                  </a:moveTo>
                  <a:cubicBezTo>
                    <a:pt x="1" y="0"/>
                    <a:pt x="452" y="513"/>
                    <a:pt x="690" y="738"/>
                  </a:cubicBezTo>
                  <a:cubicBezTo>
                    <a:pt x="754" y="809"/>
                    <a:pt x="793" y="831"/>
                    <a:pt x="816" y="831"/>
                  </a:cubicBezTo>
                  <a:cubicBezTo>
                    <a:pt x="823" y="831"/>
                    <a:pt x="829" y="828"/>
                    <a:pt x="833" y="824"/>
                  </a:cubicBezTo>
                  <a:cubicBezTo>
                    <a:pt x="845" y="812"/>
                    <a:pt x="825" y="763"/>
                    <a:pt x="743" y="681"/>
                  </a:cubicBezTo>
                  <a:cubicBezTo>
                    <a:pt x="513" y="451"/>
                    <a:pt x="1" y="0"/>
                    <a:pt x="1" y="0"/>
                  </a:cubicBezTo>
                  <a:close/>
                </a:path>
              </a:pathLst>
            </a:custGeom>
            <a:solidFill>
              <a:srgbClr val="846EC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3" name="Google Shape;2233;p16"/>
            <p:cNvSpPr/>
            <p:nvPr/>
          </p:nvSpPr>
          <p:spPr>
            <a:xfrm>
              <a:off x="2271375" y="4260725"/>
              <a:ext cx="20725" cy="20375"/>
            </a:xfrm>
            <a:custGeom>
              <a:avLst/>
              <a:gdLst/>
              <a:ahLst/>
              <a:cxnLst/>
              <a:rect l="l" t="t" r="r" b="b"/>
              <a:pathLst>
                <a:path w="829" h="815" extrusionOk="0">
                  <a:moveTo>
                    <a:pt x="0" y="0"/>
                  </a:moveTo>
                  <a:lnTo>
                    <a:pt x="0" y="0"/>
                  </a:lnTo>
                  <a:cubicBezTo>
                    <a:pt x="0" y="1"/>
                    <a:pt x="447" y="501"/>
                    <a:pt x="664" y="726"/>
                  </a:cubicBezTo>
                  <a:cubicBezTo>
                    <a:pt x="731" y="793"/>
                    <a:pt x="771" y="815"/>
                    <a:pt x="792" y="815"/>
                  </a:cubicBezTo>
                  <a:cubicBezTo>
                    <a:pt x="800" y="815"/>
                    <a:pt x="805" y="812"/>
                    <a:pt x="808" y="808"/>
                  </a:cubicBezTo>
                  <a:cubicBezTo>
                    <a:pt x="828" y="796"/>
                    <a:pt x="808" y="747"/>
                    <a:pt x="726" y="665"/>
                  </a:cubicBezTo>
                  <a:cubicBezTo>
                    <a:pt x="500" y="439"/>
                    <a:pt x="0" y="1"/>
                    <a:pt x="0" y="0"/>
                  </a:cubicBezTo>
                  <a:close/>
                </a:path>
              </a:pathLst>
            </a:custGeom>
            <a:solidFill>
              <a:srgbClr val="8770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4" name="Google Shape;2234;p16"/>
            <p:cNvSpPr/>
            <p:nvPr/>
          </p:nvSpPr>
          <p:spPr>
            <a:xfrm>
              <a:off x="2271775" y="4261125"/>
              <a:ext cx="20225" cy="20125"/>
            </a:xfrm>
            <a:custGeom>
              <a:avLst/>
              <a:gdLst/>
              <a:ahLst/>
              <a:cxnLst/>
              <a:rect l="l" t="t" r="r" b="b"/>
              <a:pathLst>
                <a:path w="809" h="805" extrusionOk="0">
                  <a:moveTo>
                    <a:pt x="0" y="1"/>
                  </a:moveTo>
                  <a:cubicBezTo>
                    <a:pt x="1" y="1"/>
                    <a:pt x="435" y="493"/>
                    <a:pt x="648" y="718"/>
                  </a:cubicBezTo>
                  <a:cubicBezTo>
                    <a:pt x="718" y="785"/>
                    <a:pt x="758" y="805"/>
                    <a:pt x="779" y="805"/>
                  </a:cubicBezTo>
                  <a:cubicBezTo>
                    <a:pt x="785" y="805"/>
                    <a:pt x="789" y="803"/>
                    <a:pt x="792" y="800"/>
                  </a:cubicBezTo>
                  <a:cubicBezTo>
                    <a:pt x="808" y="780"/>
                    <a:pt x="792" y="739"/>
                    <a:pt x="710" y="657"/>
                  </a:cubicBezTo>
                  <a:cubicBezTo>
                    <a:pt x="493" y="436"/>
                    <a:pt x="1" y="1"/>
                    <a:pt x="0" y="1"/>
                  </a:cubicBezTo>
                  <a:close/>
                </a:path>
              </a:pathLst>
            </a:custGeom>
            <a:solidFill>
              <a:srgbClr val="8A73C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5" name="Google Shape;2235;p16"/>
            <p:cNvSpPr/>
            <p:nvPr/>
          </p:nvSpPr>
          <p:spPr>
            <a:xfrm>
              <a:off x="2272075" y="4261450"/>
              <a:ext cx="19925" cy="19650"/>
            </a:xfrm>
            <a:custGeom>
              <a:avLst/>
              <a:gdLst/>
              <a:ahLst/>
              <a:cxnLst/>
              <a:rect l="l" t="t" r="r" b="b"/>
              <a:pathLst>
                <a:path w="797" h="786" extrusionOk="0">
                  <a:moveTo>
                    <a:pt x="1" y="0"/>
                  </a:moveTo>
                  <a:cubicBezTo>
                    <a:pt x="1" y="0"/>
                    <a:pt x="427" y="484"/>
                    <a:pt x="640" y="697"/>
                  </a:cubicBezTo>
                  <a:cubicBezTo>
                    <a:pt x="704" y="764"/>
                    <a:pt x="741" y="786"/>
                    <a:pt x="763" y="786"/>
                  </a:cubicBezTo>
                  <a:cubicBezTo>
                    <a:pt x="770" y="786"/>
                    <a:pt x="776" y="783"/>
                    <a:pt x="780" y="779"/>
                  </a:cubicBezTo>
                  <a:cubicBezTo>
                    <a:pt x="796" y="767"/>
                    <a:pt x="776" y="718"/>
                    <a:pt x="698" y="644"/>
                  </a:cubicBezTo>
                  <a:cubicBezTo>
                    <a:pt x="485" y="427"/>
                    <a:pt x="1" y="0"/>
                    <a:pt x="1" y="0"/>
                  </a:cubicBezTo>
                  <a:close/>
                </a:path>
              </a:pathLst>
            </a:custGeom>
            <a:solidFill>
              <a:srgbClr val="8C76C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6" name="Google Shape;2236;p16"/>
            <p:cNvSpPr/>
            <p:nvPr/>
          </p:nvSpPr>
          <p:spPr>
            <a:xfrm>
              <a:off x="2272400" y="4261750"/>
              <a:ext cx="19700" cy="19250"/>
            </a:xfrm>
            <a:custGeom>
              <a:avLst/>
              <a:gdLst/>
              <a:ahLst/>
              <a:cxnLst/>
              <a:rect l="l" t="t" r="r" b="b"/>
              <a:pathLst>
                <a:path w="788" h="770" extrusionOk="0">
                  <a:moveTo>
                    <a:pt x="4" y="0"/>
                  </a:moveTo>
                  <a:cubicBezTo>
                    <a:pt x="4" y="0"/>
                    <a:pt x="4" y="0"/>
                    <a:pt x="4" y="0"/>
                  </a:cubicBezTo>
                  <a:cubicBezTo>
                    <a:pt x="0" y="5"/>
                    <a:pt x="418" y="476"/>
                    <a:pt x="636" y="681"/>
                  </a:cubicBezTo>
                  <a:cubicBezTo>
                    <a:pt x="698" y="747"/>
                    <a:pt x="737" y="769"/>
                    <a:pt x="759" y="769"/>
                  </a:cubicBezTo>
                  <a:cubicBezTo>
                    <a:pt x="766" y="769"/>
                    <a:pt x="771" y="767"/>
                    <a:pt x="775" y="763"/>
                  </a:cubicBezTo>
                  <a:cubicBezTo>
                    <a:pt x="787" y="747"/>
                    <a:pt x="767" y="702"/>
                    <a:pt x="693" y="624"/>
                  </a:cubicBezTo>
                  <a:cubicBezTo>
                    <a:pt x="477" y="416"/>
                    <a:pt x="9" y="0"/>
                    <a:pt x="4" y="0"/>
                  </a:cubicBezTo>
                  <a:close/>
                </a:path>
              </a:pathLst>
            </a:custGeom>
            <a:solidFill>
              <a:srgbClr val="8F79C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7" name="Google Shape;2237;p16"/>
            <p:cNvSpPr/>
            <p:nvPr/>
          </p:nvSpPr>
          <p:spPr>
            <a:xfrm>
              <a:off x="2272800" y="4262150"/>
              <a:ext cx="19200" cy="18850"/>
            </a:xfrm>
            <a:custGeom>
              <a:avLst/>
              <a:gdLst/>
              <a:ahLst/>
              <a:cxnLst/>
              <a:rect l="l" t="t" r="r" b="b"/>
              <a:pathLst>
                <a:path w="768" h="754" extrusionOk="0">
                  <a:moveTo>
                    <a:pt x="5" y="1"/>
                  </a:moveTo>
                  <a:cubicBezTo>
                    <a:pt x="5" y="1"/>
                    <a:pt x="5" y="1"/>
                    <a:pt x="5" y="1"/>
                  </a:cubicBezTo>
                  <a:cubicBezTo>
                    <a:pt x="0" y="5"/>
                    <a:pt x="411" y="464"/>
                    <a:pt x="620" y="669"/>
                  </a:cubicBezTo>
                  <a:cubicBezTo>
                    <a:pt x="682" y="731"/>
                    <a:pt x="718" y="753"/>
                    <a:pt x="737" y="753"/>
                  </a:cubicBezTo>
                  <a:cubicBezTo>
                    <a:pt x="743" y="753"/>
                    <a:pt x="748" y="751"/>
                    <a:pt x="751" y="747"/>
                  </a:cubicBezTo>
                  <a:cubicBezTo>
                    <a:pt x="767" y="731"/>
                    <a:pt x="751" y="690"/>
                    <a:pt x="677" y="616"/>
                  </a:cubicBezTo>
                  <a:cubicBezTo>
                    <a:pt x="474" y="405"/>
                    <a:pt x="18" y="1"/>
                    <a:pt x="5" y="1"/>
                  </a:cubicBezTo>
                  <a:close/>
                </a:path>
              </a:pathLst>
            </a:custGeom>
            <a:solidFill>
              <a:srgbClr val="917C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8" name="Google Shape;2238;p16"/>
            <p:cNvSpPr/>
            <p:nvPr/>
          </p:nvSpPr>
          <p:spPr>
            <a:xfrm>
              <a:off x="2273100" y="4262475"/>
              <a:ext cx="18900" cy="18525"/>
            </a:xfrm>
            <a:custGeom>
              <a:avLst/>
              <a:gdLst/>
              <a:ahLst/>
              <a:cxnLst/>
              <a:rect l="l" t="t" r="r" b="b"/>
              <a:pathLst>
                <a:path w="756" h="741" extrusionOk="0">
                  <a:moveTo>
                    <a:pt x="9" y="0"/>
                  </a:moveTo>
                  <a:cubicBezTo>
                    <a:pt x="9" y="0"/>
                    <a:pt x="9" y="0"/>
                    <a:pt x="9" y="0"/>
                  </a:cubicBezTo>
                  <a:cubicBezTo>
                    <a:pt x="1" y="8"/>
                    <a:pt x="403" y="459"/>
                    <a:pt x="608" y="656"/>
                  </a:cubicBezTo>
                  <a:cubicBezTo>
                    <a:pt x="670" y="718"/>
                    <a:pt x="706" y="740"/>
                    <a:pt x="725" y="740"/>
                  </a:cubicBezTo>
                  <a:cubicBezTo>
                    <a:pt x="731" y="740"/>
                    <a:pt x="736" y="738"/>
                    <a:pt x="739" y="734"/>
                  </a:cubicBezTo>
                  <a:cubicBezTo>
                    <a:pt x="755" y="718"/>
                    <a:pt x="739" y="677"/>
                    <a:pt x="665" y="599"/>
                  </a:cubicBezTo>
                  <a:cubicBezTo>
                    <a:pt x="465" y="403"/>
                    <a:pt x="18" y="0"/>
                    <a:pt x="9" y="0"/>
                  </a:cubicBezTo>
                  <a:close/>
                </a:path>
              </a:pathLst>
            </a:custGeom>
            <a:solidFill>
              <a:srgbClr val="937F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9" name="Google Shape;2239;p16"/>
            <p:cNvSpPr/>
            <p:nvPr/>
          </p:nvSpPr>
          <p:spPr>
            <a:xfrm>
              <a:off x="2273525" y="4262875"/>
              <a:ext cx="18475" cy="18250"/>
            </a:xfrm>
            <a:custGeom>
              <a:avLst/>
              <a:gdLst/>
              <a:ahLst/>
              <a:cxnLst/>
              <a:rect l="l" t="t" r="r" b="b"/>
              <a:pathLst>
                <a:path w="739" h="730" extrusionOk="0">
                  <a:moveTo>
                    <a:pt x="4" y="0"/>
                  </a:moveTo>
                  <a:cubicBezTo>
                    <a:pt x="4" y="0"/>
                    <a:pt x="4" y="0"/>
                    <a:pt x="4" y="1"/>
                  </a:cubicBezTo>
                  <a:cubicBezTo>
                    <a:pt x="0" y="5"/>
                    <a:pt x="394" y="447"/>
                    <a:pt x="591" y="648"/>
                  </a:cubicBezTo>
                  <a:cubicBezTo>
                    <a:pt x="651" y="709"/>
                    <a:pt x="687" y="729"/>
                    <a:pt x="707" y="729"/>
                  </a:cubicBezTo>
                  <a:cubicBezTo>
                    <a:pt x="714" y="729"/>
                    <a:pt x="719" y="727"/>
                    <a:pt x="722" y="722"/>
                  </a:cubicBezTo>
                  <a:cubicBezTo>
                    <a:pt x="738" y="710"/>
                    <a:pt x="722" y="669"/>
                    <a:pt x="648" y="591"/>
                  </a:cubicBezTo>
                  <a:cubicBezTo>
                    <a:pt x="452" y="391"/>
                    <a:pt x="17" y="0"/>
                    <a:pt x="4" y="0"/>
                  </a:cubicBezTo>
                  <a:close/>
                </a:path>
              </a:pathLst>
            </a:custGeom>
            <a:solidFill>
              <a:srgbClr val="9581C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0" name="Google Shape;2240;p16"/>
            <p:cNvSpPr/>
            <p:nvPr/>
          </p:nvSpPr>
          <p:spPr>
            <a:xfrm>
              <a:off x="2273925" y="4263275"/>
              <a:ext cx="18175" cy="17725"/>
            </a:xfrm>
            <a:custGeom>
              <a:avLst/>
              <a:gdLst/>
              <a:ahLst/>
              <a:cxnLst/>
              <a:rect l="l" t="t" r="r" b="b"/>
              <a:pathLst>
                <a:path w="727" h="709" extrusionOk="0">
                  <a:moveTo>
                    <a:pt x="5" y="1"/>
                  </a:moveTo>
                  <a:cubicBezTo>
                    <a:pt x="5" y="1"/>
                    <a:pt x="5" y="1"/>
                    <a:pt x="5" y="1"/>
                  </a:cubicBezTo>
                  <a:cubicBezTo>
                    <a:pt x="1" y="5"/>
                    <a:pt x="386" y="436"/>
                    <a:pt x="583" y="624"/>
                  </a:cubicBezTo>
                  <a:cubicBezTo>
                    <a:pt x="642" y="686"/>
                    <a:pt x="677" y="708"/>
                    <a:pt x="698" y="708"/>
                  </a:cubicBezTo>
                  <a:cubicBezTo>
                    <a:pt x="705" y="708"/>
                    <a:pt x="710" y="706"/>
                    <a:pt x="714" y="702"/>
                  </a:cubicBezTo>
                  <a:cubicBezTo>
                    <a:pt x="726" y="686"/>
                    <a:pt x="706" y="645"/>
                    <a:pt x="636" y="575"/>
                  </a:cubicBezTo>
                  <a:cubicBezTo>
                    <a:pt x="440" y="379"/>
                    <a:pt x="13" y="1"/>
                    <a:pt x="5" y="1"/>
                  </a:cubicBezTo>
                  <a:close/>
                </a:path>
              </a:pathLst>
            </a:custGeom>
            <a:solidFill>
              <a:srgbClr val="9884D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1" name="Google Shape;2241;p16"/>
            <p:cNvSpPr/>
            <p:nvPr/>
          </p:nvSpPr>
          <p:spPr>
            <a:xfrm>
              <a:off x="2274325" y="4263700"/>
              <a:ext cx="17675" cy="17425"/>
            </a:xfrm>
            <a:custGeom>
              <a:avLst/>
              <a:gdLst/>
              <a:ahLst/>
              <a:cxnLst/>
              <a:rect l="l" t="t" r="r" b="b"/>
              <a:pathLst>
                <a:path w="707" h="697" extrusionOk="0">
                  <a:moveTo>
                    <a:pt x="5" y="0"/>
                  </a:moveTo>
                  <a:cubicBezTo>
                    <a:pt x="5" y="0"/>
                    <a:pt x="5" y="0"/>
                    <a:pt x="5" y="0"/>
                  </a:cubicBezTo>
                  <a:cubicBezTo>
                    <a:pt x="1" y="4"/>
                    <a:pt x="374" y="423"/>
                    <a:pt x="563" y="620"/>
                  </a:cubicBezTo>
                  <a:cubicBezTo>
                    <a:pt x="620" y="677"/>
                    <a:pt x="655" y="696"/>
                    <a:pt x="674" y="696"/>
                  </a:cubicBezTo>
                  <a:cubicBezTo>
                    <a:pt x="682" y="696"/>
                    <a:pt x="687" y="694"/>
                    <a:pt x="690" y="689"/>
                  </a:cubicBezTo>
                  <a:cubicBezTo>
                    <a:pt x="706" y="677"/>
                    <a:pt x="690" y="636"/>
                    <a:pt x="620" y="562"/>
                  </a:cubicBezTo>
                  <a:cubicBezTo>
                    <a:pt x="434" y="371"/>
                    <a:pt x="18" y="0"/>
                    <a:pt x="5" y="0"/>
                  </a:cubicBezTo>
                  <a:close/>
                </a:path>
              </a:pathLst>
            </a:custGeom>
            <a:solidFill>
              <a:srgbClr val="9A87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2" name="Google Shape;2242;p16"/>
            <p:cNvSpPr/>
            <p:nvPr/>
          </p:nvSpPr>
          <p:spPr>
            <a:xfrm>
              <a:off x="2274650" y="4264000"/>
              <a:ext cx="17250" cy="17000"/>
            </a:xfrm>
            <a:custGeom>
              <a:avLst/>
              <a:gdLst/>
              <a:ahLst/>
              <a:cxnLst/>
              <a:rect l="l" t="t" r="r" b="b"/>
              <a:pathLst>
                <a:path w="690" h="680" extrusionOk="0">
                  <a:moveTo>
                    <a:pt x="0" y="1"/>
                  </a:moveTo>
                  <a:cubicBezTo>
                    <a:pt x="0" y="1"/>
                    <a:pt x="0" y="1"/>
                    <a:pt x="0" y="1"/>
                  </a:cubicBezTo>
                  <a:cubicBezTo>
                    <a:pt x="0" y="9"/>
                    <a:pt x="365" y="419"/>
                    <a:pt x="550" y="603"/>
                  </a:cubicBezTo>
                  <a:cubicBezTo>
                    <a:pt x="605" y="659"/>
                    <a:pt x="637" y="680"/>
                    <a:pt x="657" y="680"/>
                  </a:cubicBezTo>
                  <a:cubicBezTo>
                    <a:pt x="664" y="680"/>
                    <a:pt x="669" y="677"/>
                    <a:pt x="673" y="673"/>
                  </a:cubicBezTo>
                  <a:cubicBezTo>
                    <a:pt x="689" y="665"/>
                    <a:pt x="673" y="624"/>
                    <a:pt x="603" y="550"/>
                  </a:cubicBezTo>
                  <a:cubicBezTo>
                    <a:pt x="420" y="367"/>
                    <a:pt x="13" y="1"/>
                    <a:pt x="0" y="1"/>
                  </a:cubicBezTo>
                  <a:close/>
                </a:path>
              </a:pathLst>
            </a:custGeom>
            <a:solidFill>
              <a:srgbClr val="9D8AD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3" name="Google Shape;2243;p16"/>
            <p:cNvSpPr/>
            <p:nvPr/>
          </p:nvSpPr>
          <p:spPr>
            <a:xfrm>
              <a:off x="2275050" y="4264400"/>
              <a:ext cx="16850" cy="16600"/>
            </a:xfrm>
            <a:custGeom>
              <a:avLst/>
              <a:gdLst/>
              <a:ahLst/>
              <a:cxnLst/>
              <a:rect l="l" t="t" r="r" b="b"/>
              <a:pathLst>
                <a:path w="674" h="664" extrusionOk="0">
                  <a:moveTo>
                    <a:pt x="1" y="1"/>
                  </a:moveTo>
                  <a:cubicBezTo>
                    <a:pt x="1" y="1"/>
                    <a:pt x="1" y="1"/>
                    <a:pt x="1" y="1"/>
                  </a:cubicBezTo>
                  <a:cubicBezTo>
                    <a:pt x="1" y="1"/>
                    <a:pt x="353" y="407"/>
                    <a:pt x="534" y="587"/>
                  </a:cubicBezTo>
                  <a:cubicBezTo>
                    <a:pt x="592" y="643"/>
                    <a:pt x="623" y="664"/>
                    <a:pt x="642" y="664"/>
                  </a:cubicBezTo>
                  <a:cubicBezTo>
                    <a:pt x="648" y="664"/>
                    <a:pt x="653" y="661"/>
                    <a:pt x="657" y="657"/>
                  </a:cubicBezTo>
                  <a:cubicBezTo>
                    <a:pt x="673" y="641"/>
                    <a:pt x="657" y="608"/>
                    <a:pt x="587" y="534"/>
                  </a:cubicBezTo>
                  <a:cubicBezTo>
                    <a:pt x="408" y="355"/>
                    <a:pt x="9" y="1"/>
                    <a:pt x="1" y="1"/>
                  </a:cubicBezTo>
                  <a:close/>
                </a:path>
              </a:pathLst>
            </a:custGeom>
            <a:solidFill>
              <a:srgbClr val="A08DD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4" name="Google Shape;2244;p16"/>
            <p:cNvSpPr/>
            <p:nvPr/>
          </p:nvSpPr>
          <p:spPr>
            <a:xfrm>
              <a:off x="2275475" y="4264825"/>
              <a:ext cx="16425" cy="16300"/>
            </a:xfrm>
            <a:custGeom>
              <a:avLst/>
              <a:gdLst/>
              <a:ahLst/>
              <a:cxnLst/>
              <a:rect l="l" t="t" r="r" b="b"/>
              <a:pathLst>
                <a:path w="657" h="652" extrusionOk="0">
                  <a:moveTo>
                    <a:pt x="0" y="0"/>
                  </a:moveTo>
                  <a:cubicBezTo>
                    <a:pt x="0" y="0"/>
                    <a:pt x="0" y="0"/>
                    <a:pt x="0" y="0"/>
                  </a:cubicBezTo>
                  <a:cubicBezTo>
                    <a:pt x="0" y="0"/>
                    <a:pt x="349" y="394"/>
                    <a:pt x="521" y="575"/>
                  </a:cubicBezTo>
                  <a:cubicBezTo>
                    <a:pt x="578" y="632"/>
                    <a:pt x="611" y="651"/>
                    <a:pt x="629" y="651"/>
                  </a:cubicBezTo>
                  <a:cubicBezTo>
                    <a:pt x="636" y="651"/>
                    <a:pt x="641" y="649"/>
                    <a:pt x="644" y="644"/>
                  </a:cubicBezTo>
                  <a:cubicBezTo>
                    <a:pt x="656" y="632"/>
                    <a:pt x="644" y="595"/>
                    <a:pt x="574" y="521"/>
                  </a:cubicBezTo>
                  <a:cubicBezTo>
                    <a:pt x="395" y="346"/>
                    <a:pt x="9" y="0"/>
                    <a:pt x="0" y="0"/>
                  </a:cubicBezTo>
                  <a:close/>
                </a:path>
              </a:pathLst>
            </a:custGeom>
            <a:solidFill>
              <a:srgbClr val="A290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5" name="Google Shape;2245;p16"/>
            <p:cNvSpPr/>
            <p:nvPr/>
          </p:nvSpPr>
          <p:spPr>
            <a:xfrm>
              <a:off x="2275875" y="4265225"/>
              <a:ext cx="16025" cy="15775"/>
            </a:xfrm>
            <a:custGeom>
              <a:avLst/>
              <a:gdLst/>
              <a:ahLst/>
              <a:cxnLst/>
              <a:rect l="l" t="t" r="r" b="b"/>
              <a:pathLst>
                <a:path w="641" h="631" extrusionOk="0">
                  <a:moveTo>
                    <a:pt x="1" y="1"/>
                  </a:moveTo>
                  <a:cubicBezTo>
                    <a:pt x="1" y="1"/>
                    <a:pt x="1" y="1"/>
                    <a:pt x="0" y="1"/>
                  </a:cubicBezTo>
                  <a:cubicBezTo>
                    <a:pt x="0" y="1"/>
                    <a:pt x="337" y="382"/>
                    <a:pt x="513" y="554"/>
                  </a:cubicBezTo>
                  <a:cubicBezTo>
                    <a:pt x="565" y="610"/>
                    <a:pt x="597" y="631"/>
                    <a:pt x="615" y="631"/>
                  </a:cubicBezTo>
                  <a:cubicBezTo>
                    <a:pt x="620" y="631"/>
                    <a:pt x="625" y="628"/>
                    <a:pt x="628" y="624"/>
                  </a:cubicBezTo>
                  <a:cubicBezTo>
                    <a:pt x="640" y="616"/>
                    <a:pt x="624" y="575"/>
                    <a:pt x="558" y="505"/>
                  </a:cubicBezTo>
                  <a:cubicBezTo>
                    <a:pt x="384" y="335"/>
                    <a:pt x="13" y="1"/>
                    <a:pt x="1" y="1"/>
                  </a:cubicBezTo>
                  <a:close/>
                </a:path>
              </a:pathLst>
            </a:custGeom>
            <a:solidFill>
              <a:srgbClr val="A494D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6" name="Google Shape;2246;p16"/>
            <p:cNvSpPr/>
            <p:nvPr/>
          </p:nvSpPr>
          <p:spPr>
            <a:xfrm>
              <a:off x="2276075" y="4265550"/>
              <a:ext cx="15825" cy="15575"/>
            </a:xfrm>
            <a:custGeom>
              <a:avLst/>
              <a:gdLst/>
              <a:ahLst/>
              <a:cxnLst/>
              <a:rect l="l" t="t" r="r" b="b"/>
              <a:pathLst>
                <a:path w="633" h="623" extrusionOk="0">
                  <a:moveTo>
                    <a:pt x="5" y="0"/>
                  </a:moveTo>
                  <a:cubicBezTo>
                    <a:pt x="5" y="0"/>
                    <a:pt x="5" y="0"/>
                    <a:pt x="5" y="0"/>
                  </a:cubicBezTo>
                  <a:cubicBezTo>
                    <a:pt x="1" y="0"/>
                    <a:pt x="333" y="377"/>
                    <a:pt x="497" y="550"/>
                  </a:cubicBezTo>
                  <a:cubicBezTo>
                    <a:pt x="551" y="603"/>
                    <a:pt x="580" y="622"/>
                    <a:pt x="599" y="622"/>
                  </a:cubicBezTo>
                  <a:cubicBezTo>
                    <a:pt x="606" y="622"/>
                    <a:pt x="611" y="620"/>
                    <a:pt x="616" y="615"/>
                  </a:cubicBezTo>
                  <a:cubicBezTo>
                    <a:pt x="632" y="603"/>
                    <a:pt x="616" y="566"/>
                    <a:pt x="550" y="500"/>
                  </a:cubicBezTo>
                  <a:cubicBezTo>
                    <a:pt x="383" y="329"/>
                    <a:pt x="17" y="0"/>
                    <a:pt x="5" y="0"/>
                  </a:cubicBezTo>
                  <a:close/>
                </a:path>
              </a:pathLst>
            </a:custGeom>
            <a:solidFill>
              <a:srgbClr val="A797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7" name="Google Shape;2247;p16"/>
            <p:cNvSpPr/>
            <p:nvPr/>
          </p:nvSpPr>
          <p:spPr>
            <a:xfrm>
              <a:off x="2276500" y="4265950"/>
              <a:ext cx="15400" cy="15050"/>
            </a:xfrm>
            <a:custGeom>
              <a:avLst/>
              <a:gdLst/>
              <a:ahLst/>
              <a:cxnLst/>
              <a:rect l="l" t="t" r="r" b="b"/>
              <a:pathLst>
                <a:path w="616" h="602" extrusionOk="0">
                  <a:moveTo>
                    <a:pt x="4" y="0"/>
                  </a:moveTo>
                  <a:cubicBezTo>
                    <a:pt x="4" y="0"/>
                    <a:pt x="4" y="1"/>
                    <a:pt x="4" y="1"/>
                  </a:cubicBezTo>
                  <a:cubicBezTo>
                    <a:pt x="0" y="1"/>
                    <a:pt x="324" y="365"/>
                    <a:pt x="484" y="530"/>
                  </a:cubicBezTo>
                  <a:cubicBezTo>
                    <a:pt x="536" y="582"/>
                    <a:pt x="565" y="602"/>
                    <a:pt x="583" y="602"/>
                  </a:cubicBezTo>
                  <a:cubicBezTo>
                    <a:pt x="590" y="602"/>
                    <a:pt x="595" y="599"/>
                    <a:pt x="599" y="595"/>
                  </a:cubicBezTo>
                  <a:cubicBezTo>
                    <a:pt x="615" y="587"/>
                    <a:pt x="599" y="550"/>
                    <a:pt x="533" y="484"/>
                  </a:cubicBezTo>
                  <a:cubicBezTo>
                    <a:pt x="370" y="321"/>
                    <a:pt x="13" y="0"/>
                    <a:pt x="4" y="0"/>
                  </a:cubicBezTo>
                  <a:close/>
                </a:path>
              </a:pathLst>
            </a:custGeom>
            <a:solidFill>
              <a:srgbClr val="AA9AD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8" name="Google Shape;2248;p16"/>
            <p:cNvSpPr/>
            <p:nvPr/>
          </p:nvSpPr>
          <p:spPr>
            <a:xfrm>
              <a:off x="2276900" y="4266250"/>
              <a:ext cx="15000" cy="14750"/>
            </a:xfrm>
            <a:custGeom>
              <a:avLst/>
              <a:gdLst/>
              <a:ahLst/>
              <a:cxnLst/>
              <a:rect l="l" t="t" r="r" b="b"/>
              <a:pathLst>
                <a:path w="600" h="590" extrusionOk="0">
                  <a:moveTo>
                    <a:pt x="5" y="1"/>
                  </a:moveTo>
                  <a:cubicBezTo>
                    <a:pt x="5" y="1"/>
                    <a:pt x="5" y="1"/>
                    <a:pt x="5" y="1"/>
                  </a:cubicBezTo>
                  <a:cubicBezTo>
                    <a:pt x="0" y="5"/>
                    <a:pt x="312" y="358"/>
                    <a:pt x="476" y="518"/>
                  </a:cubicBezTo>
                  <a:cubicBezTo>
                    <a:pt x="528" y="570"/>
                    <a:pt x="555" y="590"/>
                    <a:pt x="572" y="590"/>
                  </a:cubicBezTo>
                  <a:cubicBezTo>
                    <a:pt x="578" y="590"/>
                    <a:pt x="583" y="587"/>
                    <a:pt x="587" y="583"/>
                  </a:cubicBezTo>
                  <a:cubicBezTo>
                    <a:pt x="599" y="567"/>
                    <a:pt x="587" y="538"/>
                    <a:pt x="521" y="472"/>
                  </a:cubicBezTo>
                  <a:cubicBezTo>
                    <a:pt x="359" y="310"/>
                    <a:pt x="18" y="1"/>
                    <a:pt x="5" y="1"/>
                  </a:cubicBezTo>
                  <a:close/>
                </a:path>
              </a:pathLst>
            </a:custGeom>
            <a:solidFill>
              <a:srgbClr val="AC9D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9" name="Google Shape;2249;p16"/>
            <p:cNvSpPr/>
            <p:nvPr/>
          </p:nvSpPr>
          <p:spPr>
            <a:xfrm>
              <a:off x="2277200" y="4266575"/>
              <a:ext cx="14700" cy="14375"/>
            </a:xfrm>
            <a:custGeom>
              <a:avLst/>
              <a:gdLst/>
              <a:ahLst/>
              <a:cxnLst/>
              <a:rect l="l" t="t" r="r" b="b"/>
              <a:pathLst>
                <a:path w="588" h="575" extrusionOk="0">
                  <a:moveTo>
                    <a:pt x="9" y="0"/>
                  </a:moveTo>
                  <a:cubicBezTo>
                    <a:pt x="9" y="0"/>
                    <a:pt x="9" y="0"/>
                    <a:pt x="9" y="0"/>
                  </a:cubicBezTo>
                  <a:cubicBezTo>
                    <a:pt x="1" y="8"/>
                    <a:pt x="304" y="349"/>
                    <a:pt x="464" y="505"/>
                  </a:cubicBezTo>
                  <a:cubicBezTo>
                    <a:pt x="517" y="557"/>
                    <a:pt x="549" y="575"/>
                    <a:pt x="564" y="575"/>
                  </a:cubicBezTo>
                  <a:cubicBezTo>
                    <a:pt x="569" y="575"/>
                    <a:pt x="573" y="573"/>
                    <a:pt x="575" y="570"/>
                  </a:cubicBezTo>
                  <a:cubicBezTo>
                    <a:pt x="587" y="554"/>
                    <a:pt x="575" y="525"/>
                    <a:pt x="509" y="459"/>
                  </a:cubicBezTo>
                  <a:cubicBezTo>
                    <a:pt x="350" y="301"/>
                    <a:pt x="18" y="0"/>
                    <a:pt x="9" y="0"/>
                  </a:cubicBezTo>
                  <a:close/>
                </a:path>
              </a:pathLst>
            </a:custGeom>
            <a:solidFill>
              <a:srgbClr val="AEA0D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0" name="Google Shape;2250;p16"/>
            <p:cNvSpPr/>
            <p:nvPr/>
          </p:nvSpPr>
          <p:spPr>
            <a:xfrm>
              <a:off x="2277625" y="4266975"/>
              <a:ext cx="14275" cy="13850"/>
            </a:xfrm>
            <a:custGeom>
              <a:avLst/>
              <a:gdLst/>
              <a:ahLst/>
              <a:cxnLst/>
              <a:rect l="l" t="t" r="r" b="b"/>
              <a:pathLst>
                <a:path w="571" h="554" extrusionOk="0">
                  <a:moveTo>
                    <a:pt x="4" y="0"/>
                  </a:moveTo>
                  <a:cubicBezTo>
                    <a:pt x="4" y="0"/>
                    <a:pt x="4" y="1"/>
                    <a:pt x="4" y="1"/>
                  </a:cubicBezTo>
                  <a:cubicBezTo>
                    <a:pt x="0" y="5"/>
                    <a:pt x="300" y="341"/>
                    <a:pt x="447" y="489"/>
                  </a:cubicBezTo>
                  <a:cubicBezTo>
                    <a:pt x="498" y="539"/>
                    <a:pt x="529" y="553"/>
                    <a:pt x="544" y="553"/>
                  </a:cubicBezTo>
                  <a:cubicBezTo>
                    <a:pt x="549" y="553"/>
                    <a:pt x="552" y="552"/>
                    <a:pt x="554" y="550"/>
                  </a:cubicBezTo>
                  <a:cubicBezTo>
                    <a:pt x="570" y="538"/>
                    <a:pt x="554" y="501"/>
                    <a:pt x="492" y="443"/>
                  </a:cubicBezTo>
                  <a:cubicBezTo>
                    <a:pt x="342" y="293"/>
                    <a:pt x="17" y="0"/>
                    <a:pt x="4" y="0"/>
                  </a:cubicBezTo>
                  <a:close/>
                </a:path>
              </a:pathLst>
            </a:custGeom>
            <a:solidFill>
              <a:srgbClr val="B1A2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1" name="Google Shape;2251;p16"/>
            <p:cNvSpPr/>
            <p:nvPr/>
          </p:nvSpPr>
          <p:spPr>
            <a:xfrm>
              <a:off x="2278025" y="4267375"/>
              <a:ext cx="13875" cy="13575"/>
            </a:xfrm>
            <a:custGeom>
              <a:avLst/>
              <a:gdLst/>
              <a:ahLst/>
              <a:cxnLst/>
              <a:rect l="l" t="t" r="r" b="b"/>
              <a:pathLst>
                <a:path w="555" h="543" extrusionOk="0">
                  <a:moveTo>
                    <a:pt x="5" y="1"/>
                  </a:moveTo>
                  <a:cubicBezTo>
                    <a:pt x="5" y="1"/>
                    <a:pt x="5" y="1"/>
                    <a:pt x="5" y="1"/>
                  </a:cubicBezTo>
                  <a:cubicBezTo>
                    <a:pt x="1" y="5"/>
                    <a:pt x="288" y="329"/>
                    <a:pt x="431" y="477"/>
                  </a:cubicBezTo>
                  <a:cubicBezTo>
                    <a:pt x="481" y="526"/>
                    <a:pt x="511" y="543"/>
                    <a:pt x="527" y="543"/>
                  </a:cubicBezTo>
                  <a:cubicBezTo>
                    <a:pt x="532" y="543"/>
                    <a:pt x="536" y="541"/>
                    <a:pt x="538" y="538"/>
                  </a:cubicBezTo>
                  <a:cubicBezTo>
                    <a:pt x="554" y="522"/>
                    <a:pt x="538" y="493"/>
                    <a:pt x="476" y="431"/>
                  </a:cubicBezTo>
                  <a:cubicBezTo>
                    <a:pt x="334" y="285"/>
                    <a:pt x="13" y="1"/>
                    <a:pt x="5" y="1"/>
                  </a:cubicBezTo>
                  <a:close/>
                </a:path>
              </a:pathLst>
            </a:custGeom>
            <a:solidFill>
              <a:srgbClr val="B3A5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2" name="Google Shape;2252;p16"/>
            <p:cNvSpPr/>
            <p:nvPr/>
          </p:nvSpPr>
          <p:spPr>
            <a:xfrm>
              <a:off x="2278425" y="4267800"/>
              <a:ext cx="13475" cy="13025"/>
            </a:xfrm>
            <a:custGeom>
              <a:avLst/>
              <a:gdLst/>
              <a:ahLst/>
              <a:cxnLst/>
              <a:rect l="l" t="t" r="r" b="b"/>
              <a:pathLst>
                <a:path w="539" h="521" extrusionOk="0">
                  <a:moveTo>
                    <a:pt x="5" y="0"/>
                  </a:moveTo>
                  <a:cubicBezTo>
                    <a:pt x="5" y="0"/>
                    <a:pt x="5" y="0"/>
                    <a:pt x="5" y="0"/>
                  </a:cubicBezTo>
                  <a:cubicBezTo>
                    <a:pt x="1" y="4"/>
                    <a:pt x="276" y="316"/>
                    <a:pt x="423" y="456"/>
                  </a:cubicBezTo>
                  <a:cubicBezTo>
                    <a:pt x="471" y="506"/>
                    <a:pt x="501" y="520"/>
                    <a:pt x="516" y="520"/>
                  </a:cubicBezTo>
                  <a:cubicBezTo>
                    <a:pt x="521" y="520"/>
                    <a:pt x="524" y="519"/>
                    <a:pt x="526" y="517"/>
                  </a:cubicBezTo>
                  <a:cubicBezTo>
                    <a:pt x="538" y="505"/>
                    <a:pt x="526" y="476"/>
                    <a:pt x="464" y="414"/>
                  </a:cubicBezTo>
                  <a:cubicBezTo>
                    <a:pt x="323" y="273"/>
                    <a:pt x="18" y="0"/>
                    <a:pt x="5" y="0"/>
                  </a:cubicBezTo>
                  <a:close/>
                </a:path>
              </a:pathLst>
            </a:custGeom>
            <a:solidFill>
              <a:srgbClr val="B6A8D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3" name="Google Shape;2253;p16"/>
            <p:cNvSpPr/>
            <p:nvPr/>
          </p:nvSpPr>
          <p:spPr>
            <a:xfrm>
              <a:off x="2278750" y="4268100"/>
              <a:ext cx="13150" cy="12850"/>
            </a:xfrm>
            <a:custGeom>
              <a:avLst/>
              <a:gdLst/>
              <a:ahLst/>
              <a:cxnLst/>
              <a:rect l="l" t="t" r="r" b="b"/>
              <a:pathLst>
                <a:path w="526" h="514" extrusionOk="0">
                  <a:moveTo>
                    <a:pt x="9" y="1"/>
                  </a:moveTo>
                  <a:cubicBezTo>
                    <a:pt x="9" y="1"/>
                    <a:pt x="9" y="1"/>
                    <a:pt x="8" y="1"/>
                  </a:cubicBezTo>
                  <a:cubicBezTo>
                    <a:pt x="0" y="9"/>
                    <a:pt x="267" y="308"/>
                    <a:pt x="410" y="448"/>
                  </a:cubicBezTo>
                  <a:cubicBezTo>
                    <a:pt x="457" y="497"/>
                    <a:pt x="487" y="514"/>
                    <a:pt x="502" y="514"/>
                  </a:cubicBezTo>
                  <a:cubicBezTo>
                    <a:pt x="507" y="514"/>
                    <a:pt x="511" y="512"/>
                    <a:pt x="513" y="509"/>
                  </a:cubicBezTo>
                  <a:cubicBezTo>
                    <a:pt x="525" y="501"/>
                    <a:pt x="513" y="468"/>
                    <a:pt x="451" y="407"/>
                  </a:cubicBezTo>
                  <a:cubicBezTo>
                    <a:pt x="317" y="264"/>
                    <a:pt x="17" y="1"/>
                    <a:pt x="9" y="1"/>
                  </a:cubicBezTo>
                  <a:close/>
                </a:path>
              </a:pathLst>
            </a:custGeom>
            <a:solidFill>
              <a:srgbClr val="B9ABD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4" name="Google Shape;2254;p16"/>
            <p:cNvSpPr/>
            <p:nvPr/>
          </p:nvSpPr>
          <p:spPr>
            <a:xfrm>
              <a:off x="2279150" y="4268500"/>
              <a:ext cx="12650" cy="12450"/>
            </a:xfrm>
            <a:custGeom>
              <a:avLst/>
              <a:gdLst/>
              <a:ahLst/>
              <a:cxnLst/>
              <a:rect l="l" t="t" r="r" b="b"/>
              <a:pathLst>
                <a:path w="506" h="498" extrusionOk="0">
                  <a:moveTo>
                    <a:pt x="1" y="1"/>
                  </a:moveTo>
                  <a:cubicBezTo>
                    <a:pt x="1" y="1"/>
                    <a:pt x="1" y="1"/>
                    <a:pt x="1" y="1"/>
                  </a:cubicBezTo>
                  <a:cubicBezTo>
                    <a:pt x="1" y="5"/>
                    <a:pt x="259" y="300"/>
                    <a:pt x="386" y="436"/>
                  </a:cubicBezTo>
                  <a:cubicBezTo>
                    <a:pt x="435" y="482"/>
                    <a:pt x="461" y="498"/>
                    <a:pt x="477" y="498"/>
                  </a:cubicBezTo>
                  <a:cubicBezTo>
                    <a:pt x="482" y="498"/>
                    <a:pt x="486" y="496"/>
                    <a:pt x="489" y="493"/>
                  </a:cubicBezTo>
                  <a:cubicBezTo>
                    <a:pt x="505" y="477"/>
                    <a:pt x="493" y="452"/>
                    <a:pt x="431" y="391"/>
                  </a:cubicBezTo>
                  <a:cubicBezTo>
                    <a:pt x="301" y="260"/>
                    <a:pt x="9" y="1"/>
                    <a:pt x="1" y="1"/>
                  </a:cubicBezTo>
                  <a:close/>
                </a:path>
              </a:pathLst>
            </a:custGeom>
            <a:solidFill>
              <a:srgbClr val="BBAE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5" name="Google Shape;2255;p16"/>
            <p:cNvSpPr/>
            <p:nvPr/>
          </p:nvSpPr>
          <p:spPr>
            <a:xfrm>
              <a:off x="2279575" y="4268925"/>
              <a:ext cx="12000" cy="12025"/>
            </a:xfrm>
            <a:custGeom>
              <a:avLst/>
              <a:gdLst/>
              <a:ahLst/>
              <a:cxnLst/>
              <a:rect l="l" t="t" r="r" b="b"/>
              <a:pathLst>
                <a:path w="480" h="481" extrusionOk="0">
                  <a:moveTo>
                    <a:pt x="0" y="0"/>
                  </a:moveTo>
                  <a:cubicBezTo>
                    <a:pt x="0" y="0"/>
                    <a:pt x="0" y="0"/>
                    <a:pt x="0" y="0"/>
                  </a:cubicBezTo>
                  <a:cubicBezTo>
                    <a:pt x="0" y="5"/>
                    <a:pt x="246" y="287"/>
                    <a:pt x="373" y="419"/>
                  </a:cubicBezTo>
                  <a:cubicBezTo>
                    <a:pt x="419" y="465"/>
                    <a:pt x="445" y="481"/>
                    <a:pt x="460" y="481"/>
                  </a:cubicBezTo>
                  <a:cubicBezTo>
                    <a:pt x="465" y="481"/>
                    <a:pt x="469" y="479"/>
                    <a:pt x="472" y="476"/>
                  </a:cubicBezTo>
                  <a:cubicBezTo>
                    <a:pt x="480" y="468"/>
                    <a:pt x="472" y="435"/>
                    <a:pt x="414" y="378"/>
                  </a:cubicBezTo>
                  <a:cubicBezTo>
                    <a:pt x="288" y="248"/>
                    <a:pt x="9" y="0"/>
                    <a:pt x="0" y="0"/>
                  </a:cubicBezTo>
                  <a:close/>
                </a:path>
              </a:pathLst>
            </a:custGeom>
            <a:solidFill>
              <a:srgbClr val="BDB2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6" name="Google Shape;2256;p16"/>
            <p:cNvSpPr/>
            <p:nvPr/>
          </p:nvSpPr>
          <p:spPr>
            <a:xfrm>
              <a:off x="2279975" y="4269325"/>
              <a:ext cx="11825" cy="11625"/>
            </a:xfrm>
            <a:custGeom>
              <a:avLst/>
              <a:gdLst/>
              <a:ahLst/>
              <a:cxnLst/>
              <a:rect l="l" t="t" r="r" b="b"/>
              <a:pathLst>
                <a:path w="473" h="465" extrusionOk="0">
                  <a:moveTo>
                    <a:pt x="1" y="1"/>
                  </a:moveTo>
                  <a:cubicBezTo>
                    <a:pt x="1" y="1"/>
                    <a:pt x="1" y="1"/>
                    <a:pt x="0" y="1"/>
                  </a:cubicBezTo>
                  <a:cubicBezTo>
                    <a:pt x="0" y="5"/>
                    <a:pt x="238" y="276"/>
                    <a:pt x="361" y="403"/>
                  </a:cubicBezTo>
                  <a:cubicBezTo>
                    <a:pt x="407" y="449"/>
                    <a:pt x="435" y="465"/>
                    <a:pt x="450" y="465"/>
                  </a:cubicBezTo>
                  <a:cubicBezTo>
                    <a:pt x="454" y="465"/>
                    <a:pt x="458" y="463"/>
                    <a:pt x="460" y="460"/>
                  </a:cubicBezTo>
                  <a:cubicBezTo>
                    <a:pt x="472" y="452"/>
                    <a:pt x="460" y="419"/>
                    <a:pt x="402" y="362"/>
                  </a:cubicBezTo>
                  <a:cubicBezTo>
                    <a:pt x="277" y="237"/>
                    <a:pt x="14" y="1"/>
                    <a:pt x="1" y="1"/>
                  </a:cubicBezTo>
                  <a:close/>
                </a:path>
              </a:pathLst>
            </a:custGeom>
            <a:solidFill>
              <a:srgbClr val="BFB5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7" name="Google Shape;2257;p16"/>
            <p:cNvSpPr/>
            <p:nvPr/>
          </p:nvSpPr>
          <p:spPr>
            <a:xfrm>
              <a:off x="2280175" y="4269650"/>
              <a:ext cx="11625" cy="11175"/>
            </a:xfrm>
            <a:custGeom>
              <a:avLst/>
              <a:gdLst/>
              <a:ahLst/>
              <a:cxnLst/>
              <a:rect l="l" t="t" r="r" b="b"/>
              <a:pathLst>
                <a:path w="465" h="447" extrusionOk="0">
                  <a:moveTo>
                    <a:pt x="5" y="0"/>
                  </a:moveTo>
                  <a:cubicBezTo>
                    <a:pt x="5" y="0"/>
                    <a:pt x="5" y="0"/>
                    <a:pt x="5" y="0"/>
                  </a:cubicBezTo>
                  <a:cubicBezTo>
                    <a:pt x="1" y="8"/>
                    <a:pt x="239" y="267"/>
                    <a:pt x="362" y="386"/>
                  </a:cubicBezTo>
                  <a:cubicBezTo>
                    <a:pt x="402" y="433"/>
                    <a:pt x="426" y="446"/>
                    <a:pt x="441" y="446"/>
                  </a:cubicBezTo>
                  <a:cubicBezTo>
                    <a:pt x="445" y="446"/>
                    <a:pt x="449" y="445"/>
                    <a:pt x="452" y="443"/>
                  </a:cubicBezTo>
                  <a:cubicBezTo>
                    <a:pt x="464" y="431"/>
                    <a:pt x="452" y="406"/>
                    <a:pt x="394" y="349"/>
                  </a:cubicBezTo>
                  <a:cubicBezTo>
                    <a:pt x="272" y="227"/>
                    <a:pt x="18" y="0"/>
                    <a:pt x="5" y="0"/>
                  </a:cubicBezTo>
                  <a:close/>
                </a:path>
              </a:pathLst>
            </a:custGeom>
            <a:solidFill>
              <a:srgbClr val="C3B8E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8" name="Google Shape;2258;p16"/>
            <p:cNvSpPr/>
            <p:nvPr/>
          </p:nvSpPr>
          <p:spPr>
            <a:xfrm>
              <a:off x="2280600" y="4270050"/>
              <a:ext cx="11200" cy="10900"/>
            </a:xfrm>
            <a:custGeom>
              <a:avLst/>
              <a:gdLst/>
              <a:ahLst/>
              <a:cxnLst/>
              <a:rect l="l" t="t" r="r" b="b"/>
              <a:pathLst>
                <a:path w="448" h="436" extrusionOk="0">
                  <a:moveTo>
                    <a:pt x="4" y="0"/>
                  </a:moveTo>
                  <a:cubicBezTo>
                    <a:pt x="4" y="0"/>
                    <a:pt x="4" y="1"/>
                    <a:pt x="4" y="1"/>
                  </a:cubicBezTo>
                  <a:cubicBezTo>
                    <a:pt x="0" y="1"/>
                    <a:pt x="226" y="259"/>
                    <a:pt x="345" y="374"/>
                  </a:cubicBezTo>
                  <a:cubicBezTo>
                    <a:pt x="385" y="420"/>
                    <a:pt x="408" y="436"/>
                    <a:pt x="423" y="436"/>
                  </a:cubicBezTo>
                  <a:cubicBezTo>
                    <a:pt x="428" y="436"/>
                    <a:pt x="432" y="434"/>
                    <a:pt x="435" y="431"/>
                  </a:cubicBezTo>
                  <a:cubicBezTo>
                    <a:pt x="447" y="423"/>
                    <a:pt x="435" y="394"/>
                    <a:pt x="377" y="341"/>
                  </a:cubicBezTo>
                  <a:cubicBezTo>
                    <a:pt x="264" y="223"/>
                    <a:pt x="13" y="0"/>
                    <a:pt x="4" y="0"/>
                  </a:cubicBezTo>
                  <a:close/>
                </a:path>
              </a:pathLst>
            </a:custGeom>
            <a:solidFill>
              <a:srgbClr val="C5BCE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9" name="Google Shape;2259;p16"/>
            <p:cNvSpPr/>
            <p:nvPr/>
          </p:nvSpPr>
          <p:spPr>
            <a:xfrm>
              <a:off x="2281000" y="4270450"/>
              <a:ext cx="10575" cy="10375"/>
            </a:xfrm>
            <a:custGeom>
              <a:avLst/>
              <a:gdLst/>
              <a:ahLst/>
              <a:cxnLst/>
              <a:rect l="l" t="t" r="r" b="b"/>
              <a:pathLst>
                <a:path w="423" h="415" extrusionOk="0">
                  <a:moveTo>
                    <a:pt x="5" y="1"/>
                  </a:moveTo>
                  <a:cubicBezTo>
                    <a:pt x="5" y="1"/>
                    <a:pt x="5" y="1"/>
                    <a:pt x="5" y="1"/>
                  </a:cubicBezTo>
                  <a:cubicBezTo>
                    <a:pt x="0" y="1"/>
                    <a:pt x="214" y="247"/>
                    <a:pt x="329" y="358"/>
                  </a:cubicBezTo>
                  <a:cubicBezTo>
                    <a:pt x="369" y="401"/>
                    <a:pt x="391" y="414"/>
                    <a:pt x="404" y="414"/>
                  </a:cubicBezTo>
                  <a:cubicBezTo>
                    <a:pt x="408" y="414"/>
                    <a:pt x="412" y="413"/>
                    <a:pt x="415" y="411"/>
                  </a:cubicBezTo>
                  <a:cubicBezTo>
                    <a:pt x="423" y="399"/>
                    <a:pt x="419" y="378"/>
                    <a:pt x="361" y="325"/>
                  </a:cubicBezTo>
                  <a:cubicBezTo>
                    <a:pt x="252" y="211"/>
                    <a:pt x="13" y="1"/>
                    <a:pt x="5" y="1"/>
                  </a:cubicBezTo>
                  <a:close/>
                </a:path>
              </a:pathLst>
            </a:custGeom>
            <a:solidFill>
              <a:srgbClr val="C7BFE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0" name="Google Shape;2260;p16"/>
            <p:cNvSpPr/>
            <p:nvPr/>
          </p:nvSpPr>
          <p:spPr>
            <a:xfrm>
              <a:off x="2281300" y="4270875"/>
              <a:ext cx="10500" cy="10050"/>
            </a:xfrm>
            <a:custGeom>
              <a:avLst/>
              <a:gdLst/>
              <a:ahLst/>
              <a:cxnLst/>
              <a:rect l="l" t="t" r="r" b="b"/>
              <a:pathLst>
                <a:path w="420" h="402" extrusionOk="0">
                  <a:moveTo>
                    <a:pt x="9" y="0"/>
                  </a:moveTo>
                  <a:cubicBezTo>
                    <a:pt x="9" y="0"/>
                    <a:pt x="9" y="0"/>
                    <a:pt x="9" y="0"/>
                  </a:cubicBezTo>
                  <a:cubicBezTo>
                    <a:pt x="1" y="0"/>
                    <a:pt x="206" y="234"/>
                    <a:pt x="321" y="345"/>
                  </a:cubicBezTo>
                  <a:cubicBezTo>
                    <a:pt x="364" y="389"/>
                    <a:pt x="384" y="401"/>
                    <a:pt x="397" y="401"/>
                  </a:cubicBezTo>
                  <a:cubicBezTo>
                    <a:pt x="401" y="401"/>
                    <a:pt x="404" y="400"/>
                    <a:pt x="407" y="398"/>
                  </a:cubicBezTo>
                  <a:cubicBezTo>
                    <a:pt x="419" y="390"/>
                    <a:pt x="407" y="361"/>
                    <a:pt x="358" y="312"/>
                  </a:cubicBezTo>
                  <a:cubicBezTo>
                    <a:pt x="245" y="199"/>
                    <a:pt x="22" y="0"/>
                    <a:pt x="9" y="0"/>
                  </a:cubicBezTo>
                  <a:close/>
                </a:path>
              </a:pathLst>
            </a:custGeom>
            <a:solidFill>
              <a:srgbClr val="CAC2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1" name="Google Shape;2261;p16"/>
            <p:cNvSpPr/>
            <p:nvPr/>
          </p:nvSpPr>
          <p:spPr>
            <a:xfrm>
              <a:off x="2281725" y="4271075"/>
              <a:ext cx="10075" cy="9750"/>
            </a:xfrm>
            <a:custGeom>
              <a:avLst/>
              <a:gdLst/>
              <a:ahLst/>
              <a:cxnLst/>
              <a:rect l="l" t="t" r="r" b="b"/>
              <a:pathLst>
                <a:path w="403" h="390" extrusionOk="0">
                  <a:moveTo>
                    <a:pt x="5" y="0"/>
                  </a:moveTo>
                  <a:cubicBezTo>
                    <a:pt x="4" y="0"/>
                    <a:pt x="4" y="1"/>
                    <a:pt x="4" y="1"/>
                  </a:cubicBezTo>
                  <a:cubicBezTo>
                    <a:pt x="0" y="5"/>
                    <a:pt x="197" y="230"/>
                    <a:pt x="304" y="333"/>
                  </a:cubicBezTo>
                  <a:cubicBezTo>
                    <a:pt x="347" y="376"/>
                    <a:pt x="370" y="389"/>
                    <a:pt x="381" y="389"/>
                  </a:cubicBezTo>
                  <a:cubicBezTo>
                    <a:pt x="385" y="389"/>
                    <a:pt x="388" y="388"/>
                    <a:pt x="390" y="386"/>
                  </a:cubicBezTo>
                  <a:cubicBezTo>
                    <a:pt x="402" y="374"/>
                    <a:pt x="390" y="349"/>
                    <a:pt x="341" y="300"/>
                  </a:cubicBezTo>
                  <a:cubicBezTo>
                    <a:pt x="231" y="190"/>
                    <a:pt x="17" y="0"/>
                    <a:pt x="5" y="0"/>
                  </a:cubicBezTo>
                  <a:close/>
                </a:path>
              </a:pathLst>
            </a:custGeom>
            <a:solidFill>
              <a:srgbClr val="CDC5E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2" name="Google Shape;2262;p16"/>
            <p:cNvSpPr/>
            <p:nvPr/>
          </p:nvSpPr>
          <p:spPr>
            <a:xfrm>
              <a:off x="2282125" y="4271475"/>
              <a:ext cx="9450" cy="9350"/>
            </a:xfrm>
            <a:custGeom>
              <a:avLst/>
              <a:gdLst/>
              <a:ahLst/>
              <a:cxnLst/>
              <a:rect l="l" t="t" r="r" b="b"/>
              <a:pathLst>
                <a:path w="378" h="374" extrusionOk="0">
                  <a:moveTo>
                    <a:pt x="5" y="1"/>
                  </a:moveTo>
                  <a:cubicBezTo>
                    <a:pt x="5" y="1"/>
                    <a:pt x="5" y="1"/>
                    <a:pt x="5" y="1"/>
                  </a:cubicBezTo>
                  <a:cubicBezTo>
                    <a:pt x="1" y="5"/>
                    <a:pt x="189" y="222"/>
                    <a:pt x="292" y="317"/>
                  </a:cubicBezTo>
                  <a:cubicBezTo>
                    <a:pt x="332" y="360"/>
                    <a:pt x="354" y="373"/>
                    <a:pt x="366" y="373"/>
                  </a:cubicBezTo>
                  <a:cubicBezTo>
                    <a:pt x="369" y="373"/>
                    <a:pt x="372" y="372"/>
                    <a:pt x="374" y="370"/>
                  </a:cubicBezTo>
                  <a:cubicBezTo>
                    <a:pt x="378" y="358"/>
                    <a:pt x="374" y="337"/>
                    <a:pt x="325" y="288"/>
                  </a:cubicBezTo>
                  <a:cubicBezTo>
                    <a:pt x="223" y="187"/>
                    <a:pt x="13" y="1"/>
                    <a:pt x="5" y="1"/>
                  </a:cubicBezTo>
                  <a:close/>
                </a:path>
              </a:pathLst>
            </a:custGeom>
            <a:solidFill>
              <a:srgbClr val="CFC8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3" name="Google Shape;2263;p16"/>
            <p:cNvSpPr/>
            <p:nvPr/>
          </p:nvSpPr>
          <p:spPr>
            <a:xfrm>
              <a:off x="2282550" y="4271900"/>
              <a:ext cx="9025" cy="8925"/>
            </a:xfrm>
            <a:custGeom>
              <a:avLst/>
              <a:gdLst/>
              <a:ahLst/>
              <a:cxnLst/>
              <a:rect l="l" t="t" r="r" b="b"/>
              <a:pathLst>
                <a:path w="361" h="357" extrusionOk="0">
                  <a:moveTo>
                    <a:pt x="5" y="0"/>
                  </a:moveTo>
                  <a:cubicBezTo>
                    <a:pt x="4" y="0"/>
                    <a:pt x="4" y="0"/>
                    <a:pt x="4" y="0"/>
                  </a:cubicBezTo>
                  <a:cubicBezTo>
                    <a:pt x="0" y="4"/>
                    <a:pt x="176" y="209"/>
                    <a:pt x="271" y="308"/>
                  </a:cubicBezTo>
                  <a:cubicBezTo>
                    <a:pt x="308" y="345"/>
                    <a:pt x="328" y="356"/>
                    <a:pt x="342" y="356"/>
                  </a:cubicBezTo>
                  <a:cubicBezTo>
                    <a:pt x="346" y="356"/>
                    <a:pt x="350" y="355"/>
                    <a:pt x="353" y="353"/>
                  </a:cubicBezTo>
                  <a:cubicBezTo>
                    <a:pt x="361" y="341"/>
                    <a:pt x="357" y="320"/>
                    <a:pt x="308" y="271"/>
                  </a:cubicBezTo>
                  <a:cubicBezTo>
                    <a:pt x="211" y="175"/>
                    <a:pt x="17" y="0"/>
                    <a:pt x="5" y="0"/>
                  </a:cubicBezTo>
                  <a:close/>
                </a:path>
              </a:pathLst>
            </a:custGeom>
            <a:solidFill>
              <a:srgbClr val="D2CBE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4" name="Google Shape;2264;p16"/>
            <p:cNvSpPr/>
            <p:nvPr/>
          </p:nvSpPr>
          <p:spPr>
            <a:xfrm>
              <a:off x="2282850" y="4272200"/>
              <a:ext cx="8950" cy="8525"/>
            </a:xfrm>
            <a:custGeom>
              <a:avLst/>
              <a:gdLst/>
              <a:ahLst/>
              <a:cxnLst/>
              <a:rect l="l" t="t" r="r" b="b"/>
              <a:pathLst>
                <a:path w="358" h="341" extrusionOk="0">
                  <a:moveTo>
                    <a:pt x="9" y="1"/>
                  </a:moveTo>
                  <a:cubicBezTo>
                    <a:pt x="9" y="1"/>
                    <a:pt x="9" y="1"/>
                    <a:pt x="9" y="1"/>
                  </a:cubicBezTo>
                  <a:cubicBezTo>
                    <a:pt x="0" y="9"/>
                    <a:pt x="173" y="202"/>
                    <a:pt x="267" y="288"/>
                  </a:cubicBezTo>
                  <a:cubicBezTo>
                    <a:pt x="304" y="328"/>
                    <a:pt x="325" y="340"/>
                    <a:pt x="336" y="340"/>
                  </a:cubicBezTo>
                  <a:cubicBezTo>
                    <a:pt x="340" y="340"/>
                    <a:pt x="343" y="339"/>
                    <a:pt x="345" y="337"/>
                  </a:cubicBezTo>
                  <a:cubicBezTo>
                    <a:pt x="357" y="329"/>
                    <a:pt x="345" y="304"/>
                    <a:pt x="300" y="259"/>
                  </a:cubicBezTo>
                  <a:cubicBezTo>
                    <a:pt x="202" y="166"/>
                    <a:pt x="17" y="1"/>
                    <a:pt x="9" y="1"/>
                  </a:cubicBezTo>
                  <a:close/>
                </a:path>
              </a:pathLst>
            </a:custGeom>
            <a:solidFill>
              <a:srgbClr val="D4CEE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5" name="Google Shape;2265;p16"/>
            <p:cNvSpPr/>
            <p:nvPr/>
          </p:nvSpPr>
          <p:spPr>
            <a:xfrm>
              <a:off x="2283250" y="4272600"/>
              <a:ext cx="8550" cy="8225"/>
            </a:xfrm>
            <a:custGeom>
              <a:avLst/>
              <a:gdLst/>
              <a:ahLst/>
              <a:cxnLst/>
              <a:rect l="l" t="t" r="r" b="b"/>
              <a:pathLst>
                <a:path w="342" h="329" extrusionOk="0">
                  <a:moveTo>
                    <a:pt x="5" y="1"/>
                  </a:moveTo>
                  <a:cubicBezTo>
                    <a:pt x="5" y="1"/>
                    <a:pt x="5" y="1"/>
                    <a:pt x="5" y="1"/>
                  </a:cubicBezTo>
                  <a:cubicBezTo>
                    <a:pt x="1" y="5"/>
                    <a:pt x="161" y="190"/>
                    <a:pt x="251" y="280"/>
                  </a:cubicBezTo>
                  <a:cubicBezTo>
                    <a:pt x="291" y="317"/>
                    <a:pt x="310" y="328"/>
                    <a:pt x="321" y="328"/>
                  </a:cubicBezTo>
                  <a:cubicBezTo>
                    <a:pt x="324" y="328"/>
                    <a:pt x="327" y="327"/>
                    <a:pt x="329" y="325"/>
                  </a:cubicBezTo>
                  <a:cubicBezTo>
                    <a:pt x="341" y="313"/>
                    <a:pt x="329" y="292"/>
                    <a:pt x="284" y="247"/>
                  </a:cubicBezTo>
                  <a:cubicBezTo>
                    <a:pt x="199" y="158"/>
                    <a:pt x="14" y="1"/>
                    <a:pt x="5" y="1"/>
                  </a:cubicBezTo>
                  <a:close/>
                </a:path>
              </a:pathLst>
            </a:custGeom>
            <a:solidFill>
              <a:srgbClr val="D7D1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6" name="Google Shape;2266;p16"/>
            <p:cNvSpPr/>
            <p:nvPr/>
          </p:nvSpPr>
          <p:spPr>
            <a:xfrm>
              <a:off x="2283675" y="4273025"/>
              <a:ext cx="7900" cy="7800"/>
            </a:xfrm>
            <a:custGeom>
              <a:avLst/>
              <a:gdLst/>
              <a:ahLst/>
              <a:cxnLst/>
              <a:rect l="l" t="t" r="r" b="b"/>
              <a:pathLst>
                <a:path w="316" h="312" extrusionOk="0">
                  <a:moveTo>
                    <a:pt x="4" y="0"/>
                  </a:moveTo>
                  <a:cubicBezTo>
                    <a:pt x="4" y="0"/>
                    <a:pt x="4" y="0"/>
                    <a:pt x="4" y="0"/>
                  </a:cubicBezTo>
                  <a:cubicBezTo>
                    <a:pt x="0" y="5"/>
                    <a:pt x="148" y="181"/>
                    <a:pt x="234" y="263"/>
                  </a:cubicBezTo>
                  <a:cubicBezTo>
                    <a:pt x="274" y="300"/>
                    <a:pt x="295" y="311"/>
                    <a:pt x="305" y="311"/>
                  </a:cubicBezTo>
                  <a:cubicBezTo>
                    <a:pt x="309" y="311"/>
                    <a:pt x="311" y="310"/>
                    <a:pt x="312" y="308"/>
                  </a:cubicBezTo>
                  <a:cubicBezTo>
                    <a:pt x="316" y="296"/>
                    <a:pt x="312" y="275"/>
                    <a:pt x="267" y="230"/>
                  </a:cubicBezTo>
                  <a:cubicBezTo>
                    <a:pt x="186" y="149"/>
                    <a:pt x="13" y="0"/>
                    <a:pt x="4" y="0"/>
                  </a:cubicBezTo>
                  <a:close/>
                </a:path>
              </a:pathLst>
            </a:custGeom>
            <a:solidFill>
              <a:srgbClr val="D9D4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7" name="Google Shape;2267;p16"/>
            <p:cNvSpPr/>
            <p:nvPr/>
          </p:nvSpPr>
          <p:spPr>
            <a:xfrm>
              <a:off x="2284075" y="4273425"/>
              <a:ext cx="7400" cy="7350"/>
            </a:xfrm>
            <a:custGeom>
              <a:avLst/>
              <a:gdLst/>
              <a:ahLst/>
              <a:cxnLst/>
              <a:rect l="l" t="t" r="r" b="b"/>
              <a:pathLst>
                <a:path w="296" h="294" extrusionOk="0">
                  <a:moveTo>
                    <a:pt x="1" y="1"/>
                  </a:moveTo>
                  <a:cubicBezTo>
                    <a:pt x="1" y="1"/>
                    <a:pt x="1" y="1"/>
                    <a:pt x="1" y="1"/>
                  </a:cubicBezTo>
                  <a:cubicBezTo>
                    <a:pt x="1" y="5"/>
                    <a:pt x="136" y="169"/>
                    <a:pt x="214" y="251"/>
                  </a:cubicBezTo>
                  <a:cubicBezTo>
                    <a:pt x="248" y="286"/>
                    <a:pt x="266" y="294"/>
                    <a:pt x="276" y="294"/>
                  </a:cubicBezTo>
                  <a:cubicBezTo>
                    <a:pt x="279" y="294"/>
                    <a:pt x="282" y="293"/>
                    <a:pt x="283" y="292"/>
                  </a:cubicBezTo>
                  <a:cubicBezTo>
                    <a:pt x="296" y="288"/>
                    <a:pt x="292" y="267"/>
                    <a:pt x="247" y="218"/>
                  </a:cubicBezTo>
                  <a:cubicBezTo>
                    <a:pt x="171" y="138"/>
                    <a:pt x="14" y="1"/>
                    <a:pt x="1" y="1"/>
                  </a:cubicBezTo>
                  <a:close/>
                </a:path>
              </a:pathLst>
            </a:custGeom>
            <a:solidFill>
              <a:srgbClr val="DCD7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8" name="Google Shape;2268;p16"/>
            <p:cNvSpPr/>
            <p:nvPr/>
          </p:nvSpPr>
          <p:spPr>
            <a:xfrm>
              <a:off x="2284275" y="4273750"/>
              <a:ext cx="7300" cy="7075"/>
            </a:xfrm>
            <a:custGeom>
              <a:avLst/>
              <a:gdLst/>
              <a:ahLst/>
              <a:cxnLst/>
              <a:rect l="l" t="t" r="r" b="b"/>
              <a:pathLst>
                <a:path w="292" h="283" extrusionOk="0">
                  <a:moveTo>
                    <a:pt x="5" y="0"/>
                  </a:moveTo>
                  <a:cubicBezTo>
                    <a:pt x="5" y="0"/>
                    <a:pt x="5" y="0"/>
                    <a:pt x="5" y="0"/>
                  </a:cubicBezTo>
                  <a:cubicBezTo>
                    <a:pt x="1" y="8"/>
                    <a:pt x="140" y="160"/>
                    <a:pt x="210" y="238"/>
                  </a:cubicBezTo>
                  <a:cubicBezTo>
                    <a:pt x="246" y="272"/>
                    <a:pt x="263" y="282"/>
                    <a:pt x="274" y="282"/>
                  </a:cubicBezTo>
                  <a:cubicBezTo>
                    <a:pt x="277" y="282"/>
                    <a:pt x="280" y="281"/>
                    <a:pt x="284" y="279"/>
                  </a:cubicBezTo>
                  <a:cubicBezTo>
                    <a:pt x="292" y="267"/>
                    <a:pt x="288" y="254"/>
                    <a:pt x="243" y="205"/>
                  </a:cubicBezTo>
                  <a:cubicBezTo>
                    <a:pt x="166" y="132"/>
                    <a:pt x="18" y="0"/>
                    <a:pt x="5" y="0"/>
                  </a:cubicBezTo>
                  <a:close/>
                </a:path>
              </a:pathLst>
            </a:custGeom>
            <a:solidFill>
              <a:srgbClr val="DEDA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9" name="Google Shape;2269;p16"/>
            <p:cNvSpPr/>
            <p:nvPr/>
          </p:nvSpPr>
          <p:spPr>
            <a:xfrm>
              <a:off x="2284700" y="4274150"/>
              <a:ext cx="6775" cy="6625"/>
            </a:xfrm>
            <a:custGeom>
              <a:avLst/>
              <a:gdLst/>
              <a:ahLst/>
              <a:cxnLst/>
              <a:rect l="l" t="t" r="r" b="b"/>
              <a:pathLst>
                <a:path w="271" h="265" extrusionOk="0">
                  <a:moveTo>
                    <a:pt x="5" y="0"/>
                  </a:moveTo>
                  <a:cubicBezTo>
                    <a:pt x="4" y="0"/>
                    <a:pt x="4" y="1"/>
                    <a:pt x="4" y="1"/>
                  </a:cubicBezTo>
                  <a:cubicBezTo>
                    <a:pt x="0" y="5"/>
                    <a:pt x="127" y="148"/>
                    <a:pt x="201" y="222"/>
                  </a:cubicBezTo>
                  <a:cubicBezTo>
                    <a:pt x="233" y="257"/>
                    <a:pt x="252" y="265"/>
                    <a:pt x="261" y="265"/>
                  </a:cubicBezTo>
                  <a:cubicBezTo>
                    <a:pt x="264" y="265"/>
                    <a:pt x="266" y="264"/>
                    <a:pt x="267" y="263"/>
                  </a:cubicBezTo>
                  <a:cubicBezTo>
                    <a:pt x="271" y="259"/>
                    <a:pt x="267" y="238"/>
                    <a:pt x="226" y="197"/>
                  </a:cubicBezTo>
                  <a:cubicBezTo>
                    <a:pt x="153" y="121"/>
                    <a:pt x="13" y="0"/>
                    <a:pt x="5" y="0"/>
                  </a:cubicBezTo>
                  <a:close/>
                </a:path>
              </a:pathLst>
            </a:custGeom>
            <a:solidFill>
              <a:srgbClr val="E1DD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0" name="Google Shape;2270;p16"/>
            <p:cNvSpPr/>
            <p:nvPr/>
          </p:nvSpPr>
          <p:spPr>
            <a:xfrm>
              <a:off x="2285100" y="4274550"/>
              <a:ext cx="6375" cy="6225"/>
            </a:xfrm>
            <a:custGeom>
              <a:avLst/>
              <a:gdLst/>
              <a:ahLst/>
              <a:cxnLst/>
              <a:rect l="l" t="t" r="r" b="b"/>
              <a:pathLst>
                <a:path w="255" h="249" extrusionOk="0">
                  <a:moveTo>
                    <a:pt x="5" y="1"/>
                  </a:moveTo>
                  <a:cubicBezTo>
                    <a:pt x="5" y="1"/>
                    <a:pt x="5" y="1"/>
                    <a:pt x="5" y="1"/>
                  </a:cubicBezTo>
                  <a:cubicBezTo>
                    <a:pt x="1" y="5"/>
                    <a:pt x="115" y="140"/>
                    <a:pt x="185" y="206"/>
                  </a:cubicBezTo>
                  <a:cubicBezTo>
                    <a:pt x="220" y="241"/>
                    <a:pt x="237" y="249"/>
                    <a:pt x="246" y="249"/>
                  </a:cubicBezTo>
                  <a:cubicBezTo>
                    <a:pt x="248" y="249"/>
                    <a:pt x="250" y="248"/>
                    <a:pt x="251" y="247"/>
                  </a:cubicBezTo>
                  <a:cubicBezTo>
                    <a:pt x="255" y="243"/>
                    <a:pt x="251" y="222"/>
                    <a:pt x="210" y="181"/>
                  </a:cubicBezTo>
                  <a:cubicBezTo>
                    <a:pt x="145" y="113"/>
                    <a:pt x="13" y="1"/>
                    <a:pt x="5" y="1"/>
                  </a:cubicBezTo>
                  <a:close/>
                </a:path>
              </a:pathLst>
            </a:custGeom>
            <a:solidFill>
              <a:srgbClr val="E4E0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1" name="Google Shape;2271;p16"/>
            <p:cNvSpPr/>
            <p:nvPr/>
          </p:nvSpPr>
          <p:spPr>
            <a:xfrm>
              <a:off x="2285400" y="4274950"/>
              <a:ext cx="6075" cy="5825"/>
            </a:xfrm>
            <a:custGeom>
              <a:avLst/>
              <a:gdLst/>
              <a:ahLst/>
              <a:cxnLst/>
              <a:rect l="l" t="t" r="r" b="b"/>
              <a:pathLst>
                <a:path w="243" h="233" extrusionOk="0">
                  <a:moveTo>
                    <a:pt x="10" y="1"/>
                  </a:moveTo>
                  <a:cubicBezTo>
                    <a:pt x="9" y="1"/>
                    <a:pt x="9" y="1"/>
                    <a:pt x="9" y="1"/>
                  </a:cubicBezTo>
                  <a:cubicBezTo>
                    <a:pt x="1" y="5"/>
                    <a:pt x="112" y="128"/>
                    <a:pt x="173" y="190"/>
                  </a:cubicBezTo>
                  <a:cubicBezTo>
                    <a:pt x="208" y="225"/>
                    <a:pt x="225" y="233"/>
                    <a:pt x="234" y="233"/>
                  </a:cubicBezTo>
                  <a:cubicBezTo>
                    <a:pt x="236" y="233"/>
                    <a:pt x="238" y="232"/>
                    <a:pt x="239" y="231"/>
                  </a:cubicBezTo>
                  <a:cubicBezTo>
                    <a:pt x="243" y="219"/>
                    <a:pt x="239" y="206"/>
                    <a:pt x="198" y="165"/>
                  </a:cubicBezTo>
                  <a:cubicBezTo>
                    <a:pt x="138" y="106"/>
                    <a:pt x="22" y="1"/>
                    <a:pt x="10" y="1"/>
                  </a:cubicBezTo>
                  <a:close/>
                </a:path>
              </a:pathLst>
            </a:custGeom>
            <a:solidFill>
              <a:srgbClr val="E6E3F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2" name="Google Shape;2272;p16"/>
            <p:cNvSpPr/>
            <p:nvPr/>
          </p:nvSpPr>
          <p:spPr>
            <a:xfrm>
              <a:off x="2285825" y="4275275"/>
              <a:ext cx="5750" cy="5500"/>
            </a:xfrm>
            <a:custGeom>
              <a:avLst/>
              <a:gdLst/>
              <a:ahLst/>
              <a:cxnLst/>
              <a:rect l="l" t="t" r="r" b="b"/>
              <a:pathLst>
                <a:path w="230" h="220" extrusionOk="0">
                  <a:moveTo>
                    <a:pt x="5" y="1"/>
                  </a:moveTo>
                  <a:cubicBezTo>
                    <a:pt x="5" y="1"/>
                    <a:pt x="4" y="1"/>
                    <a:pt x="4" y="1"/>
                  </a:cubicBezTo>
                  <a:cubicBezTo>
                    <a:pt x="0" y="9"/>
                    <a:pt x="99" y="120"/>
                    <a:pt x="160" y="181"/>
                  </a:cubicBezTo>
                  <a:cubicBezTo>
                    <a:pt x="191" y="212"/>
                    <a:pt x="204" y="220"/>
                    <a:pt x="213" y="220"/>
                  </a:cubicBezTo>
                  <a:cubicBezTo>
                    <a:pt x="216" y="220"/>
                    <a:pt x="219" y="219"/>
                    <a:pt x="222" y="218"/>
                  </a:cubicBezTo>
                  <a:cubicBezTo>
                    <a:pt x="230" y="214"/>
                    <a:pt x="226" y="198"/>
                    <a:pt x="185" y="157"/>
                  </a:cubicBezTo>
                  <a:cubicBezTo>
                    <a:pt x="124" y="96"/>
                    <a:pt x="13" y="1"/>
                    <a:pt x="5" y="1"/>
                  </a:cubicBezTo>
                  <a:close/>
                </a:path>
              </a:pathLst>
            </a:custGeom>
            <a:solidFill>
              <a:srgbClr val="E9E7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3" name="Google Shape;2273;p16"/>
            <p:cNvSpPr/>
            <p:nvPr/>
          </p:nvSpPr>
          <p:spPr>
            <a:xfrm>
              <a:off x="2286225" y="4275575"/>
              <a:ext cx="5250" cy="5150"/>
            </a:xfrm>
            <a:custGeom>
              <a:avLst/>
              <a:gdLst/>
              <a:ahLst/>
              <a:cxnLst/>
              <a:rect l="l" t="t" r="r" b="b"/>
              <a:pathLst>
                <a:path w="210" h="206" extrusionOk="0">
                  <a:moveTo>
                    <a:pt x="5" y="1"/>
                  </a:moveTo>
                  <a:cubicBezTo>
                    <a:pt x="5" y="1"/>
                    <a:pt x="5" y="1"/>
                    <a:pt x="5" y="1"/>
                  </a:cubicBezTo>
                  <a:cubicBezTo>
                    <a:pt x="1" y="5"/>
                    <a:pt x="87" y="112"/>
                    <a:pt x="144" y="165"/>
                  </a:cubicBezTo>
                  <a:cubicBezTo>
                    <a:pt x="174" y="195"/>
                    <a:pt x="191" y="205"/>
                    <a:pt x="200" y="205"/>
                  </a:cubicBezTo>
                  <a:cubicBezTo>
                    <a:pt x="203" y="205"/>
                    <a:pt x="205" y="204"/>
                    <a:pt x="206" y="202"/>
                  </a:cubicBezTo>
                  <a:cubicBezTo>
                    <a:pt x="210" y="190"/>
                    <a:pt x="210" y="181"/>
                    <a:pt x="169" y="140"/>
                  </a:cubicBezTo>
                  <a:cubicBezTo>
                    <a:pt x="113" y="84"/>
                    <a:pt x="14" y="1"/>
                    <a:pt x="5" y="1"/>
                  </a:cubicBezTo>
                  <a:close/>
                </a:path>
              </a:pathLst>
            </a:custGeom>
            <a:solidFill>
              <a:srgbClr val="ECEA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4" name="Google Shape;2274;p16"/>
            <p:cNvSpPr/>
            <p:nvPr/>
          </p:nvSpPr>
          <p:spPr>
            <a:xfrm>
              <a:off x="2286650" y="4275975"/>
              <a:ext cx="4825" cy="4700"/>
            </a:xfrm>
            <a:custGeom>
              <a:avLst/>
              <a:gdLst/>
              <a:ahLst/>
              <a:cxnLst/>
              <a:rect l="l" t="t" r="r" b="b"/>
              <a:pathLst>
                <a:path w="193" h="188" extrusionOk="0">
                  <a:moveTo>
                    <a:pt x="5" y="1"/>
                  </a:moveTo>
                  <a:cubicBezTo>
                    <a:pt x="5" y="1"/>
                    <a:pt x="4" y="1"/>
                    <a:pt x="4" y="1"/>
                  </a:cubicBezTo>
                  <a:cubicBezTo>
                    <a:pt x="0" y="5"/>
                    <a:pt x="82" y="104"/>
                    <a:pt x="131" y="149"/>
                  </a:cubicBezTo>
                  <a:cubicBezTo>
                    <a:pt x="159" y="180"/>
                    <a:pt x="175" y="188"/>
                    <a:pt x="183" y="188"/>
                  </a:cubicBezTo>
                  <a:cubicBezTo>
                    <a:pt x="186" y="188"/>
                    <a:pt x="188" y="187"/>
                    <a:pt x="189" y="186"/>
                  </a:cubicBezTo>
                  <a:cubicBezTo>
                    <a:pt x="193" y="178"/>
                    <a:pt x="189" y="161"/>
                    <a:pt x="152" y="129"/>
                  </a:cubicBezTo>
                  <a:cubicBezTo>
                    <a:pt x="105" y="78"/>
                    <a:pt x="17" y="1"/>
                    <a:pt x="5" y="1"/>
                  </a:cubicBezTo>
                  <a:close/>
                </a:path>
              </a:pathLst>
            </a:custGeom>
            <a:solidFill>
              <a:srgbClr val="EEED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5" name="Google Shape;2275;p16"/>
            <p:cNvSpPr/>
            <p:nvPr/>
          </p:nvSpPr>
          <p:spPr>
            <a:xfrm>
              <a:off x="2286950" y="4276300"/>
              <a:ext cx="4525" cy="4375"/>
            </a:xfrm>
            <a:custGeom>
              <a:avLst/>
              <a:gdLst/>
              <a:ahLst/>
              <a:cxnLst/>
              <a:rect l="l" t="t" r="r" b="b"/>
              <a:pathLst>
                <a:path w="181" h="175" extrusionOk="0">
                  <a:moveTo>
                    <a:pt x="9" y="1"/>
                  </a:moveTo>
                  <a:cubicBezTo>
                    <a:pt x="9" y="1"/>
                    <a:pt x="9" y="1"/>
                    <a:pt x="9" y="1"/>
                  </a:cubicBezTo>
                  <a:cubicBezTo>
                    <a:pt x="0" y="9"/>
                    <a:pt x="74" y="95"/>
                    <a:pt x="119" y="136"/>
                  </a:cubicBezTo>
                  <a:cubicBezTo>
                    <a:pt x="147" y="167"/>
                    <a:pt x="163" y="175"/>
                    <a:pt x="171" y="175"/>
                  </a:cubicBezTo>
                  <a:cubicBezTo>
                    <a:pt x="174" y="175"/>
                    <a:pt x="176" y="174"/>
                    <a:pt x="177" y="173"/>
                  </a:cubicBezTo>
                  <a:cubicBezTo>
                    <a:pt x="181" y="165"/>
                    <a:pt x="177" y="148"/>
                    <a:pt x="140" y="116"/>
                  </a:cubicBezTo>
                  <a:cubicBezTo>
                    <a:pt x="96" y="72"/>
                    <a:pt x="17" y="1"/>
                    <a:pt x="9" y="1"/>
                  </a:cubicBezTo>
                  <a:close/>
                </a:path>
              </a:pathLst>
            </a:custGeom>
            <a:solidFill>
              <a:srgbClr val="F1F1F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6" name="Google Shape;2276;p16"/>
            <p:cNvSpPr/>
            <p:nvPr/>
          </p:nvSpPr>
          <p:spPr>
            <a:xfrm>
              <a:off x="2287350" y="4276700"/>
              <a:ext cx="4225" cy="4075"/>
            </a:xfrm>
            <a:custGeom>
              <a:avLst/>
              <a:gdLst/>
              <a:ahLst/>
              <a:cxnLst/>
              <a:rect l="l" t="t" r="r" b="b"/>
              <a:pathLst>
                <a:path w="169" h="163" extrusionOk="0">
                  <a:moveTo>
                    <a:pt x="6" y="1"/>
                  </a:moveTo>
                  <a:cubicBezTo>
                    <a:pt x="5" y="1"/>
                    <a:pt x="5" y="1"/>
                    <a:pt x="5" y="1"/>
                  </a:cubicBezTo>
                  <a:cubicBezTo>
                    <a:pt x="1" y="5"/>
                    <a:pt x="62" y="83"/>
                    <a:pt x="103" y="128"/>
                  </a:cubicBezTo>
                  <a:cubicBezTo>
                    <a:pt x="134" y="156"/>
                    <a:pt x="149" y="163"/>
                    <a:pt x="156" y="163"/>
                  </a:cubicBezTo>
                  <a:cubicBezTo>
                    <a:pt x="158" y="163"/>
                    <a:pt x="160" y="162"/>
                    <a:pt x="161" y="161"/>
                  </a:cubicBezTo>
                  <a:cubicBezTo>
                    <a:pt x="169" y="149"/>
                    <a:pt x="165" y="141"/>
                    <a:pt x="128" y="104"/>
                  </a:cubicBezTo>
                  <a:cubicBezTo>
                    <a:pt x="84" y="60"/>
                    <a:pt x="17" y="1"/>
                    <a:pt x="6" y="1"/>
                  </a:cubicBezTo>
                  <a:close/>
                </a:path>
              </a:pathLst>
            </a:custGeom>
            <a:solidFill>
              <a:srgbClr val="F3F4F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7" name="Google Shape;2277;p16"/>
            <p:cNvSpPr/>
            <p:nvPr/>
          </p:nvSpPr>
          <p:spPr>
            <a:xfrm>
              <a:off x="2287775" y="4277125"/>
              <a:ext cx="3700" cy="3550"/>
            </a:xfrm>
            <a:custGeom>
              <a:avLst/>
              <a:gdLst/>
              <a:ahLst/>
              <a:cxnLst/>
              <a:rect l="l" t="t" r="r" b="b"/>
              <a:pathLst>
                <a:path w="148" h="142" extrusionOk="0">
                  <a:moveTo>
                    <a:pt x="5" y="0"/>
                  </a:moveTo>
                  <a:cubicBezTo>
                    <a:pt x="5" y="0"/>
                    <a:pt x="4" y="0"/>
                    <a:pt x="4" y="0"/>
                  </a:cubicBezTo>
                  <a:cubicBezTo>
                    <a:pt x="0" y="5"/>
                    <a:pt x="49" y="70"/>
                    <a:pt x="90" y="107"/>
                  </a:cubicBezTo>
                  <a:cubicBezTo>
                    <a:pt x="118" y="135"/>
                    <a:pt x="130" y="142"/>
                    <a:pt x="137" y="142"/>
                  </a:cubicBezTo>
                  <a:cubicBezTo>
                    <a:pt x="140" y="142"/>
                    <a:pt x="142" y="141"/>
                    <a:pt x="144" y="140"/>
                  </a:cubicBezTo>
                  <a:cubicBezTo>
                    <a:pt x="148" y="132"/>
                    <a:pt x="148" y="124"/>
                    <a:pt x="111" y="87"/>
                  </a:cubicBezTo>
                  <a:cubicBezTo>
                    <a:pt x="71" y="47"/>
                    <a:pt x="13" y="0"/>
                    <a:pt x="5" y="0"/>
                  </a:cubicBezTo>
                  <a:close/>
                </a:path>
              </a:pathLst>
            </a:custGeom>
            <a:solidFill>
              <a:srgbClr val="F6F7F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8" name="Google Shape;2278;p16"/>
            <p:cNvSpPr/>
            <p:nvPr/>
          </p:nvSpPr>
          <p:spPr>
            <a:xfrm>
              <a:off x="2288175" y="4277500"/>
              <a:ext cx="3300" cy="3175"/>
            </a:xfrm>
            <a:custGeom>
              <a:avLst/>
              <a:gdLst/>
              <a:ahLst/>
              <a:cxnLst/>
              <a:rect l="l" t="t" r="r" b="b"/>
              <a:pathLst>
                <a:path w="132" h="127" extrusionOk="0">
                  <a:moveTo>
                    <a:pt x="6" y="1"/>
                  </a:moveTo>
                  <a:cubicBezTo>
                    <a:pt x="6" y="1"/>
                    <a:pt x="5" y="1"/>
                    <a:pt x="5" y="2"/>
                  </a:cubicBezTo>
                  <a:cubicBezTo>
                    <a:pt x="1" y="6"/>
                    <a:pt x="42" y="63"/>
                    <a:pt x="74" y="92"/>
                  </a:cubicBezTo>
                  <a:cubicBezTo>
                    <a:pt x="102" y="120"/>
                    <a:pt x="116" y="127"/>
                    <a:pt x="123" y="127"/>
                  </a:cubicBezTo>
                  <a:cubicBezTo>
                    <a:pt x="125" y="127"/>
                    <a:pt x="127" y="126"/>
                    <a:pt x="128" y="125"/>
                  </a:cubicBezTo>
                  <a:cubicBezTo>
                    <a:pt x="132" y="117"/>
                    <a:pt x="132" y="109"/>
                    <a:pt x="95" y="72"/>
                  </a:cubicBezTo>
                  <a:cubicBezTo>
                    <a:pt x="65" y="45"/>
                    <a:pt x="17" y="1"/>
                    <a:pt x="6"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279" name="Google Shape;2279;p16"/>
          <p:cNvSpPr/>
          <p:nvPr/>
        </p:nvSpPr>
        <p:spPr>
          <a:xfrm>
            <a:off x="212833" y="283200"/>
            <a:ext cx="11741600" cy="6291600"/>
          </a:xfrm>
          <a:prstGeom prst="roundRect">
            <a:avLst>
              <a:gd name="adj" fmla="val 0"/>
            </a:avLst>
          </a:prstGeom>
          <a:solidFill>
            <a:srgbClr val="FFFFFF">
              <a:alpha val="13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80" name="Google Shape;2280;p1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lang="en-US"/>
          </a:p>
        </p:txBody>
      </p:sp>
      <p:sp>
        <p:nvSpPr>
          <p:cNvPr id="2281" name="Google Shape;2281;p16"/>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FFFFFF"/>
              </a:buClr>
              <a:buSzPts val="12000"/>
              <a:buNone/>
              <a:defRPr sz="16000">
                <a:solidFill>
                  <a:srgbClr val="FFFFFF"/>
                </a:solidFill>
              </a:defRPr>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2282" name="Google Shape;2282;p16"/>
          <p:cNvSpPr txBox="1">
            <a:spLocks noGrp="1"/>
          </p:cNvSpPr>
          <p:nvPr>
            <p:ph type="sldNum" idx="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lang="en-US"/>
          </a:p>
        </p:txBody>
      </p:sp>
      <p:sp>
        <p:nvSpPr>
          <p:cNvPr id="2283" name="Google Shape;2283;p16"/>
          <p:cNvSpPr txBox="1">
            <a:spLocks noGrp="1"/>
          </p:cNvSpPr>
          <p:nvPr>
            <p:ph type="subTitle" idx="1"/>
          </p:nvPr>
        </p:nvSpPr>
        <p:spPr>
          <a:xfrm flipH="1">
            <a:off x="3042267" y="4151375"/>
            <a:ext cx="6107600" cy="39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400"/>
              <a:buNone/>
              <a:defRPr sz="1865">
                <a:solidFill>
                  <a:srgbClr val="FFFFFF"/>
                </a:solidFill>
              </a:defRPr>
            </a:lvl1pPr>
            <a:lvl2pPr lvl="1" algn="ctr" rtl="0">
              <a:lnSpc>
                <a:spcPct val="100000"/>
              </a:lnSpc>
              <a:spcBef>
                <a:spcPts val="0"/>
              </a:spcBef>
              <a:spcAft>
                <a:spcPts val="0"/>
              </a:spcAft>
              <a:buClr>
                <a:srgbClr val="FFFFFF"/>
              </a:buClr>
              <a:buSzPts val="1000"/>
              <a:buNone/>
              <a:defRPr sz="1335">
                <a:solidFill>
                  <a:srgbClr val="FFFFFF"/>
                </a:solidFill>
              </a:defRPr>
            </a:lvl2pPr>
            <a:lvl3pPr lvl="2" algn="ctr" rtl="0">
              <a:lnSpc>
                <a:spcPct val="100000"/>
              </a:lnSpc>
              <a:spcBef>
                <a:spcPts val="0"/>
              </a:spcBef>
              <a:spcAft>
                <a:spcPts val="0"/>
              </a:spcAft>
              <a:buClr>
                <a:srgbClr val="FFFFFF"/>
              </a:buClr>
              <a:buSzPts val="1000"/>
              <a:buNone/>
              <a:defRPr sz="1335">
                <a:solidFill>
                  <a:srgbClr val="FFFFFF"/>
                </a:solidFill>
              </a:defRPr>
            </a:lvl3pPr>
            <a:lvl4pPr lvl="3" algn="ctr" rtl="0">
              <a:lnSpc>
                <a:spcPct val="100000"/>
              </a:lnSpc>
              <a:spcBef>
                <a:spcPts val="0"/>
              </a:spcBef>
              <a:spcAft>
                <a:spcPts val="0"/>
              </a:spcAft>
              <a:buClr>
                <a:srgbClr val="FFFFFF"/>
              </a:buClr>
              <a:buSzPts val="1000"/>
              <a:buNone/>
              <a:defRPr sz="1335">
                <a:solidFill>
                  <a:srgbClr val="FFFFFF"/>
                </a:solidFill>
              </a:defRPr>
            </a:lvl4pPr>
            <a:lvl5pPr lvl="4" algn="ctr" rtl="0">
              <a:lnSpc>
                <a:spcPct val="100000"/>
              </a:lnSpc>
              <a:spcBef>
                <a:spcPts val="0"/>
              </a:spcBef>
              <a:spcAft>
                <a:spcPts val="0"/>
              </a:spcAft>
              <a:buClr>
                <a:srgbClr val="FFFFFF"/>
              </a:buClr>
              <a:buSzPts val="1000"/>
              <a:buNone/>
              <a:defRPr sz="1335">
                <a:solidFill>
                  <a:srgbClr val="FFFFFF"/>
                </a:solidFill>
              </a:defRPr>
            </a:lvl5pPr>
            <a:lvl6pPr lvl="5" algn="ctr" rtl="0">
              <a:lnSpc>
                <a:spcPct val="100000"/>
              </a:lnSpc>
              <a:spcBef>
                <a:spcPts val="0"/>
              </a:spcBef>
              <a:spcAft>
                <a:spcPts val="0"/>
              </a:spcAft>
              <a:buClr>
                <a:srgbClr val="FFFFFF"/>
              </a:buClr>
              <a:buSzPts val="1000"/>
              <a:buNone/>
              <a:defRPr sz="1335">
                <a:solidFill>
                  <a:srgbClr val="FFFFFF"/>
                </a:solidFill>
              </a:defRPr>
            </a:lvl6pPr>
            <a:lvl7pPr lvl="6" algn="ctr" rtl="0">
              <a:lnSpc>
                <a:spcPct val="100000"/>
              </a:lnSpc>
              <a:spcBef>
                <a:spcPts val="0"/>
              </a:spcBef>
              <a:spcAft>
                <a:spcPts val="0"/>
              </a:spcAft>
              <a:buClr>
                <a:srgbClr val="FFFFFF"/>
              </a:buClr>
              <a:buSzPts val="1000"/>
              <a:buNone/>
              <a:defRPr sz="1335">
                <a:solidFill>
                  <a:srgbClr val="FFFFFF"/>
                </a:solidFill>
              </a:defRPr>
            </a:lvl7pPr>
            <a:lvl8pPr lvl="7" algn="ctr" rtl="0">
              <a:lnSpc>
                <a:spcPct val="100000"/>
              </a:lnSpc>
              <a:spcBef>
                <a:spcPts val="0"/>
              </a:spcBef>
              <a:spcAft>
                <a:spcPts val="0"/>
              </a:spcAft>
              <a:buClr>
                <a:srgbClr val="FFFFFF"/>
              </a:buClr>
              <a:buSzPts val="1000"/>
              <a:buNone/>
              <a:defRPr sz="1335">
                <a:solidFill>
                  <a:srgbClr val="FFFFFF"/>
                </a:solidFill>
              </a:defRPr>
            </a:lvl8pPr>
            <a:lvl9pPr lvl="8" algn="ctr" rtl="0">
              <a:lnSpc>
                <a:spcPct val="100000"/>
              </a:lnSpc>
              <a:spcBef>
                <a:spcPts val="0"/>
              </a:spcBef>
              <a:spcAft>
                <a:spcPts val="0"/>
              </a:spcAft>
              <a:buClr>
                <a:srgbClr val="FFFFFF"/>
              </a:buClr>
              <a:buSzPts val="1000"/>
              <a:buNone/>
              <a:defRPr sz="1335">
                <a:solidFill>
                  <a:srgbClr val="FFFFFF"/>
                </a:solidFil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ECHNOLOGY DESIGN " type="blank">
  <p:cSld name="BLANK">
    <p:spTree>
      <p:nvGrpSpPr>
        <p:cNvPr id="1" name="Shape 2284"/>
        <p:cNvGrpSpPr/>
        <p:nvPr/>
      </p:nvGrpSpPr>
      <p:grpSpPr>
        <a:xfrm>
          <a:off x="0" y="0"/>
          <a:ext cx="0" cy="0"/>
          <a:chOff x="0" y="0"/>
          <a:chExt cx="0" cy="0"/>
        </a:xfrm>
      </p:grpSpPr>
      <p:sp>
        <p:nvSpPr>
          <p:cNvPr id="2285" name="Google Shape;2285;p17"/>
          <p:cNvSpPr/>
          <p:nvPr/>
        </p:nvSpPr>
        <p:spPr>
          <a:xfrm>
            <a:off x="0" y="0"/>
            <a:ext cx="12192083" cy="6858056"/>
          </a:xfrm>
          <a:custGeom>
            <a:avLst/>
            <a:gdLst/>
            <a:ahLst/>
            <a:cxnLst/>
            <a:rect l="l" t="t" r="r" b="b"/>
            <a:pathLst>
              <a:path w="66114" h="43008" extrusionOk="0">
                <a:moveTo>
                  <a:pt x="0" y="1"/>
                </a:moveTo>
                <a:lnTo>
                  <a:pt x="66113" y="1"/>
                </a:lnTo>
                <a:lnTo>
                  <a:pt x="66113" y="43007"/>
                </a:lnTo>
                <a:lnTo>
                  <a:pt x="0" y="43007"/>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86" name="Google Shape;2286;p17"/>
          <p:cNvSpPr/>
          <p:nvPr/>
        </p:nvSpPr>
        <p:spPr>
          <a:xfrm>
            <a:off x="1" y="28695"/>
            <a:ext cx="12191900" cy="6829353"/>
          </a:xfrm>
          <a:custGeom>
            <a:avLst/>
            <a:gdLst/>
            <a:ahLst/>
            <a:cxnLst/>
            <a:rect l="l" t="t" r="r" b="b"/>
            <a:pathLst>
              <a:path w="66844" h="37443" extrusionOk="0">
                <a:moveTo>
                  <a:pt x="66843" y="2145"/>
                </a:moveTo>
                <a:cubicBezTo>
                  <a:pt x="61476" y="1"/>
                  <a:pt x="57297" y="2797"/>
                  <a:pt x="56071" y="8690"/>
                </a:cubicBezTo>
                <a:cubicBezTo>
                  <a:pt x="54878" y="14455"/>
                  <a:pt x="48296" y="12269"/>
                  <a:pt x="44770" y="15476"/>
                </a:cubicBezTo>
                <a:cubicBezTo>
                  <a:pt x="39226" y="20520"/>
                  <a:pt x="41297" y="27384"/>
                  <a:pt x="33424" y="27384"/>
                </a:cubicBezTo>
                <a:cubicBezTo>
                  <a:pt x="25551" y="27384"/>
                  <a:pt x="27667" y="20515"/>
                  <a:pt x="22073" y="15476"/>
                </a:cubicBezTo>
                <a:cubicBezTo>
                  <a:pt x="18531" y="12282"/>
                  <a:pt x="11966" y="14455"/>
                  <a:pt x="10772" y="8690"/>
                </a:cubicBezTo>
                <a:cubicBezTo>
                  <a:pt x="9546" y="2789"/>
                  <a:pt x="5368" y="1"/>
                  <a:pt x="0" y="2145"/>
                </a:cubicBezTo>
                <a:lnTo>
                  <a:pt x="0" y="37442"/>
                </a:lnTo>
                <a:lnTo>
                  <a:pt x="66843" y="37442"/>
                </a:lnTo>
                <a:close/>
              </a:path>
            </a:pathLst>
          </a:custGeom>
          <a:gradFill>
            <a:gsLst>
              <a:gs pos="0">
                <a:srgbClr val="72397B"/>
              </a:gs>
              <a:gs pos="56000">
                <a:srgbClr val="3F2767"/>
              </a:gs>
              <a:gs pos="100000">
                <a:srgbClr val="0B1453"/>
              </a:gs>
            </a:gsLst>
            <a:lin ang="540070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87" name="Google Shape;2287;p17"/>
          <p:cNvSpPr/>
          <p:nvPr/>
        </p:nvSpPr>
        <p:spPr>
          <a:xfrm>
            <a:off x="0" y="1658685"/>
            <a:ext cx="12191900" cy="5199304"/>
          </a:xfrm>
          <a:custGeom>
            <a:avLst/>
            <a:gdLst/>
            <a:ahLst/>
            <a:cxnLst/>
            <a:rect l="l" t="t" r="r" b="b"/>
            <a:pathLst>
              <a:path w="66844" h="28506" extrusionOk="0">
                <a:moveTo>
                  <a:pt x="405" y="1"/>
                </a:moveTo>
                <a:cubicBezTo>
                  <a:pt x="273" y="1"/>
                  <a:pt x="138" y="4"/>
                  <a:pt x="0" y="11"/>
                </a:cubicBezTo>
                <a:lnTo>
                  <a:pt x="0" y="28505"/>
                </a:lnTo>
                <a:lnTo>
                  <a:pt x="66843" y="28505"/>
                </a:lnTo>
                <a:lnTo>
                  <a:pt x="66843" y="11"/>
                </a:lnTo>
                <a:cubicBezTo>
                  <a:pt x="66720" y="5"/>
                  <a:pt x="66599" y="2"/>
                  <a:pt x="66480" y="2"/>
                </a:cubicBezTo>
                <a:cubicBezTo>
                  <a:pt x="59279" y="2"/>
                  <a:pt x="58011" y="10606"/>
                  <a:pt x="53913" y="10606"/>
                </a:cubicBezTo>
                <a:cubicBezTo>
                  <a:pt x="53427" y="10606"/>
                  <a:pt x="52900" y="10457"/>
                  <a:pt x="52319" y="10122"/>
                </a:cubicBezTo>
                <a:cubicBezTo>
                  <a:pt x="50860" y="9281"/>
                  <a:pt x="49132" y="8680"/>
                  <a:pt x="47451" y="8680"/>
                </a:cubicBezTo>
                <a:cubicBezTo>
                  <a:pt x="45112" y="8680"/>
                  <a:pt x="42864" y="9842"/>
                  <a:pt x="41559" y="13132"/>
                </a:cubicBezTo>
                <a:cubicBezTo>
                  <a:pt x="40391" y="16076"/>
                  <a:pt x="38667" y="17291"/>
                  <a:pt x="37148" y="17291"/>
                </a:cubicBezTo>
                <a:cubicBezTo>
                  <a:pt x="35373" y="17291"/>
                  <a:pt x="33879" y="15631"/>
                  <a:pt x="33879" y="13132"/>
                </a:cubicBezTo>
                <a:lnTo>
                  <a:pt x="33879" y="10873"/>
                </a:lnTo>
                <a:lnTo>
                  <a:pt x="32964" y="10873"/>
                </a:lnTo>
                <a:lnTo>
                  <a:pt x="32964" y="13132"/>
                </a:lnTo>
                <a:cubicBezTo>
                  <a:pt x="32964" y="15631"/>
                  <a:pt x="31470" y="17291"/>
                  <a:pt x="29694" y="17291"/>
                </a:cubicBezTo>
                <a:cubicBezTo>
                  <a:pt x="28175" y="17291"/>
                  <a:pt x="26450" y="16076"/>
                  <a:pt x="25280" y="13132"/>
                </a:cubicBezTo>
                <a:cubicBezTo>
                  <a:pt x="24017" y="9947"/>
                  <a:pt x="22332" y="8991"/>
                  <a:pt x="20218" y="8991"/>
                </a:cubicBezTo>
                <a:cubicBezTo>
                  <a:pt x="18579" y="8991"/>
                  <a:pt x="16682" y="9566"/>
                  <a:pt x="14524" y="10122"/>
                </a:cubicBezTo>
                <a:cubicBezTo>
                  <a:pt x="14138" y="10222"/>
                  <a:pt x="13776" y="10269"/>
                  <a:pt x="13435" y="10269"/>
                </a:cubicBezTo>
                <a:cubicBezTo>
                  <a:pt x="8373" y="10269"/>
                  <a:pt x="7900" y="1"/>
                  <a:pt x="405" y="1"/>
                </a:cubicBezTo>
                <a:close/>
              </a:path>
            </a:pathLst>
          </a:custGeom>
          <a:solidFill>
            <a:srgbClr val="F9FBF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pic>
        <p:nvPicPr>
          <p:cNvPr id="2288" name="Google Shape;2288;p17"/>
          <p:cNvPicPr preferRelativeResize="0"/>
          <p:nvPr/>
        </p:nvPicPr>
        <p:blipFill>
          <a:blip r:embed="rId2"/>
          <a:stretch>
            <a:fillRect/>
          </a:stretch>
        </p:blipFill>
        <p:spPr>
          <a:xfrm>
            <a:off x="0" y="-90321"/>
            <a:ext cx="12335869" cy="7315309"/>
          </a:xfrm>
          <a:prstGeom prst="rect">
            <a:avLst/>
          </a:prstGeom>
          <a:noFill/>
          <a:ln>
            <a:noFill/>
          </a:ln>
        </p:spPr>
      </p:pic>
      <p:sp>
        <p:nvSpPr>
          <p:cNvPr id="2289" name="Google Shape;2289;p1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lang="en-US"/>
          </a:p>
        </p:txBody>
      </p:sp>
      <p:sp>
        <p:nvSpPr>
          <p:cNvPr id="2290" name="Google Shape;2290;p17"/>
          <p:cNvSpPr txBox="1">
            <a:spLocks noGrp="1"/>
          </p:cNvSpPr>
          <p:nvPr>
            <p:ph type="title"/>
          </p:nvPr>
        </p:nvSpPr>
        <p:spPr>
          <a:xfrm flipH="1">
            <a:off x="5371067" y="3729233"/>
            <a:ext cx="6305600" cy="7980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0F0F4B"/>
              </a:buClr>
              <a:buSzPts val="1800"/>
              <a:buNone/>
              <a:defRPr sz="2400">
                <a:solidFill>
                  <a:srgbClr val="0F0F4B"/>
                </a:solidFill>
              </a:defRPr>
            </a:lvl1pPr>
            <a:lvl2pPr lvl="1" algn="r" rtl="0">
              <a:spcBef>
                <a:spcPts val="0"/>
              </a:spcBef>
              <a:spcAft>
                <a:spcPts val="0"/>
              </a:spcAft>
              <a:buClr>
                <a:srgbClr val="0F0F4B"/>
              </a:buClr>
              <a:buSzPts val="1800"/>
              <a:buNone/>
              <a:defRPr sz="2400">
                <a:solidFill>
                  <a:srgbClr val="0F0F4B"/>
                </a:solidFill>
              </a:defRPr>
            </a:lvl2pPr>
            <a:lvl3pPr lvl="2" algn="r" rtl="0">
              <a:spcBef>
                <a:spcPts val="0"/>
              </a:spcBef>
              <a:spcAft>
                <a:spcPts val="0"/>
              </a:spcAft>
              <a:buClr>
                <a:srgbClr val="0F0F4B"/>
              </a:buClr>
              <a:buSzPts val="1800"/>
              <a:buNone/>
              <a:defRPr sz="2400">
                <a:solidFill>
                  <a:srgbClr val="0F0F4B"/>
                </a:solidFill>
              </a:defRPr>
            </a:lvl3pPr>
            <a:lvl4pPr lvl="3" algn="r" rtl="0">
              <a:spcBef>
                <a:spcPts val="0"/>
              </a:spcBef>
              <a:spcAft>
                <a:spcPts val="0"/>
              </a:spcAft>
              <a:buClr>
                <a:srgbClr val="0F0F4B"/>
              </a:buClr>
              <a:buSzPts val="1800"/>
              <a:buNone/>
              <a:defRPr sz="2400">
                <a:solidFill>
                  <a:srgbClr val="0F0F4B"/>
                </a:solidFill>
              </a:defRPr>
            </a:lvl4pPr>
            <a:lvl5pPr lvl="4" algn="r" rtl="0">
              <a:spcBef>
                <a:spcPts val="0"/>
              </a:spcBef>
              <a:spcAft>
                <a:spcPts val="0"/>
              </a:spcAft>
              <a:buClr>
                <a:srgbClr val="0F0F4B"/>
              </a:buClr>
              <a:buSzPts val="1800"/>
              <a:buNone/>
              <a:defRPr sz="2400">
                <a:solidFill>
                  <a:srgbClr val="0F0F4B"/>
                </a:solidFill>
              </a:defRPr>
            </a:lvl5pPr>
            <a:lvl6pPr lvl="5" algn="r" rtl="0">
              <a:spcBef>
                <a:spcPts val="0"/>
              </a:spcBef>
              <a:spcAft>
                <a:spcPts val="0"/>
              </a:spcAft>
              <a:buClr>
                <a:srgbClr val="0F0F4B"/>
              </a:buClr>
              <a:buSzPts val="1800"/>
              <a:buNone/>
              <a:defRPr sz="2400">
                <a:solidFill>
                  <a:srgbClr val="0F0F4B"/>
                </a:solidFill>
              </a:defRPr>
            </a:lvl6pPr>
            <a:lvl7pPr lvl="6" algn="r" rtl="0">
              <a:spcBef>
                <a:spcPts val="0"/>
              </a:spcBef>
              <a:spcAft>
                <a:spcPts val="0"/>
              </a:spcAft>
              <a:buClr>
                <a:srgbClr val="0F0F4B"/>
              </a:buClr>
              <a:buSzPts val="1800"/>
              <a:buNone/>
              <a:defRPr sz="2400">
                <a:solidFill>
                  <a:srgbClr val="0F0F4B"/>
                </a:solidFill>
              </a:defRPr>
            </a:lvl7pPr>
            <a:lvl8pPr lvl="7" algn="r" rtl="0">
              <a:spcBef>
                <a:spcPts val="0"/>
              </a:spcBef>
              <a:spcAft>
                <a:spcPts val="0"/>
              </a:spcAft>
              <a:buClr>
                <a:srgbClr val="0F0F4B"/>
              </a:buClr>
              <a:buSzPts val="1800"/>
              <a:buNone/>
              <a:defRPr sz="2400">
                <a:solidFill>
                  <a:srgbClr val="0F0F4B"/>
                </a:solidFill>
              </a:defRPr>
            </a:lvl8pPr>
            <a:lvl9pPr lvl="8" algn="r" rtl="0">
              <a:spcBef>
                <a:spcPts val="0"/>
              </a:spcBef>
              <a:spcAft>
                <a:spcPts val="0"/>
              </a:spcAft>
              <a:buClr>
                <a:srgbClr val="0F0F4B"/>
              </a:buClr>
              <a:buSzPts val="1800"/>
              <a:buNone/>
              <a:defRPr sz="2400">
                <a:solidFill>
                  <a:srgbClr val="0F0F4B"/>
                </a:solidFill>
              </a:defRPr>
            </a:lvl9pPr>
          </a:lstStyle>
          <a:p>
            <a:endParaRPr/>
          </a:p>
        </p:txBody>
      </p:sp>
      <p:sp>
        <p:nvSpPr>
          <p:cNvPr id="2291" name="Google Shape;2291;p17"/>
          <p:cNvSpPr txBox="1">
            <a:spLocks noGrp="1"/>
          </p:cNvSpPr>
          <p:nvPr>
            <p:ph type="subTitle" idx="1"/>
          </p:nvPr>
        </p:nvSpPr>
        <p:spPr>
          <a:xfrm flipH="1">
            <a:off x="9027867" y="4527233"/>
            <a:ext cx="2648800" cy="390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0F0F4B"/>
              </a:buClr>
              <a:buSzPts val="1000"/>
              <a:buNone/>
              <a:defRPr sz="1335">
                <a:solidFill>
                  <a:srgbClr val="0F0F4B"/>
                </a:solidFill>
              </a:defRPr>
            </a:lvl1pPr>
            <a:lvl2pPr lvl="1" algn="r" rtl="0">
              <a:lnSpc>
                <a:spcPct val="100000"/>
              </a:lnSpc>
              <a:spcBef>
                <a:spcPts val="0"/>
              </a:spcBef>
              <a:spcAft>
                <a:spcPts val="0"/>
              </a:spcAft>
              <a:buClr>
                <a:srgbClr val="0F0F4B"/>
              </a:buClr>
              <a:buSzPts val="1000"/>
              <a:buNone/>
              <a:defRPr sz="1335">
                <a:solidFill>
                  <a:srgbClr val="0F0F4B"/>
                </a:solidFill>
              </a:defRPr>
            </a:lvl2pPr>
            <a:lvl3pPr lvl="2" algn="r" rtl="0">
              <a:lnSpc>
                <a:spcPct val="100000"/>
              </a:lnSpc>
              <a:spcBef>
                <a:spcPts val="0"/>
              </a:spcBef>
              <a:spcAft>
                <a:spcPts val="0"/>
              </a:spcAft>
              <a:buClr>
                <a:srgbClr val="0F0F4B"/>
              </a:buClr>
              <a:buSzPts val="1000"/>
              <a:buNone/>
              <a:defRPr sz="1335">
                <a:solidFill>
                  <a:srgbClr val="0F0F4B"/>
                </a:solidFill>
              </a:defRPr>
            </a:lvl3pPr>
            <a:lvl4pPr lvl="3" algn="r" rtl="0">
              <a:lnSpc>
                <a:spcPct val="100000"/>
              </a:lnSpc>
              <a:spcBef>
                <a:spcPts val="0"/>
              </a:spcBef>
              <a:spcAft>
                <a:spcPts val="0"/>
              </a:spcAft>
              <a:buClr>
                <a:srgbClr val="0F0F4B"/>
              </a:buClr>
              <a:buSzPts val="1000"/>
              <a:buNone/>
              <a:defRPr sz="1335">
                <a:solidFill>
                  <a:srgbClr val="0F0F4B"/>
                </a:solidFill>
              </a:defRPr>
            </a:lvl4pPr>
            <a:lvl5pPr lvl="4" algn="r" rtl="0">
              <a:lnSpc>
                <a:spcPct val="100000"/>
              </a:lnSpc>
              <a:spcBef>
                <a:spcPts val="0"/>
              </a:spcBef>
              <a:spcAft>
                <a:spcPts val="0"/>
              </a:spcAft>
              <a:buClr>
                <a:srgbClr val="0F0F4B"/>
              </a:buClr>
              <a:buSzPts val="1000"/>
              <a:buNone/>
              <a:defRPr sz="1335">
                <a:solidFill>
                  <a:srgbClr val="0F0F4B"/>
                </a:solidFill>
              </a:defRPr>
            </a:lvl5pPr>
            <a:lvl6pPr lvl="5" algn="r" rtl="0">
              <a:lnSpc>
                <a:spcPct val="100000"/>
              </a:lnSpc>
              <a:spcBef>
                <a:spcPts val="0"/>
              </a:spcBef>
              <a:spcAft>
                <a:spcPts val="0"/>
              </a:spcAft>
              <a:buClr>
                <a:srgbClr val="0F0F4B"/>
              </a:buClr>
              <a:buSzPts val="1000"/>
              <a:buNone/>
              <a:defRPr sz="1335">
                <a:solidFill>
                  <a:srgbClr val="0F0F4B"/>
                </a:solidFill>
              </a:defRPr>
            </a:lvl6pPr>
            <a:lvl7pPr lvl="6" algn="r" rtl="0">
              <a:lnSpc>
                <a:spcPct val="100000"/>
              </a:lnSpc>
              <a:spcBef>
                <a:spcPts val="0"/>
              </a:spcBef>
              <a:spcAft>
                <a:spcPts val="0"/>
              </a:spcAft>
              <a:buClr>
                <a:srgbClr val="0F0F4B"/>
              </a:buClr>
              <a:buSzPts val="1000"/>
              <a:buNone/>
              <a:defRPr sz="1335">
                <a:solidFill>
                  <a:srgbClr val="0F0F4B"/>
                </a:solidFill>
              </a:defRPr>
            </a:lvl7pPr>
            <a:lvl8pPr lvl="7" algn="r" rtl="0">
              <a:lnSpc>
                <a:spcPct val="100000"/>
              </a:lnSpc>
              <a:spcBef>
                <a:spcPts val="0"/>
              </a:spcBef>
              <a:spcAft>
                <a:spcPts val="0"/>
              </a:spcAft>
              <a:buClr>
                <a:srgbClr val="0F0F4B"/>
              </a:buClr>
              <a:buSzPts val="1000"/>
              <a:buNone/>
              <a:defRPr sz="1335">
                <a:solidFill>
                  <a:srgbClr val="0F0F4B"/>
                </a:solidFill>
              </a:defRPr>
            </a:lvl8pPr>
            <a:lvl9pPr lvl="8" algn="r" rtl="0">
              <a:lnSpc>
                <a:spcPct val="100000"/>
              </a:lnSpc>
              <a:spcBef>
                <a:spcPts val="0"/>
              </a:spcBef>
              <a:spcAft>
                <a:spcPts val="0"/>
              </a:spcAft>
              <a:buClr>
                <a:srgbClr val="0F0F4B"/>
              </a:buClr>
              <a:buSzPts val="1000"/>
              <a:buNone/>
              <a:defRPr sz="1335">
                <a:solidFill>
                  <a:srgbClr val="0F0F4B"/>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p:cSld name="CUSTOM_2">
    <p:spTree>
      <p:nvGrpSpPr>
        <p:cNvPr id="1" name="Shape 2292"/>
        <p:cNvGrpSpPr/>
        <p:nvPr/>
      </p:nvGrpSpPr>
      <p:grpSpPr>
        <a:xfrm>
          <a:off x="0" y="0"/>
          <a:ext cx="0" cy="0"/>
          <a:chOff x="0" y="0"/>
          <a:chExt cx="0" cy="0"/>
        </a:xfrm>
      </p:grpSpPr>
      <p:sp>
        <p:nvSpPr>
          <p:cNvPr id="2293" name="Google Shape;2293;p18"/>
          <p:cNvSpPr/>
          <p:nvPr/>
        </p:nvSpPr>
        <p:spPr>
          <a:xfrm rot="9891484">
            <a:off x="7332643" y="167413"/>
            <a:ext cx="4570616" cy="1486020"/>
          </a:xfrm>
          <a:custGeom>
            <a:avLst/>
            <a:gdLst/>
            <a:ahLst/>
            <a:cxnLst/>
            <a:rect l="l" t="t" r="r" b="b"/>
            <a:pathLst>
              <a:path w="19326" h="4314" extrusionOk="0">
                <a:moveTo>
                  <a:pt x="19018" y="0"/>
                </a:moveTo>
                <a:cubicBezTo>
                  <a:pt x="18985" y="0"/>
                  <a:pt x="18965" y="21"/>
                  <a:pt x="18965" y="49"/>
                </a:cubicBezTo>
                <a:cubicBezTo>
                  <a:pt x="18965" y="82"/>
                  <a:pt x="18994" y="103"/>
                  <a:pt x="19018" y="103"/>
                </a:cubicBezTo>
                <a:lnTo>
                  <a:pt x="19273" y="103"/>
                </a:lnTo>
                <a:cubicBezTo>
                  <a:pt x="19301" y="103"/>
                  <a:pt x="19326" y="78"/>
                  <a:pt x="19326" y="49"/>
                </a:cubicBezTo>
                <a:cubicBezTo>
                  <a:pt x="19326" y="25"/>
                  <a:pt x="19305" y="0"/>
                  <a:pt x="19273" y="0"/>
                </a:cubicBezTo>
                <a:close/>
                <a:moveTo>
                  <a:pt x="18756" y="4"/>
                </a:moveTo>
                <a:cubicBezTo>
                  <a:pt x="18670" y="8"/>
                  <a:pt x="18588" y="16"/>
                  <a:pt x="18502" y="21"/>
                </a:cubicBezTo>
                <a:cubicBezTo>
                  <a:pt x="18473" y="25"/>
                  <a:pt x="18452" y="45"/>
                  <a:pt x="18452" y="78"/>
                </a:cubicBezTo>
                <a:cubicBezTo>
                  <a:pt x="18452" y="103"/>
                  <a:pt x="18481" y="123"/>
                  <a:pt x="18506" y="123"/>
                </a:cubicBezTo>
                <a:cubicBezTo>
                  <a:pt x="18592" y="119"/>
                  <a:pt x="18678" y="111"/>
                  <a:pt x="18756" y="107"/>
                </a:cubicBezTo>
                <a:cubicBezTo>
                  <a:pt x="18789" y="107"/>
                  <a:pt x="18809" y="86"/>
                  <a:pt x="18809" y="57"/>
                </a:cubicBezTo>
                <a:cubicBezTo>
                  <a:pt x="18809" y="25"/>
                  <a:pt x="18780" y="4"/>
                  <a:pt x="18756" y="4"/>
                </a:cubicBezTo>
                <a:close/>
                <a:moveTo>
                  <a:pt x="18254" y="41"/>
                </a:moveTo>
                <a:cubicBezTo>
                  <a:pt x="18252" y="41"/>
                  <a:pt x="18250" y="41"/>
                  <a:pt x="18247" y="41"/>
                </a:cubicBezTo>
                <a:cubicBezTo>
                  <a:pt x="18161" y="45"/>
                  <a:pt x="18079" y="57"/>
                  <a:pt x="17993" y="66"/>
                </a:cubicBezTo>
                <a:cubicBezTo>
                  <a:pt x="17960" y="70"/>
                  <a:pt x="17940" y="98"/>
                  <a:pt x="17948" y="123"/>
                </a:cubicBezTo>
                <a:cubicBezTo>
                  <a:pt x="17952" y="148"/>
                  <a:pt x="17973" y="168"/>
                  <a:pt x="17997" y="168"/>
                </a:cubicBezTo>
                <a:lnTo>
                  <a:pt x="18010" y="168"/>
                </a:lnTo>
                <a:cubicBezTo>
                  <a:pt x="18092" y="160"/>
                  <a:pt x="18174" y="152"/>
                  <a:pt x="18260" y="144"/>
                </a:cubicBezTo>
                <a:cubicBezTo>
                  <a:pt x="18284" y="140"/>
                  <a:pt x="18305" y="111"/>
                  <a:pt x="18305" y="86"/>
                </a:cubicBezTo>
                <a:cubicBezTo>
                  <a:pt x="18301" y="63"/>
                  <a:pt x="18280" y="41"/>
                  <a:pt x="18254" y="41"/>
                </a:cubicBezTo>
                <a:close/>
                <a:moveTo>
                  <a:pt x="17747" y="101"/>
                </a:moveTo>
                <a:cubicBezTo>
                  <a:pt x="17743" y="101"/>
                  <a:pt x="17739" y="102"/>
                  <a:pt x="17735" y="103"/>
                </a:cubicBezTo>
                <a:cubicBezTo>
                  <a:pt x="17649" y="119"/>
                  <a:pt x="17563" y="127"/>
                  <a:pt x="17481" y="144"/>
                </a:cubicBezTo>
                <a:cubicBezTo>
                  <a:pt x="17456" y="144"/>
                  <a:pt x="17435" y="172"/>
                  <a:pt x="17440" y="201"/>
                </a:cubicBezTo>
                <a:cubicBezTo>
                  <a:pt x="17444" y="226"/>
                  <a:pt x="17464" y="242"/>
                  <a:pt x="17489" y="242"/>
                </a:cubicBezTo>
                <a:cubicBezTo>
                  <a:pt x="17489" y="242"/>
                  <a:pt x="17497" y="242"/>
                  <a:pt x="17497" y="246"/>
                </a:cubicBezTo>
                <a:cubicBezTo>
                  <a:pt x="17579" y="230"/>
                  <a:pt x="17665" y="213"/>
                  <a:pt x="17747" y="205"/>
                </a:cubicBezTo>
                <a:cubicBezTo>
                  <a:pt x="17776" y="205"/>
                  <a:pt x="17796" y="172"/>
                  <a:pt x="17792" y="148"/>
                </a:cubicBezTo>
                <a:cubicBezTo>
                  <a:pt x="17792" y="123"/>
                  <a:pt x="17774" y="101"/>
                  <a:pt x="17747" y="101"/>
                </a:cubicBezTo>
                <a:close/>
                <a:moveTo>
                  <a:pt x="17238" y="183"/>
                </a:moveTo>
                <a:cubicBezTo>
                  <a:pt x="17234" y="183"/>
                  <a:pt x="17230" y="184"/>
                  <a:pt x="17226" y="185"/>
                </a:cubicBezTo>
                <a:cubicBezTo>
                  <a:pt x="17144" y="201"/>
                  <a:pt x="17058" y="222"/>
                  <a:pt x="16976" y="234"/>
                </a:cubicBezTo>
                <a:cubicBezTo>
                  <a:pt x="16948" y="238"/>
                  <a:pt x="16931" y="271"/>
                  <a:pt x="16935" y="295"/>
                </a:cubicBezTo>
                <a:cubicBezTo>
                  <a:pt x="16943" y="324"/>
                  <a:pt x="16964" y="336"/>
                  <a:pt x="16989" y="336"/>
                </a:cubicBezTo>
                <a:lnTo>
                  <a:pt x="16997" y="336"/>
                </a:lnTo>
                <a:cubicBezTo>
                  <a:pt x="17079" y="316"/>
                  <a:pt x="17169" y="304"/>
                  <a:pt x="17251" y="287"/>
                </a:cubicBezTo>
                <a:cubicBezTo>
                  <a:pt x="17276" y="283"/>
                  <a:pt x="17296" y="250"/>
                  <a:pt x="17292" y="226"/>
                </a:cubicBezTo>
                <a:cubicBezTo>
                  <a:pt x="17285" y="204"/>
                  <a:pt x="17262" y="183"/>
                  <a:pt x="17238" y="183"/>
                </a:cubicBezTo>
                <a:close/>
                <a:moveTo>
                  <a:pt x="58" y="84"/>
                </a:moveTo>
                <a:cubicBezTo>
                  <a:pt x="53" y="84"/>
                  <a:pt x="47" y="85"/>
                  <a:pt x="41" y="86"/>
                </a:cubicBezTo>
                <a:cubicBezTo>
                  <a:pt x="16" y="98"/>
                  <a:pt x="0" y="127"/>
                  <a:pt x="12" y="152"/>
                </a:cubicBezTo>
                <a:cubicBezTo>
                  <a:pt x="12" y="160"/>
                  <a:pt x="49" y="246"/>
                  <a:pt x="115" y="394"/>
                </a:cubicBezTo>
                <a:cubicBezTo>
                  <a:pt x="123" y="414"/>
                  <a:pt x="139" y="427"/>
                  <a:pt x="160" y="427"/>
                </a:cubicBezTo>
                <a:cubicBezTo>
                  <a:pt x="164" y="427"/>
                  <a:pt x="172" y="427"/>
                  <a:pt x="180" y="418"/>
                </a:cubicBezTo>
                <a:cubicBezTo>
                  <a:pt x="205" y="410"/>
                  <a:pt x="217" y="377"/>
                  <a:pt x="205" y="353"/>
                </a:cubicBezTo>
                <a:cubicBezTo>
                  <a:pt x="139" y="205"/>
                  <a:pt x="111" y="119"/>
                  <a:pt x="111" y="119"/>
                </a:cubicBezTo>
                <a:cubicBezTo>
                  <a:pt x="101" y="96"/>
                  <a:pt x="81" y="84"/>
                  <a:pt x="58" y="84"/>
                </a:cubicBezTo>
                <a:close/>
                <a:moveTo>
                  <a:pt x="16730" y="295"/>
                </a:moveTo>
                <a:cubicBezTo>
                  <a:pt x="16727" y="295"/>
                  <a:pt x="16725" y="295"/>
                  <a:pt x="16722" y="295"/>
                </a:cubicBezTo>
                <a:cubicBezTo>
                  <a:pt x="16636" y="316"/>
                  <a:pt x="16554" y="336"/>
                  <a:pt x="16472" y="357"/>
                </a:cubicBezTo>
                <a:cubicBezTo>
                  <a:pt x="16443" y="365"/>
                  <a:pt x="16431" y="394"/>
                  <a:pt x="16435" y="418"/>
                </a:cubicBezTo>
                <a:cubicBezTo>
                  <a:pt x="16443" y="439"/>
                  <a:pt x="16464" y="455"/>
                  <a:pt x="16484" y="455"/>
                </a:cubicBezTo>
                <a:lnTo>
                  <a:pt x="16501" y="455"/>
                </a:lnTo>
                <a:lnTo>
                  <a:pt x="16747" y="394"/>
                </a:lnTo>
                <a:cubicBezTo>
                  <a:pt x="16771" y="390"/>
                  <a:pt x="16788" y="357"/>
                  <a:pt x="16784" y="332"/>
                </a:cubicBezTo>
                <a:cubicBezTo>
                  <a:pt x="16780" y="310"/>
                  <a:pt x="16753" y="295"/>
                  <a:pt x="16730" y="295"/>
                </a:cubicBezTo>
                <a:close/>
                <a:moveTo>
                  <a:pt x="16241" y="423"/>
                </a:moveTo>
                <a:cubicBezTo>
                  <a:pt x="16236" y="423"/>
                  <a:pt x="16231" y="424"/>
                  <a:pt x="16226" y="427"/>
                </a:cubicBezTo>
                <a:cubicBezTo>
                  <a:pt x="16144" y="447"/>
                  <a:pt x="16062" y="472"/>
                  <a:pt x="15980" y="496"/>
                </a:cubicBezTo>
                <a:cubicBezTo>
                  <a:pt x="15947" y="509"/>
                  <a:pt x="15931" y="537"/>
                  <a:pt x="15943" y="562"/>
                </a:cubicBezTo>
                <a:cubicBezTo>
                  <a:pt x="15951" y="582"/>
                  <a:pt x="15972" y="599"/>
                  <a:pt x="15992" y="599"/>
                </a:cubicBezTo>
                <a:cubicBezTo>
                  <a:pt x="16000" y="599"/>
                  <a:pt x="16004" y="595"/>
                  <a:pt x="16004" y="595"/>
                </a:cubicBezTo>
                <a:cubicBezTo>
                  <a:pt x="16086" y="570"/>
                  <a:pt x="16168" y="550"/>
                  <a:pt x="16250" y="521"/>
                </a:cubicBezTo>
                <a:cubicBezTo>
                  <a:pt x="16275" y="517"/>
                  <a:pt x="16296" y="488"/>
                  <a:pt x="16287" y="459"/>
                </a:cubicBezTo>
                <a:cubicBezTo>
                  <a:pt x="16281" y="440"/>
                  <a:pt x="16261" y="423"/>
                  <a:pt x="16241" y="423"/>
                </a:cubicBezTo>
                <a:close/>
                <a:moveTo>
                  <a:pt x="15751" y="570"/>
                </a:moveTo>
                <a:cubicBezTo>
                  <a:pt x="15745" y="570"/>
                  <a:pt x="15740" y="571"/>
                  <a:pt x="15734" y="574"/>
                </a:cubicBezTo>
                <a:cubicBezTo>
                  <a:pt x="15656" y="599"/>
                  <a:pt x="15574" y="623"/>
                  <a:pt x="15492" y="656"/>
                </a:cubicBezTo>
                <a:cubicBezTo>
                  <a:pt x="15467" y="664"/>
                  <a:pt x="15451" y="697"/>
                  <a:pt x="15459" y="722"/>
                </a:cubicBezTo>
                <a:cubicBezTo>
                  <a:pt x="15467" y="742"/>
                  <a:pt x="15488" y="759"/>
                  <a:pt x="15508" y="759"/>
                </a:cubicBezTo>
                <a:cubicBezTo>
                  <a:pt x="15516" y="759"/>
                  <a:pt x="15521" y="759"/>
                  <a:pt x="15529" y="755"/>
                </a:cubicBezTo>
                <a:cubicBezTo>
                  <a:pt x="15603" y="726"/>
                  <a:pt x="15685" y="697"/>
                  <a:pt x="15767" y="673"/>
                </a:cubicBezTo>
                <a:cubicBezTo>
                  <a:pt x="15795" y="660"/>
                  <a:pt x="15808" y="632"/>
                  <a:pt x="15799" y="603"/>
                </a:cubicBezTo>
                <a:cubicBezTo>
                  <a:pt x="15790" y="584"/>
                  <a:pt x="15771" y="570"/>
                  <a:pt x="15751" y="570"/>
                </a:cubicBezTo>
                <a:close/>
                <a:moveTo>
                  <a:pt x="266" y="558"/>
                </a:moveTo>
                <a:cubicBezTo>
                  <a:pt x="258" y="558"/>
                  <a:pt x="249" y="559"/>
                  <a:pt x="242" y="562"/>
                </a:cubicBezTo>
                <a:cubicBezTo>
                  <a:pt x="217" y="574"/>
                  <a:pt x="213" y="603"/>
                  <a:pt x="221" y="632"/>
                </a:cubicBezTo>
                <a:lnTo>
                  <a:pt x="344" y="861"/>
                </a:lnTo>
                <a:cubicBezTo>
                  <a:pt x="357" y="878"/>
                  <a:pt x="369" y="886"/>
                  <a:pt x="390" y="886"/>
                </a:cubicBezTo>
                <a:cubicBezTo>
                  <a:pt x="402" y="886"/>
                  <a:pt x="406" y="882"/>
                  <a:pt x="406" y="882"/>
                </a:cubicBezTo>
                <a:cubicBezTo>
                  <a:pt x="431" y="865"/>
                  <a:pt x="443" y="837"/>
                  <a:pt x="426" y="808"/>
                </a:cubicBezTo>
                <a:cubicBezTo>
                  <a:pt x="385" y="734"/>
                  <a:pt x="344" y="660"/>
                  <a:pt x="308" y="582"/>
                </a:cubicBezTo>
                <a:cubicBezTo>
                  <a:pt x="302" y="565"/>
                  <a:pt x="284" y="558"/>
                  <a:pt x="266" y="558"/>
                </a:cubicBezTo>
                <a:close/>
                <a:moveTo>
                  <a:pt x="15269" y="744"/>
                </a:moveTo>
                <a:cubicBezTo>
                  <a:pt x="15264" y="744"/>
                  <a:pt x="15259" y="745"/>
                  <a:pt x="15254" y="746"/>
                </a:cubicBezTo>
                <a:cubicBezTo>
                  <a:pt x="15172" y="779"/>
                  <a:pt x="15098" y="808"/>
                  <a:pt x="15016" y="841"/>
                </a:cubicBezTo>
                <a:cubicBezTo>
                  <a:pt x="14987" y="849"/>
                  <a:pt x="14975" y="882"/>
                  <a:pt x="14983" y="906"/>
                </a:cubicBezTo>
                <a:cubicBezTo>
                  <a:pt x="14987" y="927"/>
                  <a:pt x="15008" y="939"/>
                  <a:pt x="15028" y="939"/>
                </a:cubicBezTo>
                <a:cubicBezTo>
                  <a:pt x="15034" y="939"/>
                  <a:pt x="15038" y="935"/>
                  <a:pt x="15042" y="935"/>
                </a:cubicBezTo>
                <a:cubicBezTo>
                  <a:pt x="15044" y="935"/>
                  <a:pt x="15046" y="936"/>
                  <a:pt x="15049" y="939"/>
                </a:cubicBezTo>
                <a:cubicBezTo>
                  <a:pt x="15131" y="906"/>
                  <a:pt x="15209" y="878"/>
                  <a:pt x="15291" y="845"/>
                </a:cubicBezTo>
                <a:cubicBezTo>
                  <a:pt x="15316" y="837"/>
                  <a:pt x="15332" y="804"/>
                  <a:pt x="15324" y="779"/>
                </a:cubicBezTo>
                <a:cubicBezTo>
                  <a:pt x="15314" y="759"/>
                  <a:pt x="15292" y="744"/>
                  <a:pt x="15269" y="744"/>
                </a:cubicBezTo>
                <a:close/>
                <a:moveTo>
                  <a:pt x="14790" y="934"/>
                </a:moveTo>
                <a:cubicBezTo>
                  <a:pt x="14784" y="934"/>
                  <a:pt x="14777" y="936"/>
                  <a:pt x="14770" y="939"/>
                </a:cubicBezTo>
                <a:cubicBezTo>
                  <a:pt x="14692" y="968"/>
                  <a:pt x="14610" y="997"/>
                  <a:pt x="14532" y="1033"/>
                </a:cubicBezTo>
                <a:cubicBezTo>
                  <a:pt x="14508" y="1046"/>
                  <a:pt x="14495" y="1074"/>
                  <a:pt x="14508" y="1099"/>
                </a:cubicBezTo>
                <a:cubicBezTo>
                  <a:pt x="14512" y="1120"/>
                  <a:pt x="14532" y="1132"/>
                  <a:pt x="14553" y="1132"/>
                </a:cubicBezTo>
                <a:cubicBezTo>
                  <a:pt x="14565" y="1132"/>
                  <a:pt x="14569" y="1128"/>
                  <a:pt x="14573" y="1128"/>
                </a:cubicBezTo>
                <a:cubicBezTo>
                  <a:pt x="14651" y="1095"/>
                  <a:pt x="14733" y="1062"/>
                  <a:pt x="14811" y="1029"/>
                </a:cubicBezTo>
                <a:cubicBezTo>
                  <a:pt x="14836" y="1021"/>
                  <a:pt x="14844" y="988"/>
                  <a:pt x="14836" y="964"/>
                </a:cubicBezTo>
                <a:cubicBezTo>
                  <a:pt x="14827" y="946"/>
                  <a:pt x="14809" y="934"/>
                  <a:pt x="14790" y="934"/>
                </a:cubicBezTo>
                <a:close/>
                <a:moveTo>
                  <a:pt x="514" y="1001"/>
                </a:moveTo>
                <a:cubicBezTo>
                  <a:pt x="505" y="1001"/>
                  <a:pt x="496" y="1004"/>
                  <a:pt x="488" y="1009"/>
                </a:cubicBezTo>
                <a:cubicBezTo>
                  <a:pt x="467" y="1025"/>
                  <a:pt x="459" y="1054"/>
                  <a:pt x="472" y="1083"/>
                </a:cubicBezTo>
                <a:cubicBezTo>
                  <a:pt x="521" y="1152"/>
                  <a:pt x="566" y="1230"/>
                  <a:pt x="611" y="1300"/>
                </a:cubicBezTo>
                <a:cubicBezTo>
                  <a:pt x="615" y="1316"/>
                  <a:pt x="636" y="1329"/>
                  <a:pt x="652" y="1329"/>
                </a:cubicBezTo>
                <a:cubicBezTo>
                  <a:pt x="664" y="1329"/>
                  <a:pt x="672" y="1320"/>
                  <a:pt x="677" y="1312"/>
                </a:cubicBezTo>
                <a:cubicBezTo>
                  <a:pt x="705" y="1296"/>
                  <a:pt x="709" y="1267"/>
                  <a:pt x="693" y="1238"/>
                </a:cubicBezTo>
                <a:cubicBezTo>
                  <a:pt x="648" y="1169"/>
                  <a:pt x="603" y="1095"/>
                  <a:pt x="562" y="1025"/>
                </a:cubicBezTo>
                <a:cubicBezTo>
                  <a:pt x="551" y="1011"/>
                  <a:pt x="532" y="1001"/>
                  <a:pt x="514" y="1001"/>
                </a:cubicBezTo>
                <a:close/>
                <a:moveTo>
                  <a:pt x="14322" y="1133"/>
                </a:moveTo>
                <a:cubicBezTo>
                  <a:pt x="14315" y="1133"/>
                  <a:pt x="14309" y="1134"/>
                  <a:pt x="14303" y="1136"/>
                </a:cubicBezTo>
                <a:cubicBezTo>
                  <a:pt x="14221" y="1169"/>
                  <a:pt x="14143" y="1202"/>
                  <a:pt x="14065" y="1238"/>
                </a:cubicBezTo>
                <a:cubicBezTo>
                  <a:pt x="14040" y="1251"/>
                  <a:pt x="14032" y="1279"/>
                  <a:pt x="14040" y="1304"/>
                </a:cubicBezTo>
                <a:cubicBezTo>
                  <a:pt x="14053" y="1325"/>
                  <a:pt x="14065" y="1337"/>
                  <a:pt x="14085" y="1337"/>
                </a:cubicBezTo>
                <a:cubicBezTo>
                  <a:pt x="14094" y="1337"/>
                  <a:pt x="14102" y="1337"/>
                  <a:pt x="14114" y="1333"/>
                </a:cubicBezTo>
                <a:cubicBezTo>
                  <a:pt x="14188" y="1300"/>
                  <a:pt x="14266" y="1267"/>
                  <a:pt x="14344" y="1230"/>
                </a:cubicBezTo>
                <a:cubicBezTo>
                  <a:pt x="14368" y="1218"/>
                  <a:pt x="14381" y="1189"/>
                  <a:pt x="14368" y="1165"/>
                </a:cubicBezTo>
                <a:cubicBezTo>
                  <a:pt x="14362" y="1143"/>
                  <a:pt x="14342" y="1133"/>
                  <a:pt x="14322" y="1133"/>
                </a:cubicBezTo>
                <a:close/>
                <a:moveTo>
                  <a:pt x="13856" y="1344"/>
                </a:moveTo>
                <a:cubicBezTo>
                  <a:pt x="13849" y="1344"/>
                  <a:pt x="13842" y="1346"/>
                  <a:pt x="13835" y="1349"/>
                </a:cubicBezTo>
                <a:lnTo>
                  <a:pt x="13606" y="1456"/>
                </a:lnTo>
                <a:cubicBezTo>
                  <a:pt x="13581" y="1464"/>
                  <a:pt x="13569" y="1497"/>
                  <a:pt x="13581" y="1521"/>
                </a:cubicBezTo>
                <a:cubicBezTo>
                  <a:pt x="13589" y="1542"/>
                  <a:pt x="13606" y="1554"/>
                  <a:pt x="13626" y="1554"/>
                </a:cubicBezTo>
                <a:cubicBezTo>
                  <a:pt x="13630" y="1554"/>
                  <a:pt x="13642" y="1554"/>
                  <a:pt x="13647" y="1546"/>
                </a:cubicBezTo>
                <a:lnTo>
                  <a:pt x="13876" y="1439"/>
                </a:lnTo>
                <a:cubicBezTo>
                  <a:pt x="13901" y="1431"/>
                  <a:pt x="13913" y="1398"/>
                  <a:pt x="13901" y="1374"/>
                </a:cubicBezTo>
                <a:cubicBezTo>
                  <a:pt x="13895" y="1356"/>
                  <a:pt x="13876" y="1344"/>
                  <a:pt x="13856" y="1344"/>
                </a:cubicBezTo>
                <a:close/>
                <a:moveTo>
                  <a:pt x="799" y="1437"/>
                </a:moveTo>
                <a:cubicBezTo>
                  <a:pt x="790" y="1437"/>
                  <a:pt x="780" y="1439"/>
                  <a:pt x="771" y="1443"/>
                </a:cubicBezTo>
                <a:cubicBezTo>
                  <a:pt x="746" y="1460"/>
                  <a:pt x="738" y="1493"/>
                  <a:pt x="755" y="1517"/>
                </a:cubicBezTo>
                <a:cubicBezTo>
                  <a:pt x="800" y="1587"/>
                  <a:pt x="853" y="1661"/>
                  <a:pt x="902" y="1726"/>
                </a:cubicBezTo>
                <a:cubicBezTo>
                  <a:pt x="914" y="1743"/>
                  <a:pt x="931" y="1747"/>
                  <a:pt x="943" y="1747"/>
                </a:cubicBezTo>
                <a:cubicBezTo>
                  <a:pt x="955" y="1747"/>
                  <a:pt x="972" y="1747"/>
                  <a:pt x="980" y="1735"/>
                </a:cubicBezTo>
                <a:cubicBezTo>
                  <a:pt x="1001" y="1722"/>
                  <a:pt x="1005" y="1685"/>
                  <a:pt x="992" y="1665"/>
                </a:cubicBezTo>
                <a:cubicBezTo>
                  <a:pt x="939" y="1599"/>
                  <a:pt x="890" y="1530"/>
                  <a:pt x="841" y="1460"/>
                </a:cubicBezTo>
                <a:cubicBezTo>
                  <a:pt x="833" y="1444"/>
                  <a:pt x="816" y="1437"/>
                  <a:pt x="799" y="1437"/>
                </a:cubicBezTo>
                <a:close/>
                <a:moveTo>
                  <a:pt x="13388" y="1563"/>
                </a:moveTo>
                <a:cubicBezTo>
                  <a:pt x="13382" y="1563"/>
                  <a:pt x="13375" y="1564"/>
                  <a:pt x="13368" y="1566"/>
                </a:cubicBezTo>
                <a:cubicBezTo>
                  <a:pt x="13294" y="1603"/>
                  <a:pt x="13216" y="1644"/>
                  <a:pt x="13138" y="1681"/>
                </a:cubicBezTo>
                <a:cubicBezTo>
                  <a:pt x="13118" y="1689"/>
                  <a:pt x="13109" y="1722"/>
                  <a:pt x="13118" y="1747"/>
                </a:cubicBezTo>
                <a:cubicBezTo>
                  <a:pt x="13130" y="1767"/>
                  <a:pt x="13142" y="1780"/>
                  <a:pt x="13163" y="1780"/>
                </a:cubicBezTo>
                <a:cubicBezTo>
                  <a:pt x="13175" y="1780"/>
                  <a:pt x="13179" y="1780"/>
                  <a:pt x="13179" y="1772"/>
                </a:cubicBezTo>
                <a:cubicBezTo>
                  <a:pt x="13257" y="1735"/>
                  <a:pt x="13335" y="1698"/>
                  <a:pt x="13409" y="1661"/>
                </a:cubicBezTo>
                <a:cubicBezTo>
                  <a:pt x="13437" y="1648"/>
                  <a:pt x="13446" y="1620"/>
                  <a:pt x="13437" y="1595"/>
                </a:cubicBezTo>
                <a:cubicBezTo>
                  <a:pt x="13428" y="1573"/>
                  <a:pt x="13409" y="1563"/>
                  <a:pt x="13388" y="1563"/>
                </a:cubicBezTo>
                <a:close/>
                <a:moveTo>
                  <a:pt x="12933" y="1797"/>
                </a:moveTo>
                <a:cubicBezTo>
                  <a:pt x="12925" y="1797"/>
                  <a:pt x="12916" y="1799"/>
                  <a:pt x="12908" y="1804"/>
                </a:cubicBezTo>
                <a:cubicBezTo>
                  <a:pt x="12835" y="1845"/>
                  <a:pt x="12761" y="1882"/>
                  <a:pt x="12683" y="1923"/>
                </a:cubicBezTo>
                <a:cubicBezTo>
                  <a:pt x="12658" y="1931"/>
                  <a:pt x="12646" y="1964"/>
                  <a:pt x="12662" y="1989"/>
                </a:cubicBezTo>
                <a:cubicBezTo>
                  <a:pt x="12671" y="2005"/>
                  <a:pt x="12687" y="2013"/>
                  <a:pt x="12708" y="2013"/>
                </a:cubicBezTo>
                <a:cubicBezTo>
                  <a:pt x="12720" y="2013"/>
                  <a:pt x="12724" y="2009"/>
                  <a:pt x="12728" y="2009"/>
                </a:cubicBezTo>
                <a:cubicBezTo>
                  <a:pt x="12798" y="1968"/>
                  <a:pt x="12876" y="1931"/>
                  <a:pt x="12954" y="1890"/>
                </a:cubicBezTo>
                <a:cubicBezTo>
                  <a:pt x="12978" y="1882"/>
                  <a:pt x="12991" y="1849"/>
                  <a:pt x="12974" y="1825"/>
                </a:cubicBezTo>
                <a:cubicBezTo>
                  <a:pt x="12968" y="1808"/>
                  <a:pt x="12951" y="1797"/>
                  <a:pt x="12933" y="1797"/>
                </a:cubicBezTo>
                <a:close/>
                <a:moveTo>
                  <a:pt x="1107" y="1850"/>
                </a:moveTo>
                <a:cubicBezTo>
                  <a:pt x="1095" y="1850"/>
                  <a:pt x="1084" y="1854"/>
                  <a:pt x="1074" y="1862"/>
                </a:cubicBezTo>
                <a:cubicBezTo>
                  <a:pt x="1046" y="1874"/>
                  <a:pt x="1046" y="1911"/>
                  <a:pt x="1062" y="1931"/>
                </a:cubicBezTo>
                <a:cubicBezTo>
                  <a:pt x="1115" y="1997"/>
                  <a:pt x="1169" y="2067"/>
                  <a:pt x="1226" y="2132"/>
                </a:cubicBezTo>
                <a:cubicBezTo>
                  <a:pt x="1238" y="2141"/>
                  <a:pt x="1251" y="2149"/>
                  <a:pt x="1267" y="2149"/>
                </a:cubicBezTo>
                <a:cubicBezTo>
                  <a:pt x="1279" y="2149"/>
                  <a:pt x="1288" y="2149"/>
                  <a:pt x="1304" y="2136"/>
                </a:cubicBezTo>
                <a:cubicBezTo>
                  <a:pt x="1324" y="2120"/>
                  <a:pt x="1329" y="2087"/>
                  <a:pt x="1308" y="2067"/>
                </a:cubicBezTo>
                <a:cubicBezTo>
                  <a:pt x="1251" y="2005"/>
                  <a:pt x="1197" y="1936"/>
                  <a:pt x="1144" y="1870"/>
                </a:cubicBezTo>
                <a:cubicBezTo>
                  <a:pt x="1135" y="1856"/>
                  <a:pt x="1121" y="1850"/>
                  <a:pt x="1107" y="1850"/>
                </a:cubicBezTo>
                <a:close/>
                <a:moveTo>
                  <a:pt x="12482" y="2026"/>
                </a:moveTo>
                <a:cubicBezTo>
                  <a:pt x="12474" y="2026"/>
                  <a:pt x="12465" y="2029"/>
                  <a:pt x="12457" y="2034"/>
                </a:cubicBezTo>
                <a:lnTo>
                  <a:pt x="12232" y="2153"/>
                </a:lnTo>
                <a:cubicBezTo>
                  <a:pt x="12207" y="2161"/>
                  <a:pt x="12195" y="2194"/>
                  <a:pt x="12211" y="2218"/>
                </a:cubicBezTo>
                <a:cubicBezTo>
                  <a:pt x="12220" y="2235"/>
                  <a:pt x="12236" y="2243"/>
                  <a:pt x="12257" y="2243"/>
                </a:cubicBezTo>
                <a:cubicBezTo>
                  <a:pt x="12261" y="2243"/>
                  <a:pt x="12273" y="2243"/>
                  <a:pt x="12277" y="2239"/>
                </a:cubicBezTo>
                <a:lnTo>
                  <a:pt x="12503" y="2120"/>
                </a:lnTo>
                <a:cubicBezTo>
                  <a:pt x="12527" y="2112"/>
                  <a:pt x="12539" y="2079"/>
                  <a:pt x="12523" y="2054"/>
                </a:cubicBezTo>
                <a:cubicBezTo>
                  <a:pt x="12517" y="2038"/>
                  <a:pt x="12500" y="2026"/>
                  <a:pt x="12482" y="2026"/>
                </a:cubicBezTo>
                <a:close/>
                <a:moveTo>
                  <a:pt x="12028" y="2263"/>
                </a:moveTo>
                <a:cubicBezTo>
                  <a:pt x="12020" y="2263"/>
                  <a:pt x="12011" y="2266"/>
                  <a:pt x="12002" y="2272"/>
                </a:cubicBezTo>
                <a:lnTo>
                  <a:pt x="11777" y="2387"/>
                </a:lnTo>
                <a:cubicBezTo>
                  <a:pt x="11748" y="2399"/>
                  <a:pt x="11740" y="2428"/>
                  <a:pt x="11756" y="2456"/>
                </a:cubicBezTo>
                <a:cubicBezTo>
                  <a:pt x="11764" y="2469"/>
                  <a:pt x="11781" y="2481"/>
                  <a:pt x="11801" y="2481"/>
                </a:cubicBezTo>
                <a:cubicBezTo>
                  <a:pt x="11805" y="2481"/>
                  <a:pt x="11818" y="2481"/>
                  <a:pt x="11822" y="2477"/>
                </a:cubicBezTo>
                <a:lnTo>
                  <a:pt x="12047" y="2358"/>
                </a:lnTo>
                <a:cubicBezTo>
                  <a:pt x="12072" y="2346"/>
                  <a:pt x="12080" y="2317"/>
                  <a:pt x="12068" y="2292"/>
                </a:cubicBezTo>
                <a:cubicBezTo>
                  <a:pt x="12060" y="2273"/>
                  <a:pt x="12045" y="2263"/>
                  <a:pt x="12028" y="2263"/>
                </a:cubicBezTo>
                <a:close/>
                <a:moveTo>
                  <a:pt x="1438" y="2242"/>
                </a:moveTo>
                <a:cubicBezTo>
                  <a:pt x="1427" y="2242"/>
                  <a:pt x="1416" y="2246"/>
                  <a:pt x="1406" y="2255"/>
                </a:cubicBezTo>
                <a:cubicBezTo>
                  <a:pt x="1386" y="2276"/>
                  <a:pt x="1382" y="2305"/>
                  <a:pt x="1402" y="2325"/>
                </a:cubicBezTo>
                <a:cubicBezTo>
                  <a:pt x="1464" y="2387"/>
                  <a:pt x="1517" y="2448"/>
                  <a:pt x="1579" y="2510"/>
                </a:cubicBezTo>
                <a:cubicBezTo>
                  <a:pt x="1591" y="2522"/>
                  <a:pt x="1599" y="2526"/>
                  <a:pt x="1616" y="2526"/>
                </a:cubicBezTo>
                <a:cubicBezTo>
                  <a:pt x="1628" y="2526"/>
                  <a:pt x="1640" y="2522"/>
                  <a:pt x="1653" y="2518"/>
                </a:cubicBezTo>
                <a:cubicBezTo>
                  <a:pt x="1673" y="2497"/>
                  <a:pt x="1673" y="2464"/>
                  <a:pt x="1653" y="2444"/>
                </a:cubicBezTo>
                <a:cubicBezTo>
                  <a:pt x="1595" y="2382"/>
                  <a:pt x="1534" y="2321"/>
                  <a:pt x="1476" y="2259"/>
                </a:cubicBezTo>
                <a:cubicBezTo>
                  <a:pt x="1465" y="2248"/>
                  <a:pt x="1451" y="2242"/>
                  <a:pt x="1438" y="2242"/>
                </a:cubicBezTo>
                <a:close/>
                <a:moveTo>
                  <a:pt x="11570" y="2494"/>
                </a:moveTo>
                <a:cubicBezTo>
                  <a:pt x="11561" y="2494"/>
                  <a:pt x="11552" y="2496"/>
                  <a:pt x="11543" y="2501"/>
                </a:cubicBezTo>
                <a:cubicBezTo>
                  <a:pt x="11473" y="2542"/>
                  <a:pt x="11395" y="2583"/>
                  <a:pt x="11317" y="2620"/>
                </a:cubicBezTo>
                <a:cubicBezTo>
                  <a:pt x="11293" y="2629"/>
                  <a:pt x="11289" y="2661"/>
                  <a:pt x="11297" y="2686"/>
                </a:cubicBezTo>
                <a:cubicBezTo>
                  <a:pt x="11309" y="2702"/>
                  <a:pt x="11326" y="2711"/>
                  <a:pt x="11346" y="2711"/>
                </a:cubicBezTo>
                <a:cubicBezTo>
                  <a:pt x="11350" y="2711"/>
                  <a:pt x="11358" y="2711"/>
                  <a:pt x="11358" y="2706"/>
                </a:cubicBezTo>
                <a:cubicBezTo>
                  <a:pt x="11436" y="2665"/>
                  <a:pt x="11514" y="2629"/>
                  <a:pt x="11592" y="2588"/>
                </a:cubicBezTo>
                <a:cubicBezTo>
                  <a:pt x="11617" y="2579"/>
                  <a:pt x="11621" y="2547"/>
                  <a:pt x="11613" y="2522"/>
                </a:cubicBezTo>
                <a:cubicBezTo>
                  <a:pt x="11604" y="2505"/>
                  <a:pt x="11588" y="2494"/>
                  <a:pt x="11570" y="2494"/>
                </a:cubicBezTo>
                <a:close/>
                <a:moveTo>
                  <a:pt x="1796" y="2605"/>
                </a:moveTo>
                <a:cubicBezTo>
                  <a:pt x="1783" y="2605"/>
                  <a:pt x="1769" y="2610"/>
                  <a:pt x="1759" y="2620"/>
                </a:cubicBezTo>
                <a:cubicBezTo>
                  <a:pt x="1739" y="2637"/>
                  <a:pt x="1739" y="2670"/>
                  <a:pt x="1759" y="2690"/>
                </a:cubicBezTo>
                <a:cubicBezTo>
                  <a:pt x="1825" y="2752"/>
                  <a:pt x="1886" y="2809"/>
                  <a:pt x="1956" y="2862"/>
                </a:cubicBezTo>
                <a:cubicBezTo>
                  <a:pt x="1964" y="2870"/>
                  <a:pt x="1981" y="2875"/>
                  <a:pt x="1989" y="2875"/>
                </a:cubicBezTo>
                <a:cubicBezTo>
                  <a:pt x="2005" y="2875"/>
                  <a:pt x="2017" y="2870"/>
                  <a:pt x="2026" y="2858"/>
                </a:cubicBezTo>
                <a:cubicBezTo>
                  <a:pt x="2046" y="2838"/>
                  <a:pt x="2042" y="2809"/>
                  <a:pt x="2022" y="2788"/>
                </a:cubicBezTo>
                <a:cubicBezTo>
                  <a:pt x="1960" y="2731"/>
                  <a:pt x="1890" y="2674"/>
                  <a:pt x="1833" y="2620"/>
                </a:cubicBezTo>
                <a:cubicBezTo>
                  <a:pt x="1823" y="2610"/>
                  <a:pt x="1809" y="2605"/>
                  <a:pt x="1796" y="2605"/>
                </a:cubicBezTo>
                <a:close/>
                <a:moveTo>
                  <a:pt x="11113" y="2728"/>
                </a:moveTo>
                <a:cubicBezTo>
                  <a:pt x="11106" y="2728"/>
                  <a:pt x="11099" y="2729"/>
                  <a:pt x="11092" y="2731"/>
                </a:cubicBezTo>
                <a:cubicBezTo>
                  <a:pt x="11018" y="2768"/>
                  <a:pt x="10940" y="2809"/>
                  <a:pt x="10862" y="2846"/>
                </a:cubicBezTo>
                <a:cubicBezTo>
                  <a:pt x="10838" y="2854"/>
                  <a:pt x="10825" y="2887"/>
                  <a:pt x="10838" y="2911"/>
                </a:cubicBezTo>
                <a:cubicBezTo>
                  <a:pt x="10846" y="2932"/>
                  <a:pt x="10862" y="2940"/>
                  <a:pt x="10883" y="2940"/>
                </a:cubicBezTo>
                <a:cubicBezTo>
                  <a:pt x="10895" y="2940"/>
                  <a:pt x="10899" y="2936"/>
                  <a:pt x="10903" y="2936"/>
                </a:cubicBezTo>
                <a:cubicBezTo>
                  <a:pt x="10981" y="2899"/>
                  <a:pt x="11059" y="2858"/>
                  <a:pt x="11133" y="2825"/>
                </a:cubicBezTo>
                <a:cubicBezTo>
                  <a:pt x="11162" y="2813"/>
                  <a:pt x="11170" y="2784"/>
                  <a:pt x="11162" y="2756"/>
                </a:cubicBezTo>
                <a:cubicBezTo>
                  <a:pt x="11152" y="2737"/>
                  <a:pt x="11134" y="2728"/>
                  <a:pt x="11113" y="2728"/>
                </a:cubicBezTo>
                <a:close/>
                <a:moveTo>
                  <a:pt x="10654" y="2952"/>
                </a:moveTo>
                <a:cubicBezTo>
                  <a:pt x="10646" y="2952"/>
                  <a:pt x="10639" y="2953"/>
                  <a:pt x="10633" y="2957"/>
                </a:cubicBezTo>
                <a:lnTo>
                  <a:pt x="10403" y="3063"/>
                </a:lnTo>
                <a:cubicBezTo>
                  <a:pt x="10374" y="3075"/>
                  <a:pt x="10366" y="3104"/>
                  <a:pt x="10374" y="3133"/>
                </a:cubicBezTo>
                <a:cubicBezTo>
                  <a:pt x="10387" y="3149"/>
                  <a:pt x="10403" y="3162"/>
                  <a:pt x="10424" y="3162"/>
                </a:cubicBezTo>
                <a:cubicBezTo>
                  <a:pt x="10432" y="3162"/>
                  <a:pt x="10436" y="3157"/>
                  <a:pt x="10444" y="3157"/>
                </a:cubicBezTo>
                <a:lnTo>
                  <a:pt x="10674" y="3047"/>
                </a:lnTo>
                <a:cubicBezTo>
                  <a:pt x="10698" y="3039"/>
                  <a:pt x="10711" y="3010"/>
                  <a:pt x="10698" y="2981"/>
                </a:cubicBezTo>
                <a:cubicBezTo>
                  <a:pt x="10692" y="2963"/>
                  <a:pt x="10673" y="2952"/>
                  <a:pt x="10654" y="2952"/>
                </a:cubicBezTo>
                <a:close/>
                <a:moveTo>
                  <a:pt x="2188" y="2933"/>
                </a:moveTo>
                <a:cubicBezTo>
                  <a:pt x="2171" y="2933"/>
                  <a:pt x="2155" y="2940"/>
                  <a:pt x="2145" y="2952"/>
                </a:cubicBezTo>
                <a:cubicBezTo>
                  <a:pt x="2128" y="2973"/>
                  <a:pt x="2132" y="3010"/>
                  <a:pt x="2153" y="3022"/>
                </a:cubicBezTo>
                <a:cubicBezTo>
                  <a:pt x="2222" y="3080"/>
                  <a:pt x="2292" y="3133"/>
                  <a:pt x="2358" y="3182"/>
                </a:cubicBezTo>
                <a:cubicBezTo>
                  <a:pt x="2370" y="3186"/>
                  <a:pt x="2378" y="3194"/>
                  <a:pt x="2391" y="3194"/>
                </a:cubicBezTo>
                <a:cubicBezTo>
                  <a:pt x="2407" y="3194"/>
                  <a:pt x="2419" y="3186"/>
                  <a:pt x="2423" y="3166"/>
                </a:cubicBezTo>
                <a:cubicBezTo>
                  <a:pt x="2440" y="3145"/>
                  <a:pt x="2436" y="3108"/>
                  <a:pt x="2415" y="3096"/>
                </a:cubicBezTo>
                <a:lnTo>
                  <a:pt x="2214" y="2940"/>
                </a:lnTo>
                <a:cubicBezTo>
                  <a:pt x="2207" y="2936"/>
                  <a:pt x="2197" y="2933"/>
                  <a:pt x="2188" y="2933"/>
                </a:cubicBezTo>
                <a:close/>
                <a:moveTo>
                  <a:pt x="10190" y="3163"/>
                </a:moveTo>
                <a:cubicBezTo>
                  <a:pt x="10183" y="3163"/>
                  <a:pt x="10176" y="3164"/>
                  <a:pt x="10169" y="3166"/>
                </a:cubicBezTo>
                <a:cubicBezTo>
                  <a:pt x="10087" y="3203"/>
                  <a:pt x="10014" y="3235"/>
                  <a:pt x="9936" y="3268"/>
                </a:cubicBezTo>
                <a:cubicBezTo>
                  <a:pt x="9911" y="3280"/>
                  <a:pt x="9899" y="3309"/>
                  <a:pt x="9911" y="3338"/>
                </a:cubicBezTo>
                <a:cubicBezTo>
                  <a:pt x="9915" y="3354"/>
                  <a:pt x="9936" y="3367"/>
                  <a:pt x="9956" y="3367"/>
                </a:cubicBezTo>
                <a:cubicBezTo>
                  <a:pt x="9960" y="3367"/>
                  <a:pt x="9973" y="3367"/>
                  <a:pt x="9977" y="3363"/>
                </a:cubicBezTo>
                <a:cubicBezTo>
                  <a:pt x="10055" y="3330"/>
                  <a:pt x="10137" y="3297"/>
                  <a:pt x="10210" y="3260"/>
                </a:cubicBezTo>
                <a:cubicBezTo>
                  <a:pt x="10239" y="3248"/>
                  <a:pt x="10247" y="3219"/>
                  <a:pt x="10239" y="3194"/>
                </a:cubicBezTo>
                <a:cubicBezTo>
                  <a:pt x="10230" y="3173"/>
                  <a:pt x="10211" y="3163"/>
                  <a:pt x="10190" y="3163"/>
                </a:cubicBezTo>
                <a:close/>
                <a:moveTo>
                  <a:pt x="2597" y="3241"/>
                </a:moveTo>
                <a:cubicBezTo>
                  <a:pt x="2581" y="3241"/>
                  <a:pt x="2565" y="3248"/>
                  <a:pt x="2555" y="3264"/>
                </a:cubicBezTo>
                <a:cubicBezTo>
                  <a:pt x="2538" y="3289"/>
                  <a:pt x="2542" y="3322"/>
                  <a:pt x="2571" y="3338"/>
                </a:cubicBezTo>
                <a:cubicBezTo>
                  <a:pt x="2641" y="3383"/>
                  <a:pt x="2719" y="3428"/>
                  <a:pt x="2788" y="3473"/>
                </a:cubicBezTo>
                <a:cubicBezTo>
                  <a:pt x="2797" y="3481"/>
                  <a:pt x="2805" y="3481"/>
                  <a:pt x="2817" y="3481"/>
                </a:cubicBezTo>
                <a:cubicBezTo>
                  <a:pt x="2838" y="3481"/>
                  <a:pt x="2850" y="3469"/>
                  <a:pt x="2858" y="3461"/>
                </a:cubicBezTo>
                <a:cubicBezTo>
                  <a:pt x="2870" y="3432"/>
                  <a:pt x="2866" y="3404"/>
                  <a:pt x="2842" y="3387"/>
                </a:cubicBezTo>
                <a:lnTo>
                  <a:pt x="2624" y="3248"/>
                </a:lnTo>
                <a:cubicBezTo>
                  <a:pt x="2616" y="3243"/>
                  <a:pt x="2606" y="3241"/>
                  <a:pt x="2597" y="3241"/>
                </a:cubicBezTo>
                <a:close/>
                <a:moveTo>
                  <a:pt x="9726" y="3362"/>
                </a:moveTo>
                <a:cubicBezTo>
                  <a:pt x="9719" y="3362"/>
                  <a:pt x="9713" y="3363"/>
                  <a:pt x="9706" y="3367"/>
                </a:cubicBezTo>
                <a:cubicBezTo>
                  <a:pt x="9628" y="3404"/>
                  <a:pt x="9546" y="3432"/>
                  <a:pt x="9468" y="3465"/>
                </a:cubicBezTo>
                <a:cubicBezTo>
                  <a:pt x="9444" y="3473"/>
                  <a:pt x="9427" y="3506"/>
                  <a:pt x="9439" y="3531"/>
                </a:cubicBezTo>
                <a:cubicBezTo>
                  <a:pt x="9444" y="3551"/>
                  <a:pt x="9464" y="3559"/>
                  <a:pt x="9485" y="3559"/>
                </a:cubicBezTo>
                <a:cubicBezTo>
                  <a:pt x="9489" y="3559"/>
                  <a:pt x="9493" y="3559"/>
                  <a:pt x="9505" y="3555"/>
                </a:cubicBezTo>
                <a:cubicBezTo>
                  <a:pt x="9587" y="3527"/>
                  <a:pt x="9669" y="3490"/>
                  <a:pt x="9747" y="3457"/>
                </a:cubicBezTo>
                <a:cubicBezTo>
                  <a:pt x="9772" y="3449"/>
                  <a:pt x="9780" y="3420"/>
                  <a:pt x="9772" y="3391"/>
                </a:cubicBezTo>
                <a:cubicBezTo>
                  <a:pt x="9763" y="3373"/>
                  <a:pt x="9745" y="3362"/>
                  <a:pt x="9726" y="3362"/>
                </a:cubicBezTo>
                <a:close/>
                <a:moveTo>
                  <a:pt x="3042" y="3503"/>
                </a:moveTo>
                <a:cubicBezTo>
                  <a:pt x="3024" y="3503"/>
                  <a:pt x="3005" y="3514"/>
                  <a:pt x="2993" y="3531"/>
                </a:cubicBezTo>
                <a:cubicBezTo>
                  <a:pt x="2981" y="3555"/>
                  <a:pt x="2989" y="3588"/>
                  <a:pt x="3014" y="3604"/>
                </a:cubicBezTo>
                <a:cubicBezTo>
                  <a:pt x="3092" y="3645"/>
                  <a:pt x="3170" y="3682"/>
                  <a:pt x="3248" y="3719"/>
                </a:cubicBezTo>
                <a:cubicBezTo>
                  <a:pt x="3252" y="3727"/>
                  <a:pt x="3260" y="3727"/>
                  <a:pt x="3268" y="3727"/>
                </a:cubicBezTo>
                <a:cubicBezTo>
                  <a:pt x="3289" y="3727"/>
                  <a:pt x="3301" y="3715"/>
                  <a:pt x="3317" y="3695"/>
                </a:cubicBezTo>
                <a:cubicBezTo>
                  <a:pt x="3330" y="3670"/>
                  <a:pt x="3317" y="3637"/>
                  <a:pt x="3293" y="3629"/>
                </a:cubicBezTo>
                <a:cubicBezTo>
                  <a:pt x="3215" y="3592"/>
                  <a:pt x="3137" y="3551"/>
                  <a:pt x="3067" y="3510"/>
                </a:cubicBezTo>
                <a:cubicBezTo>
                  <a:pt x="3059" y="3505"/>
                  <a:pt x="3051" y="3503"/>
                  <a:pt x="3042" y="3503"/>
                </a:cubicBezTo>
                <a:close/>
                <a:moveTo>
                  <a:pt x="9246" y="3547"/>
                </a:moveTo>
                <a:cubicBezTo>
                  <a:pt x="9240" y="3547"/>
                  <a:pt x="9233" y="3548"/>
                  <a:pt x="9226" y="3551"/>
                </a:cubicBezTo>
                <a:cubicBezTo>
                  <a:pt x="9144" y="3580"/>
                  <a:pt x="9070" y="3613"/>
                  <a:pt x="8988" y="3637"/>
                </a:cubicBezTo>
                <a:cubicBezTo>
                  <a:pt x="8960" y="3650"/>
                  <a:pt x="8947" y="3678"/>
                  <a:pt x="8956" y="3703"/>
                </a:cubicBezTo>
                <a:cubicBezTo>
                  <a:pt x="8960" y="3727"/>
                  <a:pt x="8980" y="3740"/>
                  <a:pt x="9001" y="3740"/>
                </a:cubicBezTo>
                <a:cubicBezTo>
                  <a:pt x="9009" y="3740"/>
                  <a:pt x="9013" y="3740"/>
                  <a:pt x="9021" y="3736"/>
                </a:cubicBezTo>
                <a:cubicBezTo>
                  <a:pt x="9103" y="3711"/>
                  <a:pt x="9181" y="3678"/>
                  <a:pt x="9263" y="3650"/>
                </a:cubicBezTo>
                <a:cubicBezTo>
                  <a:pt x="9288" y="3637"/>
                  <a:pt x="9304" y="3609"/>
                  <a:pt x="9296" y="3580"/>
                </a:cubicBezTo>
                <a:cubicBezTo>
                  <a:pt x="9286" y="3561"/>
                  <a:pt x="9267" y="3547"/>
                  <a:pt x="9246" y="3547"/>
                </a:cubicBezTo>
                <a:close/>
                <a:moveTo>
                  <a:pt x="8760" y="3721"/>
                </a:moveTo>
                <a:cubicBezTo>
                  <a:pt x="8755" y="3721"/>
                  <a:pt x="8751" y="3722"/>
                  <a:pt x="8746" y="3723"/>
                </a:cubicBezTo>
                <a:lnTo>
                  <a:pt x="8500" y="3801"/>
                </a:lnTo>
                <a:cubicBezTo>
                  <a:pt x="8468" y="3805"/>
                  <a:pt x="8451" y="3838"/>
                  <a:pt x="8464" y="3863"/>
                </a:cubicBezTo>
                <a:cubicBezTo>
                  <a:pt x="8476" y="3883"/>
                  <a:pt x="8496" y="3900"/>
                  <a:pt x="8517" y="3900"/>
                </a:cubicBezTo>
                <a:lnTo>
                  <a:pt x="8537" y="3900"/>
                </a:lnTo>
                <a:lnTo>
                  <a:pt x="8779" y="3822"/>
                </a:lnTo>
                <a:cubicBezTo>
                  <a:pt x="8808" y="3814"/>
                  <a:pt x="8824" y="3781"/>
                  <a:pt x="8812" y="3756"/>
                </a:cubicBezTo>
                <a:cubicBezTo>
                  <a:pt x="8805" y="3736"/>
                  <a:pt x="8782" y="3721"/>
                  <a:pt x="8760" y="3721"/>
                </a:cubicBezTo>
                <a:close/>
                <a:moveTo>
                  <a:pt x="3493" y="3733"/>
                </a:moveTo>
                <a:cubicBezTo>
                  <a:pt x="3472" y="3733"/>
                  <a:pt x="3454" y="3742"/>
                  <a:pt x="3444" y="3760"/>
                </a:cubicBezTo>
                <a:cubicBezTo>
                  <a:pt x="3436" y="3789"/>
                  <a:pt x="3444" y="3818"/>
                  <a:pt x="3473" y="3830"/>
                </a:cubicBezTo>
                <a:cubicBezTo>
                  <a:pt x="3555" y="3863"/>
                  <a:pt x="3629" y="3896"/>
                  <a:pt x="3711" y="3924"/>
                </a:cubicBezTo>
                <a:cubicBezTo>
                  <a:pt x="3723" y="3932"/>
                  <a:pt x="3727" y="3932"/>
                  <a:pt x="3731" y="3932"/>
                </a:cubicBezTo>
                <a:cubicBezTo>
                  <a:pt x="3752" y="3932"/>
                  <a:pt x="3772" y="3916"/>
                  <a:pt x="3781" y="3900"/>
                </a:cubicBezTo>
                <a:cubicBezTo>
                  <a:pt x="3789" y="3875"/>
                  <a:pt x="3772" y="3842"/>
                  <a:pt x="3748" y="3834"/>
                </a:cubicBezTo>
                <a:cubicBezTo>
                  <a:pt x="3666" y="3801"/>
                  <a:pt x="3588" y="3773"/>
                  <a:pt x="3514" y="3736"/>
                </a:cubicBezTo>
                <a:cubicBezTo>
                  <a:pt x="3507" y="3734"/>
                  <a:pt x="3500" y="3733"/>
                  <a:pt x="3493" y="3733"/>
                </a:cubicBezTo>
                <a:close/>
                <a:moveTo>
                  <a:pt x="8261" y="3869"/>
                </a:moveTo>
                <a:cubicBezTo>
                  <a:pt x="8256" y="3869"/>
                  <a:pt x="8251" y="3870"/>
                  <a:pt x="8246" y="3871"/>
                </a:cubicBezTo>
                <a:cubicBezTo>
                  <a:pt x="8168" y="3896"/>
                  <a:pt x="8086" y="3916"/>
                  <a:pt x="8004" y="3937"/>
                </a:cubicBezTo>
                <a:cubicBezTo>
                  <a:pt x="7976" y="3941"/>
                  <a:pt x="7959" y="3973"/>
                  <a:pt x="7967" y="3998"/>
                </a:cubicBezTo>
                <a:cubicBezTo>
                  <a:pt x="7971" y="4023"/>
                  <a:pt x="7996" y="4039"/>
                  <a:pt x="8017" y="4039"/>
                </a:cubicBezTo>
                <a:cubicBezTo>
                  <a:pt x="8025" y="4039"/>
                  <a:pt x="8029" y="4039"/>
                  <a:pt x="8025" y="4035"/>
                </a:cubicBezTo>
                <a:cubicBezTo>
                  <a:pt x="8111" y="4014"/>
                  <a:pt x="8193" y="3986"/>
                  <a:pt x="8275" y="3965"/>
                </a:cubicBezTo>
                <a:cubicBezTo>
                  <a:pt x="8299" y="3961"/>
                  <a:pt x="8316" y="3932"/>
                  <a:pt x="8312" y="3904"/>
                </a:cubicBezTo>
                <a:cubicBezTo>
                  <a:pt x="8305" y="3884"/>
                  <a:pt x="8284" y="3869"/>
                  <a:pt x="8261" y="3869"/>
                </a:cubicBezTo>
                <a:close/>
                <a:moveTo>
                  <a:pt x="3974" y="3912"/>
                </a:moveTo>
                <a:cubicBezTo>
                  <a:pt x="3953" y="3912"/>
                  <a:pt x="3935" y="3926"/>
                  <a:pt x="3928" y="3945"/>
                </a:cubicBezTo>
                <a:cubicBezTo>
                  <a:pt x="3916" y="3978"/>
                  <a:pt x="3932" y="4002"/>
                  <a:pt x="3957" y="4014"/>
                </a:cubicBezTo>
                <a:lnTo>
                  <a:pt x="4203" y="4088"/>
                </a:lnTo>
                <a:lnTo>
                  <a:pt x="4219" y="4088"/>
                </a:lnTo>
                <a:cubicBezTo>
                  <a:pt x="4244" y="4088"/>
                  <a:pt x="4265" y="4072"/>
                  <a:pt x="4273" y="4055"/>
                </a:cubicBezTo>
                <a:cubicBezTo>
                  <a:pt x="4277" y="4027"/>
                  <a:pt x="4260" y="4002"/>
                  <a:pt x="4236" y="3994"/>
                </a:cubicBezTo>
                <a:cubicBezTo>
                  <a:pt x="4158" y="3965"/>
                  <a:pt x="4076" y="3941"/>
                  <a:pt x="3994" y="3916"/>
                </a:cubicBezTo>
                <a:cubicBezTo>
                  <a:pt x="3987" y="3913"/>
                  <a:pt x="3981" y="3912"/>
                  <a:pt x="3974" y="3912"/>
                </a:cubicBezTo>
                <a:close/>
                <a:moveTo>
                  <a:pt x="7776" y="3996"/>
                </a:moveTo>
                <a:cubicBezTo>
                  <a:pt x="7771" y="3996"/>
                  <a:pt x="7767" y="3997"/>
                  <a:pt x="7762" y="3998"/>
                </a:cubicBezTo>
                <a:cubicBezTo>
                  <a:pt x="7680" y="4010"/>
                  <a:pt x="7594" y="4035"/>
                  <a:pt x="7512" y="4047"/>
                </a:cubicBezTo>
                <a:cubicBezTo>
                  <a:pt x="7479" y="4055"/>
                  <a:pt x="7463" y="4084"/>
                  <a:pt x="7471" y="4109"/>
                </a:cubicBezTo>
                <a:cubicBezTo>
                  <a:pt x="7475" y="4138"/>
                  <a:pt x="7496" y="4150"/>
                  <a:pt x="7520" y="4150"/>
                </a:cubicBezTo>
                <a:lnTo>
                  <a:pt x="7533" y="4150"/>
                </a:lnTo>
                <a:cubicBezTo>
                  <a:pt x="7615" y="4138"/>
                  <a:pt x="7701" y="4121"/>
                  <a:pt x="7783" y="4101"/>
                </a:cubicBezTo>
                <a:cubicBezTo>
                  <a:pt x="7812" y="4092"/>
                  <a:pt x="7828" y="4064"/>
                  <a:pt x="7824" y="4039"/>
                </a:cubicBezTo>
                <a:cubicBezTo>
                  <a:pt x="7820" y="4012"/>
                  <a:pt x="7797" y="3996"/>
                  <a:pt x="7776" y="3996"/>
                </a:cubicBezTo>
                <a:close/>
                <a:moveTo>
                  <a:pt x="4469" y="4050"/>
                </a:moveTo>
                <a:cubicBezTo>
                  <a:pt x="4445" y="4050"/>
                  <a:pt x="4424" y="4067"/>
                  <a:pt x="4420" y="4088"/>
                </a:cubicBezTo>
                <a:cubicBezTo>
                  <a:pt x="4408" y="4113"/>
                  <a:pt x="4429" y="4146"/>
                  <a:pt x="4453" y="4150"/>
                </a:cubicBezTo>
                <a:cubicBezTo>
                  <a:pt x="4539" y="4170"/>
                  <a:pt x="4625" y="4191"/>
                  <a:pt x="4707" y="4207"/>
                </a:cubicBezTo>
                <a:lnTo>
                  <a:pt x="4716" y="4207"/>
                </a:lnTo>
                <a:cubicBezTo>
                  <a:pt x="4744" y="4207"/>
                  <a:pt x="4761" y="4191"/>
                  <a:pt x="4769" y="4166"/>
                </a:cubicBezTo>
                <a:cubicBezTo>
                  <a:pt x="4773" y="4133"/>
                  <a:pt x="4753" y="4109"/>
                  <a:pt x="4728" y="4105"/>
                </a:cubicBezTo>
                <a:cubicBezTo>
                  <a:pt x="4646" y="4088"/>
                  <a:pt x="4564" y="4072"/>
                  <a:pt x="4482" y="4051"/>
                </a:cubicBezTo>
                <a:cubicBezTo>
                  <a:pt x="4478" y="4050"/>
                  <a:pt x="4473" y="4050"/>
                  <a:pt x="4469" y="4050"/>
                </a:cubicBezTo>
                <a:close/>
                <a:moveTo>
                  <a:pt x="7265" y="4088"/>
                </a:moveTo>
                <a:cubicBezTo>
                  <a:pt x="7263" y="4088"/>
                  <a:pt x="7260" y="4088"/>
                  <a:pt x="7258" y="4088"/>
                </a:cubicBezTo>
                <a:cubicBezTo>
                  <a:pt x="7176" y="4105"/>
                  <a:pt x="7090" y="4121"/>
                  <a:pt x="7008" y="4129"/>
                </a:cubicBezTo>
                <a:cubicBezTo>
                  <a:pt x="6979" y="4129"/>
                  <a:pt x="6959" y="4162"/>
                  <a:pt x="6963" y="4187"/>
                </a:cubicBezTo>
                <a:cubicBezTo>
                  <a:pt x="6967" y="4211"/>
                  <a:pt x="6987" y="4232"/>
                  <a:pt x="7012" y="4232"/>
                </a:cubicBezTo>
                <a:lnTo>
                  <a:pt x="7024" y="4232"/>
                </a:lnTo>
                <a:cubicBezTo>
                  <a:pt x="7110" y="4220"/>
                  <a:pt x="7196" y="4207"/>
                  <a:pt x="7278" y="4191"/>
                </a:cubicBezTo>
                <a:cubicBezTo>
                  <a:pt x="7307" y="4187"/>
                  <a:pt x="7328" y="4158"/>
                  <a:pt x="7319" y="4129"/>
                </a:cubicBezTo>
                <a:cubicBezTo>
                  <a:pt x="7316" y="4107"/>
                  <a:pt x="7291" y="4088"/>
                  <a:pt x="7265" y="4088"/>
                </a:cubicBezTo>
                <a:close/>
                <a:moveTo>
                  <a:pt x="4967" y="4156"/>
                </a:moveTo>
                <a:cubicBezTo>
                  <a:pt x="4946" y="4156"/>
                  <a:pt x="4928" y="4174"/>
                  <a:pt x="4921" y="4195"/>
                </a:cubicBezTo>
                <a:cubicBezTo>
                  <a:pt x="4917" y="4224"/>
                  <a:pt x="4937" y="4248"/>
                  <a:pt x="4962" y="4252"/>
                </a:cubicBezTo>
                <a:cubicBezTo>
                  <a:pt x="5052" y="4265"/>
                  <a:pt x="5130" y="4273"/>
                  <a:pt x="5220" y="4285"/>
                </a:cubicBezTo>
                <a:lnTo>
                  <a:pt x="5224" y="4285"/>
                </a:lnTo>
                <a:cubicBezTo>
                  <a:pt x="5249" y="4285"/>
                  <a:pt x="5273" y="4265"/>
                  <a:pt x="5273" y="4244"/>
                </a:cubicBezTo>
                <a:cubicBezTo>
                  <a:pt x="5273" y="4211"/>
                  <a:pt x="5257" y="4191"/>
                  <a:pt x="5228" y="4187"/>
                </a:cubicBezTo>
                <a:cubicBezTo>
                  <a:pt x="5146" y="4174"/>
                  <a:pt x="5060" y="4166"/>
                  <a:pt x="4978" y="4158"/>
                </a:cubicBezTo>
                <a:cubicBezTo>
                  <a:pt x="4974" y="4157"/>
                  <a:pt x="4971" y="4156"/>
                  <a:pt x="4967" y="4156"/>
                </a:cubicBezTo>
                <a:close/>
                <a:moveTo>
                  <a:pt x="6758" y="4161"/>
                </a:moveTo>
                <a:cubicBezTo>
                  <a:pt x="6755" y="4161"/>
                  <a:pt x="6752" y="4162"/>
                  <a:pt x="6749" y="4162"/>
                </a:cubicBezTo>
                <a:cubicBezTo>
                  <a:pt x="6667" y="4170"/>
                  <a:pt x="6581" y="4183"/>
                  <a:pt x="6499" y="4187"/>
                </a:cubicBezTo>
                <a:cubicBezTo>
                  <a:pt x="6475" y="4191"/>
                  <a:pt x="6454" y="4211"/>
                  <a:pt x="6454" y="4244"/>
                </a:cubicBezTo>
                <a:cubicBezTo>
                  <a:pt x="6454" y="4269"/>
                  <a:pt x="6479" y="4289"/>
                  <a:pt x="6503" y="4289"/>
                </a:cubicBezTo>
                <a:cubicBezTo>
                  <a:pt x="6594" y="4285"/>
                  <a:pt x="6680" y="4273"/>
                  <a:pt x="6762" y="4265"/>
                </a:cubicBezTo>
                <a:cubicBezTo>
                  <a:pt x="6795" y="4261"/>
                  <a:pt x="6811" y="4232"/>
                  <a:pt x="6807" y="4207"/>
                </a:cubicBezTo>
                <a:cubicBezTo>
                  <a:pt x="6803" y="4178"/>
                  <a:pt x="6783" y="4161"/>
                  <a:pt x="6758" y="4161"/>
                </a:cubicBezTo>
                <a:close/>
                <a:moveTo>
                  <a:pt x="5472" y="4201"/>
                </a:moveTo>
                <a:cubicBezTo>
                  <a:pt x="5447" y="4201"/>
                  <a:pt x="5429" y="4220"/>
                  <a:pt x="5429" y="4248"/>
                </a:cubicBezTo>
                <a:cubicBezTo>
                  <a:pt x="5425" y="4277"/>
                  <a:pt x="5446" y="4306"/>
                  <a:pt x="5474" y="4306"/>
                </a:cubicBezTo>
                <a:cubicBezTo>
                  <a:pt x="5564" y="4310"/>
                  <a:pt x="5651" y="4314"/>
                  <a:pt x="5737" y="4314"/>
                </a:cubicBezTo>
                <a:cubicBezTo>
                  <a:pt x="5761" y="4314"/>
                  <a:pt x="5786" y="4293"/>
                  <a:pt x="5794" y="4265"/>
                </a:cubicBezTo>
                <a:cubicBezTo>
                  <a:pt x="5794" y="4240"/>
                  <a:pt x="5774" y="4211"/>
                  <a:pt x="5741" y="4211"/>
                </a:cubicBezTo>
                <a:cubicBezTo>
                  <a:pt x="5655" y="4211"/>
                  <a:pt x="5569" y="4207"/>
                  <a:pt x="5487" y="4203"/>
                </a:cubicBezTo>
                <a:cubicBezTo>
                  <a:pt x="5482" y="4202"/>
                  <a:pt x="5477" y="4201"/>
                  <a:pt x="5472" y="4201"/>
                </a:cubicBezTo>
                <a:close/>
                <a:moveTo>
                  <a:pt x="6249" y="4203"/>
                </a:moveTo>
                <a:cubicBezTo>
                  <a:pt x="6163" y="4207"/>
                  <a:pt x="6077" y="4211"/>
                  <a:pt x="5991" y="4211"/>
                </a:cubicBezTo>
                <a:cubicBezTo>
                  <a:pt x="5962" y="4211"/>
                  <a:pt x="5942" y="4232"/>
                  <a:pt x="5942" y="4265"/>
                </a:cubicBezTo>
                <a:cubicBezTo>
                  <a:pt x="5942" y="4293"/>
                  <a:pt x="5966" y="4314"/>
                  <a:pt x="5991" y="4314"/>
                </a:cubicBezTo>
                <a:cubicBezTo>
                  <a:pt x="6081" y="4314"/>
                  <a:pt x="6167" y="4314"/>
                  <a:pt x="6253" y="4297"/>
                </a:cubicBezTo>
                <a:cubicBezTo>
                  <a:pt x="6282" y="4297"/>
                  <a:pt x="6298" y="4277"/>
                  <a:pt x="6298" y="4248"/>
                </a:cubicBezTo>
                <a:cubicBezTo>
                  <a:pt x="6298" y="4224"/>
                  <a:pt x="6274" y="4203"/>
                  <a:pt x="6249" y="4203"/>
                </a:cubicBezTo>
                <a:close/>
              </a:path>
            </a:pathLst>
          </a:cu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94" name="Google Shape;2294;p18"/>
          <p:cNvSpPr/>
          <p:nvPr/>
        </p:nvSpPr>
        <p:spPr>
          <a:xfrm rot="10800000">
            <a:off x="-43196" y="-34379"/>
            <a:ext cx="5674909" cy="4127315"/>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2295" name="Google Shape;2295;p18"/>
          <p:cNvSpPr/>
          <p:nvPr/>
        </p:nvSpPr>
        <p:spPr>
          <a:xfrm flipH="1">
            <a:off x="3" y="4267568"/>
            <a:ext cx="3604352" cy="2621239"/>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2296" name="Google Shape;2296;p18"/>
          <p:cNvSpPr/>
          <p:nvPr/>
        </p:nvSpPr>
        <p:spPr>
          <a:xfrm rot="10800000" flipH="1">
            <a:off x="-94364" y="-49757"/>
            <a:ext cx="2622792" cy="192034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97" name="Google Shape;2297;p18"/>
          <p:cNvSpPr/>
          <p:nvPr/>
        </p:nvSpPr>
        <p:spPr>
          <a:xfrm rot="-9044995" flipH="1">
            <a:off x="2394736" y="1293"/>
            <a:ext cx="2231996" cy="1024187"/>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98" name="Google Shape;2298;p18"/>
          <p:cNvSpPr/>
          <p:nvPr/>
        </p:nvSpPr>
        <p:spPr>
          <a:xfrm>
            <a:off x="6578755" y="2761493"/>
            <a:ext cx="5674909" cy="4127315"/>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2299" name="Google Shape;2299;p18"/>
          <p:cNvSpPr/>
          <p:nvPr/>
        </p:nvSpPr>
        <p:spPr>
          <a:xfrm rot="10800000" flipH="1">
            <a:off x="8838413" y="-49879"/>
            <a:ext cx="3391240" cy="2466509"/>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2300" name="Google Shape;2300;p18"/>
          <p:cNvSpPr/>
          <p:nvPr/>
        </p:nvSpPr>
        <p:spPr>
          <a:xfrm flipH="1">
            <a:off x="9988551" y="6736287"/>
            <a:ext cx="1192139" cy="144032"/>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01" name="Google Shape;2301;p18"/>
          <p:cNvSpPr/>
          <p:nvPr/>
        </p:nvSpPr>
        <p:spPr>
          <a:xfrm flipH="1">
            <a:off x="9628408" y="4968443"/>
            <a:ext cx="2622792" cy="192034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02" name="Google Shape;2302;p18"/>
          <p:cNvSpPr/>
          <p:nvPr/>
        </p:nvSpPr>
        <p:spPr>
          <a:xfrm rot="1755005" flipH="1">
            <a:off x="7520960" y="5813551"/>
            <a:ext cx="2231996" cy="1024187"/>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pic>
        <p:nvPicPr>
          <p:cNvPr id="2303" name="Google Shape;2303;p18"/>
          <p:cNvPicPr preferRelativeResize="0"/>
          <p:nvPr/>
        </p:nvPicPr>
        <p:blipFill>
          <a:blip r:embed="rId2"/>
          <a:stretch>
            <a:fillRect/>
          </a:stretch>
        </p:blipFill>
        <p:spPr>
          <a:xfrm>
            <a:off x="-16" y="-403721"/>
            <a:ext cx="12335869" cy="7315309"/>
          </a:xfrm>
          <a:prstGeom prst="rect">
            <a:avLst/>
          </a:prstGeom>
          <a:noFill/>
          <a:ln>
            <a:noFill/>
          </a:ln>
        </p:spPr>
      </p:pic>
      <p:sp>
        <p:nvSpPr>
          <p:cNvPr id="2304" name="Google Shape;2304;p18"/>
          <p:cNvSpPr/>
          <p:nvPr/>
        </p:nvSpPr>
        <p:spPr>
          <a:xfrm>
            <a:off x="954633" y="2971936"/>
            <a:ext cx="11275047" cy="1349679"/>
          </a:xfrm>
          <a:custGeom>
            <a:avLst/>
            <a:gdLst/>
            <a:ahLst/>
            <a:cxnLst/>
            <a:rect l="l" t="t" r="r" b="b"/>
            <a:pathLst>
              <a:path w="19326" h="4314" extrusionOk="0">
                <a:moveTo>
                  <a:pt x="19018" y="0"/>
                </a:moveTo>
                <a:cubicBezTo>
                  <a:pt x="18985" y="0"/>
                  <a:pt x="18965" y="21"/>
                  <a:pt x="18965" y="49"/>
                </a:cubicBezTo>
                <a:cubicBezTo>
                  <a:pt x="18965" y="82"/>
                  <a:pt x="18994" y="103"/>
                  <a:pt x="19018" y="103"/>
                </a:cubicBezTo>
                <a:lnTo>
                  <a:pt x="19273" y="103"/>
                </a:lnTo>
                <a:cubicBezTo>
                  <a:pt x="19301" y="103"/>
                  <a:pt x="19326" y="78"/>
                  <a:pt x="19326" y="49"/>
                </a:cubicBezTo>
                <a:cubicBezTo>
                  <a:pt x="19326" y="25"/>
                  <a:pt x="19305" y="0"/>
                  <a:pt x="19273" y="0"/>
                </a:cubicBezTo>
                <a:close/>
                <a:moveTo>
                  <a:pt x="18756" y="4"/>
                </a:moveTo>
                <a:cubicBezTo>
                  <a:pt x="18670" y="8"/>
                  <a:pt x="18588" y="16"/>
                  <a:pt x="18502" y="21"/>
                </a:cubicBezTo>
                <a:cubicBezTo>
                  <a:pt x="18473" y="25"/>
                  <a:pt x="18452" y="45"/>
                  <a:pt x="18452" y="78"/>
                </a:cubicBezTo>
                <a:cubicBezTo>
                  <a:pt x="18452" y="103"/>
                  <a:pt x="18481" y="123"/>
                  <a:pt x="18506" y="123"/>
                </a:cubicBezTo>
                <a:cubicBezTo>
                  <a:pt x="18592" y="119"/>
                  <a:pt x="18678" y="111"/>
                  <a:pt x="18756" y="107"/>
                </a:cubicBezTo>
                <a:cubicBezTo>
                  <a:pt x="18789" y="107"/>
                  <a:pt x="18809" y="86"/>
                  <a:pt x="18809" y="57"/>
                </a:cubicBezTo>
                <a:cubicBezTo>
                  <a:pt x="18809" y="25"/>
                  <a:pt x="18780" y="4"/>
                  <a:pt x="18756" y="4"/>
                </a:cubicBezTo>
                <a:close/>
                <a:moveTo>
                  <a:pt x="18254" y="41"/>
                </a:moveTo>
                <a:cubicBezTo>
                  <a:pt x="18252" y="41"/>
                  <a:pt x="18250" y="41"/>
                  <a:pt x="18247" y="41"/>
                </a:cubicBezTo>
                <a:cubicBezTo>
                  <a:pt x="18161" y="45"/>
                  <a:pt x="18079" y="57"/>
                  <a:pt x="17993" y="66"/>
                </a:cubicBezTo>
                <a:cubicBezTo>
                  <a:pt x="17960" y="70"/>
                  <a:pt x="17940" y="98"/>
                  <a:pt x="17948" y="123"/>
                </a:cubicBezTo>
                <a:cubicBezTo>
                  <a:pt x="17952" y="148"/>
                  <a:pt x="17973" y="168"/>
                  <a:pt x="17997" y="168"/>
                </a:cubicBezTo>
                <a:lnTo>
                  <a:pt x="18010" y="168"/>
                </a:lnTo>
                <a:cubicBezTo>
                  <a:pt x="18092" y="160"/>
                  <a:pt x="18174" y="152"/>
                  <a:pt x="18260" y="144"/>
                </a:cubicBezTo>
                <a:cubicBezTo>
                  <a:pt x="18284" y="140"/>
                  <a:pt x="18305" y="111"/>
                  <a:pt x="18305" y="86"/>
                </a:cubicBezTo>
                <a:cubicBezTo>
                  <a:pt x="18301" y="63"/>
                  <a:pt x="18280" y="41"/>
                  <a:pt x="18254" y="41"/>
                </a:cubicBezTo>
                <a:close/>
                <a:moveTo>
                  <a:pt x="17747" y="101"/>
                </a:moveTo>
                <a:cubicBezTo>
                  <a:pt x="17743" y="101"/>
                  <a:pt x="17739" y="102"/>
                  <a:pt x="17735" y="103"/>
                </a:cubicBezTo>
                <a:cubicBezTo>
                  <a:pt x="17649" y="119"/>
                  <a:pt x="17563" y="127"/>
                  <a:pt x="17481" y="144"/>
                </a:cubicBezTo>
                <a:cubicBezTo>
                  <a:pt x="17456" y="144"/>
                  <a:pt x="17435" y="172"/>
                  <a:pt x="17440" y="201"/>
                </a:cubicBezTo>
                <a:cubicBezTo>
                  <a:pt x="17444" y="226"/>
                  <a:pt x="17464" y="242"/>
                  <a:pt x="17489" y="242"/>
                </a:cubicBezTo>
                <a:cubicBezTo>
                  <a:pt x="17489" y="242"/>
                  <a:pt x="17497" y="242"/>
                  <a:pt x="17497" y="246"/>
                </a:cubicBezTo>
                <a:cubicBezTo>
                  <a:pt x="17579" y="230"/>
                  <a:pt x="17665" y="213"/>
                  <a:pt x="17747" y="205"/>
                </a:cubicBezTo>
                <a:cubicBezTo>
                  <a:pt x="17776" y="205"/>
                  <a:pt x="17796" y="172"/>
                  <a:pt x="17792" y="148"/>
                </a:cubicBezTo>
                <a:cubicBezTo>
                  <a:pt x="17792" y="123"/>
                  <a:pt x="17774" y="101"/>
                  <a:pt x="17747" y="101"/>
                </a:cubicBezTo>
                <a:close/>
                <a:moveTo>
                  <a:pt x="17238" y="183"/>
                </a:moveTo>
                <a:cubicBezTo>
                  <a:pt x="17234" y="183"/>
                  <a:pt x="17230" y="184"/>
                  <a:pt x="17226" y="185"/>
                </a:cubicBezTo>
                <a:cubicBezTo>
                  <a:pt x="17144" y="201"/>
                  <a:pt x="17058" y="222"/>
                  <a:pt x="16976" y="234"/>
                </a:cubicBezTo>
                <a:cubicBezTo>
                  <a:pt x="16948" y="238"/>
                  <a:pt x="16931" y="271"/>
                  <a:pt x="16935" y="295"/>
                </a:cubicBezTo>
                <a:cubicBezTo>
                  <a:pt x="16943" y="324"/>
                  <a:pt x="16964" y="336"/>
                  <a:pt x="16989" y="336"/>
                </a:cubicBezTo>
                <a:lnTo>
                  <a:pt x="16997" y="336"/>
                </a:lnTo>
                <a:cubicBezTo>
                  <a:pt x="17079" y="316"/>
                  <a:pt x="17169" y="304"/>
                  <a:pt x="17251" y="287"/>
                </a:cubicBezTo>
                <a:cubicBezTo>
                  <a:pt x="17276" y="283"/>
                  <a:pt x="17296" y="250"/>
                  <a:pt x="17292" y="226"/>
                </a:cubicBezTo>
                <a:cubicBezTo>
                  <a:pt x="17285" y="204"/>
                  <a:pt x="17262" y="183"/>
                  <a:pt x="17238" y="183"/>
                </a:cubicBezTo>
                <a:close/>
                <a:moveTo>
                  <a:pt x="58" y="84"/>
                </a:moveTo>
                <a:cubicBezTo>
                  <a:pt x="53" y="84"/>
                  <a:pt x="47" y="85"/>
                  <a:pt x="41" y="86"/>
                </a:cubicBezTo>
                <a:cubicBezTo>
                  <a:pt x="16" y="98"/>
                  <a:pt x="0" y="127"/>
                  <a:pt x="12" y="152"/>
                </a:cubicBezTo>
                <a:cubicBezTo>
                  <a:pt x="12" y="160"/>
                  <a:pt x="49" y="246"/>
                  <a:pt x="115" y="394"/>
                </a:cubicBezTo>
                <a:cubicBezTo>
                  <a:pt x="123" y="414"/>
                  <a:pt x="139" y="427"/>
                  <a:pt x="160" y="427"/>
                </a:cubicBezTo>
                <a:cubicBezTo>
                  <a:pt x="164" y="427"/>
                  <a:pt x="172" y="427"/>
                  <a:pt x="180" y="418"/>
                </a:cubicBezTo>
                <a:cubicBezTo>
                  <a:pt x="205" y="410"/>
                  <a:pt x="217" y="377"/>
                  <a:pt x="205" y="353"/>
                </a:cubicBezTo>
                <a:cubicBezTo>
                  <a:pt x="139" y="205"/>
                  <a:pt x="111" y="119"/>
                  <a:pt x="111" y="119"/>
                </a:cubicBezTo>
                <a:cubicBezTo>
                  <a:pt x="101" y="96"/>
                  <a:pt x="81" y="84"/>
                  <a:pt x="58" y="84"/>
                </a:cubicBezTo>
                <a:close/>
                <a:moveTo>
                  <a:pt x="16730" y="295"/>
                </a:moveTo>
                <a:cubicBezTo>
                  <a:pt x="16727" y="295"/>
                  <a:pt x="16725" y="295"/>
                  <a:pt x="16722" y="295"/>
                </a:cubicBezTo>
                <a:cubicBezTo>
                  <a:pt x="16636" y="316"/>
                  <a:pt x="16554" y="336"/>
                  <a:pt x="16472" y="357"/>
                </a:cubicBezTo>
                <a:cubicBezTo>
                  <a:pt x="16443" y="365"/>
                  <a:pt x="16431" y="394"/>
                  <a:pt x="16435" y="418"/>
                </a:cubicBezTo>
                <a:cubicBezTo>
                  <a:pt x="16443" y="439"/>
                  <a:pt x="16464" y="455"/>
                  <a:pt x="16484" y="455"/>
                </a:cubicBezTo>
                <a:lnTo>
                  <a:pt x="16501" y="455"/>
                </a:lnTo>
                <a:lnTo>
                  <a:pt x="16747" y="394"/>
                </a:lnTo>
                <a:cubicBezTo>
                  <a:pt x="16771" y="390"/>
                  <a:pt x="16788" y="357"/>
                  <a:pt x="16784" y="332"/>
                </a:cubicBezTo>
                <a:cubicBezTo>
                  <a:pt x="16780" y="310"/>
                  <a:pt x="16753" y="295"/>
                  <a:pt x="16730" y="295"/>
                </a:cubicBezTo>
                <a:close/>
                <a:moveTo>
                  <a:pt x="16241" y="423"/>
                </a:moveTo>
                <a:cubicBezTo>
                  <a:pt x="16236" y="423"/>
                  <a:pt x="16231" y="424"/>
                  <a:pt x="16226" y="427"/>
                </a:cubicBezTo>
                <a:cubicBezTo>
                  <a:pt x="16144" y="447"/>
                  <a:pt x="16062" y="472"/>
                  <a:pt x="15980" y="496"/>
                </a:cubicBezTo>
                <a:cubicBezTo>
                  <a:pt x="15947" y="509"/>
                  <a:pt x="15931" y="537"/>
                  <a:pt x="15943" y="562"/>
                </a:cubicBezTo>
                <a:cubicBezTo>
                  <a:pt x="15951" y="582"/>
                  <a:pt x="15972" y="599"/>
                  <a:pt x="15992" y="599"/>
                </a:cubicBezTo>
                <a:cubicBezTo>
                  <a:pt x="16000" y="599"/>
                  <a:pt x="16004" y="595"/>
                  <a:pt x="16004" y="595"/>
                </a:cubicBezTo>
                <a:cubicBezTo>
                  <a:pt x="16086" y="570"/>
                  <a:pt x="16168" y="550"/>
                  <a:pt x="16250" y="521"/>
                </a:cubicBezTo>
                <a:cubicBezTo>
                  <a:pt x="16275" y="517"/>
                  <a:pt x="16296" y="488"/>
                  <a:pt x="16287" y="459"/>
                </a:cubicBezTo>
                <a:cubicBezTo>
                  <a:pt x="16281" y="440"/>
                  <a:pt x="16261" y="423"/>
                  <a:pt x="16241" y="423"/>
                </a:cubicBezTo>
                <a:close/>
                <a:moveTo>
                  <a:pt x="15751" y="570"/>
                </a:moveTo>
                <a:cubicBezTo>
                  <a:pt x="15745" y="570"/>
                  <a:pt x="15740" y="571"/>
                  <a:pt x="15734" y="574"/>
                </a:cubicBezTo>
                <a:cubicBezTo>
                  <a:pt x="15656" y="599"/>
                  <a:pt x="15574" y="623"/>
                  <a:pt x="15492" y="656"/>
                </a:cubicBezTo>
                <a:cubicBezTo>
                  <a:pt x="15467" y="664"/>
                  <a:pt x="15451" y="697"/>
                  <a:pt x="15459" y="722"/>
                </a:cubicBezTo>
                <a:cubicBezTo>
                  <a:pt x="15467" y="742"/>
                  <a:pt x="15488" y="759"/>
                  <a:pt x="15508" y="759"/>
                </a:cubicBezTo>
                <a:cubicBezTo>
                  <a:pt x="15516" y="759"/>
                  <a:pt x="15521" y="759"/>
                  <a:pt x="15529" y="755"/>
                </a:cubicBezTo>
                <a:cubicBezTo>
                  <a:pt x="15603" y="726"/>
                  <a:pt x="15685" y="697"/>
                  <a:pt x="15767" y="673"/>
                </a:cubicBezTo>
                <a:cubicBezTo>
                  <a:pt x="15795" y="660"/>
                  <a:pt x="15808" y="632"/>
                  <a:pt x="15799" y="603"/>
                </a:cubicBezTo>
                <a:cubicBezTo>
                  <a:pt x="15790" y="584"/>
                  <a:pt x="15771" y="570"/>
                  <a:pt x="15751" y="570"/>
                </a:cubicBezTo>
                <a:close/>
                <a:moveTo>
                  <a:pt x="266" y="558"/>
                </a:moveTo>
                <a:cubicBezTo>
                  <a:pt x="258" y="558"/>
                  <a:pt x="249" y="559"/>
                  <a:pt x="242" y="562"/>
                </a:cubicBezTo>
                <a:cubicBezTo>
                  <a:pt x="217" y="574"/>
                  <a:pt x="213" y="603"/>
                  <a:pt x="221" y="632"/>
                </a:cubicBezTo>
                <a:lnTo>
                  <a:pt x="344" y="861"/>
                </a:lnTo>
                <a:cubicBezTo>
                  <a:pt x="357" y="878"/>
                  <a:pt x="369" y="886"/>
                  <a:pt x="390" y="886"/>
                </a:cubicBezTo>
                <a:cubicBezTo>
                  <a:pt x="402" y="886"/>
                  <a:pt x="406" y="882"/>
                  <a:pt x="406" y="882"/>
                </a:cubicBezTo>
                <a:cubicBezTo>
                  <a:pt x="431" y="865"/>
                  <a:pt x="443" y="837"/>
                  <a:pt x="426" y="808"/>
                </a:cubicBezTo>
                <a:cubicBezTo>
                  <a:pt x="385" y="734"/>
                  <a:pt x="344" y="660"/>
                  <a:pt x="308" y="582"/>
                </a:cubicBezTo>
                <a:cubicBezTo>
                  <a:pt x="302" y="565"/>
                  <a:pt x="284" y="558"/>
                  <a:pt x="266" y="558"/>
                </a:cubicBezTo>
                <a:close/>
                <a:moveTo>
                  <a:pt x="15269" y="744"/>
                </a:moveTo>
                <a:cubicBezTo>
                  <a:pt x="15264" y="744"/>
                  <a:pt x="15259" y="745"/>
                  <a:pt x="15254" y="746"/>
                </a:cubicBezTo>
                <a:cubicBezTo>
                  <a:pt x="15172" y="779"/>
                  <a:pt x="15098" y="808"/>
                  <a:pt x="15016" y="841"/>
                </a:cubicBezTo>
                <a:cubicBezTo>
                  <a:pt x="14987" y="849"/>
                  <a:pt x="14975" y="882"/>
                  <a:pt x="14983" y="906"/>
                </a:cubicBezTo>
                <a:cubicBezTo>
                  <a:pt x="14987" y="927"/>
                  <a:pt x="15008" y="939"/>
                  <a:pt x="15028" y="939"/>
                </a:cubicBezTo>
                <a:cubicBezTo>
                  <a:pt x="15034" y="939"/>
                  <a:pt x="15038" y="935"/>
                  <a:pt x="15042" y="935"/>
                </a:cubicBezTo>
                <a:cubicBezTo>
                  <a:pt x="15044" y="935"/>
                  <a:pt x="15046" y="936"/>
                  <a:pt x="15049" y="939"/>
                </a:cubicBezTo>
                <a:cubicBezTo>
                  <a:pt x="15131" y="906"/>
                  <a:pt x="15209" y="878"/>
                  <a:pt x="15291" y="845"/>
                </a:cubicBezTo>
                <a:cubicBezTo>
                  <a:pt x="15316" y="837"/>
                  <a:pt x="15332" y="804"/>
                  <a:pt x="15324" y="779"/>
                </a:cubicBezTo>
                <a:cubicBezTo>
                  <a:pt x="15314" y="759"/>
                  <a:pt x="15292" y="744"/>
                  <a:pt x="15269" y="744"/>
                </a:cubicBezTo>
                <a:close/>
                <a:moveTo>
                  <a:pt x="14790" y="934"/>
                </a:moveTo>
                <a:cubicBezTo>
                  <a:pt x="14784" y="934"/>
                  <a:pt x="14777" y="936"/>
                  <a:pt x="14770" y="939"/>
                </a:cubicBezTo>
                <a:cubicBezTo>
                  <a:pt x="14692" y="968"/>
                  <a:pt x="14610" y="997"/>
                  <a:pt x="14532" y="1033"/>
                </a:cubicBezTo>
                <a:cubicBezTo>
                  <a:pt x="14508" y="1046"/>
                  <a:pt x="14495" y="1074"/>
                  <a:pt x="14508" y="1099"/>
                </a:cubicBezTo>
                <a:cubicBezTo>
                  <a:pt x="14512" y="1120"/>
                  <a:pt x="14532" y="1132"/>
                  <a:pt x="14553" y="1132"/>
                </a:cubicBezTo>
                <a:cubicBezTo>
                  <a:pt x="14565" y="1132"/>
                  <a:pt x="14569" y="1128"/>
                  <a:pt x="14573" y="1128"/>
                </a:cubicBezTo>
                <a:cubicBezTo>
                  <a:pt x="14651" y="1095"/>
                  <a:pt x="14733" y="1062"/>
                  <a:pt x="14811" y="1029"/>
                </a:cubicBezTo>
                <a:cubicBezTo>
                  <a:pt x="14836" y="1021"/>
                  <a:pt x="14844" y="988"/>
                  <a:pt x="14836" y="964"/>
                </a:cubicBezTo>
                <a:cubicBezTo>
                  <a:pt x="14827" y="946"/>
                  <a:pt x="14809" y="934"/>
                  <a:pt x="14790" y="934"/>
                </a:cubicBezTo>
                <a:close/>
                <a:moveTo>
                  <a:pt x="514" y="1001"/>
                </a:moveTo>
                <a:cubicBezTo>
                  <a:pt x="505" y="1001"/>
                  <a:pt x="496" y="1004"/>
                  <a:pt x="488" y="1009"/>
                </a:cubicBezTo>
                <a:cubicBezTo>
                  <a:pt x="467" y="1025"/>
                  <a:pt x="459" y="1054"/>
                  <a:pt x="472" y="1083"/>
                </a:cubicBezTo>
                <a:cubicBezTo>
                  <a:pt x="521" y="1152"/>
                  <a:pt x="566" y="1230"/>
                  <a:pt x="611" y="1300"/>
                </a:cubicBezTo>
                <a:cubicBezTo>
                  <a:pt x="615" y="1316"/>
                  <a:pt x="636" y="1329"/>
                  <a:pt x="652" y="1329"/>
                </a:cubicBezTo>
                <a:cubicBezTo>
                  <a:pt x="664" y="1329"/>
                  <a:pt x="672" y="1320"/>
                  <a:pt x="677" y="1312"/>
                </a:cubicBezTo>
                <a:cubicBezTo>
                  <a:pt x="705" y="1296"/>
                  <a:pt x="709" y="1267"/>
                  <a:pt x="693" y="1238"/>
                </a:cubicBezTo>
                <a:cubicBezTo>
                  <a:pt x="648" y="1169"/>
                  <a:pt x="603" y="1095"/>
                  <a:pt x="562" y="1025"/>
                </a:cubicBezTo>
                <a:cubicBezTo>
                  <a:pt x="551" y="1011"/>
                  <a:pt x="532" y="1001"/>
                  <a:pt x="514" y="1001"/>
                </a:cubicBezTo>
                <a:close/>
                <a:moveTo>
                  <a:pt x="14322" y="1133"/>
                </a:moveTo>
                <a:cubicBezTo>
                  <a:pt x="14315" y="1133"/>
                  <a:pt x="14309" y="1134"/>
                  <a:pt x="14303" y="1136"/>
                </a:cubicBezTo>
                <a:cubicBezTo>
                  <a:pt x="14221" y="1169"/>
                  <a:pt x="14143" y="1202"/>
                  <a:pt x="14065" y="1238"/>
                </a:cubicBezTo>
                <a:cubicBezTo>
                  <a:pt x="14040" y="1251"/>
                  <a:pt x="14032" y="1279"/>
                  <a:pt x="14040" y="1304"/>
                </a:cubicBezTo>
                <a:cubicBezTo>
                  <a:pt x="14053" y="1325"/>
                  <a:pt x="14065" y="1337"/>
                  <a:pt x="14085" y="1337"/>
                </a:cubicBezTo>
                <a:cubicBezTo>
                  <a:pt x="14094" y="1337"/>
                  <a:pt x="14102" y="1337"/>
                  <a:pt x="14114" y="1333"/>
                </a:cubicBezTo>
                <a:cubicBezTo>
                  <a:pt x="14188" y="1300"/>
                  <a:pt x="14266" y="1267"/>
                  <a:pt x="14344" y="1230"/>
                </a:cubicBezTo>
                <a:cubicBezTo>
                  <a:pt x="14368" y="1218"/>
                  <a:pt x="14381" y="1189"/>
                  <a:pt x="14368" y="1165"/>
                </a:cubicBezTo>
                <a:cubicBezTo>
                  <a:pt x="14362" y="1143"/>
                  <a:pt x="14342" y="1133"/>
                  <a:pt x="14322" y="1133"/>
                </a:cubicBezTo>
                <a:close/>
                <a:moveTo>
                  <a:pt x="13856" y="1344"/>
                </a:moveTo>
                <a:cubicBezTo>
                  <a:pt x="13849" y="1344"/>
                  <a:pt x="13842" y="1346"/>
                  <a:pt x="13835" y="1349"/>
                </a:cubicBezTo>
                <a:lnTo>
                  <a:pt x="13606" y="1456"/>
                </a:lnTo>
                <a:cubicBezTo>
                  <a:pt x="13581" y="1464"/>
                  <a:pt x="13569" y="1497"/>
                  <a:pt x="13581" y="1521"/>
                </a:cubicBezTo>
                <a:cubicBezTo>
                  <a:pt x="13589" y="1542"/>
                  <a:pt x="13606" y="1554"/>
                  <a:pt x="13626" y="1554"/>
                </a:cubicBezTo>
                <a:cubicBezTo>
                  <a:pt x="13630" y="1554"/>
                  <a:pt x="13642" y="1554"/>
                  <a:pt x="13647" y="1546"/>
                </a:cubicBezTo>
                <a:lnTo>
                  <a:pt x="13876" y="1439"/>
                </a:lnTo>
                <a:cubicBezTo>
                  <a:pt x="13901" y="1431"/>
                  <a:pt x="13913" y="1398"/>
                  <a:pt x="13901" y="1374"/>
                </a:cubicBezTo>
                <a:cubicBezTo>
                  <a:pt x="13895" y="1356"/>
                  <a:pt x="13876" y="1344"/>
                  <a:pt x="13856" y="1344"/>
                </a:cubicBezTo>
                <a:close/>
                <a:moveTo>
                  <a:pt x="799" y="1437"/>
                </a:moveTo>
                <a:cubicBezTo>
                  <a:pt x="790" y="1437"/>
                  <a:pt x="780" y="1439"/>
                  <a:pt x="771" y="1443"/>
                </a:cubicBezTo>
                <a:cubicBezTo>
                  <a:pt x="746" y="1460"/>
                  <a:pt x="738" y="1493"/>
                  <a:pt x="755" y="1517"/>
                </a:cubicBezTo>
                <a:cubicBezTo>
                  <a:pt x="800" y="1587"/>
                  <a:pt x="853" y="1661"/>
                  <a:pt x="902" y="1726"/>
                </a:cubicBezTo>
                <a:cubicBezTo>
                  <a:pt x="914" y="1743"/>
                  <a:pt x="931" y="1747"/>
                  <a:pt x="943" y="1747"/>
                </a:cubicBezTo>
                <a:cubicBezTo>
                  <a:pt x="955" y="1747"/>
                  <a:pt x="972" y="1747"/>
                  <a:pt x="980" y="1735"/>
                </a:cubicBezTo>
                <a:cubicBezTo>
                  <a:pt x="1001" y="1722"/>
                  <a:pt x="1005" y="1685"/>
                  <a:pt x="992" y="1665"/>
                </a:cubicBezTo>
                <a:cubicBezTo>
                  <a:pt x="939" y="1599"/>
                  <a:pt x="890" y="1530"/>
                  <a:pt x="841" y="1460"/>
                </a:cubicBezTo>
                <a:cubicBezTo>
                  <a:pt x="833" y="1444"/>
                  <a:pt x="816" y="1437"/>
                  <a:pt x="799" y="1437"/>
                </a:cubicBezTo>
                <a:close/>
                <a:moveTo>
                  <a:pt x="13388" y="1563"/>
                </a:moveTo>
                <a:cubicBezTo>
                  <a:pt x="13382" y="1563"/>
                  <a:pt x="13375" y="1564"/>
                  <a:pt x="13368" y="1566"/>
                </a:cubicBezTo>
                <a:cubicBezTo>
                  <a:pt x="13294" y="1603"/>
                  <a:pt x="13216" y="1644"/>
                  <a:pt x="13138" y="1681"/>
                </a:cubicBezTo>
                <a:cubicBezTo>
                  <a:pt x="13118" y="1689"/>
                  <a:pt x="13109" y="1722"/>
                  <a:pt x="13118" y="1747"/>
                </a:cubicBezTo>
                <a:cubicBezTo>
                  <a:pt x="13130" y="1767"/>
                  <a:pt x="13142" y="1780"/>
                  <a:pt x="13163" y="1780"/>
                </a:cubicBezTo>
                <a:cubicBezTo>
                  <a:pt x="13175" y="1780"/>
                  <a:pt x="13179" y="1780"/>
                  <a:pt x="13179" y="1772"/>
                </a:cubicBezTo>
                <a:cubicBezTo>
                  <a:pt x="13257" y="1735"/>
                  <a:pt x="13335" y="1698"/>
                  <a:pt x="13409" y="1661"/>
                </a:cubicBezTo>
                <a:cubicBezTo>
                  <a:pt x="13437" y="1648"/>
                  <a:pt x="13446" y="1620"/>
                  <a:pt x="13437" y="1595"/>
                </a:cubicBezTo>
                <a:cubicBezTo>
                  <a:pt x="13428" y="1573"/>
                  <a:pt x="13409" y="1563"/>
                  <a:pt x="13388" y="1563"/>
                </a:cubicBezTo>
                <a:close/>
                <a:moveTo>
                  <a:pt x="12933" y="1797"/>
                </a:moveTo>
                <a:cubicBezTo>
                  <a:pt x="12925" y="1797"/>
                  <a:pt x="12916" y="1799"/>
                  <a:pt x="12908" y="1804"/>
                </a:cubicBezTo>
                <a:cubicBezTo>
                  <a:pt x="12835" y="1845"/>
                  <a:pt x="12761" y="1882"/>
                  <a:pt x="12683" y="1923"/>
                </a:cubicBezTo>
                <a:cubicBezTo>
                  <a:pt x="12658" y="1931"/>
                  <a:pt x="12646" y="1964"/>
                  <a:pt x="12662" y="1989"/>
                </a:cubicBezTo>
                <a:cubicBezTo>
                  <a:pt x="12671" y="2005"/>
                  <a:pt x="12687" y="2013"/>
                  <a:pt x="12708" y="2013"/>
                </a:cubicBezTo>
                <a:cubicBezTo>
                  <a:pt x="12720" y="2013"/>
                  <a:pt x="12724" y="2009"/>
                  <a:pt x="12728" y="2009"/>
                </a:cubicBezTo>
                <a:cubicBezTo>
                  <a:pt x="12798" y="1968"/>
                  <a:pt x="12876" y="1931"/>
                  <a:pt x="12954" y="1890"/>
                </a:cubicBezTo>
                <a:cubicBezTo>
                  <a:pt x="12978" y="1882"/>
                  <a:pt x="12991" y="1849"/>
                  <a:pt x="12974" y="1825"/>
                </a:cubicBezTo>
                <a:cubicBezTo>
                  <a:pt x="12968" y="1808"/>
                  <a:pt x="12951" y="1797"/>
                  <a:pt x="12933" y="1797"/>
                </a:cubicBezTo>
                <a:close/>
                <a:moveTo>
                  <a:pt x="1107" y="1850"/>
                </a:moveTo>
                <a:cubicBezTo>
                  <a:pt x="1095" y="1850"/>
                  <a:pt x="1084" y="1854"/>
                  <a:pt x="1074" y="1862"/>
                </a:cubicBezTo>
                <a:cubicBezTo>
                  <a:pt x="1046" y="1874"/>
                  <a:pt x="1046" y="1911"/>
                  <a:pt x="1062" y="1931"/>
                </a:cubicBezTo>
                <a:cubicBezTo>
                  <a:pt x="1115" y="1997"/>
                  <a:pt x="1169" y="2067"/>
                  <a:pt x="1226" y="2132"/>
                </a:cubicBezTo>
                <a:cubicBezTo>
                  <a:pt x="1238" y="2141"/>
                  <a:pt x="1251" y="2149"/>
                  <a:pt x="1267" y="2149"/>
                </a:cubicBezTo>
                <a:cubicBezTo>
                  <a:pt x="1279" y="2149"/>
                  <a:pt x="1288" y="2149"/>
                  <a:pt x="1304" y="2136"/>
                </a:cubicBezTo>
                <a:cubicBezTo>
                  <a:pt x="1324" y="2120"/>
                  <a:pt x="1329" y="2087"/>
                  <a:pt x="1308" y="2067"/>
                </a:cubicBezTo>
                <a:cubicBezTo>
                  <a:pt x="1251" y="2005"/>
                  <a:pt x="1197" y="1936"/>
                  <a:pt x="1144" y="1870"/>
                </a:cubicBezTo>
                <a:cubicBezTo>
                  <a:pt x="1135" y="1856"/>
                  <a:pt x="1121" y="1850"/>
                  <a:pt x="1107" y="1850"/>
                </a:cubicBezTo>
                <a:close/>
                <a:moveTo>
                  <a:pt x="12482" y="2026"/>
                </a:moveTo>
                <a:cubicBezTo>
                  <a:pt x="12474" y="2026"/>
                  <a:pt x="12465" y="2029"/>
                  <a:pt x="12457" y="2034"/>
                </a:cubicBezTo>
                <a:lnTo>
                  <a:pt x="12232" y="2153"/>
                </a:lnTo>
                <a:cubicBezTo>
                  <a:pt x="12207" y="2161"/>
                  <a:pt x="12195" y="2194"/>
                  <a:pt x="12211" y="2218"/>
                </a:cubicBezTo>
                <a:cubicBezTo>
                  <a:pt x="12220" y="2235"/>
                  <a:pt x="12236" y="2243"/>
                  <a:pt x="12257" y="2243"/>
                </a:cubicBezTo>
                <a:cubicBezTo>
                  <a:pt x="12261" y="2243"/>
                  <a:pt x="12273" y="2243"/>
                  <a:pt x="12277" y="2239"/>
                </a:cubicBezTo>
                <a:lnTo>
                  <a:pt x="12503" y="2120"/>
                </a:lnTo>
                <a:cubicBezTo>
                  <a:pt x="12527" y="2112"/>
                  <a:pt x="12539" y="2079"/>
                  <a:pt x="12523" y="2054"/>
                </a:cubicBezTo>
                <a:cubicBezTo>
                  <a:pt x="12517" y="2038"/>
                  <a:pt x="12500" y="2026"/>
                  <a:pt x="12482" y="2026"/>
                </a:cubicBezTo>
                <a:close/>
                <a:moveTo>
                  <a:pt x="12028" y="2263"/>
                </a:moveTo>
                <a:cubicBezTo>
                  <a:pt x="12020" y="2263"/>
                  <a:pt x="12011" y="2266"/>
                  <a:pt x="12002" y="2272"/>
                </a:cubicBezTo>
                <a:lnTo>
                  <a:pt x="11777" y="2387"/>
                </a:lnTo>
                <a:cubicBezTo>
                  <a:pt x="11748" y="2399"/>
                  <a:pt x="11740" y="2428"/>
                  <a:pt x="11756" y="2456"/>
                </a:cubicBezTo>
                <a:cubicBezTo>
                  <a:pt x="11764" y="2469"/>
                  <a:pt x="11781" y="2481"/>
                  <a:pt x="11801" y="2481"/>
                </a:cubicBezTo>
                <a:cubicBezTo>
                  <a:pt x="11805" y="2481"/>
                  <a:pt x="11818" y="2481"/>
                  <a:pt x="11822" y="2477"/>
                </a:cubicBezTo>
                <a:lnTo>
                  <a:pt x="12047" y="2358"/>
                </a:lnTo>
                <a:cubicBezTo>
                  <a:pt x="12072" y="2346"/>
                  <a:pt x="12080" y="2317"/>
                  <a:pt x="12068" y="2292"/>
                </a:cubicBezTo>
                <a:cubicBezTo>
                  <a:pt x="12060" y="2273"/>
                  <a:pt x="12045" y="2263"/>
                  <a:pt x="12028" y="2263"/>
                </a:cubicBezTo>
                <a:close/>
                <a:moveTo>
                  <a:pt x="1438" y="2242"/>
                </a:moveTo>
                <a:cubicBezTo>
                  <a:pt x="1427" y="2242"/>
                  <a:pt x="1416" y="2246"/>
                  <a:pt x="1406" y="2255"/>
                </a:cubicBezTo>
                <a:cubicBezTo>
                  <a:pt x="1386" y="2276"/>
                  <a:pt x="1382" y="2305"/>
                  <a:pt x="1402" y="2325"/>
                </a:cubicBezTo>
                <a:cubicBezTo>
                  <a:pt x="1464" y="2387"/>
                  <a:pt x="1517" y="2448"/>
                  <a:pt x="1579" y="2510"/>
                </a:cubicBezTo>
                <a:cubicBezTo>
                  <a:pt x="1591" y="2522"/>
                  <a:pt x="1599" y="2526"/>
                  <a:pt x="1616" y="2526"/>
                </a:cubicBezTo>
                <a:cubicBezTo>
                  <a:pt x="1628" y="2526"/>
                  <a:pt x="1640" y="2522"/>
                  <a:pt x="1653" y="2518"/>
                </a:cubicBezTo>
                <a:cubicBezTo>
                  <a:pt x="1673" y="2497"/>
                  <a:pt x="1673" y="2464"/>
                  <a:pt x="1653" y="2444"/>
                </a:cubicBezTo>
                <a:cubicBezTo>
                  <a:pt x="1595" y="2382"/>
                  <a:pt x="1534" y="2321"/>
                  <a:pt x="1476" y="2259"/>
                </a:cubicBezTo>
                <a:cubicBezTo>
                  <a:pt x="1465" y="2248"/>
                  <a:pt x="1451" y="2242"/>
                  <a:pt x="1438" y="2242"/>
                </a:cubicBezTo>
                <a:close/>
                <a:moveTo>
                  <a:pt x="11570" y="2494"/>
                </a:moveTo>
                <a:cubicBezTo>
                  <a:pt x="11561" y="2494"/>
                  <a:pt x="11552" y="2496"/>
                  <a:pt x="11543" y="2501"/>
                </a:cubicBezTo>
                <a:cubicBezTo>
                  <a:pt x="11473" y="2542"/>
                  <a:pt x="11395" y="2583"/>
                  <a:pt x="11317" y="2620"/>
                </a:cubicBezTo>
                <a:cubicBezTo>
                  <a:pt x="11293" y="2629"/>
                  <a:pt x="11289" y="2661"/>
                  <a:pt x="11297" y="2686"/>
                </a:cubicBezTo>
                <a:cubicBezTo>
                  <a:pt x="11309" y="2702"/>
                  <a:pt x="11326" y="2711"/>
                  <a:pt x="11346" y="2711"/>
                </a:cubicBezTo>
                <a:cubicBezTo>
                  <a:pt x="11350" y="2711"/>
                  <a:pt x="11358" y="2711"/>
                  <a:pt x="11358" y="2706"/>
                </a:cubicBezTo>
                <a:cubicBezTo>
                  <a:pt x="11436" y="2665"/>
                  <a:pt x="11514" y="2629"/>
                  <a:pt x="11592" y="2588"/>
                </a:cubicBezTo>
                <a:cubicBezTo>
                  <a:pt x="11617" y="2579"/>
                  <a:pt x="11621" y="2547"/>
                  <a:pt x="11613" y="2522"/>
                </a:cubicBezTo>
                <a:cubicBezTo>
                  <a:pt x="11604" y="2505"/>
                  <a:pt x="11588" y="2494"/>
                  <a:pt x="11570" y="2494"/>
                </a:cubicBezTo>
                <a:close/>
                <a:moveTo>
                  <a:pt x="1796" y="2605"/>
                </a:moveTo>
                <a:cubicBezTo>
                  <a:pt x="1783" y="2605"/>
                  <a:pt x="1769" y="2610"/>
                  <a:pt x="1759" y="2620"/>
                </a:cubicBezTo>
                <a:cubicBezTo>
                  <a:pt x="1739" y="2637"/>
                  <a:pt x="1739" y="2670"/>
                  <a:pt x="1759" y="2690"/>
                </a:cubicBezTo>
                <a:cubicBezTo>
                  <a:pt x="1825" y="2752"/>
                  <a:pt x="1886" y="2809"/>
                  <a:pt x="1956" y="2862"/>
                </a:cubicBezTo>
                <a:cubicBezTo>
                  <a:pt x="1964" y="2870"/>
                  <a:pt x="1981" y="2875"/>
                  <a:pt x="1989" y="2875"/>
                </a:cubicBezTo>
                <a:cubicBezTo>
                  <a:pt x="2005" y="2875"/>
                  <a:pt x="2017" y="2870"/>
                  <a:pt x="2026" y="2858"/>
                </a:cubicBezTo>
                <a:cubicBezTo>
                  <a:pt x="2046" y="2838"/>
                  <a:pt x="2042" y="2809"/>
                  <a:pt x="2022" y="2788"/>
                </a:cubicBezTo>
                <a:cubicBezTo>
                  <a:pt x="1960" y="2731"/>
                  <a:pt x="1890" y="2674"/>
                  <a:pt x="1833" y="2620"/>
                </a:cubicBezTo>
                <a:cubicBezTo>
                  <a:pt x="1823" y="2610"/>
                  <a:pt x="1809" y="2605"/>
                  <a:pt x="1796" y="2605"/>
                </a:cubicBezTo>
                <a:close/>
                <a:moveTo>
                  <a:pt x="11113" y="2728"/>
                </a:moveTo>
                <a:cubicBezTo>
                  <a:pt x="11106" y="2728"/>
                  <a:pt x="11099" y="2729"/>
                  <a:pt x="11092" y="2731"/>
                </a:cubicBezTo>
                <a:cubicBezTo>
                  <a:pt x="11018" y="2768"/>
                  <a:pt x="10940" y="2809"/>
                  <a:pt x="10862" y="2846"/>
                </a:cubicBezTo>
                <a:cubicBezTo>
                  <a:pt x="10838" y="2854"/>
                  <a:pt x="10825" y="2887"/>
                  <a:pt x="10838" y="2911"/>
                </a:cubicBezTo>
                <a:cubicBezTo>
                  <a:pt x="10846" y="2932"/>
                  <a:pt x="10862" y="2940"/>
                  <a:pt x="10883" y="2940"/>
                </a:cubicBezTo>
                <a:cubicBezTo>
                  <a:pt x="10895" y="2940"/>
                  <a:pt x="10899" y="2936"/>
                  <a:pt x="10903" y="2936"/>
                </a:cubicBezTo>
                <a:cubicBezTo>
                  <a:pt x="10981" y="2899"/>
                  <a:pt x="11059" y="2858"/>
                  <a:pt x="11133" y="2825"/>
                </a:cubicBezTo>
                <a:cubicBezTo>
                  <a:pt x="11162" y="2813"/>
                  <a:pt x="11170" y="2784"/>
                  <a:pt x="11162" y="2756"/>
                </a:cubicBezTo>
                <a:cubicBezTo>
                  <a:pt x="11152" y="2737"/>
                  <a:pt x="11134" y="2728"/>
                  <a:pt x="11113" y="2728"/>
                </a:cubicBezTo>
                <a:close/>
                <a:moveTo>
                  <a:pt x="10654" y="2952"/>
                </a:moveTo>
                <a:cubicBezTo>
                  <a:pt x="10646" y="2952"/>
                  <a:pt x="10639" y="2953"/>
                  <a:pt x="10633" y="2957"/>
                </a:cubicBezTo>
                <a:lnTo>
                  <a:pt x="10403" y="3063"/>
                </a:lnTo>
                <a:cubicBezTo>
                  <a:pt x="10374" y="3075"/>
                  <a:pt x="10366" y="3104"/>
                  <a:pt x="10374" y="3133"/>
                </a:cubicBezTo>
                <a:cubicBezTo>
                  <a:pt x="10387" y="3149"/>
                  <a:pt x="10403" y="3162"/>
                  <a:pt x="10424" y="3162"/>
                </a:cubicBezTo>
                <a:cubicBezTo>
                  <a:pt x="10432" y="3162"/>
                  <a:pt x="10436" y="3157"/>
                  <a:pt x="10444" y="3157"/>
                </a:cubicBezTo>
                <a:lnTo>
                  <a:pt x="10674" y="3047"/>
                </a:lnTo>
                <a:cubicBezTo>
                  <a:pt x="10698" y="3039"/>
                  <a:pt x="10711" y="3010"/>
                  <a:pt x="10698" y="2981"/>
                </a:cubicBezTo>
                <a:cubicBezTo>
                  <a:pt x="10692" y="2963"/>
                  <a:pt x="10673" y="2952"/>
                  <a:pt x="10654" y="2952"/>
                </a:cubicBezTo>
                <a:close/>
                <a:moveTo>
                  <a:pt x="2188" y="2933"/>
                </a:moveTo>
                <a:cubicBezTo>
                  <a:pt x="2171" y="2933"/>
                  <a:pt x="2155" y="2940"/>
                  <a:pt x="2145" y="2952"/>
                </a:cubicBezTo>
                <a:cubicBezTo>
                  <a:pt x="2128" y="2973"/>
                  <a:pt x="2132" y="3010"/>
                  <a:pt x="2153" y="3022"/>
                </a:cubicBezTo>
                <a:cubicBezTo>
                  <a:pt x="2222" y="3080"/>
                  <a:pt x="2292" y="3133"/>
                  <a:pt x="2358" y="3182"/>
                </a:cubicBezTo>
                <a:cubicBezTo>
                  <a:pt x="2370" y="3186"/>
                  <a:pt x="2378" y="3194"/>
                  <a:pt x="2391" y="3194"/>
                </a:cubicBezTo>
                <a:cubicBezTo>
                  <a:pt x="2407" y="3194"/>
                  <a:pt x="2419" y="3186"/>
                  <a:pt x="2423" y="3166"/>
                </a:cubicBezTo>
                <a:cubicBezTo>
                  <a:pt x="2440" y="3145"/>
                  <a:pt x="2436" y="3108"/>
                  <a:pt x="2415" y="3096"/>
                </a:cubicBezTo>
                <a:lnTo>
                  <a:pt x="2214" y="2940"/>
                </a:lnTo>
                <a:cubicBezTo>
                  <a:pt x="2207" y="2936"/>
                  <a:pt x="2197" y="2933"/>
                  <a:pt x="2188" y="2933"/>
                </a:cubicBezTo>
                <a:close/>
                <a:moveTo>
                  <a:pt x="10190" y="3163"/>
                </a:moveTo>
                <a:cubicBezTo>
                  <a:pt x="10183" y="3163"/>
                  <a:pt x="10176" y="3164"/>
                  <a:pt x="10169" y="3166"/>
                </a:cubicBezTo>
                <a:cubicBezTo>
                  <a:pt x="10087" y="3203"/>
                  <a:pt x="10014" y="3235"/>
                  <a:pt x="9936" y="3268"/>
                </a:cubicBezTo>
                <a:cubicBezTo>
                  <a:pt x="9911" y="3280"/>
                  <a:pt x="9899" y="3309"/>
                  <a:pt x="9911" y="3338"/>
                </a:cubicBezTo>
                <a:cubicBezTo>
                  <a:pt x="9915" y="3354"/>
                  <a:pt x="9936" y="3367"/>
                  <a:pt x="9956" y="3367"/>
                </a:cubicBezTo>
                <a:cubicBezTo>
                  <a:pt x="9960" y="3367"/>
                  <a:pt x="9973" y="3367"/>
                  <a:pt x="9977" y="3363"/>
                </a:cubicBezTo>
                <a:cubicBezTo>
                  <a:pt x="10055" y="3330"/>
                  <a:pt x="10137" y="3297"/>
                  <a:pt x="10210" y="3260"/>
                </a:cubicBezTo>
                <a:cubicBezTo>
                  <a:pt x="10239" y="3248"/>
                  <a:pt x="10247" y="3219"/>
                  <a:pt x="10239" y="3194"/>
                </a:cubicBezTo>
                <a:cubicBezTo>
                  <a:pt x="10230" y="3173"/>
                  <a:pt x="10211" y="3163"/>
                  <a:pt x="10190" y="3163"/>
                </a:cubicBezTo>
                <a:close/>
                <a:moveTo>
                  <a:pt x="2597" y="3241"/>
                </a:moveTo>
                <a:cubicBezTo>
                  <a:pt x="2581" y="3241"/>
                  <a:pt x="2565" y="3248"/>
                  <a:pt x="2555" y="3264"/>
                </a:cubicBezTo>
                <a:cubicBezTo>
                  <a:pt x="2538" y="3289"/>
                  <a:pt x="2542" y="3322"/>
                  <a:pt x="2571" y="3338"/>
                </a:cubicBezTo>
                <a:cubicBezTo>
                  <a:pt x="2641" y="3383"/>
                  <a:pt x="2719" y="3428"/>
                  <a:pt x="2788" y="3473"/>
                </a:cubicBezTo>
                <a:cubicBezTo>
                  <a:pt x="2797" y="3481"/>
                  <a:pt x="2805" y="3481"/>
                  <a:pt x="2817" y="3481"/>
                </a:cubicBezTo>
                <a:cubicBezTo>
                  <a:pt x="2838" y="3481"/>
                  <a:pt x="2850" y="3469"/>
                  <a:pt x="2858" y="3461"/>
                </a:cubicBezTo>
                <a:cubicBezTo>
                  <a:pt x="2870" y="3432"/>
                  <a:pt x="2866" y="3404"/>
                  <a:pt x="2842" y="3387"/>
                </a:cubicBezTo>
                <a:lnTo>
                  <a:pt x="2624" y="3248"/>
                </a:lnTo>
                <a:cubicBezTo>
                  <a:pt x="2616" y="3243"/>
                  <a:pt x="2606" y="3241"/>
                  <a:pt x="2597" y="3241"/>
                </a:cubicBezTo>
                <a:close/>
                <a:moveTo>
                  <a:pt x="9726" y="3362"/>
                </a:moveTo>
                <a:cubicBezTo>
                  <a:pt x="9719" y="3362"/>
                  <a:pt x="9713" y="3363"/>
                  <a:pt x="9706" y="3367"/>
                </a:cubicBezTo>
                <a:cubicBezTo>
                  <a:pt x="9628" y="3404"/>
                  <a:pt x="9546" y="3432"/>
                  <a:pt x="9468" y="3465"/>
                </a:cubicBezTo>
                <a:cubicBezTo>
                  <a:pt x="9444" y="3473"/>
                  <a:pt x="9427" y="3506"/>
                  <a:pt x="9439" y="3531"/>
                </a:cubicBezTo>
                <a:cubicBezTo>
                  <a:pt x="9444" y="3551"/>
                  <a:pt x="9464" y="3559"/>
                  <a:pt x="9485" y="3559"/>
                </a:cubicBezTo>
                <a:cubicBezTo>
                  <a:pt x="9489" y="3559"/>
                  <a:pt x="9493" y="3559"/>
                  <a:pt x="9505" y="3555"/>
                </a:cubicBezTo>
                <a:cubicBezTo>
                  <a:pt x="9587" y="3527"/>
                  <a:pt x="9669" y="3490"/>
                  <a:pt x="9747" y="3457"/>
                </a:cubicBezTo>
                <a:cubicBezTo>
                  <a:pt x="9772" y="3449"/>
                  <a:pt x="9780" y="3420"/>
                  <a:pt x="9772" y="3391"/>
                </a:cubicBezTo>
                <a:cubicBezTo>
                  <a:pt x="9763" y="3373"/>
                  <a:pt x="9745" y="3362"/>
                  <a:pt x="9726" y="3362"/>
                </a:cubicBezTo>
                <a:close/>
                <a:moveTo>
                  <a:pt x="3042" y="3503"/>
                </a:moveTo>
                <a:cubicBezTo>
                  <a:pt x="3024" y="3503"/>
                  <a:pt x="3005" y="3514"/>
                  <a:pt x="2993" y="3531"/>
                </a:cubicBezTo>
                <a:cubicBezTo>
                  <a:pt x="2981" y="3555"/>
                  <a:pt x="2989" y="3588"/>
                  <a:pt x="3014" y="3604"/>
                </a:cubicBezTo>
                <a:cubicBezTo>
                  <a:pt x="3092" y="3645"/>
                  <a:pt x="3170" y="3682"/>
                  <a:pt x="3248" y="3719"/>
                </a:cubicBezTo>
                <a:cubicBezTo>
                  <a:pt x="3252" y="3727"/>
                  <a:pt x="3260" y="3727"/>
                  <a:pt x="3268" y="3727"/>
                </a:cubicBezTo>
                <a:cubicBezTo>
                  <a:pt x="3289" y="3727"/>
                  <a:pt x="3301" y="3715"/>
                  <a:pt x="3317" y="3695"/>
                </a:cubicBezTo>
                <a:cubicBezTo>
                  <a:pt x="3330" y="3670"/>
                  <a:pt x="3317" y="3637"/>
                  <a:pt x="3293" y="3629"/>
                </a:cubicBezTo>
                <a:cubicBezTo>
                  <a:pt x="3215" y="3592"/>
                  <a:pt x="3137" y="3551"/>
                  <a:pt x="3067" y="3510"/>
                </a:cubicBezTo>
                <a:cubicBezTo>
                  <a:pt x="3059" y="3505"/>
                  <a:pt x="3051" y="3503"/>
                  <a:pt x="3042" y="3503"/>
                </a:cubicBezTo>
                <a:close/>
                <a:moveTo>
                  <a:pt x="9246" y="3547"/>
                </a:moveTo>
                <a:cubicBezTo>
                  <a:pt x="9240" y="3547"/>
                  <a:pt x="9233" y="3548"/>
                  <a:pt x="9226" y="3551"/>
                </a:cubicBezTo>
                <a:cubicBezTo>
                  <a:pt x="9144" y="3580"/>
                  <a:pt x="9070" y="3613"/>
                  <a:pt x="8988" y="3637"/>
                </a:cubicBezTo>
                <a:cubicBezTo>
                  <a:pt x="8960" y="3650"/>
                  <a:pt x="8947" y="3678"/>
                  <a:pt x="8956" y="3703"/>
                </a:cubicBezTo>
                <a:cubicBezTo>
                  <a:pt x="8960" y="3727"/>
                  <a:pt x="8980" y="3740"/>
                  <a:pt x="9001" y="3740"/>
                </a:cubicBezTo>
                <a:cubicBezTo>
                  <a:pt x="9009" y="3740"/>
                  <a:pt x="9013" y="3740"/>
                  <a:pt x="9021" y="3736"/>
                </a:cubicBezTo>
                <a:cubicBezTo>
                  <a:pt x="9103" y="3711"/>
                  <a:pt x="9181" y="3678"/>
                  <a:pt x="9263" y="3650"/>
                </a:cubicBezTo>
                <a:cubicBezTo>
                  <a:pt x="9288" y="3637"/>
                  <a:pt x="9304" y="3609"/>
                  <a:pt x="9296" y="3580"/>
                </a:cubicBezTo>
                <a:cubicBezTo>
                  <a:pt x="9286" y="3561"/>
                  <a:pt x="9267" y="3547"/>
                  <a:pt x="9246" y="3547"/>
                </a:cubicBezTo>
                <a:close/>
                <a:moveTo>
                  <a:pt x="8760" y="3721"/>
                </a:moveTo>
                <a:cubicBezTo>
                  <a:pt x="8755" y="3721"/>
                  <a:pt x="8751" y="3722"/>
                  <a:pt x="8746" y="3723"/>
                </a:cubicBezTo>
                <a:lnTo>
                  <a:pt x="8500" y="3801"/>
                </a:lnTo>
                <a:cubicBezTo>
                  <a:pt x="8468" y="3805"/>
                  <a:pt x="8451" y="3838"/>
                  <a:pt x="8464" y="3863"/>
                </a:cubicBezTo>
                <a:cubicBezTo>
                  <a:pt x="8476" y="3883"/>
                  <a:pt x="8496" y="3900"/>
                  <a:pt x="8517" y="3900"/>
                </a:cubicBezTo>
                <a:lnTo>
                  <a:pt x="8537" y="3900"/>
                </a:lnTo>
                <a:lnTo>
                  <a:pt x="8779" y="3822"/>
                </a:lnTo>
                <a:cubicBezTo>
                  <a:pt x="8808" y="3814"/>
                  <a:pt x="8824" y="3781"/>
                  <a:pt x="8812" y="3756"/>
                </a:cubicBezTo>
                <a:cubicBezTo>
                  <a:pt x="8805" y="3736"/>
                  <a:pt x="8782" y="3721"/>
                  <a:pt x="8760" y="3721"/>
                </a:cubicBezTo>
                <a:close/>
                <a:moveTo>
                  <a:pt x="3493" y="3733"/>
                </a:moveTo>
                <a:cubicBezTo>
                  <a:pt x="3472" y="3733"/>
                  <a:pt x="3454" y="3742"/>
                  <a:pt x="3444" y="3760"/>
                </a:cubicBezTo>
                <a:cubicBezTo>
                  <a:pt x="3436" y="3789"/>
                  <a:pt x="3444" y="3818"/>
                  <a:pt x="3473" y="3830"/>
                </a:cubicBezTo>
                <a:cubicBezTo>
                  <a:pt x="3555" y="3863"/>
                  <a:pt x="3629" y="3896"/>
                  <a:pt x="3711" y="3924"/>
                </a:cubicBezTo>
                <a:cubicBezTo>
                  <a:pt x="3723" y="3932"/>
                  <a:pt x="3727" y="3932"/>
                  <a:pt x="3731" y="3932"/>
                </a:cubicBezTo>
                <a:cubicBezTo>
                  <a:pt x="3752" y="3932"/>
                  <a:pt x="3772" y="3916"/>
                  <a:pt x="3781" y="3900"/>
                </a:cubicBezTo>
                <a:cubicBezTo>
                  <a:pt x="3789" y="3875"/>
                  <a:pt x="3772" y="3842"/>
                  <a:pt x="3748" y="3834"/>
                </a:cubicBezTo>
                <a:cubicBezTo>
                  <a:pt x="3666" y="3801"/>
                  <a:pt x="3588" y="3773"/>
                  <a:pt x="3514" y="3736"/>
                </a:cubicBezTo>
                <a:cubicBezTo>
                  <a:pt x="3507" y="3734"/>
                  <a:pt x="3500" y="3733"/>
                  <a:pt x="3493" y="3733"/>
                </a:cubicBezTo>
                <a:close/>
                <a:moveTo>
                  <a:pt x="8261" y="3869"/>
                </a:moveTo>
                <a:cubicBezTo>
                  <a:pt x="8256" y="3869"/>
                  <a:pt x="8251" y="3870"/>
                  <a:pt x="8246" y="3871"/>
                </a:cubicBezTo>
                <a:cubicBezTo>
                  <a:pt x="8168" y="3896"/>
                  <a:pt x="8086" y="3916"/>
                  <a:pt x="8004" y="3937"/>
                </a:cubicBezTo>
                <a:cubicBezTo>
                  <a:pt x="7976" y="3941"/>
                  <a:pt x="7959" y="3973"/>
                  <a:pt x="7967" y="3998"/>
                </a:cubicBezTo>
                <a:cubicBezTo>
                  <a:pt x="7971" y="4023"/>
                  <a:pt x="7996" y="4039"/>
                  <a:pt x="8017" y="4039"/>
                </a:cubicBezTo>
                <a:cubicBezTo>
                  <a:pt x="8025" y="4039"/>
                  <a:pt x="8029" y="4039"/>
                  <a:pt x="8025" y="4035"/>
                </a:cubicBezTo>
                <a:cubicBezTo>
                  <a:pt x="8111" y="4014"/>
                  <a:pt x="8193" y="3986"/>
                  <a:pt x="8275" y="3965"/>
                </a:cubicBezTo>
                <a:cubicBezTo>
                  <a:pt x="8299" y="3961"/>
                  <a:pt x="8316" y="3932"/>
                  <a:pt x="8312" y="3904"/>
                </a:cubicBezTo>
                <a:cubicBezTo>
                  <a:pt x="8305" y="3884"/>
                  <a:pt x="8284" y="3869"/>
                  <a:pt x="8261" y="3869"/>
                </a:cubicBezTo>
                <a:close/>
                <a:moveTo>
                  <a:pt x="3974" y="3912"/>
                </a:moveTo>
                <a:cubicBezTo>
                  <a:pt x="3953" y="3912"/>
                  <a:pt x="3935" y="3926"/>
                  <a:pt x="3928" y="3945"/>
                </a:cubicBezTo>
                <a:cubicBezTo>
                  <a:pt x="3916" y="3978"/>
                  <a:pt x="3932" y="4002"/>
                  <a:pt x="3957" y="4014"/>
                </a:cubicBezTo>
                <a:lnTo>
                  <a:pt x="4203" y="4088"/>
                </a:lnTo>
                <a:lnTo>
                  <a:pt x="4219" y="4088"/>
                </a:lnTo>
                <a:cubicBezTo>
                  <a:pt x="4244" y="4088"/>
                  <a:pt x="4265" y="4072"/>
                  <a:pt x="4273" y="4055"/>
                </a:cubicBezTo>
                <a:cubicBezTo>
                  <a:pt x="4277" y="4027"/>
                  <a:pt x="4260" y="4002"/>
                  <a:pt x="4236" y="3994"/>
                </a:cubicBezTo>
                <a:cubicBezTo>
                  <a:pt x="4158" y="3965"/>
                  <a:pt x="4076" y="3941"/>
                  <a:pt x="3994" y="3916"/>
                </a:cubicBezTo>
                <a:cubicBezTo>
                  <a:pt x="3987" y="3913"/>
                  <a:pt x="3981" y="3912"/>
                  <a:pt x="3974" y="3912"/>
                </a:cubicBezTo>
                <a:close/>
                <a:moveTo>
                  <a:pt x="7776" y="3996"/>
                </a:moveTo>
                <a:cubicBezTo>
                  <a:pt x="7771" y="3996"/>
                  <a:pt x="7767" y="3997"/>
                  <a:pt x="7762" y="3998"/>
                </a:cubicBezTo>
                <a:cubicBezTo>
                  <a:pt x="7680" y="4010"/>
                  <a:pt x="7594" y="4035"/>
                  <a:pt x="7512" y="4047"/>
                </a:cubicBezTo>
                <a:cubicBezTo>
                  <a:pt x="7479" y="4055"/>
                  <a:pt x="7463" y="4084"/>
                  <a:pt x="7471" y="4109"/>
                </a:cubicBezTo>
                <a:cubicBezTo>
                  <a:pt x="7475" y="4138"/>
                  <a:pt x="7496" y="4150"/>
                  <a:pt x="7520" y="4150"/>
                </a:cubicBezTo>
                <a:lnTo>
                  <a:pt x="7533" y="4150"/>
                </a:lnTo>
                <a:cubicBezTo>
                  <a:pt x="7615" y="4138"/>
                  <a:pt x="7701" y="4121"/>
                  <a:pt x="7783" y="4101"/>
                </a:cubicBezTo>
                <a:cubicBezTo>
                  <a:pt x="7812" y="4092"/>
                  <a:pt x="7828" y="4064"/>
                  <a:pt x="7824" y="4039"/>
                </a:cubicBezTo>
                <a:cubicBezTo>
                  <a:pt x="7820" y="4012"/>
                  <a:pt x="7797" y="3996"/>
                  <a:pt x="7776" y="3996"/>
                </a:cubicBezTo>
                <a:close/>
                <a:moveTo>
                  <a:pt x="4469" y="4050"/>
                </a:moveTo>
                <a:cubicBezTo>
                  <a:pt x="4445" y="4050"/>
                  <a:pt x="4424" y="4067"/>
                  <a:pt x="4420" y="4088"/>
                </a:cubicBezTo>
                <a:cubicBezTo>
                  <a:pt x="4408" y="4113"/>
                  <a:pt x="4429" y="4146"/>
                  <a:pt x="4453" y="4150"/>
                </a:cubicBezTo>
                <a:cubicBezTo>
                  <a:pt x="4539" y="4170"/>
                  <a:pt x="4625" y="4191"/>
                  <a:pt x="4707" y="4207"/>
                </a:cubicBezTo>
                <a:lnTo>
                  <a:pt x="4716" y="4207"/>
                </a:lnTo>
                <a:cubicBezTo>
                  <a:pt x="4744" y="4207"/>
                  <a:pt x="4761" y="4191"/>
                  <a:pt x="4769" y="4166"/>
                </a:cubicBezTo>
                <a:cubicBezTo>
                  <a:pt x="4773" y="4133"/>
                  <a:pt x="4753" y="4109"/>
                  <a:pt x="4728" y="4105"/>
                </a:cubicBezTo>
                <a:cubicBezTo>
                  <a:pt x="4646" y="4088"/>
                  <a:pt x="4564" y="4072"/>
                  <a:pt x="4482" y="4051"/>
                </a:cubicBezTo>
                <a:cubicBezTo>
                  <a:pt x="4478" y="4050"/>
                  <a:pt x="4473" y="4050"/>
                  <a:pt x="4469" y="4050"/>
                </a:cubicBezTo>
                <a:close/>
                <a:moveTo>
                  <a:pt x="7265" y="4088"/>
                </a:moveTo>
                <a:cubicBezTo>
                  <a:pt x="7263" y="4088"/>
                  <a:pt x="7260" y="4088"/>
                  <a:pt x="7258" y="4088"/>
                </a:cubicBezTo>
                <a:cubicBezTo>
                  <a:pt x="7176" y="4105"/>
                  <a:pt x="7090" y="4121"/>
                  <a:pt x="7008" y="4129"/>
                </a:cubicBezTo>
                <a:cubicBezTo>
                  <a:pt x="6979" y="4129"/>
                  <a:pt x="6959" y="4162"/>
                  <a:pt x="6963" y="4187"/>
                </a:cubicBezTo>
                <a:cubicBezTo>
                  <a:pt x="6967" y="4211"/>
                  <a:pt x="6987" y="4232"/>
                  <a:pt x="7012" y="4232"/>
                </a:cubicBezTo>
                <a:lnTo>
                  <a:pt x="7024" y="4232"/>
                </a:lnTo>
                <a:cubicBezTo>
                  <a:pt x="7110" y="4220"/>
                  <a:pt x="7196" y="4207"/>
                  <a:pt x="7278" y="4191"/>
                </a:cubicBezTo>
                <a:cubicBezTo>
                  <a:pt x="7307" y="4187"/>
                  <a:pt x="7328" y="4158"/>
                  <a:pt x="7319" y="4129"/>
                </a:cubicBezTo>
                <a:cubicBezTo>
                  <a:pt x="7316" y="4107"/>
                  <a:pt x="7291" y="4088"/>
                  <a:pt x="7265" y="4088"/>
                </a:cubicBezTo>
                <a:close/>
                <a:moveTo>
                  <a:pt x="4967" y="4156"/>
                </a:moveTo>
                <a:cubicBezTo>
                  <a:pt x="4946" y="4156"/>
                  <a:pt x="4928" y="4174"/>
                  <a:pt x="4921" y="4195"/>
                </a:cubicBezTo>
                <a:cubicBezTo>
                  <a:pt x="4917" y="4224"/>
                  <a:pt x="4937" y="4248"/>
                  <a:pt x="4962" y="4252"/>
                </a:cubicBezTo>
                <a:cubicBezTo>
                  <a:pt x="5052" y="4265"/>
                  <a:pt x="5130" y="4273"/>
                  <a:pt x="5220" y="4285"/>
                </a:cubicBezTo>
                <a:lnTo>
                  <a:pt x="5224" y="4285"/>
                </a:lnTo>
                <a:cubicBezTo>
                  <a:pt x="5249" y="4285"/>
                  <a:pt x="5273" y="4265"/>
                  <a:pt x="5273" y="4244"/>
                </a:cubicBezTo>
                <a:cubicBezTo>
                  <a:pt x="5273" y="4211"/>
                  <a:pt x="5257" y="4191"/>
                  <a:pt x="5228" y="4187"/>
                </a:cubicBezTo>
                <a:cubicBezTo>
                  <a:pt x="5146" y="4174"/>
                  <a:pt x="5060" y="4166"/>
                  <a:pt x="4978" y="4158"/>
                </a:cubicBezTo>
                <a:cubicBezTo>
                  <a:pt x="4974" y="4157"/>
                  <a:pt x="4971" y="4156"/>
                  <a:pt x="4967" y="4156"/>
                </a:cubicBezTo>
                <a:close/>
                <a:moveTo>
                  <a:pt x="6758" y="4161"/>
                </a:moveTo>
                <a:cubicBezTo>
                  <a:pt x="6755" y="4161"/>
                  <a:pt x="6752" y="4162"/>
                  <a:pt x="6749" y="4162"/>
                </a:cubicBezTo>
                <a:cubicBezTo>
                  <a:pt x="6667" y="4170"/>
                  <a:pt x="6581" y="4183"/>
                  <a:pt x="6499" y="4187"/>
                </a:cubicBezTo>
                <a:cubicBezTo>
                  <a:pt x="6475" y="4191"/>
                  <a:pt x="6454" y="4211"/>
                  <a:pt x="6454" y="4244"/>
                </a:cubicBezTo>
                <a:cubicBezTo>
                  <a:pt x="6454" y="4269"/>
                  <a:pt x="6479" y="4289"/>
                  <a:pt x="6503" y="4289"/>
                </a:cubicBezTo>
                <a:cubicBezTo>
                  <a:pt x="6594" y="4285"/>
                  <a:pt x="6680" y="4273"/>
                  <a:pt x="6762" y="4265"/>
                </a:cubicBezTo>
                <a:cubicBezTo>
                  <a:pt x="6795" y="4261"/>
                  <a:pt x="6811" y="4232"/>
                  <a:pt x="6807" y="4207"/>
                </a:cubicBezTo>
                <a:cubicBezTo>
                  <a:pt x="6803" y="4178"/>
                  <a:pt x="6783" y="4161"/>
                  <a:pt x="6758" y="4161"/>
                </a:cubicBezTo>
                <a:close/>
                <a:moveTo>
                  <a:pt x="5472" y="4201"/>
                </a:moveTo>
                <a:cubicBezTo>
                  <a:pt x="5447" y="4201"/>
                  <a:pt x="5429" y="4220"/>
                  <a:pt x="5429" y="4248"/>
                </a:cubicBezTo>
                <a:cubicBezTo>
                  <a:pt x="5425" y="4277"/>
                  <a:pt x="5446" y="4306"/>
                  <a:pt x="5474" y="4306"/>
                </a:cubicBezTo>
                <a:cubicBezTo>
                  <a:pt x="5564" y="4310"/>
                  <a:pt x="5651" y="4314"/>
                  <a:pt x="5737" y="4314"/>
                </a:cubicBezTo>
                <a:cubicBezTo>
                  <a:pt x="5761" y="4314"/>
                  <a:pt x="5786" y="4293"/>
                  <a:pt x="5794" y="4265"/>
                </a:cubicBezTo>
                <a:cubicBezTo>
                  <a:pt x="5794" y="4240"/>
                  <a:pt x="5774" y="4211"/>
                  <a:pt x="5741" y="4211"/>
                </a:cubicBezTo>
                <a:cubicBezTo>
                  <a:pt x="5655" y="4211"/>
                  <a:pt x="5569" y="4207"/>
                  <a:pt x="5487" y="4203"/>
                </a:cubicBezTo>
                <a:cubicBezTo>
                  <a:pt x="5482" y="4202"/>
                  <a:pt x="5477" y="4201"/>
                  <a:pt x="5472" y="4201"/>
                </a:cubicBezTo>
                <a:close/>
                <a:moveTo>
                  <a:pt x="6249" y="4203"/>
                </a:moveTo>
                <a:cubicBezTo>
                  <a:pt x="6163" y="4207"/>
                  <a:pt x="6077" y="4211"/>
                  <a:pt x="5991" y="4211"/>
                </a:cubicBezTo>
                <a:cubicBezTo>
                  <a:pt x="5962" y="4211"/>
                  <a:pt x="5942" y="4232"/>
                  <a:pt x="5942" y="4265"/>
                </a:cubicBezTo>
                <a:cubicBezTo>
                  <a:pt x="5942" y="4293"/>
                  <a:pt x="5966" y="4314"/>
                  <a:pt x="5991" y="4314"/>
                </a:cubicBezTo>
                <a:cubicBezTo>
                  <a:pt x="6081" y="4314"/>
                  <a:pt x="6167" y="4314"/>
                  <a:pt x="6253" y="4297"/>
                </a:cubicBezTo>
                <a:cubicBezTo>
                  <a:pt x="6282" y="4297"/>
                  <a:pt x="6298" y="4277"/>
                  <a:pt x="6298" y="4248"/>
                </a:cubicBezTo>
                <a:cubicBezTo>
                  <a:pt x="6298" y="4224"/>
                  <a:pt x="6274" y="4203"/>
                  <a:pt x="6249" y="4203"/>
                </a:cubicBezTo>
                <a:close/>
              </a:path>
            </a:pathLst>
          </a:cu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05" name="Google Shape;2305;p18"/>
          <p:cNvSpPr/>
          <p:nvPr/>
        </p:nvSpPr>
        <p:spPr>
          <a:xfrm rot="10800000" flipH="1">
            <a:off x="976147" y="-41288"/>
            <a:ext cx="1192139" cy="144032"/>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06" name="Google Shape;2306;p18"/>
          <p:cNvSpPr txBox="1">
            <a:spLocks noGrp="1"/>
          </p:cNvSpPr>
          <p:nvPr>
            <p:ph type="title"/>
          </p:nvPr>
        </p:nvSpPr>
        <p:spPr>
          <a:xfrm>
            <a:off x="1733200" y="2081051"/>
            <a:ext cx="6163200" cy="17560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F0F4B"/>
              </a:buClr>
              <a:buSzPts val="4800"/>
              <a:buNone/>
              <a:defRPr sz="6400">
                <a:solidFill>
                  <a:srgbClr val="0F0F4B"/>
                </a:solidFill>
              </a:defRPr>
            </a:lvl1pPr>
            <a:lvl2pPr lvl="1" rtl="0">
              <a:spcBef>
                <a:spcPts val="0"/>
              </a:spcBef>
              <a:spcAft>
                <a:spcPts val="0"/>
              </a:spcAft>
              <a:buClr>
                <a:srgbClr val="0F0F4B"/>
              </a:buClr>
              <a:buSzPts val="2800"/>
              <a:buNone/>
              <a:defRPr>
                <a:solidFill>
                  <a:srgbClr val="0F0F4B"/>
                </a:solidFill>
              </a:defRPr>
            </a:lvl2pPr>
            <a:lvl3pPr lvl="2" rtl="0">
              <a:spcBef>
                <a:spcPts val="0"/>
              </a:spcBef>
              <a:spcAft>
                <a:spcPts val="0"/>
              </a:spcAft>
              <a:buClr>
                <a:srgbClr val="0F0F4B"/>
              </a:buClr>
              <a:buSzPts val="2800"/>
              <a:buNone/>
              <a:defRPr>
                <a:solidFill>
                  <a:srgbClr val="0F0F4B"/>
                </a:solidFill>
              </a:defRPr>
            </a:lvl3pPr>
            <a:lvl4pPr lvl="3" rtl="0">
              <a:spcBef>
                <a:spcPts val="0"/>
              </a:spcBef>
              <a:spcAft>
                <a:spcPts val="0"/>
              </a:spcAft>
              <a:buClr>
                <a:srgbClr val="0F0F4B"/>
              </a:buClr>
              <a:buSzPts val="2800"/>
              <a:buNone/>
              <a:defRPr>
                <a:solidFill>
                  <a:srgbClr val="0F0F4B"/>
                </a:solidFill>
              </a:defRPr>
            </a:lvl4pPr>
            <a:lvl5pPr lvl="4" rtl="0">
              <a:spcBef>
                <a:spcPts val="0"/>
              </a:spcBef>
              <a:spcAft>
                <a:spcPts val="0"/>
              </a:spcAft>
              <a:buClr>
                <a:srgbClr val="0F0F4B"/>
              </a:buClr>
              <a:buSzPts val="2800"/>
              <a:buNone/>
              <a:defRPr>
                <a:solidFill>
                  <a:srgbClr val="0F0F4B"/>
                </a:solidFill>
              </a:defRPr>
            </a:lvl5pPr>
            <a:lvl6pPr lvl="5" rtl="0">
              <a:spcBef>
                <a:spcPts val="0"/>
              </a:spcBef>
              <a:spcAft>
                <a:spcPts val="0"/>
              </a:spcAft>
              <a:buClr>
                <a:srgbClr val="0F0F4B"/>
              </a:buClr>
              <a:buSzPts val="2800"/>
              <a:buNone/>
              <a:defRPr>
                <a:solidFill>
                  <a:srgbClr val="0F0F4B"/>
                </a:solidFill>
              </a:defRPr>
            </a:lvl6pPr>
            <a:lvl7pPr lvl="6" rtl="0">
              <a:spcBef>
                <a:spcPts val="0"/>
              </a:spcBef>
              <a:spcAft>
                <a:spcPts val="0"/>
              </a:spcAft>
              <a:buClr>
                <a:srgbClr val="0F0F4B"/>
              </a:buClr>
              <a:buSzPts val="2800"/>
              <a:buNone/>
              <a:defRPr>
                <a:solidFill>
                  <a:srgbClr val="0F0F4B"/>
                </a:solidFill>
              </a:defRPr>
            </a:lvl7pPr>
            <a:lvl8pPr lvl="7" rtl="0">
              <a:spcBef>
                <a:spcPts val="0"/>
              </a:spcBef>
              <a:spcAft>
                <a:spcPts val="0"/>
              </a:spcAft>
              <a:buClr>
                <a:srgbClr val="0F0F4B"/>
              </a:buClr>
              <a:buSzPts val="2800"/>
              <a:buNone/>
              <a:defRPr>
                <a:solidFill>
                  <a:srgbClr val="0F0F4B"/>
                </a:solidFill>
              </a:defRPr>
            </a:lvl8pPr>
            <a:lvl9pPr lvl="8" rtl="0">
              <a:spcBef>
                <a:spcPts val="0"/>
              </a:spcBef>
              <a:spcAft>
                <a:spcPts val="0"/>
              </a:spcAft>
              <a:buClr>
                <a:srgbClr val="0F0F4B"/>
              </a:buClr>
              <a:buSzPts val="2800"/>
              <a:buNone/>
              <a:defRPr>
                <a:solidFill>
                  <a:srgbClr val="0F0F4B"/>
                </a:solidFill>
              </a:defRPr>
            </a:lvl9pPr>
          </a:lstStyle>
          <a:p>
            <a:endParaRPr/>
          </a:p>
        </p:txBody>
      </p:sp>
      <p:sp>
        <p:nvSpPr>
          <p:cNvPr id="2307" name="Google Shape;2307;p18"/>
          <p:cNvSpPr txBox="1">
            <a:spLocks noGrp="1"/>
          </p:cNvSpPr>
          <p:nvPr>
            <p:ph type="subTitle" idx="1"/>
          </p:nvPr>
        </p:nvSpPr>
        <p:spPr>
          <a:xfrm>
            <a:off x="2371700" y="4397151"/>
            <a:ext cx="4210000" cy="1014800"/>
          </a:xfrm>
          <a:prstGeom prst="rect">
            <a:avLst/>
          </a:prstGeom>
        </p:spPr>
        <p:txBody>
          <a:bodyPr spcFirstLastPara="1" wrap="square" lIns="90000" tIns="91425" rIns="91425" bIns="91425" anchor="t" anchorCtr="0">
            <a:noAutofit/>
          </a:bodyPr>
          <a:lstStyle>
            <a:lvl1pPr lvl="0" algn="r" rtl="0">
              <a:lnSpc>
                <a:spcPct val="100000"/>
              </a:lnSpc>
              <a:spcBef>
                <a:spcPts val="0"/>
              </a:spcBef>
              <a:spcAft>
                <a:spcPts val="0"/>
              </a:spcAft>
              <a:buClr>
                <a:srgbClr val="0F0F4B"/>
              </a:buClr>
              <a:buSzPts val="1200"/>
              <a:buNone/>
              <a:defRPr>
                <a:solidFill>
                  <a:srgbClr val="0F0F4B"/>
                </a:solidFill>
              </a:defRPr>
            </a:lvl1pPr>
            <a:lvl2pPr lvl="1" algn="r" rtl="0">
              <a:lnSpc>
                <a:spcPct val="100000"/>
              </a:lnSpc>
              <a:spcBef>
                <a:spcPts val="0"/>
              </a:spcBef>
              <a:spcAft>
                <a:spcPts val="0"/>
              </a:spcAft>
              <a:buClr>
                <a:srgbClr val="0F0F4B"/>
              </a:buClr>
              <a:buSzPts val="1800"/>
              <a:buNone/>
              <a:defRPr sz="2400">
                <a:solidFill>
                  <a:srgbClr val="0F0F4B"/>
                </a:solidFill>
              </a:defRPr>
            </a:lvl2pPr>
            <a:lvl3pPr lvl="2" algn="r" rtl="0">
              <a:lnSpc>
                <a:spcPct val="100000"/>
              </a:lnSpc>
              <a:spcBef>
                <a:spcPts val="0"/>
              </a:spcBef>
              <a:spcAft>
                <a:spcPts val="0"/>
              </a:spcAft>
              <a:buClr>
                <a:srgbClr val="0F0F4B"/>
              </a:buClr>
              <a:buSzPts val="1800"/>
              <a:buNone/>
              <a:defRPr sz="2400">
                <a:solidFill>
                  <a:srgbClr val="0F0F4B"/>
                </a:solidFill>
              </a:defRPr>
            </a:lvl3pPr>
            <a:lvl4pPr lvl="3" algn="r" rtl="0">
              <a:lnSpc>
                <a:spcPct val="100000"/>
              </a:lnSpc>
              <a:spcBef>
                <a:spcPts val="0"/>
              </a:spcBef>
              <a:spcAft>
                <a:spcPts val="0"/>
              </a:spcAft>
              <a:buClr>
                <a:srgbClr val="0F0F4B"/>
              </a:buClr>
              <a:buSzPts val="1800"/>
              <a:buNone/>
              <a:defRPr sz="2400">
                <a:solidFill>
                  <a:srgbClr val="0F0F4B"/>
                </a:solidFill>
              </a:defRPr>
            </a:lvl4pPr>
            <a:lvl5pPr lvl="4" algn="r" rtl="0">
              <a:lnSpc>
                <a:spcPct val="100000"/>
              </a:lnSpc>
              <a:spcBef>
                <a:spcPts val="0"/>
              </a:spcBef>
              <a:spcAft>
                <a:spcPts val="0"/>
              </a:spcAft>
              <a:buClr>
                <a:srgbClr val="0F0F4B"/>
              </a:buClr>
              <a:buSzPts val="1800"/>
              <a:buNone/>
              <a:defRPr sz="2400">
                <a:solidFill>
                  <a:srgbClr val="0F0F4B"/>
                </a:solidFill>
              </a:defRPr>
            </a:lvl5pPr>
            <a:lvl6pPr lvl="5" algn="r" rtl="0">
              <a:lnSpc>
                <a:spcPct val="100000"/>
              </a:lnSpc>
              <a:spcBef>
                <a:spcPts val="0"/>
              </a:spcBef>
              <a:spcAft>
                <a:spcPts val="0"/>
              </a:spcAft>
              <a:buClr>
                <a:srgbClr val="0F0F4B"/>
              </a:buClr>
              <a:buSzPts val="1800"/>
              <a:buNone/>
              <a:defRPr sz="2400">
                <a:solidFill>
                  <a:srgbClr val="0F0F4B"/>
                </a:solidFill>
              </a:defRPr>
            </a:lvl6pPr>
            <a:lvl7pPr lvl="6" algn="r" rtl="0">
              <a:lnSpc>
                <a:spcPct val="100000"/>
              </a:lnSpc>
              <a:spcBef>
                <a:spcPts val="0"/>
              </a:spcBef>
              <a:spcAft>
                <a:spcPts val="0"/>
              </a:spcAft>
              <a:buClr>
                <a:srgbClr val="0F0F4B"/>
              </a:buClr>
              <a:buSzPts val="1800"/>
              <a:buNone/>
              <a:defRPr sz="2400">
                <a:solidFill>
                  <a:srgbClr val="0F0F4B"/>
                </a:solidFill>
              </a:defRPr>
            </a:lvl7pPr>
            <a:lvl8pPr lvl="7" algn="r" rtl="0">
              <a:lnSpc>
                <a:spcPct val="100000"/>
              </a:lnSpc>
              <a:spcBef>
                <a:spcPts val="0"/>
              </a:spcBef>
              <a:spcAft>
                <a:spcPts val="0"/>
              </a:spcAft>
              <a:buClr>
                <a:srgbClr val="0F0F4B"/>
              </a:buClr>
              <a:buSzPts val="1800"/>
              <a:buNone/>
              <a:defRPr sz="2400">
                <a:solidFill>
                  <a:srgbClr val="0F0F4B"/>
                </a:solidFill>
              </a:defRPr>
            </a:lvl8pPr>
            <a:lvl9pPr lvl="8" algn="r" rtl="0">
              <a:lnSpc>
                <a:spcPct val="100000"/>
              </a:lnSpc>
              <a:spcBef>
                <a:spcPts val="0"/>
              </a:spcBef>
              <a:spcAft>
                <a:spcPts val="0"/>
              </a:spcAft>
              <a:buClr>
                <a:srgbClr val="0F0F4B"/>
              </a:buClr>
              <a:buSzPts val="1800"/>
              <a:buNone/>
              <a:defRPr sz="2400">
                <a:solidFill>
                  <a:srgbClr val="0F0F4B"/>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IG LAST TITTLE " type="secHead">
  <p:cSld name="SECTION_HEADER">
    <p:spTree>
      <p:nvGrpSpPr>
        <p:cNvPr id="1" name="Shape 32"/>
        <p:cNvGrpSpPr/>
        <p:nvPr/>
      </p:nvGrpSpPr>
      <p:grpSpPr>
        <a:xfrm>
          <a:off x="0" y="0"/>
          <a:ext cx="0" cy="0"/>
          <a:chOff x="0" y="0"/>
          <a:chExt cx="0" cy="0"/>
        </a:xfrm>
      </p:grpSpPr>
      <p:sp>
        <p:nvSpPr>
          <p:cNvPr id="33" name="Google Shape;33;p3"/>
          <p:cNvSpPr/>
          <p:nvPr/>
        </p:nvSpPr>
        <p:spPr>
          <a:xfrm flipH="1">
            <a:off x="-71567" y="-18900"/>
            <a:ext cx="12354433" cy="6991901"/>
          </a:xfrm>
          <a:custGeom>
            <a:avLst/>
            <a:gdLst/>
            <a:ahLst/>
            <a:cxnLst/>
            <a:rect l="l" t="t" r="r" b="b"/>
            <a:pathLst>
              <a:path w="43967" h="25530" extrusionOk="0">
                <a:moveTo>
                  <a:pt x="0" y="0"/>
                </a:moveTo>
                <a:lnTo>
                  <a:pt x="43966" y="0"/>
                </a:lnTo>
                <a:lnTo>
                  <a:pt x="43966" y="25530"/>
                </a:lnTo>
                <a:lnTo>
                  <a:pt x="0" y="2553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34" name="Google Shape;34;p3"/>
          <p:cNvGrpSpPr/>
          <p:nvPr/>
        </p:nvGrpSpPr>
        <p:grpSpPr>
          <a:xfrm flipH="1">
            <a:off x="-52947" y="-18896"/>
            <a:ext cx="12336100" cy="6887059"/>
            <a:chOff x="3655900" y="1642950"/>
            <a:chExt cx="1299175" cy="751250"/>
          </a:xfrm>
        </p:grpSpPr>
        <p:sp>
          <p:nvSpPr>
            <p:cNvPr id="35" name="Google Shape;35;p3"/>
            <p:cNvSpPr/>
            <p:nvPr/>
          </p:nvSpPr>
          <p:spPr>
            <a:xfrm>
              <a:off x="3655900" y="1891900"/>
              <a:ext cx="1299075" cy="436175"/>
            </a:xfrm>
            <a:custGeom>
              <a:avLst/>
              <a:gdLst/>
              <a:ahLst/>
              <a:cxnLst/>
              <a:rect l="l" t="t" r="r" b="b"/>
              <a:pathLst>
                <a:path w="51963" h="17447" extrusionOk="0">
                  <a:moveTo>
                    <a:pt x="22612" y="0"/>
                  </a:moveTo>
                  <a:cubicBezTo>
                    <a:pt x="21469" y="0"/>
                    <a:pt x="19509" y="149"/>
                    <a:pt x="17875" y="1020"/>
                  </a:cubicBezTo>
                  <a:cubicBezTo>
                    <a:pt x="17286" y="1335"/>
                    <a:pt x="16385" y="1455"/>
                    <a:pt x="15354" y="1455"/>
                  </a:cubicBezTo>
                  <a:cubicBezTo>
                    <a:pt x="12055" y="1455"/>
                    <a:pt x="7427" y="224"/>
                    <a:pt x="7427" y="224"/>
                  </a:cubicBezTo>
                  <a:cubicBezTo>
                    <a:pt x="7427" y="224"/>
                    <a:pt x="6553" y="4"/>
                    <a:pt x="5155" y="4"/>
                  </a:cubicBezTo>
                  <a:cubicBezTo>
                    <a:pt x="3815" y="4"/>
                    <a:pt x="1994" y="206"/>
                    <a:pt x="1" y="999"/>
                  </a:cubicBezTo>
                  <a:lnTo>
                    <a:pt x="1" y="16134"/>
                  </a:lnTo>
                  <a:cubicBezTo>
                    <a:pt x="2379" y="16048"/>
                    <a:pt x="7234" y="15417"/>
                    <a:pt x="11031" y="12042"/>
                  </a:cubicBezTo>
                  <a:cubicBezTo>
                    <a:pt x="14657" y="8811"/>
                    <a:pt x="17051" y="7386"/>
                    <a:pt x="19654" y="7386"/>
                  </a:cubicBezTo>
                  <a:cubicBezTo>
                    <a:pt x="20807" y="7386"/>
                    <a:pt x="22001" y="7665"/>
                    <a:pt x="23362" y="8192"/>
                  </a:cubicBezTo>
                  <a:cubicBezTo>
                    <a:pt x="24699" y="8707"/>
                    <a:pt x="25841" y="8887"/>
                    <a:pt x="26784" y="8887"/>
                  </a:cubicBezTo>
                  <a:cubicBezTo>
                    <a:pt x="28968" y="8887"/>
                    <a:pt x="30082" y="7921"/>
                    <a:pt x="30082" y="7921"/>
                  </a:cubicBezTo>
                  <a:cubicBezTo>
                    <a:pt x="30082" y="7921"/>
                    <a:pt x="31590" y="7145"/>
                    <a:pt x="33097" y="7145"/>
                  </a:cubicBezTo>
                  <a:cubicBezTo>
                    <a:pt x="34164" y="7145"/>
                    <a:pt x="35231" y="7534"/>
                    <a:pt x="35762" y="8864"/>
                  </a:cubicBezTo>
                  <a:cubicBezTo>
                    <a:pt x="37045" y="12067"/>
                    <a:pt x="40334" y="15043"/>
                    <a:pt x="40334" y="15043"/>
                  </a:cubicBezTo>
                  <a:cubicBezTo>
                    <a:pt x="40334" y="15043"/>
                    <a:pt x="42539" y="17446"/>
                    <a:pt x="46691" y="17446"/>
                  </a:cubicBezTo>
                  <a:cubicBezTo>
                    <a:pt x="47363" y="17446"/>
                    <a:pt x="48086" y="17383"/>
                    <a:pt x="48859" y="17237"/>
                  </a:cubicBezTo>
                  <a:cubicBezTo>
                    <a:pt x="49658" y="17086"/>
                    <a:pt x="50323" y="17021"/>
                    <a:pt x="50877" y="17021"/>
                  </a:cubicBezTo>
                  <a:cubicBezTo>
                    <a:pt x="51301" y="17021"/>
                    <a:pt x="51659" y="17059"/>
                    <a:pt x="51963" y="17127"/>
                  </a:cubicBezTo>
                  <a:lnTo>
                    <a:pt x="51963" y="4620"/>
                  </a:lnTo>
                  <a:cubicBezTo>
                    <a:pt x="50723" y="5154"/>
                    <a:pt x="48920" y="5759"/>
                    <a:pt x="47115" y="5759"/>
                  </a:cubicBezTo>
                  <a:cubicBezTo>
                    <a:pt x="46256" y="5759"/>
                    <a:pt x="45398" y="5622"/>
                    <a:pt x="44598" y="5276"/>
                  </a:cubicBezTo>
                  <a:cubicBezTo>
                    <a:pt x="42622" y="4416"/>
                    <a:pt x="41037" y="4209"/>
                    <a:pt x="39969" y="4209"/>
                  </a:cubicBezTo>
                  <a:cubicBezTo>
                    <a:pt x="38980" y="4209"/>
                    <a:pt x="38435" y="4386"/>
                    <a:pt x="38435" y="4386"/>
                  </a:cubicBezTo>
                  <a:cubicBezTo>
                    <a:pt x="38435" y="4386"/>
                    <a:pt x="37163" y="4903"/>
                    <a:pt x="35490" y="4903"/>
                  </a:cubicBezTo>
                  <a:cubicBezTo>
                    <a:pt x="34155" y="4903"/>
                    <a:pt x="32565" y="4574"/>
                    <a:pt x="31161" y="3394"/>
                  </a:cubicBezTo>
                  <a:cubicBezTo>
                    <a:pt x="27991" y="733"/>
                    <a:pt x="23575" y="40"/>
                    <a:pt x="23575" y="40"/>
                  </a:cubicBezTo>
                  <a:cubicBezTo>
                    <a:pt x="23575" y="40"/>
                    <a:pt x="23202" y="0"/>
                    <a:pt x="22612"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 name="Google Shape;36;p3"/>
            <p:cNvSpPr/>
            <p:nvPr/>
          </p:nvSpPr>
          <p:spPr>
            <a:xfrm>
              <a:off x="4039825" y="1642950"/>
              <a:ext cx="915250" cy="258475"/>
            </a:xfrm>
            <a:custGeom>
              <a:avLst/>
              <a:gdLst/>
              <a:ahLst/>
              <a:cxnLst/>
              <a:rect l="l" t="t" r="r" b="b"/>
              <a:pathLst>
                <a:path w="36610" h="10339" extrusionOk="0">
                  <a:moveTo>
                    <a:pt x="0" y="1"/>
                  </a:moveTo>
                  <a:cubicBezTo>
                    <a:pt x="160" y="193"/>
                    <a:pt x="300" y="403"/>
                    <a:pt x="410" y="628"/>
                  </a:cubicBezTo>
                  <a:cubicBezTo>
                    <a:pt x="1440" y="2670"/>
                    <a:pt x="4954" y="3330"/>
                    <a:pt x="4954" y="3330"/>
                  </a:cubicBezTo>
                  <a:cubicBezTo>
                    <a:pt x="4954" y="3330"/>
                    <a:pt x="6545" y="3691"/>
                    <a:pt x="7078" y="4536"/>
                  </a:cubicBezTo>
                  <a:cubicBezTo>
                    <a:pt x="7515" y="5229"/>
                    <a:pt x="8385" y="6335"/>
                    <a:pt x="10189" y="6335"/>
                  </a:cubicBezTo>
                  <a:cubicBezTo>
                    <a:pt x="10584" y="6335"/>
                    <a:pt x="11024" y="6282"/>
                    <a:pt x="11515" y="6160"/>
                  </a:cubicBezTo>
                  <a:cubicBezTo>
                    <a:pt x="11861" y="6073"/>
                    <a:pt x="12224" y="6036"/>
                    <a:pt x="12595" y="6036"/>
                  </a:cubicBezTo>
                  <a:cubicBezTo>
                    <a:pt x="15146" y="6036"/>
                    <a:pt x="18047" y="7820"/>
                    <a:pt x="18047" y="7820"/>
                  </a:cubicBezTo>
                  <a:cubicBezTo>
                    <a:pt x="18047" y="7820"/>
                    <a:pt x="21835" y="10339"/>
                    <a:pt x="26041" y="10339"/>
                  </a:cubicBezTo>
                  <a:cubicBezTo>
                    <a:pt x="27202" y="10339"/>
                    <a:pt x="28395" y="10147"/>
                    <a:pt x="29549" y="9657"/>
                  </a:cubicBezTo>
                  <a:cubicBezTo>
                    <a:pt x="32735" y="8304"/>
                    <a:pt x="35163" y="6508"/>
                    <a:pt x="36610" y="5282"/>
                  </a:cubicBezTo>
                  <a:lnTo>
                    <a:pt x="36610" y="1"/>
                  </a:lnTo>
                  <a:lnTo>
                    <a:pt x="29340" y="1"/>
                  </a:lnTo>
                  <a:cubicBezTo>
                    <a:pt x="27597" y="526"/>
                    <a:pt x="25690" y="1321"/>
                    <a:pt x="23804" y="2531"/>
                  </a:cubicBezTo>
                  <a:cubicBezTo>
                    <a:pt x="21110" y="4255"/>
                    <a:pt x="18914" y="4743"/>
                    <a:pt x="17290" y="4743"/>
                  </a:cubicBezTo>
                  <a:cubicBezTo>
                    <a:pt x="15178" y="4743"/>
                    <a:pt x="14037" y="3917"/>
                    <a:pt x="14037" y="3917"/>
                  </a:cubicBezTo>
                  <a:cubicBezTo>
                    <a:pt x="14037" y="3917"/>
                    <a:pt x="13491" y="3321"/>
                    <a:pt x="11936" y="3321"/>
                  </a:cubicBezTo>
                  <a:cubicBezTo>
                    <a:pt x="11455" y="3321"/>
                    <a:pt x="10878" y="3378"/>
                    <a:pt x="10190" y="3527"/>
                  </a:cubicBezTo>
                  <a:cubicBezTo>
                    <a:pt x="10027" y="3562"/>
                    <a:pt x="9866" y="3579"/>
                    <a:pt x="9708" y="3579"/>
                  </a:cubicBezTo>
                  <a:cubicBezTo>
                    <a:pt x="7886" y="3579"/>
                    <a:pt x="6432" y="1385"/>
                    <a:pt x="5696" y="1"/>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 name="Google Shape;37;p3"/>
            <p:cNvSpPr/>
            <p:nvPr/>
          </p:nvSpPr>
          <p:spPr>
            <a:xfrm>
              <a:off x="3742950" y="2287000"/>
              <a:ext cx="725400" cy="107200"/>
            </a:xfrm>
            <a:custGeom>
              <a:avLst/>
              <a:gdLst/>
              <a:ahLst/>
              <a:cxnLst/>
              <a:rect l="l" t="t" r="r" b="b"/>
              <a:pathLst>
                <a:path w="29016" h="4288" extrusionOk="0">
                  <a:moveTo>
                    <a:pt x="10237" y="0"/>
                  </a:moveTo>
                  <a:cubicBezTo>
                    <a:pt x="6886" y="0"/>
                    <a:pt x="5987" y="1962"/>
                    <a:pt x="5987" y="1962"/>
                  </a:cubicBezTo>
                  <a:cubicBezTo>
                    <a:pt x="5987" y="1962"/>
                    <a:pt x="5249" y="3127"/>
                    <a:pt x="2981" y="3127"/>
                  </a:cubicBezTo>
                  <a:cubicBezTo>
                    <a:pt x="1825" y="3127"/>
                    <a:pt x="759" y="3713"/>
                    <a:pt x="0" y="4287"/>
                  </a:cubicBezTo>
                  <a:lnTo>
                    <a:pt x="29016" y="4287"/>
                  </a:lnTo>
                  <a:cubicBezTo>
                    <a:pt x="28212" y="3996"/>
                    <a:pt x="27269" y="3467"/>
                    <a:pt x="26494" y="2516"/>
                  </a:cubicBezTo>
                  <a:cubicBezTo>
                    <a:pt x="25397" y="1157"/>
                    <a:pt x="23799" y="626"/>
                    <a:pt x="22167" y="626"/>
                  </a:cubicBezTo>
                  <a:cubicBezTo>
                    <a:pt x="21223" y="626"/>
                    <a:pt x="20268" y="804"/>
                    <a:pt x="19392" y="1101"/>
                  </a:cubicBezTo>
                  <a:cubicBezTo>
                    <a:pt x="18736" y="1322"/>
                    <a:pt x="18078" y="1403"/>
                    <a:pt x="17468" y="1403"/>
                  </a:cubicBezTo>
                  <a:cubicBezTo>
                    <a:pt x="15853" y="1403"/>
                    <a:pt x="14578" y="839"/>
                    <a:pt x="14578" y="839"/>
                  </a:cubicBezTo>
                  <a:cubicBezTo>
                    <a:pt x="12805" y="228"/>
                    <a:pt x="11379" y="0"/>
                    <a:pt x="10237"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38" name="Google Shape;38;p3"/>
          <p:cNvGrpSpPr/>
          <p:nvPr/>
        </p:nvGrpSpPr>
        <p:grpSpPr>
          <a:xfrm flipH="1">
            <a:off x="79" y="32139"/>
            <a:ext cx="12255733" cy="6833761"/>
            <a:chOff x="5820575" y="792900"/>
            <a:chExt cx="1357625" cy="786925"/>
          </a:xfrm>
        </p:grpSpPr>
        <p:sp>
          <p:nvSpPr>
            <p:cNvPr id="39" name="Google Shape;39;p3"/>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 name="Google Shape;40;p3"/>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 name="Google Shape;41;p3"/>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 name="Google Shape;42;p3"/>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pic>
        <p:nvPicPr>
          <p:cNvPr id="43" name="Google Shape;43;p3"/>
          <p:cNvPicPr preferRelativeResize="0"/>
          <p:nvPr/>
        </p:nvPicPr>
        <p:blipFill>
          <a:blip r:embed="rId2"/>
          <a:stretch>
            <a:fillRect/>
          </a:stretch>
        </p:blipFill>
        <p:spPr>
          <a:xfrm>
            <a:off x="-71100" y="-171139"/>
            <a:ext cx="12335869" cy="7315309"/>
          </a:xfrm>
          <a:prstGeom prst="rect">
            <a:avLst/>
          </a:prstGeom>
          <a:noFill/>
          <a:ln>
            <a:noFill/>
          </a:ln>
        </p:spPr>
      </p:pic>
      <p:sp>
        <p:nvSpPr>
          <p:cNvPr id="44" name="Google Shape;44;p3"/>
          <p:cNvSpPr/>
          <p:nvPr/>
        </p:nvSpPr>
        <p:spPr>
          <a:xfrm flipH="1">
            <a:off x="11509700" y="3458500"/>
            <a:ext cx="867" cy="833"/>
          </a:xfrm>
          <a:custGeom>
            <a:avLst/>
            <a:gdLst/>
            <a:ahLst/>
            <a:cxnLst/>
            <a:rect l="l" t="t" r="r" b="b"/>
            <a:pathLst>
              <a:path w="26" h="25" extrusionOk="0">
                <a:moveTo>
                  <a:pt x="26" y="0"/>
                </a:moveTo>
                <a:cubicBezTo>
                  <a:pt x="17" y="4"/>
                  <a:pt x="9" y="16"/>
                  <a:pt x="1" y="25"/>
                </a:cubicBezTo>
                <a:lnTo>
                  <a:pt x="26" y="0"/>
                </a:lnTo>
                <a:close/>
              </a:path>
            </a:pathLst>
          </a:custGeom>
          <a:solidFill>
            <a:srgbClr val="33303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5" name="Google Shape;45;p3"/>
          <p:cNvSpPr txBox="1">
            <a:spLocks noGrp="1"/>
          </p:cNvSpPr>
          <p:nvPr>
            <p:ph type="sldNum" idx="12"/>
          </p:nvPr>
        </p:nvSpPr>
        <p:spPr>
          <a:xfrm flipH="1">
            <a:off x="18309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lang="en-US"/>
          </a:p>
        </p:txBody>
      </p:sp>
      <p:sp>
        <p:nvSpPr>
          <p:cNvPr id="46" name="Google Shape;46;p3"/>
          <p:cNvSpPr txBox="1">
            <a:spLocks noGrp="1"/>
          </p:cNvSpPr>
          <p:nvPr>
            <p:ph type="sldNum" idx="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lang="en-US"/>
          </a:p>
        </p:txBody>
      </p:sp>
      <p:sp>
        <p:nvSpPr>
          <p:cNvPr id="47" name="Google Shape;47;p3"/>
          <p:cNvSpPr txBox="1">
            <a:spLocks noGrp="1"/>
          </p:cNvSpPr>
          <p:nvPr>
            <p:ph type="ctrTitle"/>
          </p:nvPr>
        </p:nvSpPr>
        <p:spPr>
          <a:xfrm>
            <a:off x="521533" y="2530251"/>
            <a:ext cx="11123600" cy="1893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800"/>
              <a:buNone/>
              <a:defRPr sz="6400">
                <a:solidFill>
                  <a:srgbClr val="FFFFFF"/>
                </a:solidFill>
              </a:defRPr>
            </a:lvl1pPr>
            <a:lvl2pPr lvl="1" algn="ctr" rtl="0">
              <a:spcBef>
                <a:spcPts val="0"/>
              </a:spcBef>
              <a:spcAft>
                <a:spcPts val="0"/>
              </a:spcAft>
              <a:buSzPts val="5200"/>
              <a:buNone/>
              <a:defRPr sz="6935"/>
            </a:lvl2pPr>
            <a:lvl3pPr lvl="2" algn="ctr" rtl="0">
              <a:spcBef>
                <a:spcPts val="0"/>
              </a:spcBef>
              <a:spcAft>
                <a:spcPts val="0"/>
              </a:spcAft>
              <a:buSzPts val="5200"/>
              <a:buNone/>
              <a:defRPr sz="6935"/>
            </a:lvl3pPr>
            <a:lvl4pPr lvl="3" algn="ctr" rtl="0">
              <a:spcBef>
                <a:spcPts val="0"/>
              </a:spcBef>
              <a:spcAft>
                <a:spcPts val="0"/>
              </a:spcAft>
              <a:buSzPts val="5200"/>
              <a:buNone/>
              <a:defRPr sz="6935"/>
            </a:lvl4pPr>
            <a:lvl5pPr lvl="4" algn="ctr" rtl="0">
              <a:spcBef>
                <a:spcPts val="0"/>
              </a:spcBef>
              <a:spcAft>
                <a:spcPts val="0"/>
              </a:spcAft>
              <a:buSzPts val="5200"/>
              <a:buNone/>
              <a:defRPr sz="6935"/>
            </a:lvl5pPr>
            <a:lvl6pPr lvl="5" algn="ctr" rtl="0">
              <a:spcBef>
                <a:spcPts val="0"/>
              </a:spcBef>
              <a:spcAft>
                <a:spcPts val="0"/>
              </a:spcAft>
              <a:buSzPts val="5200"/>
              <a:buNone/>
              <a:defRPr sz="6935"/>
            </a:lvl6pPr>
            <a:lvl7pPr lvl="6" algn="ctr" rtl="0">
              <a:spcBef>
                <a:spcPts val="0"/>
              </a:spcBef>
              <a:spcAft>
                <a:spcPts val="0"/>
              </a:spcAft>
              <a:buSzPts val="5200"/>
              <a:buNone/>
              <a:defRPr sz="6935"/>
            </a:lvl7pPr>
            <a:lvl8pPr lvl="7" algn="ctr" rtl="0">
              <a:spcBef>
                <a:spcPts val="0"/>
              </a:spcBef>
              <a:spcAft>
                <a:spcPts val="0"/>
              </a:spcAft>
              <a:buSzPts val="5200"/>
              <a:buNone/>
              <a:defRPr sz="6935"/>
            </a:lvl8pPr>
            <a:lvl9pPr lvl="8" algn="ctr" rtl="0">
              <a:spcBef>
                <a:spcPts val="0"/>
              </a:spcBef>
              <a:spcAft>
                <a:spcPts val="0"/>
              </a:spcAft>
              <a:buSzPts val="5200"/>
              <a:buNone/>
              <a:defRPr sz="6935"/>
            </a:lvl9pPr>
          </a:lstStyle>
          <a:p>
            <a:endParaRPr/>
          </a:p>
        </p:txBody>
      </p:sp>
      <p:sp>
        <p:nvSpPr>
          <p:cNvPr id="48" name="Google Shape;48;p3"/>
          <p:cNvSpPr txBox="1">
            <a:spLocks noGrp="1"/>
          </p:cNvSpPr>
          <p:nvPr>
            <p:ph type="subTitle" idx="1"/>
          </p:nvPr>
        </p:nvSpPr>
        <p:spPr>
          <a:xfrm>
            <a:off x="-44433" y="4331851"/>
            <a:ext cx="12255600" cy="36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400"/>
              <a:buNone/>
              <a:defRPr sz="1865">
                <a:solidFill>
                  <a:srgbClr val="FFFFFF"/>
                </a:solidFill>
              </a:defRPr>
            </a:lvl1pPr>
            <a:lvl2pPr lvl="1" algn="ctr" rtl="0">
              <a:lnSpc>
                <a:spcPct val="100000"/>
              </a:lnSpc>
              <a:spcBef>
                <a:spcPts val="0"/>
              </a:spcBef>
              <a:spcAft>
                <a:spcPts val="0"/>
              </a:spcAft>
              <a:buSzPts val="1800"/>
              <a:buNone/>
              <a:defRPr sz="2400"/>
            </a:lvl2pPr>
            <a:lvl3pPr lvl="2" algn="ctr" rtl="0">
              <a:lnSpc>
                <a:spcPct val="100000"/>
              </a:lnSpc>
              <a:spcBef>
                <a:spcPts val="0"/>
              </a:spcBef>
              <a:spcAft>
                <a:spcPts val="0"/>
              </a:spcAft>
              <a:buSzPts val="1800"/>
              <a:buNone/>
              <a:defRPr sz="2400"/>
            </a:lvl3pPr>
            <a:lvl4pPr lvl="3" algn="ctr" rtl="0">
              <a:lnSpc>
                <a:spcPct val="100000"/>
              </a:lnSpc>
              <a:spcBef>
                <a:spcPts val="0"/>
              </a:spcBef>
              <a:spcAft>
                <a:spcPts val="0"/>
              </a:spcAft>
              <a:buSzPts val="1800"/>
              <a:buNone/>
              <a:defRPr sz="2400"/>
            </a:lvl4pPr>
            <a:lvl5pPr lvl="4" algn="ctr" rtl="0">
              <a:lnSpc>
                <a:spcPct val="100000"/>
              </a:lnSpc>
              <a:spcBef>
                <a:spcPts val="0"/>
              </a:spcBef>
              <a:spcAft>
                <a:spcPts val="0"/>
              </a:spcAft>
              <a:buSzPts val="1800"/>
              <a:buNone/>
              <a:defRPr sz="2400"/>
            </a:lvl5pPr>
            <a:lvl6pPr lvl="5" algn="ctr" rtl="0">
              <a:lnSpc>
                <a:spcPct val="100000"/>
              </a:lnSpc>
              <a:spcBef>
                <a:spcPts val="0"/>
              </a:spcBef>
              <a:spcAft>
                <a:spcPts val="0"/>
              </a:spcAft>
              <a:buSzPts val="1800"/>
              <a:buNone/>
              <a:defRPr sz="2400"/>
            </a:lvl6pPr>
            <a:lvl7pPr lvl="6" algn="ctr" rtl="0">
              <a:lnSpc>
                <a:spcPct val="100000"/>
              </a:lnSpc>
              <a:spcBef>
                <a:spcPts val="0"/>
              </a:spcBef>
              <a:spcAft>
                <a:spcPts val="0"/>
              </a:spcAft>
              <a:buSzPts val="1800"/>
              <a:buNone/>
              <a:defRPr sz="2400"/>
            </a:lvl7pPr>
            <a:lvl8pPr lvl="7" algn="ctr" rtl="0">
              <a:lnSpc>
                <a:spcPct val="100000"/>
              </a:lnSpc>
              <a:spcBef>
                <a:spcPts val="0"/>
              </a:spcBef>
              <a:spcAft>
                <a:spcPts val="0"/>
              </a:spcAft>
              <a:buSzPts val="1800"/>
              <a:buNone/>
              <a:defRPr sz="2400"/>
            </a:lvl8pPr>
            <a:lvl9pPr lvl="8" algn="ctr" rtl="0">
              <a:lnSpc>
                <a:spcPct val="100000"/>
              </a:lnSpc>
              <a:spcBef>
                <a:spcPts val="0"/>
              </a:spcBef>
              <a:spcAft>
                <a:spcPts val="0"/>
              </a:spcAft>
              <a:buSzPts val="1800"/>
              <a:buNone/>
              <a:defRPr sz="2400"/>
            </a:lvl9pPr>
          </a:lstStyle>
          <a:p>
            <a:endParaRPr/>
          </a:p>
        </p:txBody>
      </p:sp>
      <p:sp>
        <p:nvSpPr>
          <p:cNvPr id="49" name="Google Shape;49;p3"/>
          <p:cNvSpPr/>
          <p:nvPr/>
        </p:nvSpPr>
        <p:spPr>
          <a:xfrm flipH="1">
            <a:off x="-85549" y="3126564"/>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50" name="Google Shape;50;p3"/>
          <p:cNvSpPr/>
          <p:nvPr/>
        </p:nvSpPr>
        <p:spPr>
          <a:xfrm rot="10800000" flipH="1">
            <a:off x="6996372" y="15"/>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TLE &amp; SUBTITLE " type="tx">
  <p:cSld name="TITLE_AND_BODY">
    <p:spTree>
      <p:nvGrpSpPr>
        <p:cNvPr id="1" name="Shape 51"/>
        <p:cNvGrpSpPr/>
        <p:nvPr/>
      </p:nvGrpSpPr>
      <p:grpSpPr>
        <a:xfrm>
          <a:off x="0" y="0"/>
          <a:ext cx="0" cy="0"/>
          <a:chOff x="0" y="0"/>
          <a:chExt cx="0" cy="0"/>
        </a:xfrm>
      </p:grpSpPr>
      <p:sp>
        <p:nvSpPr>
          <p:cNvPr id="52" name="Google Shape;52;p4"/>
          <p:cNvSpPr/>
          <p:nvPr/>
        </p:nvSpPr>
        <p:spPr>
          <a:xfrm>
            <a:off x="0" y="3494283"/>
            <a:ext cx="6470409" cy="788571"/>
          </a:xfrm>
          <a:custGeom>
            <a:avLst/>
            <a:gdLst/>
            <a:ahLst/>
            <a:cxnLst/>
            <a:rect l="l" t="t" r="r" b="b"/>
            <a:pathLst>
              <a:path w="19326" h="4314" extrusionOk="0">
                <a:moveTo>
                  <a:pt x="19018" y="0"/>
                </a:moveTo>
                <a:cubicBezTo>
                  <a:pt x="18985" y="0"/>
                  <a:pt x="18965" y="21"/>
                  <a:pt x="18965" y="49"/>
                </a:cubicBezTo>
                <a:cubicBezTo>
                  <a:pt x="18965" y="82"/>
                  <a:pt x="18994" y="103"/>
                  <a:pt x="19018" y="103"/>
                </a:cubicBezTo>
                <a:lnTo>
                  <a:pt x="19273" y="103"/>
                </a:lnTo>
                <a:cubicBezTo>
                  <a:pt x="19301" y="103"/>
                  <a:pt x="19326" y="78"/>
                  <a:pt x="19326" y="49"/>
                </a:cubicBezTo>
                <a:cubicBezTo>
                  <a:pt x="19326" y="25"/>
                  <a:pt x="19305" y="0"/>
                  <a:pt x="19273" y="0"/>
                </a:cubicBezTo>
                <a:close/>
                <a:moveTo>
                  <a:pt x="18756" y="4"/>
                </a:moveTo>
                <a:cubicBezTo>
                  <a:pt x="18670" y="8"/>
                  <a:pt x="18588" y="16"/>
                  <a:pt x="18502" y="21"/>
                </a:cubicBezTo>
                <a:cubicBezTo>
                  <a:pt x="18473" y="25"/>
                  <a:pt x="18452" y="45"/>
                  <a:pt x="18452" y="78"/>
                </a:cubicBezTo>
                <a:cubicBezTo>
                  <a:pt x="18452" y="103"/>
                  <a:pt x="18481" y="123"/>
                  <a:pt x="18506" y="123"/>
                </a:cubicBezTo>
                <a:cubicBezTo>
                  <a:pt x="18592" y="119"/>
                  <a:pt x="18678" y="111"/>
                  <a:pt x="18756" y="107"/>
                </a:cubicBezTo>
                <a:cubicBezTo>
                  <a:pt x="18789" y="107"/>
                  <a:pt x="18809" y="86"/>
                  <a:pt x="18809" y="57"/>
                </a:cubicBezTo>
                <a:cubicBezTo>
                  <a:pt x="18809" y="25"/>
                  <a:pt x="18780" y="4"/>
                  <a:pt x="18756" y="4"/>
                </a:cubicBezTo>
                <a:close/>
                <a:moveTo>
                  <a:pt x="18254" y="41"/>
                </a:moveTo>
                <a:cubicBezTo>
                  <a:pt x="18252" y="41"/>
                  <a:pt x="18250" y="41"/>
                  <a:pt x="18247" y="41"/>
                </a:cubicBezTo>
                <a:cubicBezTo>
                  <a:pt x="18161" y="45"/>
                  <a:pt x="18079" y="57"/>
                  <a:pt x="17993" y="66"/>
                </a:cubicBezTo>
                <a:cubicBezTo>
                  <a:pt x="17960" y="70"/>
                  <a:pt x="17940" y="98"/>
                  <a:pt x="17948" y="123"/>
                </a:cubicBezTo>
                <a:cubicBezTo>
                  <a:pt x="17952" y="148"/>
                  <a:pt x="17973" y="168"/>
                  <a:pt x="17997" y="168"/>
                </a:cubicBezTo>
                <a:lnTo>
                  <a:pt x="18010" y="168"/>
                </a:lnTo>
                <a:cubicBezTo>
                  <a:pt x="18092" y="160"/>
                  <a:pt x="18174" y="152"/>
                  <a:pt x="18260" y="144"/>
                </a:cubicBezTo>
                <a:cubicBezTo>
                  <a:pt x="18284" y="140"/>
                  <a:pt x="18305" y="111"/>
                  <a:pt x="18305" y="86"/>
                </a:cubicBezTo>
                <a:cubicBezTo>
                  <a:pt x="18301" y="63"/>
                  <a:pt x="18280" y="41"/>
                  <a:pt x="18254" y="41"/>
                </a:cubicBezTo>
                <a:close/>
                <a:moveTo>
                  <a:pt x="17747" y="101"/>
                </a:moveTo>
                <a:cubicBezTo>
                  <a:pt x="17743" y="101"/>
                  <a:pt x="17739" y="102"/>
                  <a:pt x="17735" y="103"/>
                </a:cubicBezTo>
                <a:cubicBezTo>
                  <a:pt x="17649" y="119"/>
                  <a:pt x="17563" y="127"/>
                  <a:pt x="17481" y="144"/>
                </a:cubicBezTo>
                <a:cubicBezTo>
                  <a:pt x="17456" y="144"/>
                  <a:pt x="17435" y="172"/>
                  <a:pt x="17440" y="201"/>
                </a:cubicBezTo>
                <a:cubicBezTo>
                  <a:pt x="17444" y="226"/>
                  <a:pt x="17464" y="242"/>
                  <a:pt x="17489" y="242"/>
                </a:cubicBezTo>
                <a:cubicBezTo>
                  <a:pt x="17489" y="242"/>
                  <a:pt x="17497" y="242"/>
                  <a:pt x="17497" y="246"/>
                </a:cubicBezTo>
                <a:cubicBezTo>
                  <a:pt x="17579" y="230"/>
                  <a:pt x="17665" y="213"/>
                  <a:pt x="17747" y="205"/>
                </a:cubicBezTo>
                <a:cubicBezTo>
                  <a:pt x="17776" y="205"/>
                  <a:pt x="17796" y="172"/>
                  <a:pt x="17792" y="148"/>
                </a:cubicBezTo>
                <a:cubicBezTo>
                  <a:pt x="17792" y="123"/>
                  <a:pt x="17774" y="101"/>
                  <a:pt x="17747" y="101"/>
                </a:cubicBezTo>
                <a:close/>
                <a:moveTo>
                  <a:pt x="17238" y="183"/>
                </a:moveTo>
                <a:cubicBezTo>
                  <a:pt x="17234" y="183"/>
                  <a:pt x="17230" y="184"/>
                  <a:pt x="17226" y="185"/>
                </a:cubicBezTo>
                <a:cubicBezTo>
                  <a:pt x="17144" y="201"/>
                  <a:pt x="17058" y="222"/>
                  <a:pt x="16976" y="234"/>
                </a:cubicBezTo>
                <a:cubicBezTo>
                  <a:pt x="16948" y="238"/>
                  <a:pt x="16931" y="271"/>
                  <a:pt x="16935" y="295"/>
                </a:cubicBezTo>
                <a:cubicBezTo>
                  <a:pt x="16943" y="324"/>
                  <a:pt x="16964" y="336"/>
                  <a:pt x="16989" y="336"/>
                </a:cubicBezTo>
                <a:lnTo>
                  <a:pt x="16997" y="336"/>
                </a:lnTo>
                <a:cubicBezTo>
                  <a:pt x="17079" y="316"/>
                  <a:pt x="17169" y="304"/>
                  <a:pt x="17251" y="287"/>
                </a:cubicBezTo>
                <a:cubicBezTo>
                  <a:pt x="17276" y="283"/>
                  <a:pt x="17296" y="250"/>
                  <a:pt x="17292" y="226"/>
                </a:cubicBezTo>
                <a:cubicBezTo>
                  <a:pt x="17285" y="204"/>
                  <a:pt x="17262" y="183"/>
                  <a:pt x="17238" y="183"/>
                </a:cubicBezTo>
                <a:close/>
                <a:moveTo>
                  <a:pt x="58" y="84"/>
                </a:moveTo>
                <a:cubicBezTo>
                  <a:pt x="53" y="84"/>
                  <a:pt x="47" y="85"/>
                  <a:pt x="41" y="86"/>
                </a:cubicBezTo>
                <a:cubicBezTo>
                  <a:pt x="16" y="98"/>
                  <a:pt x="0" y="127"/>
                  <a:pt x="12" y="152"/>
                </a:cubicBezTo>
                <a:cubicBezTo>
                  <a:pt x="12" y="160"/>
                  <a:pt x="49" y="246"/>
                  <a:pt x="115" y="394"/>
                </a:cubicBezTo>
                <a:cubicBezTo>
                  <a:pt x="123" y="414"/>
                  <a:pt x="139" y="427"/>
                  <a:pt x="160" y="427"/>
                </a:cubicBezTo>
                <a:cubicBezTo>
                  <a:pt x="164" y="427"/>
                  <a:pt x="172" y="427"/>
                  <a:pt x="180" y="418"/>
                </a:cubicBezTo>
                <a:cubicBezTo>
                  <a:pt x="205" y="410"/>
                  <a:pt x="217" y="377"/>
                  <a:pt x="205" y="353"/>
                </a:cubicBezTo>
                <a:cubicBezTo>
                  <a:pt x="139" y="205"/>
                  <a:pt x="111" y="119"/>
                  <a:pt x="111" y="119"/>
                </a:cubicBezTo>
                <a:cubicBezTo>
                  <a:pt x="101" y="96"/>
                  <a:pt x="81" y="84"/>
                  <a:pt x="58" y="84"/>
                </a:cubicBezTo>
                <a:close/>
                <a:moveTo>
                  <a:pt x="16730" y="295"/>
                </a:moveTo>
                <a:cubicBezTo>
                  <a:pt x="16727" y="295"/>
                  <a:pt x="16725" y="295"/>
                  <a:pt x="16722" y="295"/>
                </a:cubicBezTo>
                <a:cubicBezTo>
                  <a:pt x="16636" y="316"/>
                  <a:pt x="16554" y="336"/>
                  <a:pt x="16472" y="357"/>
                </a:cubicBezTo>
                <a:cubicBezTo>
                  <a:pt x="16443" y="365"/>
                  <a:pt x="16431" y="394"/>
                  <a:pt x="16435" y="418"/>
                </a:cubicBezTo>
                <a:cubicBezTo>
                  <a:pt x="16443" y="439"/>
                  <a:pt x="16464" y="455"/>
                  <a:pt x="16484" y="455"/>
                </a:cubicBezTo>
                <a:lnTo>
                  <a:pt x="16501" y="455"/>
                </a:lnTo>
                <a:lnTo>
                  <a:pt x="16747" y="394"/>
                </a:lnTo>
                <a:cubicBezTo>
                  <a:pt x="16771" y="390"/>
                  <a:pt x="16788" y="357"/>
                  <a:pt x="16784" y="332"/>
                </a:cubicBezTo>
                <a:cubicBezTo>
                  <a:pt x="16780" y="310"/>
                  <a:pt x="16753" y="295"/>
                  <a:pt x="16730" y="295"/>
                </a:cubicBezTo>
                <a:close/>
                <a:moveTo>
                  <a:pt x="16241" y="423"/>
                </a:moveTo>
                <a:cubicBezTo>
                  <a:pt x="16236" y="423"/>
                  <a:pt x="16231" y="424"/>
                  <a:pt x="16226" y="427"/>
                </a:cubicBezTo>
                <a:cubicBezTo>
                  <a:pt x="16144" y="447"/>
                  <a:pt x="16062" y="472"/>
                  <a:pt x="15980" y="496"/>
                </a:cubicBezTo>
                <a:cubicBezTo>
                  <a:pt x="15947" y="509"/>
                  <a:pt x="15931" y="537"/>
                  <a:pt x="15943" y="562"/>
                </a:cubicBezTo>
                <a:cubicBezTo>
                  <a:pt x="15951" y="582"/>
                  <a:pt x="15972" y="599"/>
                  <a:pt x="15992" y="599"/>
                </a:cubicBezTo>
                <a:cubicBezTo>
                  <a:pt x="16000" y="599"/>
                  <a:pt x="16004" y="595"/>
                  <a:pt x="16004" y="595"/>
                </a:cubicBezTo>
                <a:cubicBezTo>
                  <a:pt x="16086" y="570"/>
                  <a:pt x="16168" y="550"/>
                  <a:pt x="16250" y="521"/>
                </a:cubicBezTo>
                <a:cubicBezTo>
                  <a:pt x="16275" y="517"/>
                  <a:pt x="16296" y="488"/>
                  <a:pt x="16287" y="459"/>
                </a:cubicBezTo>
                <a:cubicBezTo>
                  <a:pt x="16281" y="440"/>
                  <a:pt x="16261" y="423"/>
                  <a:pt x="16241" y="423"/>
                </a:cubicBezTo>
                <a:close/>
                <a:moveTo>
                  <a:pt x="15751" y="570"/>
                </a:moveTo>
                <a:cubicBezTo>
                  <a:pt x="15745" y="570"/>
                  <a:pt x="15740" y="571"/>
                  <a:pt x="15734" y="574"/>
                </a:cubicBezTo>
                <a:cubicBezTo>
                  <a:pt x="15656" y="599"/>
                  <a:pt x="15574" y="623"/>
                  <a:pt x="15492" y="656"/>
                </a:cubicBezTo>
                <a:cubicBezTo>
                  <a:pt x="15467" y="664"/>
                  <a:pt x="15451" y="697"/>
                  <a:pt x="15459" y="722"/>
                </a:cubicBezTo>
                <a:cubicBezTo>
                  <a:pt x="15467" y="742"/>
                  <a:pt x="15488" y="759"/>
                  <a:pt x="15508" y="759"/>
                </a:cubicBezTo>
                <a:cubicBezTo>
                  <a:pt x="15516" y="759"/>
                  <a:pt x="15521" y="759"/>
                  <a:pt x="15529" y="755"/>
                </a:cubicBezTo>
                <a:cubicBezTo>
                  <a:pt x="15603" y="726"/>
                  <a:pt x="15685" y="697"/>
                  <a:pt x="15767" y="673"/>
                </a:cubicBezTo>
                <a:cubicBezTo>
                  <a:pt x="15795" y="660"/>
                  <a:pt x="15808" y="632"/>
                  <a:pt x="15799" y="603"/>
                </a:cubicBezTo>
                <a:cubicBezTo>
                  <a:pt x="15790" y="584"/>
                  <a:pt x="15771" y="570"/>
                  <a:pt x="15751" y="570"/>
                </a:cubicBezTo>
                <a:close/>
                <a:moveTo>
                  <a:pt x="266" y="558"/>
                </a:moveTo>
                <a:cubicBezTo>
                  <a:pt x="258" y="558"/>
                  <a:pt x="249" y="559"/>
                  <a:pt x="242" y="562"/>
                </a:cubicBezTo>
                <a:cubicBezTo>
                  <a:pt x="217" y="574"/>
                  <a:pt x="213" y="603"/>
                  <a:pt x="221" y="632"/>
                </a:cubicBezTo>
                <a:lnTo>
                  <a:pt x="344" y="861"/>
                </a:lnTo>
                <a:cubicBezTo>
                  <a:pt x="357" y="878"/>
                  <a:pt x="369" y="886"/>
                  <a:pt x="390" y="886"/>
                </a:cubicBezTo>
                <a:cubicBezTo>
                  <a:pt x="402" y="886"/>
                  <a:pt x="406" y="882"/>
                  <a:pt x="406" y="882"/>
                </a:cubicBezTo>
                <a:cubicBezTo>
                  <a:pt x="431" y="865"/>
                  <a:pt x="443" y="837"/>
                  <a:pt x="426" y="808"/>
                </a:cubicBezTo>
                <a:cubicBezTo>
                  <a:pt x="385" y="734"/>
                  <a:pt x="344" y="660"/>
                  <a:pt x="308" y="582"/>
                </a:cubicBezTo>
                <a:cubicBezTo>
                  <a:pt x="302" y="565"/>
                  <a:pt x="284" y="558"/>
                  <a:pt x="266" y="558"/>
                </a:cubicBezTo>
                <a:close/>
                <a:moveTo>
                  <a:pt x="15269" y="744"/>
                </a:moveTo>
                <a:cubicBezTo>
                  <a:pt x="15264" y="744"/>
                  <a:pt x="15259" y="745"/>
                  <a:pt x="15254" y="746"/>
                </a:cubicBezTo>
                <a:cubicBezTo>
                  <a:pt x="15172" y="779"/>
                  <a:pt x="15098" y="808"/>
                  <a:pt x="15016" y="841"/>
                </a:cubicBezTo>
                <a:cubicBezTo>
                  <a:pt x="14987" y="849"/>
                  <a:pt x="14975" y="882"/>
                  <a:pt x="14983" y="906"/>
                </a:cubicBezTo>
                <a:cubicBezTo>
                  <a:pt x="14987" y="927"/>
                  <a:pt x="15008" y="939"/>
                  <a:pt x="15028" y="939"/>
                </a:cubicBezTo>
                <a:cubicBezTo>
                  <a:pt x="15034" y="939"/>
                  <a:pt x="15038" y="935"/>
                  <a:pt x="15042" y="935"/>
                </a:cubicBezTo>
                <a:cubicBezTo>
                  <a:pt x="15044" y="935"/>
                  <a:pt x="15046" y="936"/>
                  <a:pt x="15049" y="939"/>
                </a:cubicBezTo>
                <a:cubicBezTo>
                  <a:pt x="15131" y="906"/>
                  <a:pt x="15209" y="878"/>
                  <a:pt x="15291" y="845"/>
                </a:cubicBezTo>
                <a:cubicBezTo>
                  <a:pt x="15316" y="837"/>
                  <a:pt x="15332" y="804"/>
                  <a:pt x="15324" y="779"/>
                </a:cubicBezTo>
                <a:cubicBezTo>
                  <a:pt x="15314" y="759"/>
                  <a:pt x="15292" y="744"/>
                  <a:pt x="15269" y="744"/>
                </a:cubicBezTo>
                <a:close/>
                <a:moveTo>
                  <a:pt x="14790" y="934"/>
                </a:moveTo>
                <a:cubicBezTo>
                  <a:pt x="14784" y="934"/>
                  <a:pt x="14777" y="936"/>
                  <a:pt x="14770" y="939"/>
                </a:cubicBezTo>
                <a:cubicBezTo>
                  <a:pt x="14692" y="968"/>
                  <a:pt x="14610" y="997"/>
                  <a:pt x="14532" y="1033"/>
                </a:cubicBezTo>
                <a:cubicBezTo>
                  <a:pt x="14508" y="1046"/>
                  <a:pt x="14495" y="1074"/>
                  <a:pt x="14508" y="1099"/>
                </a:cubicBezTo>
                <a:cubicBezTo>
                  <a:pt x="14512" y="1120"/>
                  <a:pt x="14532" y="1132"/>
                  <a:pt x="14553" y="1132"/>
                </a:cubicBezTo>
                <a:cubicBezTo>
                  <a:pt x="14565" y="1132"/>
                  <a:pt x="14569" y="1128"/>
                  <a:pt x="14573" y="1128"/>
                </a:cubicBezTo>
                <a:cubicBezTo>
                  <a:pt x="14651" y="1095"/>
                  <a:pt x="14733" y="1062"/>
                  <a:pt x="14811" y="1029"/>
                </a:cubicBezTo>
                <a:cubicBezTo>
                  <a:pt x="14836" y="1021"/>
                  <a:pt x="14844" y="988"/>
                  <a:pt x="14836" y="964"/>
                </a:cubicBezTo>
                <a:cubicBezTo>
                  <a:pt x="14827" y="946"/>
                  <a:pt x="14809" y="934"/>
                  <a:pt x="14790" y="934"/>
                </a:cubicBezTo>
                <a:close/>
                <a:moveTo>
                  <a:pt x="514" y="1001"/>
                </a:moveTo>
                <a:cubicBezTo>
                  <a:pt x="505" y="1001"/>
                  <a:pt x="496" y="1004"/>
                  <a:pt x="488" y="1009"/>
                </a:cubicBezTo>
                <a:cubicBezTo>
                  <a:pt x="467" y="1025"/>
                  <a:pt x="459" y="1054"/>
                  <a:pt x="472" y="1083"/>
                </a:cubicBezTo>
                <a:cubicBezTo>
                  <a:pt x="521" y="1152"/>
                  <a:pt x="566" y="1230"/>
                  <a:pt x="611" y="1300"/>
                </a:cubicBezTo>
                <a:cubicBezTo>
                  <a:pt x="615" y="1316"/>
                  <a:pt x="636" y="1329"/>
                  <a:pt x="652" y="1329"/>
                </a:cubicBezTo>
                <a:cubicBezTo>
                  <a:pt x="664" y="1329"/>
                  <a:pt x="672" y="1320"/>
                  <a:pt x="677" y="1312"/>
                </a:cubicBezTo>
                <a:cubicBezTo>
                  <a:pt x="705" y="1296"/>
                  <a:pt x="709" y="1267"/>
                  <a:pt x="693" y="1238"/>
                </a:cubicBezTo>
                <a:cubicBezTo>
                  <a:pt x="648" y="1169"/>
                  <a:pt x="603" y="1095"/>
                  <a:pt x="562" y="1025"/>
                </a:cubicBezTo>
                <a:cubicBezTo>
                  <a:pt x="551" y="1011"/>
                  <a:pt x="532" y="1001"/>
                  <a:pt x="514" y="1001"/>
                </a:cubicBezTo>
                <a:close/>
                <a:moveTo>
                  <a:pt x="14322" y="1133"/>
                </a:moveTo>
                <a:cubicBezTo>
                  <a:pt x="14315" y="1133"/>
                  <a:pt x="14309" y="1134"/>
                  <a:pt x="14303" y="1136"/>
                </a:cubicBezTo>
                <a:cubicBezTo>
                  <a:pt x="14221" y="1169"/>
                  <a:pt x="14143" y="1202"/>
                  <a:pt x="14065" y="1238"/>
                </a:cubicBezTo>
                <a:cubicBezTo>
                  <a:pt x="14040" y="1251"/>
                  <a:pt x="14032" y="1279"/>
                  <a:pt x="14040" y="1304"/>
                </a:cubicBezTo>
                <a:cubicBezTo>
                  <a:pt x="14053" y="1325"/>
                  <a:pt x="14065" y="1337"/>
                  <a:pt x="14085" y="1337"/>
                </a:cubicBezTo>
                <a:cubicBezTo>
                  <a:pt x="14094" y="1337"/>
                  <a:pt x="14102" y="1337"/>
                  <a:pt x="14114" y="1333"/>
                </a:cubicBezTo>
                <a:cubicBezTo>
                  <a:pt x="14188" y="1300"/>
                  <a:pt x="14266" y="1267"/>
                  <a:pt x="14344" y="1230"/>
                </a:cubicBezTo>
                <a:cubicBezTo>
                  <a:pt x="14368" y="1218"/>
                  <a:pt x="14381" y="1189"/>
                  <a:pt x="14368" y="1165"/>
                </a:cubicBezTo>
                <a:cubicBezTo>
                  <a:pt x="14362" y="1143"/>
                  <a:pt x="14342" y="1133"/>
                  <a:pt x="14322" y="1133"/>
                </a:cubicBezTo>
                <a:close/>
                <a:moveTo>
                  <a:pt x="13856" y="1344"/>
                </a:moveTo>
                <a:cubicBezTo>
                  <a:pt x="13849" y="1344"/>
                  <a:pt x="13842" y="1346"/>
                  <a:pt x="13835" y="1349"/>
                </a:cubicBezTo>
                <a:lnTo>
                  <a:pt x="13606" y="1456"/>
                </a:lnTo>
                <a:cubicBezTo>
                  <a:pt x="13581" y="1464"/>
                  <a:pt x="13569" y="1497"/>
                  <a:pt x="13581" y="1521"/>
                </a:cubicBezTo>
                <a:cubicBezTo>
                  <a:pt x="13589" y="1542"/>
                  <a:pt x="13606" y="1554"/>
                  <a:pt x="13626" y="1554"/>
                </a:cubicBezTo>
                <a:cubicBezTo>
                  <a:pt x="13630" y="1554"/>
                  <a:pt x="13642" y="1554"/>
                  <a:pt x="13647" y="1546"/>
                </a:cubicBezTo>
                <a:lnTo>
                  <a:pt x="13876" y="1439"/>
                </a:lnTo>
                <a:cubicBezTo>
                  <a:pt x="13901" y="1431"/>
                  <a:pt x="13913" y="1398"/>
                  <a:pt x="13901" y="1374"/>
                </a:cubicBezTo>
                <a:cubicBezTo>
                  <a:pt x="13895" y="1356"/>
                  <a:pt x="13876" y="1344"/>
                  <a:pt x="13856" y="1344"/>
                </a:cubicBezTo>
                <a:close/>
                <a:moveTo>
                  <a:pt x="799" y="1437"/>
                </a:moveTo>
                <a:cubicBezTo>
                  <a:pt x="790" y="1437"/>
                  <a:pt x="780" y="1439"/>
                  <a:pt x="771" y="1443"/>
                </a:cubicBezTo>
                <a:cubicBezTo>
                  <a:pt x="746" y="1460"/>
                  <a:pt x="738" y="1493"/>
                  <a:pt x="755" y="1517"/>
                </a:cubicBezTo>
                <a:cubicBezTo>
                  <a:pt x="800" y="1587"/>
                  <a:pt x="853" y="1661"/>
                  <a:pt x="902" y="1726"/>
                </a:cubicBezTo>
                <a:cubicBezTo>
                  <a:pt x="914" y="1743"/>
                  <a:pt x="931" y="1747"/>
                  <a:pt x="943" y="1747"/>
                </a:cubicBezTo>
                <a:cubicBezTo>
                  <a:pt x="955" y="1747"/>
                  <a:pt x="972" y="1747"/>
                  <a:pt x="980" y="1735"/>
                </a:cubicBezTo>
                <a:cubicBezTo>
                  <a:pt x="1001" y="1722"/>
                  <a:pt x="1005" y="1685"/>
                  <a:pt x="992" y="1665"/>
                </a:cubicBezTo>
                <a:cubicBezTo>
                  <a:pt x="939" y="1599"/>
                  <a:pt x="890" y="1530"/>
                  <a:pt x="841" y="1460"/>
                </a:cubicBezTo>
                <a:cubicBezTo>
                  <a:pt x="833" y="1444"/>
                  <a:pt x="816" y="1437"/>
                  <a:pt x="799" y="1437"/>
                </a:cubicBezTo>
                <a:close/>
                <a:moveTo>
                  <a:pt x="13388" y="1563"/>
                </a:moveTo>
                <a:cubicBezTo>
                  <a:pt x="13382" y="1563"/>
                  <a:pt x="13375" y="1564"/>
                  <a:pt x="13368" y="1566"/>
                </a:cubicBezTo>
                <a:cubicBezTo>
                  <a:pt x="13294" y="1603"/>
                  <a:pt x="13216" y="1644"/>
                  <a:pt x="13138" y="1681"/>
                </a:cubicBezTo>
                <a:cubicBezTo>
                  <a:pt x="13118" y="1689"/>
                  <a:pt x="13109" y="1722"/>
                  <a:pt x="13118" y="1747"/>
                </a:cubicBezTo>
                <a:cubicBezTo>
                  <a:pt x="13130" y="1767"/>
                  <a:pt x="13142" y="1780"/>
                  <a:pt x="13163" y="1780"/>
                </a:cubicBezTo>
                <a:cubicBezTo>
                  <a:pt x="13175" y="1780"/>
                  <a:pt x="13179" y="1780"/>
                  <a:pt x="13179" y="1772"/>
                </a:cubicBezTo>
                <a:cubicBezTo>
                  <a:pt x="13257" y="1735"/>
                  <a:pt x="13335" y="1698"/>
                  <a:pt x="13409" y="1661"/>
                </a:cubicBezTo>
                <a:cubicBezTo>
                  <a:pt x="13437" y="1648"/>
                  <a:pt x="13446" y="1620"/>
                  <a:pt x="13437" y="1595"/>
                </a:cubicBezTo>
                <a:cubicBezTo>
                  <a:pt x="13428" y="1573"/>
                  <a:pt x="13409" y="1563"/>
                  <a:pt x="13388" y="1563"/>
                </a:cubicBezTo>
                <a:close/>
                <a:moveTo>
                  <a:pt x="12933" y="1797"/>
                </a:moveTo>
                <a:cubicBezTo>
                  <a:pt x="12925" y="1797"/>
                  <a:pt x="12916" y="1799"/>
                  <a:pt x="12908" y="1804"/>
                </a:cubicBezTo>
                <a:cubicBezTo>
                  <a:pt x="12835" y="1845"/>
                  <a:pt x="12761" y="1882"/>
                  <a:pt x="12683" y="1923"/>
                </a:cubicBezTo>
                <a:cubicBezTo>
                  <a:pt x="12658" y="1931"/>
                  <a:pt x="12646" y="1964"/>
                  <a:pt x="12662" y="1989"/>
                </a:cubicBezTo>
                <a:cubicBezTo>
                  <a:pt x="12671" y="2005"/>
                  <a:pt x="12687" y="2013"/>
                  <a:pt x="12708" y="2013"/>
                </a:cubicBezTo>
                <a:cubicBezTo>
                  <a:pt x="12720" y="2013"/>
                  <a:pt x="12724" y="2009"/>
                  <a:pt x="12728" y="2009"/>
                </a:cubicBezTo>
                <a:cubicBezTo>
                  <a:pt x="12798" y="1968"/>
                  <a:pt x="12876" y="1931"/>
                  <a:pt x="12954" y="1890"/>
                </a:cubicBezTo>
                <a:cubicBezTo>
                  <a:pt x="12978" y="1882"/>
                  <a:pt x="12991" y="1849"/>
                  <a:pt x="12974" y="1825"/>
                </a:cubicBezTo>
                <a:cubicBezTo>
                  <a:pt x="12968" y="1808"/>
                  <a:pt x="12951" y="1797"/>
                  <a:pt x="12933" y="1797"/>
                </a:cubicBezTo>
                <a:close/>
                <a:moveTo>
                  <a:pt x="1107" y="1850"/>
                </a:moveTo>
                <a:cubicBezTo>
                  <a:pt x="1095" y="1850"/>
                  <a:pt x="1084" y="1854"/>
                  <a:pt x="1074" y="1862"/>
                </a:cubicBezTo>
                <a:cubicBezTo>
                  <a:pt x="1046" y="1874"/>
                  <a:pt x="1046" y="1911"/>
                  <a:pt x="1062" y="1931"/>
                </a:cubicBezTo>
                <a:cubicBezTo>
                  <a:pt x="1115" y="1997"/>
                  <a:pt x="1169" y="2067"/>
                  <a:pt x="1226" y="2132"/>
                </a:cubicBezTo>
                <a:cubicBezTo>
                  <a:pt x="1238" y="2141"/>
                  <a:pt x="1251" y="2149"/>
                  <a:pt x="1267" y="2149"/>
                </a:cubicBezTo>
                <a:cubicBezTo>
                  <a:pt x="1279" y="2149"/>
                  <a:pt x="1288" y="2149"/>
                  <a:pt x="1304" y="2136"/>
                </a:cubicBezTo>
                <a:cubicBezTo>
                  <a:pt x="1324" y="2120"/>
                  <a:pt x="1329" y="2087"/>
                  <a:pt x="1308" y="2067"/>
                </a:cubicBezTo>
                <a:cubicBezTo>
                  <a:pt x="1251" y="2005"/>
                  <a:pt x="1197" y="1936"/>
                  <a:pt x="1144" y="1870"/>
                </a:cubicBezTo>
                <a:cubicBezTo>
                  <a:pt x="1135" y="1856"/>
                  <a:pt x="1121" y="1850"/>
                  <a:pt x="1107" y="1850"/>
                </a:cubicBezTo>
                <a:close/>
                <a:moveTo>
                  <a:pt x="12482" y="2026"/>
                </a:moveTo>
                <a:cubicBezTo>
                  <a:pt x="12474" y="2026"/>
                  <a:pt x="12465" y="2029"/>
                  <a:pt x="12457" y="2034"/>
                </a:cubicBezTo>
                <a:lnTo>
                  <a:pt x="12232" y="2153"/>
                </a:lnTo>
                <a:cubicBezTo>
                  <a:pt x="12207" y="2161"/>
                  <a:pt x="12195" y="2194"/>
                  <a:pt x="12211" y="2218"/>
                </a:cubicBezTo>
                <a:cubicBezTo>
                  <a:pt x="12220" y="2235"/>
                  <a:pt x="12236" y="2243"/>
                  <a:pt x="12257" y="2243"/>
                </a:cubicBezTo>
                <a:cubicBezTo>
                  <a:pt x="12261" y="2243"/>
                  <a:pt x="12273" y="2243"/>
                  <a:pt x="12277" y="2239"/>
                </a:cubicBezTo>
                <a:lnTo>
                  <a:pt x="12503" y="2120"/>
                </a:lnTo>
                <a:cubicBezTo>
                  <a:pt x="12527" y="2112"/>
                  <a:pt x="12539" y="2079"/>
                  <a:pt x="12523" y="2054"/>
                </a:cubicBezTo>
                <a:cubicBezTo>
                  <a:pt x="12517" y="2038"/>
                  <a:pt x="12500" y="2026"/>
                  <a:pt x="12482" y="2026"/>
                </a:cubicBezTo>
                <a:close/>
                <a:moveTo>
                  <a:pt x="12028" y="2263"/>
                </a:moveTo>
                <a:cubicBezTo>
                  <a:pt x="12020" y="2263"/>
                  <a:pt x="12011" y="2266"/>
                  <a:pt x="12002" y="2272"/>
                </a:cubicBezTo>
                <a:lnTo>
                  <a:pt x="11777" y="2387"/>
                </a:lnTo>
                <a:cubicBezTo>
                  <a:pt x="11748" y="2399"/>
                  <a:pt x="11740" y="2428"/>
                  <a:pt x="11756" y="2456"/>
                </a:cubicBezTo>
                <a:cubicBezTo>
                  <a:pt x="11764" y="2469"/>
                  <a:pt x="11781" y="2481"/>
                  <a:pt x="11801" y="2481"/>
                </a:cubicBezTo>
                <a:cubicBezTo>
                  <a:pt x="11805" y="2481"/>
                  <a:pt x="11818" y="2481"/>
                  <a:pt x="11822" y="2477"/>
                </a:cubicBezTo>
                <a:lnTo>
                  <a:pt x="12047" y="2358"/>
                </a:lnTo>
                <a:cubicBezTo>
                  <a:pt x="12072" y="2346"/>
                  <a:pt x="12080" y="2317"/>
                  <a:pt x="12068" y="2292"/>
                </a:cubicBezTo>
                <a:cubicBezTo>
                  <a:pt x="12060" y="2273"/>
                  <a:pt x="12045" y="2263"/>
                  <a:pt x="12028" y="2263"/>
                </a:cubicBezTo>
                <a:close/>
                <a:moveTo>
                  <a:pt x="1438" y="2242"/>
                </a:moveTo>
                <a:cubicBezTo>
                  <a:pt x="1427" y="2242"/>
                  <a:pt x="1416" y="2246"/>
                  <a:pt x="1406" y="2255"/>
                </a:cubicBezTo>
                <a:cubicBezTo>
                  <a:pt x="1386" y="2276"/>
                  <a:pt x="1382" y="2305"/>
                  <a:pt x="1402" y="2325"/>
                </a:cubicBezTo>
                <a:cubicBezTo>
                  <a:pt x="1464" y="2387"/>
                  <a:pt x="1517" y="2448"/>
                  <a:pt x="1579" y="2510"/>
                </a:cubicBezTo>
                <a:cubicBezTo>
                  <a:pt x="1591" y="2522"/>
                  <a:pt x="1599" y="2526"/>
                  <a:pt x="1616" y="2526"/>
                </a:cubicBezTo>
                <a:cubicBezTo>
                  <a:pt x="1628" y="2526"/>
                  <a:pt x="1640" y="2522"/>
                  <a:pt x="1653" y="2518"/>
                </a:cubicBezTo>
                <a:cubicBezTo>
                  <a:pt x="1673" y="2497"/>
                  <a:pt x="1673" y="2464"/>
                  <a:pt x="1653" y="2444"/>
                </a:cubicBezTo>
                <a:cubicBezTo>
                  <a:pt x="1595" y="2382"/>
                  <a:pt x="1534" y="2321"/>
                  <a:pt x="1476" y="2259"/>
                </a:cubicBezTo>
                <a:cubicBezTo>
                  <a:pt x="1465" y="2248"/>
                  <a:pt x="1451" y="2242"/>
                  <a:pt x="1438" y="2242"/>
                </a:cubicBezTo>
                <a:close/>
                <a:moveTo>
                  <a:pt x="11570" y="2494"/>
                </a:moveTo>
                <a:cubicBezTo>
                  <a:pt x="11561" y="2494"/>
                  <a:pt x="11552" y="2496"/>
                  <a:pt x="11543" y="2501"/>
                </a:cubicBezTo>
                <a:cubicBezTo>
                  <a:pt x="11473" y="2542"/>
                  <a:pt x="11395" y="2583"/>
                  <a:pt x="11317" y="2620"/>
                </a:cubicBezTo>
                <a:cubicBezTo>
                  <a:pt x="11293" y="2629"/>
                  <a:pt x="11289" y="2661"/>
                  <a:pt x="11297" y="2686"/>
                </a:cubicBezTo>
                <a:cubicBezTo>
                  <a:pt x="11309" y="2702"/>
                  <a:pt x="11326" y="2711"/>
                  <a:pt x="11346" y="2711"/>
                </a:cubicBezTo>
                <a:cubicBezTo>
                  <a:pt x="11350" y="2711"/>
                  <a:pt x="11358" y="2711"/>
                  <a:pt x="11358" y="2706"/>
                </a:cubicBezTo>
                <a:cubicBezTo>
                  <a:pt x="11436" y="2665"/>
                  <a:pt x="11514" y="2629"/>
                  <a:pt x="11592" y="2588"/>
                </a:cubicBezTo>
                <a:cubicBezTo>
                  <a:pt x="11617" y="2579"/>
                  <a:pt x="11621" y="2547"/>
                  <a:pt x="11613" y="2522"/>
                </a:cubicBezTo>
                <a:cubicBezTo>
                  <a:pt x="11604" y="2505"/>
                  <a:pt x="11588" y="2494"/>
                  <a:pt x="11570" y="2494"/>
                </a:cubicBezTo>
                <a:close/>
                <a:moveTo>
                  <a:pt x="1796" y="2605"/>
                </a:moveTo>
                <a:cubicBezTo>
                  <a:pt x="1783" y="2605"/>
                  <a:pt x="1769" y="2610"/>
                  <a:pt x="1759" y="2620"/>
                </a:cubicBezTo>
                <a:cubicBezTo>
                  <a:pt x="1739" y="2637"/>
                  <a:pt x="1739" y="2670"/>
                  <a:pt x="1759" y="2690"/>
                </a:cubicBezTo>
                <a:cubicBezTo>
                  <a:pt x="1825" y="2752"/>
                  <a:pt x="1886" y="2809"/>
                  <a:pt x="1956" y="2862"/>
                </a:cubicBezTo>
                <a:cubicBezTo>
                  <a:pt x="1964" y="2870"/>
                  <a:pt x="1981" y="2875"/>
                  <a:pt x="1989" y="2875"/>
                </a:cubicBezTo>
                <a:cubicBezTo>
                  <a:pt x="2005" y="2875"/>
                  <a:pt x="2017" y="2870"/>
                  <a:pt x="2026" y="2858"/>
                </a:cubicBezTo>
                <a:cubicBezTo>
                  <a:pt x="2046" y="2838"/>
                  <a:pt x="2042" y="2809"/>
                  <a:pt x="2022" y="2788"/>
                </a:cubicBezTo>
                <a:cubicBezTo>
                  <a:pt x="1960" y="2731"/>
                  <a:pt x="1890" y="2674"/>
                  <a:pt x="1833" y="2620"/>
                </a:cubicBezTo>
                <a:cubicBezTo>
                  <a:pt x="1823" y="2610"/>
                  <a:pt x="1809" y="2605"/>
                  <a:pt x="1796" y="2605"/>
                </a:cubicBezTo>
                <a:close/>
                <a:moveTo>
                  <a:pt x="11113" y="2728"/>
                </a:moveTo>
                <a:cubicBezTo>
                  <a:pt x="11106" y="2728"/>
                  <a:pt x="11099" y="2729"/>
                  <a:pt x="11092" y="2731"/>
                </a:cubicBezTo>
                <a:cubicBezTo>
                  <a:pt x="11018" y="2768"/>
                  <a:pt x="10940" y="2809"/>
                  <a:pt x="10862" y="2846"/>
                </a:cubicBezTo>
                <a:cubicBezTo>
                  <a:pt x="10838" y="2854"/>
                  <a:pt x="10825" y="2887"/>
                  <a:pt x="10838" y="2911"/>
                </a:cubicBezTo>
                <a:cubicBezTo>
                  <a:pt x="10846" y="2932"/>
                  <a:pt x="10862" y="2940"/>
                  <a:pt x="10883" y="2940"/>
                </a:cubicBezTo>
                <a:cubicBezTo>
                  <a:pt x="10895" y="2940"/>
                  <a:pt x="10899" y="2936"/>
                  <a:pt x="10903" y="2936"/>
                </a:cubicBezTo>
                <a:cubicBezTo>
                  <a:pt x="10981" y="2899"/>
                  <a:pt x="11059" y="2858"/>
                  <a:pt x="11133" y="2825"/>
                </a:cubicBezTo>
                <a:cubicBezTo>
                  <a:pt x="11162" y="2813"/>
                  <a:pt x="11170" y="2784"/>
                  <a:pt x="11162" y="2756"/>
                </a:cubicBezTo>
                <a:cubicBezTo>
                  <a:pt x="11152" y="2737"/>
                  <a:pt x="11134" y="2728"/>
                  <a:pt x="11113" y="2728"/>
                </a:cubicBezTo>
                <a:close/>
                <a:moveTo>
                  <a:pt x="10654" y="2952"/>
                </a:moveTo>
                <a:cubicBezTo>
                  <a:pt x="10646" y="2952"/>
                  <a:pt x="10639" y="2953"/>
                  <a:pt x="10633" y="2957"/>
                </a:cubicBezTo>
                <a:lnTo>
                  <a:pt x="10403" y="3063"/>
                </a:lnTo>
                <a:cubicBezTo>
                  <a:pt x="10374" y="3075"/>
                  <a:pt x="10366" y="3104"/>
                  <a:pt x="10374" y="3133"/>
                </a:cubicBezTo>
                <a:cubicBezTo>
                  <a:pt x="10387" y="3149"/>
                  <a:pt x="10403" y="3162"/>
                  <a:pt x="10424" y="3162"/>
                </a:cubicBezTo>
                <a:cubicBezTo>
                  <a:pt x="10432" y="3162"/>
                  <a:pt x="10436" y="3157"/>
                  <a:pt x="10444" y="3157"/>
                </a:cubicBezTo>
                <a:lnTo>
                  <a:pt x="10674" y="3047"/>
                </a:lnTo>
                <a:cubicBezTo>
                  <a:pt x="10698" y="3039"/>
                  <a:pt x="10711" y="3010"/>
                  <a:pt x="10698" y="2981"/>
                </a:cubicBezTo>
                <a:cubicBezTo>
                  <a:pt x="10692" y="2963"/>
                  <a:pt x="10673" y="2952"/>
                  <a:pt x="10654" y="2952"/>
                </a:cubicBezTo>
                <a:close/>
                <a:moveTo>
                  <a:pt x="2188" y="2933"/>
                </a:moveTo>
                <a:cubicBezTo>
                  <a:pt x="2171" y="2933"/>
                  <a:pt x="2155" y="2940"/>
                  <a:pt x="2145" y="2952"/>
                </a:cubicBezTo>
                <a:cubicBezTo>
                  <a:pt x="2128" y="2973"/>
                  <a:pt x="2132" y="3010"/>
                  <a:pt x="2153" y="3022"/>
                </a:cubicBezTo>
                <a:cubicBezTo>
                  <a:pt x="2222" y="3080"/>
                  <a:pt x="2292" y="3133"/>
                  <a:pt x="2358" y="3182"/>
                </a:cubicBezTo>
                <a:cubicBezTo>
                  <a:pt x="2370" y="3186"/>
                  <a:pt x="2378" y="3194"/>
                  <a:pt x="2391" y="3194"/>
                </a:cubicBezTo>
                <a:cubicBezTo>
                  <a:pt x="2407" y="3194"/>
                  <a:pt x="2419" y="3186"/>
                  <a:pt x="2423" y="3166"/>
                </a:cubicBezTo>
                <a:cubicBezTo>
                  <a:pt x="2440" y="3145"/>
                  <a:pt x="2436" y="3108"/>
                  <a:pt x="2415" y="3096"/>
                </a:cubicBezTo>
                <a:lnTo>
                  <a:pt x="2214" y="2940"/>
                </a:lnTo>
                <a:cubicBezTo>
                  <a:pt x="2207" y="2936"/>
                  <a:pt x="2197" y="2933"/>
                  <a:pt x="2188" y="2933"/>
                </a:cubicBezTo>
                <a:close/>
                <a:moveTo>
                  <a:pt x="10190" y="3163"/>
                </a:moveTo>
                <a:cubicBezTo>
                  <a:pt x="10183" y="3163"/>
                  <a:pt x="10176" y="3164"/>
                  <a:pt x="10169" y="3166"/>
                </a:cubicBezTo>
                <a:cubicBezTo>
                  <a:pt x="10087" y="3203"/>
                  <a:pt x="10014" y="3235"/>
                  <a:pt x="9936" y="3268"/>
                </a:cubicBezTo>
                <a:cubicBezTo>
                  <a:pt x="9911" y="3280"/>
                  <a:pt x="9899" y="3309"/>
                  <a:pt x="9911" y="3338"/>
                </a:cubicBezTo>
                <a:cubicBezTo>
                  <a:pt x="9915" y="3354"/>
                  <a:pt x="9936" y="3367"/>
                  <a:pt x="9956" y="3367"/>
                </a:cubicBezTo>
                <a:cubicBezTo>
                  <a:pt x="9960" y="3367"/>
                  <a:pt x="9973" y="3367"/>
                  <a:pt x="9977" y="3363"/>
                </a:cubicBezTo>
                <a:cubicBezTo>
                  <a:pt x="10055" y="3330"/>
                  <a:pt x="10137" y="3297"/>
                  <a:pt x="10210" y="3260"/>
                </a:cubicBezTo>
                <a:cubicBezTo>
                  <a:pt x="10239" y="3248"/>
                  <a:pt x="10247" y="3219"/>
                  <a:pt x="10239" y="3194"/>
                </a:cubicBezTo>
                <a:cubicBezTo>
                  <a:pt x="10230" y="3173"/>
                  <a:pt x="10211" y="3163"/>
                  <a:pt x="10190" y="3163"/>
                </a:cubicBezTo>
                <a:close/>
                <a:moveTo>
                  <a:pt x="2597" y="3241"/>
                </a:moveTo>
                <a:cubicBezTo>
                  <a:pt x="2581" y="3241"/>
                  <a:pt x="2565" y="3248"/>
                  <a:pt x="2555" y="3264"/>
                </a:cubicBezTo>
                <a:cubicBezTo>
                  <a:pt x="2538" y="3289"/>
                  <a:pt x="2542" y="3322"/>
                  <a:pt x="2571" y="3338"/>
                </a:cubicBezTo>
                <a:cubicBezTo>
                  <a:pt x="2641" y="3383"/>
                  <a:pt x="2719" y="3428"/>
                  <a:pt x="2788" y="3473"/>
                </a:cubicBezTo>
                <a:cubicBezTo>
                  <a:pt x="2797" y="3481"/>
                  <a:pt x="2805" y="3481"/>
                  <a:pt x="2817" y="3481"/>
                </a:cubicBezTo>
                <a:cubicBezTo>
                  <a:pt x="2838" y="3481"/>
                  <a:pt x="2850" y="3469"/>
                  <a:pt x="2858" y="3461"/>
                </a:cubicBezTo>
                <a:cubicBezTo>
                  <a:pt x="2870" y="3432"/>
                  <a:pt x="2866" y="3404"/>
                  <a:pt x="2842" y="3387"/>
                </a:cubicBezTo>
                <a:lnTo>
                  <a:pt x="2624" y="3248"/>
                </a:lnTo>
                <a:cubicBezTo>
                  <a:pt x="2616" y="3243"/>
                  <a:pt x="2606" y="3241"/>
                  <a:pt x="2597" y="3241"/>
                </a:cubicBezTo>
                <a:close/>
                <a:moveTo>
                  <a:pt x="9726" y="3362"/>
                </a:moveTo>
                <a:cubicBezTo>
                  <a:pt x="9719" y="3362"/>
                  <a:pt x="9713" y="3363"/>
                  <a:pt x="9706" y="3367"/>
                </a:cubicBezTo>
                <a:cubicBezTo>
                  <a:pt x="9628" y="3404"/>
                  <a:pt x="9546" y="3432"/>
                  <a:pt x="9468" y="3465"/>
                </a:cubicBezTo>
                <a:cubicBezTo>
                  <a:pt x="9444" y="3473"/>
                  <a:pt x="9427" y="3506"/>
                  <a:pt x="9439" y="3531"/>
                </a:cubicBezTo>
                <a:cubicBezTo>
                  <a:pt x="9444" y="3551"/>
                  <a:pt x="9464" y="3559"/>
                  <a:pt x="9485" y="3559"/>
                </a:cubicBezTo>
                <a:cubicBezTo>
                  <a:pt x="9489" y="3559"/>
                  <a:pt x="9493" y="3559"/>
                  <a:pt x="9505" y="3555"/>
                </a:cubicBezTo>
                <a:cubicBezTo>
                  <a:pt x="9587" y="3527"/>
                  <a:pt x="9669" y="3490"/>
                  <a:pt x="9747" y="3457"/>
                </a:cubicBezTo>
                <a:cubicBezTo>
                  <a:pt x="9772" y="3449"/>
                  <a:pt x="9780" y="3420"/>
                  <a:pt x="9772" y="3391"/>
                </a:cubicBezTo>
                <a:cubicBezTo>
                  <a:pt x="9763" y="3373"/>
                  <a:pt x="9745" y="3362"/>
                  <a:pt x="9726" y="3362"/>
                </a:cubicBezTo>
                <a:close/>
                <a:moveTo>
                  <a:pt x="3042" y="3503"/>
                </a:moveTo>
                <a:cubicBezTo>
                  <a:pt x="3024" y="3503"/>
                  <a:pt x="3005" y="3514"/>
                  <a:pt x="2993" y="3531"/>
                </a:cubicBezTo>
                <a:cubicBezTo>
                  <a:pt x="2981" y="3555"/>
                  <a:pt x="2989" y="3588"/>
                  <a:pt x="3014" y="3604"/>
                </a:cubicBezTo>
                <a:cubicBezTo>
                  <a:pt x="3092" y="3645"/>
                  <a:pt x="3170" y="3682"/>
                  <a:pt x="3248" y="3719"/>
                </a:cubicBezTo>
                <a:cubicBezTo>
                  <a:pt x="3252" y="3727"/>
                  <a:pt x="3260" y="3727"/>
                  <a:pt x="3268" y="3727"/>
                </a:cubicBezTo>
                <a:cubicBezTo>
                  <a:pt x="3289" y="3727"/>
                  <a:pt x="3301" y="3715"/>
                  <a:pt x="3317" y="3695"/>
                </a:cubicBezTo>
                <a:cubicBezTo>
                  <a:pt x="3330" y="3670"/>
                  <a:pt x="3317" y="3637"/>
                  <a:pt x="3293" y="3629"/>
                </a:cubicBezTo>
                <a:cubicBezTo>
                  <a:pt x="3215" y="3592"/>
                  <a:pt x="3137" y="3551"/>
                  <a:pt x="3067" y="3510"/>
                </a:cubicBezTo>
                <a:cubicBezTo>
                  <a:pt x="3059" y="3505"/>
                  <a:pt x="3051" y="3503"/>
                  <a:pt x="3042" y="3503"/>
                </a:cubicBezTo>
                <a:close/>
                <a:moveTo>
                  <a:pt x="9246" y="3547"/>
                </a:moveTo>
                <a:cubicBezTo>
                  <a:pt x="9240" y="3547"/>
                  <a:pt x="9233" y="3548"/>
                  <a:pt x="9226" y="3551"/>
                </a:cubicBezTo>
                <a:cubicBezTo>
                  <a:pt x="9144" y="3580"/>
                  <a:pt x="9070" y="3613"/>
                  <a:pt x="8988" y="3637"/>
                </a:cubicBezTo>
                <a:cubicBezTo>
                  <a:pt x="8960" y="3650"/>
                  <a:pt x="8947" y="3678"/>
                  <a:pt x="8956" y="3703"/>
                </a:cubicBezTo>
                <a:cubicBezTo>
                  <a:pt x="8960" y="3727"/>
                  <a:pt x="8980" y="3740"/>
                  <a:pt x="9001" y="3740"/>
                </a:cubicBezTo>
                <a:cubicBezTo>
                  <a:pt x="9009" y="3740"/>
                  <a:pt x="9013" y="3740"/>
                  <a:pt x="9021" y="3736"/>
                </a:cubicBezTo>
                <a:cubicBezTo>
                  <a:pt x="9103" y="3711"/>
                  <a:pt x="9181" y="3678"/>
                  <a:pt x="9263" y="3650"/>
                </a:cubicBezTo>
                <a:cubicBezTo>
                  <a:pt x="9288" y="3637"/>
                  <a:pt x="9304" y="3609"/>
                  <a:pt x="9296" y="3580"/>
                </a:cubicBezTo>
                <a:cubicBezTo>
                  <a:pt x="9286" y="3561"/>
                  <a:pt x="9267" y="3547"/>
                  <a:pt x="9246" y="3547"/>
                </a:cubicBezTo>
                <a:close/>
                <a:moveTo>
                  <a:pt x="8760" y="3721"/>
                </a:moveTo>
                <a:cubicBezTo>
                  <a:pt x="8755" y="3721"/>
                  <a:pt x="8751" y="3722"/>
                  <a:pt x="8746" y="3723"/>
                </a:cubicBezTo>
                <a:lnTo>
                  <a:pt x="8500" y="3801"/>
                </a:lnTo>
                <a:cubicBezTo>
                  <a:pt x="8468" y="3805"/>
                  <a:pt x="8451" y="3838"/>
                  <a:pt x="8464" y="3863"/>
                </a:cubicBezTo>
                <a:cubicBezTo>
                  <a:pt x="8476" y="3883"/>
                  <a:pt x="8496" y="3900"/>
                  <a:pt x="8517" y="3900"/>
                </a:cubicBezTo>
                <a:lnTo>
                  <a:pt x="8537" y="3900"/>
                </a:lnTo>
                <a:lnTo>
                  <a:pt x="8779" y="3822"/>
                </a:lnTo>
                <a:cubicBezTo>
                  <a:pt x="8808" y="3814"/>
                  <a:pt x="8824" y="3781"/>
                  <a:pt x="8812" y="3756"/>
                </a:cubicBezTo>
                <a:cubicBezTo>
                  <a:pt x="8805" y="3736"/>
                  <a:pt x="8782" y="3721"/>
                  <a:pt x="8760" y="3721"/>
                </a:cubicBezTo>
                <a:close/>
                <a:moveTo>
                  <a:pt x="3493" y="3733"/>
                </a:moveTo>
                <a:cubicBezTo>
                  <a:pt x="3472" y="3733"/>
                  <a:pt x="3454" y="3742"/>
                  <a:pt x="3444" y="3760"/>
                </a:cubicBezTo>
                <a:cubicBezTo>
                  <a:pt x="3436" y="3789"/>
                  <a:pt x="3444" y="3818"/>
                  <a:pt x="3473" y="3830"/>
                </a:cubicBezTo>
                <a:cubicBezTo>
                  <a:pt x="3555" y="3863"/>
                  <a:pt x="3629" y="3896"/>
                  <a:pt x="3711" y="3924"/>
                </a:cubicBezTo>
                <a:cubicBezTo>
                  <a:pt x="3723" y="3932"/>
                  <a:pt x="3727" y="3932"/>
                  <a:pt x="3731" y="3932"/>
                </a:cubicBezTo>
                <a:cubicBezTo>
                  <a:pt x="3752" y="3932"/>
                  <a:pt x="3772" y="3916"/>
                  <a:pt x="3781" y="3900"/>
                </a:cubicBezTo>
                <a:cubicBezTo>
                  <a:pt x="3789" y="3875"/>
                  <a:pt x="3772" y="3842"/>
                  <a:pt x="3748" y="3834"/>
                </a:cubicBezTo>
                <a:cubicBezTo>
                  <a:pt x="3666" y="3801"/>
                  <a:pt x="3588" y="3773"/>
                  <a:pt x="3514" y="3736"/>
                </a:cubicBezTo>
                <a:cubicBezTo>
                  <a:pt x="3507" y="3734"/>
                  <a:pt x="3500" y="3733"/>
                  <a:pt x="3493" y="3733"/>
                </a:cubicBezTo>
                <a:close/>
                <a:moveTo>
                  <a:pt x="8261" y="3869"/>
                </a:moveTo>
                <a:cubicBezTo>
                  <a:pt x="8256" y="3869"/>
                  <a:pt x="8251" y="3870"/>
                  <a:pt x="8246" y="3871"/>
                </a:cubicBezTo>
                <a:cubicBezTo>
                  <a:pt x="8168" y="3896"/>
                  <a:pt x="8086" y="3916"/>
                  <a:pt x="8004" y="3937"/>
                </a:cubicBezTo>
                <a:cubicBezTo>
                  <a:pt x="7976" y="3941"/>
                  <a:pt x="7959" y="3973"/>
                  <a:pt x="7967" y="3998"/>
                </a:cubicBezTo>
                <a:cubicBezTo>
                  <a:pt x="7971" y="4023"/>
                  <a:pt x="7996" y="4039"/>
                  <a:pt x="8017" y="4039"/>
                </a:cubicBezTo>
                <a:cubicBezTo>
                  <a:pt x="8025" y="4039"/>
                  <a:pt x="8029" y="4039"/>
                  <a:pt x="8025" y="4035"/>
                </a:cubicBezTo>
                <a:cubicBezTo>
                  <a:pt x="8111" y="4014"/>
                  <a:pt x="8193" y="3986"/>
                  <a:pt x="8275" y="3965"/>
                </a:cubicBezTo>
                <a:cubicBezTo>
                  <a:pt x="8299" y="3961"/>
                  <a:pt x="8316" y="3932"/>
                  <a:pt x="8312" y="3904"/>
                </a:cubicBezTo>
                <a:cubicBezTo>
                  <a:pt x="8305" y="3884"/>
                  <a:pt x="8284" y="3869"/>
                  <a:pt x="8261" y="3869"/>
                </a:cubicBezTo>
                <a:close/>
                <a:moveTo>
                  <a:pt x="3974" y="3912"/>
                </a:moveTo>
                <a:cubicBezTo>
                  <a:pt x="3953" y="3912"/>
                  <a:pt x="3935" y="3926"/>
                  <a:pt x="3928" y="3945"/>
                </a:cubicBezTo>
                <a:cubicBezTo>
                  <a:pt x="3916" y="3978"/>
                  <a:pt x="3932" y="4002"/>
                  <a:pt x="3957" y="4014"/>
                </a:cubicBezTo>
                <a:lnTo>
                  <a:pt x="4203" y="4088"/>
                </a:lnTo>
                <a:lnTo>
                  <a:pt x="4219" y="4088"/>
                </a:lnTo>
                <a:cubicBezTo>
                  <a:pt x="4244" y="4088"/>
                  <a:pt x="4265" y="4072"/>
                  <a:pt x="4273" y="4055"/>
                </a:cubicBezTo>
                <a:cubicBezTo>
                  <a:pt x="4277" y="4027"/>
                  <a:pt x="4260" y="4002"/>
                  <a:pt x="4236" y="3994"/>
                </a:cubicBezTo>
                <a:cubicBezTo>
                  <a:pt x="4158" y="3965"/>
                  <a:pt x="4076" y="3941"/>
                  <a:pt x="3994" y="3916"/>
                </a:cubicBezTo>
                <a:cubicBezTo>
                  <a:pt x="3987" y="3913"/>
                  <a:pt x="3981" y="3912"/>
                  <a:pt x="3974" y="3912"/>
                </a:cubicBezTo>
                <a:close/>
                <a:moveTo>
                  <a:pt x="7776" y="3996"/>
                </a:moveTo>
                <a:cubicBezTo>
                  <a:pt x="7771" y="3996"/>
                  <a:pt x="7767" y="3997"/>
                  <a:pt x="7762" y="3998"/>
                </a:cubicBezTo>
                <a:cubicBezTo>
                  <a:pt x="7680" y="4010"/>
                  <a:pt x="7594" y="4035"/>
                  <a:pt x="7512" y="4047"/>
                </a:cubicBezTo>
                <a:cubicBezTo>
                  <a:pt x="7479" y="4055"/>
                  <a:pt x="7463" y="4084"/>
                  <a:pt x="7471" y="4109"/>
                </a:cubicBezTo>
                <a:cubicBezTo>
                  <a:pt x="7475" y="4138"/>
                  <a:pt x="7496" y="4150"/>
                  <a:pt x="7520" y="4150"/>
                </a:cubicBezTo>
                <a:lnTo>
                  <a:pt x="7533" y="4150"/>
                </a:lnTo>
                <a:cubicBezTo>
                  <a:pt x="7615" y="4138"/>
                  <a:pt x="7701" y="4121"/>
                  <a:pt x="7783" y="4101"/>
                </a:cubicBezTo>
                <a:cubicBezTo>
                  <a:pt x="7812" y="4092"/>
                  <a:pt x="7828" y="4064"/>
                  <a:pt x="7824" y="4039"/>
                </a:cubicBezTo>
                <a:cubicBezTo>
                  <a:pt x="7820" y="4012"/>
                  <a:pt x="7797" y="3996"/>
                  <a:pt x="7776" y="3996"/>
                </a:cubicBezTo>
                <a:close/>
                <a:moveTo>
                  <a:pt x="4469" y="4050"/>
                </a:moveTo>
                <a:cubicBezTo>
                  <a:pt x="4445" y="4050"/>
                  <a:pt x="4424" y="4067"/>
                  <a:pt x="4420" y="4088"/>
                </a:cubicBezTo>
                <a:cubicBezTo>
                  <a:pt x="4408" y="4113"/>
                  <a:pt x="4429" y="4146"/>
                  <a:pt x="4453" y="4150"/>
                </a:cubicBezTo>
                <a:cubicBezTo>
                  <a:pt x="4539" y="4170"/>
                  <a:pt x="4625" y="4191"/>
                  <a:pt x="4707" y="4207"/>
                </a:cubicBezTo>
                <a:lnTo>
                  <a:pt x="4716" y="4207"/>
                </a:lnTo>
                <a:cubicBezTo>
                  <a:pt x="4744" y="4207"/>
                  <a:pt x="4761" y="4191"/>
                  <a:pt x="4769" y="4166"/>
                </a:cubicBezTo>
                <a:cubicBezTo>
                  <a:pt x="4773" y="4133"/>
                  <a:pt x="4753" y="4109"/>
                  <a:pt x="4728" y="4105"/>
                </a:cubicBezTo>
                <a:cubicBezTo>
                  <a:pt x="4646" y="4088"/>
                  <a:pt x="4564" y="4072"/>
                  <a:pt x="4482" y="4051"/>
                </a:cubicBezTo>
                <a:cubicBezTo>
                  <a:pt x="4478" y="4050"/>
                  <a:pt x="4473" y="4050"/>
                  <a:pt x="4469" y="4050"/>
                </a:cubicBezTo>
                <a:close/>
                <a:moveTo>
                  <a:pt x="7265" y="4088"/>
                </a:moveTo>
                <a:cubicBezTo>
                  <a:pt x="7263" y="4088"/>
                  <a:pt x="7260" y="4088"/>
                  <a:pt x="7258" y="4088"/>
                </a:cubicBezTo>
                <a:cubicBezTo>
                  <a:pt x="7176" y="4105"/>
                  <a:pt x="7090" y="4121"/>
                  <a:pt x="7008" y="4129"/>
                </a:cubicBezTo>
                <a:cubicBezTo>
                  <a:pt x="6979" y="4129"/>
                  <a:pt x="6959" y="4162"/>
                  <a:pt x="6963" y="4187"/>
                </a:cubicBezTo>
                <a:cubicBezTo>
                  <a:pt x="6967" y="4211"/>
                  <a:pt x="6987" y="4232"/>
                  <a:pt x="7012" y="4232"/>
                </a:cubicBezTo>
                <a:lnTo>
                  <a:pt x="7024" y="4232"/>
                </a:lnTo>
                <a:cubicBezTo>
                  <a:pt x="7110" y="4220"/>
                  <a:pt x="7196" y="4207"/>
                  <a:pt x="7278" y="4191"/>
                </a:cubicBezTo>
                <a:cubicBezTo>
                  <a:pt x="7307" y="4187"/>
                  <a:pt x="7328" y="4158"/>
                  <a:pt x="7319" y="4129"/>
                </a:cubicBezTo>
                <a:cubicBezTo>
                  <a:pt x="7316" y="4107"/>
                  <a:pt x="7291" y="4088"/>
                  <a:pt x="7265" y="4088"/>
                </a:cubicBezTo>
                <a:close/>
                <a:moveTo>
                  <a:pt x="4967" y="4156"/>
                </a:moveTo>
                <a:cubicBezTo>
                  <a:pt x="4946" y="4156"/>
                  <a:pt x="4928" y="4174"/>
                  <a:pt x="4921" y="4195"/>
                </a:cubicBezTo>
                <a:cubicBezTo>
                  <a:pt x="4917" y="4224"/>
                  <a:pt x="4937" y="4248"/>
                  <a:pt x="4962" y="4252"/>
                </a:cubicBezTo>
                <a:cubicBezTo>
                  <a:pt x="5052" y="4265"/>
                  <a:pt x="5130" y="4273"/>
                  <a:pt x="5220" y="4285"/>
                </a:cubicBezTo>
                <a:lnTo>
                  <a:pt x="5224" y="4285"/>
                </a:lnTo>
                <a:cubicBezTo>
                  <a:pt x="5249" y="4285"/>
                  <a:pt x="5273" y="4265"/>
                  <a:pt x="5273" y="4244"/>
                </a:cubicBezTo>
                <a:cubicBezTo>
                  <a:pt x="5273" y="4211"/>
                  <a:pt x="5257" y="4191"/>
                  <a:pt x="5228" y="4187"/>
                </a:cubicBezTo>
                <a:cubicBezTo>
                  <a:pt x="5146" y="4174"/>
                  <a:pt x="5060" y="4166"/>
                  <a:pt x="4978" y="4158"/>
                </a:cubicBezTo>
                <a:cubicBezTo>
                  <a:pt x="4974" y="4157"/>
                  <a:pt x="4971" y="4156"/>
                  <a:pt x="4967" y="4156"/>
                </a:cubicBezTo>
                <a:close/>
                <a:moveTo>
                  <a:pt x="6758" y="4161"/>
                </a:moveTo>
                <a:cubicBezTo>
                  <a:pt x="6755" y="4161"/>
                  <a:pt x="6752" y="4162"/>
                  <a:pt x="6749" y="4162"/>
                </a:cubicBezTo>
                <a:cubicBezTo>
                  <a:pt x="6667" y="4170"/>
                  <a:pt x="6581" y="4183"/>
                  <a:pt x="6499" y="4187"/>
                </a:cubicBezTo>
                <a:cubicBezTo>
                  <a:pt x="6475" y="4191"/>
                  <a:pt x="6454" y="4211"/>
                  <a:pt x="6454" y="4244"/>
                </a:cubicBezTo>
                <a:cubicBezTo>
                  <a:pt x="6454" y="4269"/>
                  <a:pt x="6479" y="4289"/>
                  <a:pt x="6503" y="4289"/>
                </a:cubicBezTo>
                <a:cubicBezTo>
                  <a:pt x="6594" y="4285"/>
                  <a:pt x="6680" y="4273"/>
                  <a:pt x="6762" y="4265"/>
                </a:cubicBezTo>
                <a:cubicBezTo>
                  <a:pt x="6795" y="4261"/>
                  <a:pt x="6811" y="4232"/>
                  <a:pt x="6807" y="4207"/>
                </a:cubicBezTo>
                <a:cubicBezTo>
                  <a:pt x="6803" y="4178"/>
                  <a:pt x="6783" y="4161"/>
                  <a:pt x="6758" y="4161"/>
                </a:cubicBezTo>
                <a:close/>
                <a:moveTo>
                  <a:pt x="5472" y="4201"/>
                </a:moveTo>
                <a:cubicBezTo>
                  <a:pt x="5447" y="4201"/>
                  <a:pt x="5429" y="4220"/>
                  <a:pt x="5429" y="4248"/>
                </a:cubicBezTo>
                <a:cubicBezTo>
                  <a:pt x="5425" y="4277"/>
                  <a:pt x="5446" y="4306"/>
                  <a:pt x="5474" y="4306"/>
                </a:cubicBezTo>
                <a:cubicBezTo>
                  <a:pt x="5564" y="4310"/>
                  <a:pt x="5651" y="4314"/>
                  <a:pt x="5737" y="4314"/>
                </a:cubicBezTo>
                <a:cubicBezTo>
                  <a:pt x="5761" y="4314"/>
                  <a:pt x="5786" y="4293"/>
                  <a:pt x="5794" y="4265"/>
                </a:cubicBezTo>
                <a:cubicBezTo>
                  <a:pt x="5794" y="4240"/>
                  <a:pt x="5774" y="4211"/>
                  <a:pt x="5741" y="4211"/>
                </a:cubicBezTo>
                <a:cubicBezTo>
                  <a:pt x="5655" y="4211"/>
                  <a:pt x="5569" y="4207"/>
                  <a:pt x="5487" y="4203"/>
                </a:cubicBezTo>
                <a:cubicBezTo>
                  <a:pt x="5482" y="4202"/>
                  <a:pt x="5477" y="4201"/>
                  <a:pt x="5472" y="4201"/>
                </a:cubicBezTo>
                <a:close/>
                <a:moveTo>
                  <a:pt x="6249" y="4203"/>
                </a:moveTo>
                <a:cubicBezTo>
                  <a:pt x="6163" y="4207"/>
                  <a:pt x="6077" y="4211"/>
                  <a:pt x="5991" y="4211"/>
                </a:cubicBezTo>
                <a:cubicBezTo>
                  <a:pt x="5962" y="4211"/>
                  <a:pt x="5942" y="4232"/>
                  <a:pt x="5942" y="4265"/>
                </a:cubicBezTo>
                <a:cubicBezTo>
                  <a:pt x="5942" y="4293"/>
                  <a:pt x="5966" y="4314"/>
                  <a:pt x="5991" y="4314"/>
                </a:cubicBezTo>
                <a:cubicBezTo>
                  <a:pt x="6081" y="4314"/>
                  <a:pt x="6167" y="4314"/>
                  <a:pt x="6253" y="4297"/>
                </a:cubicBezTo>
                <a:cubicBezTo>
                  <a:pt x="6282" y="4297"/>
                  <a:pt x="6298" y="4277"/>
                  <a:pt x="6298" y="4248"/>
                </a:cubicBezTo>
                <a:cubicBezTo>
                  <a:pt x="6298" y="4224"/>
                  <a:pt x="6274" y="4203"/>
                  <a:pt x="6249" y="4203"/>
                </a:cubicBezTo>
                <a:close/>
              </a:path>
            </a:pathLst>
          </a:cu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 name="Google Shape;53;p4"/>
          <p:cNvSpPr/>
          <p:nvPr/>
        </p:nvSpPr>
        <p:spPr>
          <a:xfrm flipH="1">
            <a:off x="6210300" y="3494283"/>
            <a:ext cx="6470409" cy="788571"/>
          </a:xfrm>
          <a:custGeom>
            <a:avLst/>
            <a:gdLst/>
            <a:ahLst/>
            <a:cxnLst/>
            <a:rect l="l" t="t" r="r" b="b"/>
            <a:pathLst>
              <a:path w="19326" h="4314" extrusionOk="0">
                <a:moveTo>
                  <a:pt x="19018" y="0"/>
                </a:moveTo>
                <a:cubicBezTo>
                  <a:pt x="18985" y="0"/>
                  <a:pt x="18965" y="21"/>
                  <a:pt x="18965" y="49"/>
                </a:cubicBezTo>
                <a:cubicBezTo>
                  <a:pt x="18965" y="82"/>
                  <a:pt x="18994" y="103"/>
                  <a:pt x="19018" y="103"/>
                </a:cubicBezTo>
                <a:lnTo>
                  <a:pt x="19273" y="103"/>
                </a:lnTo>
                <a:cubicBezTo>
                  <a:pt x="19301" y="103"/>
                  <a:pt x="19326" y="78"/>
                  <a:pt x="19326" y="49"/>
                </a:cubicBezTo>
                <a:cubicBezTo>
                  <a:pt x="19326" y="25"/>
                  <a:pt x="19305" y="0"/>
                  <a:pt x="19273" y="0"/>
                </a:cubicBezTo>
                <a:close/>
                <a:moveTo>
                  <a:pt x="18756" y="4"/>
                </a:moveTo>
                <a:cubicBezTo>
                  <a:pt x="18670" y="8"/>
                  <a:pt x="18588" y="16"/>
                  <a:pt x="18502" y="21"/>
                </a:cubicBezTo>
                <a:cubicBezTo>
                  <a:pt x="18473" y="25"/>
                  <a:pt x="18452" y="45"/>
                  <a:pt x="18452" y="78"/>
                </a:cubicBezTo>
                <a:cubicBezTo>
                  <a:pt x="18452" y="103"/>
                  <a:pt x="18481" y="123"/>
                  <a:pt x="18506" y="123"/>
                </a:cubicBezTo>
                <a:cubicBezTo>
                  <a:pt x="18592" y="119"/>
                  <a:pt x="18678" y="111"/>
                  <a:pt x="18756" y="107"/>
                </a:cubicBezTo>
                <a:cubicBezTo>
                  <a:pt x="18789" y="107"/>
                  <a:pt x="18809" y="86"/>
                  <a:pt x="18809" y="57"/>
                </a:cubicBezTo>
                <a:cubicBezTo>
                  <a:pt x="18809" y="25"/>
                  <a:pt x="18780" y="4"/>
                  <a:pt x="18756" y="4"/>
                </a:cubicBezTo>
                <a:close/>
                <a:moveTo>
                  <a:pt x="18254" y="41"/>
                </a:moveTo>
                <a:cubicBezTo>
                  <a:pt x="18252" y="41"/>
                  <a:pt x="18250" y="41"/>
                  <a:pt x="18247" y="41"/>
                </a:cubicBezTo>
                <a:cubicBezTo>
                  <a:pt x="18161" y="45"/>
                  <a:pt x="18079" y="57"/>
                  <a:pt x="17993" y="66"/>
                </a:cubicBezTo>
                <a:cubicBezTo>
                  <a:pt x="17960" y="70"/>
                  <a:pt x="17940" y="98"/>
                  <a:pt x="17948" y="123"/>
                </a:cubicBezTo>
                <a:cubicBezTo>
                  <a:pt x="17952" y="148"/>
                  <a:pt x="17973" y="168"/>
                  <a:pt x="17997" y="168"/>
                </a:cubicBezTo>
                <a:lnTo>
                  <a:pt x="18010" y="168"/>
                </a:lnTo>
                <a:cubicBezTo>
                  <a:pt x="18092" y="160"/>
                  <a:pt x="18174" y="152"/>
                  <a:pt x="18260" y="144"/>
                </a:cubicBezTo>
                <a:cubicBezTo>
                  <a:pt x="18284" y="140"/>
                  <a:pt x="18305" y="111"/>
                  <a:pt x="18305" y="86"/>
                </a:cubicBezTo>
                <a:cubicBezTo>
                  <a:pt x="18301" y="63"/>
                  <a:pt x="18280" y="41"/>
                  <a:pt x="18254" y="41"/>
                </a:cubicBezTo>
                <a:close/>
                <a:moveTo>
                  <a:pt x="17747" y="101"/>
                </a:moveTo>
                <a:cubicBezTo>
                  <a:pt x="17743" y="101"/>
                  <a:pt x="17739" y="102"/>
                  <a:pt x="17735" y="103"/>
                </a:cubicBezTo>
                <a:cubicBezTo>
                  <a:pt x="17649" y="119"/>
                  <a:pt x="17563" y="127"/>
                  <a:pt x="17481" y="144"/>
                </a:cubicBezTo>
                <a:cubicBezTo>
                  <a:pt x="17456" y="144"/>
                  <a:pt x="17435" y="172"/>
                  <a:pt x="17440" y="201"/>
                </a:cubicBezTo>
                <a:cubicBezTo>
                  <a:pt x="17444" y="226"/>
                  <a:pt x="17464" y="242"/>
                  <a:pt x="17489" y="242"/>
                </a:cubicBezTo>
                <a:cubicBezTo>
                  <a:pt x="17489" y="242"/>
                  <a:pt x="17497" y="242"/>
                  <a:pt x="17497" y="246"/>
                </a:cubicBezTo>
                <a:cubicBezTo>
                  <a:pt x="17579" y="230"/>
                  <a:pt x="17665" y="213"/>
                  <a:pt x="17747" y="205"/>
                </a:cubicBezTo>
                <a:cubicBezTo>
                  <a:pt x="17776" y="205"/>
                  <a:pt x="17796" y="172"/>
                  <a:pt x="17792" y="148"/>
                </a:cubicBezTo>
                <a:cubicBezTo>
                  <a:pt x="17792" y="123"/>
                  <a:pt x="17774" y="101"/>
                  <a:pt x="17747" y="101"/>
                </a:cubicBezTo>
                <a:close/>
                <a:moveTo>
                  <a:pt x="17238" y="183"/>
                </a:moveTo>
                <a:cubicBezTo>
                  <a:pt x="17234" y="183"/>
                  <a:pt x="17230" y="184"/>
                  <a:pt x="17226" y="185"/>
                </a:cubicBezTo>
                <a:cubicBezTo>
                  <a:pt x="17144" y="201"/>
                  <a:pt x="17058" y="222"/>
                  <a:pt x="16976" y="234"/>
                </a:cubicBezTo>
                <a:cubicBezTo>
                  <a:pt x="16948" y="238"/>
                  <a:pt x="16931" y="271"/>
                  <a:pt x="16935" y="295"/>
                </a:cubicBezTo>
                <a:cubicBezTo>
                  <a:pt x="16943" y="324"/>
                  <a:pt x="16964" y="336"/>
                  <a:pt x="16989" y="336"/>
                </a:cubicBezTo>
                <a:lnTo>
                  <a:pt x="16997" y="336"/>
                </a:lnTo>
                <a:cubicBezTo>
                  <a:pt x="17079" y="316"/>
                  <a:pt x="17169" y="304"/>
                  <a:pt x="17251" y="287"/>
                </a:cubicBezTo>
                <a:cubicBezTo>
                  <a:pt x="17276" y="283"/>
                  <a:pt x="17296" y="250"/>
                  <a:pt x="17292" y="226"/>
                </a:cubicBezTo>
                <a:cubicBezTo>
                  <a:pt x="17285" y="204"/>
                  <a:pt x="17262" y="183"/>
                  <a:pt x="17238" y="183"/>
                </a:cubicBezTo>
                <a:close/>
                <a:moveTo>
                  <a:pt x="58" y="84"/>
                </a:moveTo>
                <a:cubicBezTo>
                  <a:pt x="53" y="84"/>
                  <a:pt x="47" y="85"/>
                  <a:pt x="41" y="86"/>
                </a:cubicBezTo>
                <a:cubicBezTo>
                  <a:pt x="16" y="98"/>
                  <a:pt x="0" y="127"/>
                  <a:pt x="12" y="152"/>
                </a:cubicBezTo>
                <a:cubicBezTo>
                  <a:pt x="12" y="160"/>
                  <a:pt x="49" y="246"/>
                  <a:pt x="115" y="394"/>
                </a:cubicBezTo>
                <a:cubicBezTo>
                  <a:pt x="123" y="414"/>
                  <a:pt x="139" y="427"/>
                  <a:pt x="160" y="427"/>
                </a:cubicBezTo>
                <a:cubicBezTo>
                  <a:pt x="164" y="427"/>
                  <a:pt x="172" y="427"/>
                  <a:pt x="180" y="418"/>
                </a:cubicBezTo>
                <a:cubicBezTo>
                  <a:pt x="205" y="410"/>
                  <a:pt x="217" y="377"/>
                  <a:pt x="205" y="353"/>
                </a:cubicBezTo>
                <a:cubicBezTo>
                  <a:pt x="139" y="205"/>
                  <a:pt x="111" y="119"/>
                  <a:pt x="111" y="119"/>
                </a:cubicBezTo>
                <a:cubicBezTo>
                  <a:pt x="101" y="96"/>
                  <a:pt x="81" y="84"/>
                  <a:pt x="58" y="84"/>
                </a:cubicBezTo>
                <a:close/>
                <a:moveTo>
                  <a:pt x="16730" y="295"/>
                </a:moveTo>
                <a:cubicBezTo>
                  <a:pt x="16727" y="295"/>
                  <a:pt x="16725" y="295"/>
                  <a:pt x="16722" y="295"/>
                </a:cubicBezTo>
                <a:cubicBezTo>
                  <a:pt x="16636" y="316"/>
                  <a:pt x="16554" y="336"/>
                  <a:pt x="16472" y="357"/>
                </a:cubicBezTo>
                <a:cubicBezTo>
                  <a:pt x="16443" y="365"/>
                  <a:pt x="16431" y="394"/>
                  <a:pt x="16435" y="418"/>
                </a:cubicBezTo>
                <a:cubicBezTo>
                  <a:pt x="16443" y="439"/>
                  <a:pt x="16464" y="455"/>
                  <a:pt x="16484" y="455"/>
                </a:cubicBezTo>
                <a:lnTo>
                  <a:pt x="16501" y="455"/>
                </a:lnTo>
                <a:lnTo>
                  <a:pt x="16747" y="394"/>
                </a:lnTo>
                <a:cubicBezTo>
                  <a:pt x="16771" y="390"/>
                  <a:pt x="16788" y="357"/>
                  <a:pt x="16784" y="332"/>
                </a:cubicBezTo>
                <a:cubicBezTo>
                  <a:pt x="16780" y="310"/>
                  <a:pt x="16753" y="295"/>
                  <a:pt x="16730" y="295"/>
                </a:cubicBezTo>
                <a:close/>
                <a:moveTo>
                  <a:pt x="16241" y="423"/>
                </a:moveTo>
                <a:cubicBezTo>
                  <a:pt x="16236" y="423"/>
                  <a:pt x="16231" y="424"/>
                  <a:pt x="16226" y="427"/>
                </a:cubicBezTo>
                <a:cubicBezTo>
                  <a:pt x="16144" y="447"/>
                  <a:pt x="16062" y="472"/>
                  <a:pt x="15980" y="496"/>
                </a:cubicBezTo>
                <a:cubicBezTo>
                  <a:pt x="15947" y="509"/>
                  <a:pt x="15931" y="537"/>
                  <a:pt x="15943" y="562"/>
                </a:cubicBezTo>
                <a:cubicBezTo>
                  <a:pt x="15951" y="582"/>
                  <a:pt x="15972" y="599"/>
                  <a:pt x="15992" y="599"/>
                </a:cubicBezTo>
                <a:cubicBezTo>
                  <a:pt x="16000" y="599"/>
                  <a:pt x="16004" y="595"/>
                  <a:pt x="16004" y="595"/>
                </a:cubicBezTo>
                <a:cubicBezTo>
                  <a:pt x="16086" y="570"/>
                  <a:pt x="16168" y="550"/>
                  <a:pt x="16250" y="521"/>
                </a:cubicBezTo>
                <a:cubicBezTo>
                  <a:pt x="16275" y="517"/>
                  <a:pt x="16296" y="488"/>
                  <a:pt x="16287" y="459"/>
                </a:cubicBezTo>
                <a:cubicBezTo>
                  <a:pt x="16281" y="440"/>
                  <a:pt x="16261" y="423"/>
                  <a:pt x="16241" y="423"/>
                </a:cubicBezTo>
                <a:close/>
                <a:moveTo>
                  <a:pt x="15751" y="570"/>
                </a:moveTo>
                <a:cubicBezTo>
                  <a:pt x="15745" y="570"/>
                  <a:pt x="15740" y="571"/>
                  <a:pt x="15734" y="574"/>
                </a:cubicBezTo>
                <a:cubicBezTo>
                  <a:pt x="15656" y="599"/>
                  <a:pt x="15574" y="623"/>
                  <a:pt x="15492" y="656"/>
                </a:cubicBezTo>
                <a:cubicBezTo>
                  <a:pt x="15467" y="664"/>
                  <a:pt x="15451" y="697"/>
                  <a:pt x="15459" y="722"/>
                </a:cubicBezTo>
                <a:cubicBezTo>
                  <a:pt x="15467" y="742"/>
                  <a:pt x="15488" y="759"/>
                  <a:pt x="15508" y="759"/>
                </a:cubicBezTo>
                <a:cubicBezTo>
                  <a:pt x="15516" y="759"/>
                  <a:pt x="15521" y="759"/>
                  <a:pt x="15529" y="755"/>
                </a:cubicBezTo>
                <a:cubicBezTo>
                  <a:pt x="15603" y="726"/>
                  <a:pt x="15685" y="697"/>
                  <a:pt x="15767" y="673"/>
                </a:cubicBezTo>
                <a:cubicBezTo>
                  <a:pt x="15795" y="660"/>
                  <a:pt x="15808" y="632"/>
                  <a:pt x="15799" y="603"/>
                </a:cubicBezTo>
                <a:cubicBezTo>
                  <a:pt x="15790" y="584"/>
                  <a:pt x="15771" y="570"/>
                  <a:pt x="15751" y="570"/>
                </a:cubicBezTo>
                <a:close/>
                <a:moveTo>
                  <a:pt x="266" y="558"/>
                </a:moveTo>
                <a:cubicBezTo>
                  <a:pt x="258" y="558"/>
                  <a:pt x="249" y="559"/>
                  <a:pt x="242" y="562"/>
                </a:cubicBezTo>
                <a:cubicBezTo>
                  <a:pt x="217" y="574"/>
                  <a:pt x="213" y="603"/>
                  <a:pt x="221" y="632"/>
                </a:cubicBezTo>
                <a:lnTo>
                  <a:pt x="344" y="861"/>
                </a:lnTo>
                <a:cubicBezTo>
                  <a:pt x="357" y="878"/>
                  <a:pt x="369" y="886"/>
                  <a:pt x="390" y="886"/>
                </a:cubicBezTo>
                <a:cubicBezTo>
                  <a:pt x="402" y="886"/>
                  <a:pt x="406" y="882"/>
                  <a:pt x="406" y="882"/>
                </a:cubicBezTo>
                <a:cubicBezTo>
                  <a:pt x="431" y="865"/>
                  <a:pt x="443" y="837"/>
                  <a:pt x="426" y="808"/>
                </a:cubicBezTo>
                <a:cubicBezTo>
                  <a:pt x="385" y="734"/>
                  <a:pt x="344" y="660"/>
                  <a:pt x="308" y="582"/>
                </a:cubicBezTo>
                <a:cubicBezTo>
                  <a:pt x="302" y="565"/>
                  <a:pt x="284" y="558"/>
                  <a:pt x="266" y="558"/>
                </a:cubicBezTo>
                <a:close/>
                <a:moveTo>
                  <a:pt x="15269" y="744"/>
                </a:moveTo>
                <a:cubicBezTo>
                  <a:pt x="15264" y="744"/>
                  <a:pt x="15259" y="745"/>
                  <a:pt x="15254" y="746"/>
                </a:cubicBezTo>
                <a:cubicBezTo>
                  <a:pt x="15172" y="779"/>
                  <a:pt x="15098" y="808"/>
                  <a:pt x="15016" y="841"/>
                </a:cubicBezTo>
                <a:cubicBezTo>
                  <a:pt x="14987" y="849"/>
                  <a:pt x="14975" y="882"/>
                  <a:pt x="14983" y="906"/>
                </a:cubicBezTo>
                <a:cubicBezTo>
                  <a:pt x="14987" y="927"/>
                  <a:pt x="15008" y="939"/>
                  <a:pt x="15028" y="939"/>
                </a:cubicBezTo>
                <a:cubicBezTo>
                  <a:pt x="15034" y="939"/>
                  <a:pt x="15038" y="935"/>
                  <a:pt x="15042" y="935"/>
                </a:cubicBezTo>
                <a:cubicBezTo>
                  <a:pt x="15044" y="935"/>
                  <a:pt x="15046" y="936"/>
                  <a:pt x="15049" y="939"/>
                </a:cubicBezTo>
                <a:cubicBezTo>
                  <a:pt x="15131" y="906"/>
                  <a:pt x="15209" y="878"/>
                  <a:pt x="15291" y="845"/>
                </a:cubicBezTo>
                <a:cubicBezTo>
                  <a:pt x="15316" y="837"/>
                  <a:pt x="15332" y="804"/>
                  <a:pt x="15324" y="779"/>
                </a:cubicBezTo>
                <a:cubicBezTo>
                  <a:pt x="15314" y="759"/>
                  <a:pt x="15292" y="744"/>
                  <a:pt x="15269" y="744"/>
                </a:cubicBezTo>
                <a:close/>
                <a:moveTo>
                  <a:pt x="14790" y="934"/>
                </a:moveTo>
                <a:cubicBezTo>
                  <a:pt x="14784" y="934"/>
                  <a:pt x="14777" y="936"/>
                  <a:pt x="14770" y="939"/>
                </a:cubicBezTo>
                <a:cubicBezTo>
                  <a:pt x="14692" y="968"/>
                  <a:pt x="14610" y="997"/>
                  <a:pt x="14532" y="1033"/>
                </a:cubicBezTo>
                <a:cubicBezTo>
                  <a:pt x="14508" y="1046"/>
                  <a:pt x="14495" y="1074"/>
                  <a:pt x="14508" y="1099"/>
                </a:cubicBezTo>
                <a:cubicBezTo>
                  <a:pt x="14512" y="1120"/>
                  <a:pt x="14532" y="1132"/>
                  <a:pt x="14553" y="1132"/>
                </a:cubicBezTo>
                <a:cubicBezTo>
                  <a:pt x="14565" y="1132"/>
                  <a:pt x="14569" y="1128"/>
                  <a:pt x="14573" y="1128"/>
                </a:cubicBezTo>
                <a:cubicBezTo>
                  <a:pt x="14651" y="1095"/>
                  <a:pt x="14733" y="1062"/>
                  <a:pt x="14811" y="1029"/>
                </a:cubicBezTo>
                <a:cubicBezTo>
                  <a:pt x="14836" y="1021"/>
                  <a:pt x="14844" y="988"/>
                  <a:pt x="14836" y="964"/>
                </a:cubicBezTo>
                <a:cubicBezTo>
                  <a:pt x="14827" y="946"/>
                  <a:pt x="14809" y="934"/>
                  <a:pt x="14790" y="934"/>
                </a:cubicBezTo>
                <a:close/>
                <a:moveTo>
                  <a:pt x="514" y="1001"/>
                </a:moveTo>
                <a:cubicBezTo>
                  <a:pt x="505" y="1001"/>
                  <a:pt x="496" y="1004"/>
                  <a:pt x="488" y="1009"/>
                </a:cubicBezTo>
                <a:cubicBezTo>
                  <a:pt x="467" y="1025"/>
                  <a:pt x="459" y="1054"/>
                  <a:pt x="472" y="1083"/>
                </a:cubicBezTo>
                <a:cubicBezTo>
                  <a:pt x="521" y="1152"/>
                  <a:pt x="566" y="1230"/>
                  <a:pt x="611" y="1300"/>
                </a:cubicBezTo>
                <a:cubicBezTo>
                  <a:pt x="615" y="1316"/>
                  <a:pt x="636" y="1329"/>
                  <a:pt x="652" y="1329"/>
                </a:cubicBezTo>
                <a:cubicBezTo>
                  <a:pt x="664" y="1329"/>
                  <a:pt x="672" y="1320"/>
                  <a:pt x="677" y="1312"/>
                </a:cubicBezTo>
                <a:cubicBezTo>
                  <a:pt x="705" y="1296"/>
                  <a:pt x="709" y="1267"/>
                  <a:pt x="693" y="1238"/>
                </a:cubicBezTo>
                <a:cubicBezTo>
                  <a:pt x="648" y="1169"/>
                  <a:pt x="603" y="1095"/>
                  <a:pt x="562" y="1025"/>
                </a:cubicBezTo>
                <a:cubicBezTo>
                  <a:pt x="551" y="1011"/>
                  <a:pt x="532" y="1001"/>
                  <a:pt x="514" y="1001"/>
                </a:cubicBezTo>
                <a:close/>
                <a:moveTo>
                  <a:pt x="14322" y="1133"/>
                </a:moveTo>
                <a:cubicBezTo>
                  <a:pt x="14315" y="1133"/>
                  <a:pt x="14309" y="1134"/>
                  <a:pt x="14303" y="1136"/>
                </a:cubicBezTo>
                <a:cubicBezTo>
                  <a:pt x="14221" y="1169"/>
                  <a:pt x="14143" y="1202"/>
                  <a:pt x="14065" y="1238"/>
                </a:cubicBezTo>
                <a:cubicBezTo>
                  <a:pt x="14040" y="1251"/>
                  <a:pt x="14032" y="1279"/>
                  <a:pt x="14040" y="1304"/>
                </a:cubicBezTo>
                <a:cubicBezTo>
                  <a:pt x="14053" y="1325"/>
                  <a:pt x="14065" y="1337"/>
                  <a:pt x="14085" y="1337"/>
                </a:cubicBezTo>
                <a:cubicBezTo>
                  <a:pt x="14094" y="1337"/>
                  <a:pt x="14102" y="1337"/>
                  <a:pt x="14114" y="1333"/>
                </a:cubicBezTo>
                <a:cubicBezTo>
                  <a:pt x="14188" y="1300"/>
                  <a:pt x="14266" y="1267"/>
                  <a:pt x="14344" y="1230"/>
                </a:cubicBezTo>
                <a:cubicBezTo>
                  <a:pt x="14368" y="1218"/>
                  <a:pt x="14381" y="1189"/>
                  <a:pt x="14368" y="1165"/>
                </a:cubicBezTo>
                <a:cubicBezTo>
                  <a:pt x="14362" y="1143"/>
                  <a:pt x="14342" y="1133"/>
                  <a:pt x="14322" y="1133"/>
                </a:cubicBezTo>
                <a:close/>
                <a:moveTo>
                  <a:pt x="13856" y="1344"/>
                </a:moveTo>
                <a:cubicBezTo>
                  <a:pt x="13849" y="1344"/>
                  <a:pt x="13842" y="1346"/>
                  <a:pt x="13835" y="1349"/>
                </a:cubicBezTo>
                <a:lnTo>
                  <a:pt x="13606" y="1456"/>
                </a:lnTo>
                <a:cubicBezTo>
                  <a:pt x="13581" y="1464"/>
                  <a:pt x="13569" y="1497"/>
                  <a:pt x="13581" y="1521"/>
                </a:cubicBezTo>
                <a:cubicBezTo>
                  <a:pt x="13589" y="1542"/>
                  <a:pt x="13606" y="1554"/>
                  <a:pt x="13626" y="1554"/>
                </a:cubicBezTo>
                <a:cubicBezTo>
                  <a:pt x="13630" y="1554"/>
                  <a:pt x="13642" y="1554"/>
                  <a:pt x="13647" y="1546"/>
                </a:cubicBezTo>
                <a:lnTo>
                  <a:pt x="13876" y="1439"/>
                </a:lnTo>
                <a:cubicBezTo>
                  <a:pt x="13901" y="1431"/>
                  <a:pt x="13913" y="1398"/>
                  <a:pt x="13901" y="1374"/>
                </a:cubicBezTo>
                <a:cubicBezTo>
                  <a:pt x="13895" y="1356"/>
                  <a:pt x="13876" y="1344"/>
                  <a:pt x="13856" y="1344"/>
                </a:cubicBezTo>
                <a:close/>
                <a:moveTo>
                  <a:pt x="799" y="1437"/>
                </a:moveTo>
                <a:cubicBezTo>
                  <a:pt x="790" y="1437"/>
                  <a:pt x="780" y="1439"/>
                  <a:pt x="771" y="1443"/>
                </a:cubicBezTo>
                <a:cubicBezTo>
                  <a:pt x="746" y="1460"/>
                  <a:pt x="738" y="1493"/>
                  <a:pt x="755" y="1517"/>
                </a:cubicBezTo>
                <a:cubicBezTo>
                  <a:pt x="800" y="1587"/>
                  <a:pt x="853" y="1661"/>
                  <a:pt x="902" y="1726"/>
                </a:cubicBezTo>
                <a:cubicBezTo>
                  <a:pt x="914" y="1743"/>
                  <a:pt x="931" y="1747"/>
                  <a:pt x="943" y="1747"/>
                </a:cubicBezTo>
                <a:cubicBezTo>
                  <a:pt x="955" y="1747"/>
                  <a:pt x="972" y="1747"/>
                  <a:pt x="980" y="1735"/>
                </a:cubicBezTo>
                <a:cubicBezTo>
                  <a:pt x="1001" y="1722"/>
                  <a:pt x="1005" y="1685"/>
                  <a:pt x="992" y="1665"/>
                </a:cubicBezTo>
                <a:cubicBezTo>
                  <a:pt x="939" y="1599"/>
                  <a:pt x="890" y="1530"/>
                  <a:pt x="841" y="1460"/>
                </a:cubicBezTo>
                <a:cubicBezTo>
                  <a:pt x="833" y="1444"/>
                  <a:pt x="816" y="1437"/>
                  <a:pt x="799" y="1437"/>
                </a:cubicBezTo>
                <a:close/>
                <a:moveTo>
                  <a:pt x="13388" y="1563"/>
                </a:moveTo>
                <a:cubicBezTo>
                  <a:pt x="13382" y="1563"/>
                  <a:pt x="13375" y="1564"/>
                  <a:pt x="13368" y="1566"/>
                </a:cubicBezTo>
                <a:cubicBezTo>
                  <a:pt x="13294" y="1603"/>
                  <a:pt x="13216" y="1644"/>
                  <a:pt x="13138" y="1681"/>
                </a:cubicBezTo>
                <a:cubicBezTo>
                  <a:pt x="13118" y="1689"/>
                  <a:pt x="13109" y="1722"/>
                  <a:pt x="13118" y="1747"/>
                </a:cubicBezTo>
                <a:cubicBezTo>
                  <a:pt x="13130" y="1767"/>
                  <a:pt x="13142" y="1780"/>
                  <a:pt x="13163" y="1780"/>
                </a:cubicBezTo>
                <a:cubicBezTo>
                  <a:pt x="13175" y="1780"/>
                  <a:pt x="13179" y="1780"/>
                  <a:pt x="13179" y="1772"/>
                </a:cubicBezTo>
                <a:cubicBezTo>
                  <a:pt x="13257" y="1735"/>
                  <a:pt x="13335" y="1698"/>
                  <a:pt x="13409" y="1661"/>
                </a:cubicBezTo>
                <a:cubicBezTo>
                  <a:pt x="13437" y="1648"/>
                  <a:pt x="13446" y="1620"/>
                  <a:pt x="13437" y="1595"/>
                </a:cubicBezTo>
                <a:cubicBezTo>
                  <a:pt x="13428" y="1573"/>
                  <a:pt x="13409" y="1563"/>
                  <a:pt x="13388" y="1563"/>
                </a:cubicBezTo>
                <a:close/>
                <a:moveTo>
                  <a:pt x="12933" y="1797"/>
                </a:moveTo>
                <a:cubicBezTo>
                  <a:pt x="12925" y="1797"/>
                  <a:pt x="12916" y="1799"/>
                  <a:pt x="12908" y="1804"/>
                </a:cubicBezTo>
                <a:cubicBezTo>
                  <a:pt x="12835" y="1845"/>
                  <a:pt x="12761" y="1882"/>
                  <a:pt x="12683" y="1923"/>
                </a:cubicBezTo>
                <a:cubicBezTo>
                  <a:pt x="12658" y="1931"/>
                  <a:pt x="12646" y="1964"/>
                  <a:pt x="12662" y="1989"/>
                </a:cubicBezTo>
                <a:cubicBezTo>
                  <a:pt x="12671" y="2005"/>
                  <a:pt x="12687" y="2013"/>
                  <a:pt x="12708" y="2013"/>
                </a:cubicBezTo>
                <a:cubicBezTo>
                  <a:pt x="12720" y="2013"/>
                  <a:pt x="12724" y="2009"/>
                  <a:pt x="12728" y="2009"/>
                </a:cubicBezTo>
                <a:cubicBezTo>
                  <a:pt x="12798" y="1968"/>
                  <a:pt x="12876" y="1931"/>
                  <a:pt x="12954" y="1890"/>
                </a:cubicBezTo>
                <a:cubicBezTo>
                  <a:pt x="12978" y="1882"/>
                  <a:pt x="12991" y="1849"/>
                  <a:pt x="12974" y="1825"/>
                </a:cubicBezTo>
                <a:cubicBezTo>
                  <a:pt x="12968" y="1808"/>
                  <a:pt x="12951" y="1797"/>
                  <a:pt x="12933" y="1797"/>
                </a:cubicBezTo>
                <a:close/>
                <a:moveTo>
                  <a:pt x="1107" y="1850"/>
                </a:moveTo>
                <a:cubicBezTo>
                  <a:pt x="1095" y="1850"/>
                  <a:pt x="1084" y="1854"/>
                  <a:pt x="1074" y="1862"/>
                </a:cubicBezTo>
                <a:cubicBezTo>
                  <a:pt x="1046" y="1874"/>
                  <a:pt x="1046" y="1911"/>
                  <a:pt x="1062" y="1931"/>
                </a:cubicBezTo>
                <a:cubicBezTo>
                  <a:pt x="1115" y="1997"/>
                  <a:pt x="1169" y="2067"/>
                  <a:pt x="1226" y="2132"/>
                </a:cubicBezTo>
                <a:cubicBezTo>
                  <a:pt x="1238" y="2141"/>
                  <a:pt x="1251" y="2149"/>
                  <a:pt x="1267" y="2149"/>
                </a:cubicBezTo>
                <a:cubicBezTo>
                  <a:pt x="1279" y="2149"/>
                  <a:pt x="1288" y="2149"/>
                  <a:pt x="1304" y="2136"/>
                </a:cubicBezTo>
                <a:cubicBezTo>
                  <a:pt x="1324" y="2120"/>
                  <a:pt x="1329" y="2087"/>
                  <a:pt x="1308" y="2067"/>
                </a:cubicBezTo>
                <a:cubicBezTo>
                  <a:pt x="1251" y="2005"/>
                  <a:pt x="1197" y="1936"/>
                  <a:pt x="1144" y="1870"/>
                </a:cubicBezTo>
                <a:cubicBezTo>
                  <a:pt x="1135" y="1856"/>
                  <a:pt x="1121" y="1850"/>
                  <a:pt x="1107" y="1850"/>
                </a:cubicBezTo>
                <a:close/>
                <a:moveTo>
                  <a:pt x="12482" y="2026"/>
                </a:moveTo>
                <a:cubicBezTo>
                  <a:pt x="12474" y="2026"/>
                  <a:pt x="12465" y="2029"/>
                  <a:pt x="12457" y="2034"/>
                </a:cubicBezTo>
                <a:lnTo>
                  <a:pt x="12232" y="2153"/>
                </a:lnTo>
                <a:cubicBezTo>
                  <a:pt x="12207" y="2161"/>
                  <a:pt x="12195" y="2194"/>
                  <a:pt x="12211" y="2218"/>
                </a:cubicBezTo>
                <a:cubicBezTo>
                  <a:pt x="12220" y="2235"/>
                  <a:pt x="12236" y="2243"/>
                  <a:pt x="12257" y="2243"/>
                </a:cubicBezTo>
                <a:cubicBezTo>
                  <a:pt x="12261" y="2243"/>
                  <a:pt x="12273" y="2243"/>
                  <a:pt x="12277" y="2239"/>
                </a:cubicBezTo>
                <a:lnTo>
                  <a:pt x="12503" y="2120"/>
                </a:lnTo>
                <a:cubicBezTo>
                  <a:pt x="12527" y="2112"/>
                  <a:pt x="12539" y="2079"/>
                  <a:pt x="12523" y="2054"/>
                </a:cubicBezTo>
                <a:cubicBezTo>
                  <a:pt x="12517" y="2038"/>
                  <a:pt x="12500" y="2026"/>
                  <a:pt x="12482" y="2026"/>
                </a:cubicBezTo>
                <a:close/>
                <a:moveTo>
                  <a:pt x="12028" y="2263"/>
                </a:moveTo>
                <a:cubicBezTo>
                  <a:pt x="12020" y="2263"/>
                  <a:pt x="12011" y="2266"/>
                  <a:pt x="12002" y="2272"/>
                </a:cubicBezTo>
                <a:lnTo>
                  <a:pt x="11777" y="2387"/>
                </a:lnTo>
                <a:cubicBezTo>
                  <a:pt x="11748" y="2399"/>
                  <a:pt x="11740" y="2428"/>
                  <a:pt x="11756" y="2456"/>
                </a:cubicBezTo>
                <a:cubicBezTo>
                  <a:pt x="11764" y="2469"/>
                  <a:pt x="11781" y="2481"/>
                  <a:pt x="11801" y="2481"/>
                </a:cubicBezTo>
                <a:cubicBezTo>
                  <a:pt x="11805" y="2481"/>
                  <a:pt x="11818" y="2481"/>
                  <a:pt x="11822" y="2477"/>
                </a:cubicBezTo>
                <a:lnTo>
                  <a:pt x="12047" y="2358"/>
                </a:lnTo>
                <a:cubicBezTo>
                  <a:pt x="12072" y="2346"/>
                  <a:pt x="12080" y="2317"/>
                  <a:pt x="12068" y="2292"/>
                </a:cubicBezTo>
                <a:cubicBezTo>
                  <a:pt x="12060" y="2273"/>
                  <a:pt x="12045" y="2263"/>
                  <a:pt x="12028" y="2263"/>
                </a:cubicBezTo>
                <a:close/>
                <a:moveTo>
                  <a:pt x="1438" y="2242"/>
                </a:moveTo>
                <a:cubicBezTo>
                  <a:pt x="1427" y="2242"/>
                  <a:pt x="1416" y="2246"/>
                  <a:pt x="1406" y="2255"/>
                </a:cubicBezTo>
                <a:cubicBezTo>
                  <a:pt x="1386" y="2276"/>
                  <a:pt x="1382" y="2305"/>
                  <a:pt x="1402" y="2325"/>
                </a:cubicBezTo>
                <a:cubicBezTo>
                  <a:pt x="1464" y="2387"/>
                  <a:pt x="1517" y="2448"/>
                  <a:pt x="1579" y="2510"/>
                </a:cubicBezTo>
                <a:cubicBezTo>
                  <a:pt x="1591" y="2522"/>
                  <a:pt x="1599" y="2526"/>
                  <a:pt x="1616" y="2526"/>
                </a:cubicBezTo>
                <a:cubicBezTo>
                  <a:pt x="1628" y="2526"/>
                  <a:pt x="1640" y="2522"/>
                  <a:pt x="1653" y="2518"/>
                </a:cubicBezTo>
                <a:cubicBezTo>
                  <a:pt x="1673" y="2497"/>
                  <a:pt x="1673" y="2464"/>
                  <a:pt x="1653" y="2444"/>
                </a:cubicBezTo>
                <a:cubicBezTo>
                  <a:pt x="1595" y="2382"/>
                  <a:pt x="1534" y="2321"/>
                  <a:pt x="1476" y="2259"/>
                </a:cubicBezTo>
                <a:cubicBezTo>
                  <a:pt x="1465" y="2248"/>
                  <a:pt x="1451" y="2242"/>
                  <a:pt x="1438" y="2242"/>
                </a:cubicBezTo>
                <a:close/>
                <a:moveTo>
                  <a:pt x="11570" y="2494"/>
                </a:moveTo>
                <a:cubicBezTo>
                  <a:pt x="11561" y="2494"/>
                  <a:pt x="11552" y="2496"/>
                  <a:pt x="11543" y="2501"/>
                </a:cubicBezTo>
                <a:cubicBezTo>
                  <a:pt x="11473" y="2542"/>
                  <a:pt x="11395" y="2583"/>
                  <a:pt x="11317" y="2620"/>
                </a:cubicBezTo>
                <a:cubicBezTo>
                  <a:pt x="11293" y="2629"/>
                  <a:pt x="11289" y="2661"/>
                  <a:pt x="11297" y="2686"/>
                </a:cubicBezTo>
                <a:cubicBezTo>
                  <a:pt x="11309" y="2702"/>
                  <a:pt x="11326" y="2711"/>
                  <a:pt x="11346" y="2711"/>
                </a:cubicBezTo>
                <a:cubicBezTo>
                  <a:pt x="11350" y="2711"/>
                  <a:pt x="11358" y="2711"/>
                  <a:pt x="11358" y="2706"/>
                </a:cubicBezTo>
                <a:cubicBezTo>
                  <a:pt x="11436" y="2665"/>
                  <a:pt x="11514" y="2629"/>
                  <a:pt x="11592" y="2588"/>
                </a:cubicBezTo>
                <a:cubicBezTo>
                  <a:pt x="11617" y="2579"/>
                  <a:pt x="11621" y="2547"/>
                  <a:pt x="11613" y="2522"/>
                </a:cubicBezTo>
                <a:cubicBezTo>
                  <a:pt x="11604" y="2505"/>
                  <a:pt x="11588" y="2494"/>
                  <a:pt x="11570" y="2494"/>
                </a:cubicBezTo>
                <a:close/>
                <a:moveTo>
                  <a:pt x="1796" y="2605"/>
                </a:moveTo>
                <a:cubicBezTo>
                  <a:pt x="1783" y="2605"/>
                  <a:pt x="1769" y="2610"/>
                  <a:pt x="1759" y="2620"/>
                </a:cubicBezTo>
                <a:cubicBezTo>
                  <a:pt x="1739" y="2637"/>
                  <a:pt x="1739" y="2670"/>
                  <a:pt x="1759" y="2690"/>
                </a:cubicBezTo>
                <a:cubicBezTo>
                  <a:pt x="1825" y="2752"/>
                  <a:pt x="1886" y="2809"/>
                  <a:pt x="1956" y="2862"/>
                </a:cubicBezTo>
                <a:cubicBezTo>
                  <a:pt x="1964" y="2870"/>
                  <a:pt x="1981" y="2875"/>
                  <a:pt x="1989" y="2875"/>
                </a:cubicBezTo>
                <a:cubicBezTo>
                  <a:pt x="2005" y="2875"/>
                  <a:pt x="2017" y="2870"/>
                  <a:pt x="2026" y="2858"/>
                </a:cubicBezTo>
                <a:cubicBezTo>
                  <a:pt x="2046" y="2838"/>
                  <a:pt x="2042" y="2809"/>
                  <a:pt x="2022" y="2788"/>
                </a:cubicBezTo>
                <a:cubicBezTo>
                  <a:pt x="1960" y="2731"/>
                  <a:pt x="1890" y="2674"/>
                  <a:pt x="1833" y="2620"/>
                </a:cubicBezTo>
                <a:cubicBezTo>
                  <a:pt x="1823" y="2610"/>
                  <a:pt x="1809" y="2605"/>
                  <a:pt x="1796" y="2605"/>
                </a:cubicBezTo>
                <a:close/>
                <a:moveTo>
                  <a:pt x="11113" y="2728"/>
                </a:moveTo>
                <a:cubicBezTo>
                  <a:pt x="11106" y="2728"/>
                  <a:pt x="11099" y="2729"/>
                  <a:pt x="11092" y="2731"/>
                </a:cubicBezTo>
                <a:cubicBezTo>
                  <a:pt x="11018" y="2768"/>
                  <a:pt x="10940" y="2809"/>
                  <a:pt x="10862" y="2846"/>
                </a:cubicBezTo>
                <a:cubicBezTo>
                  <a:pt x="10838" y="2854"/>
                  <a:pt x="10825" y="2887"/>
                  <a:pt x="10838" y="2911"/>
                </a:cubicBezTo>
                <a:cubicBezTo>
                  <a:pt x="10846" y="2932"/>
                  <a:pt x="10862" y="2940"/>
                  <a:pt x="10883" y="2940"/>
                </a:cubicBezTo>
                <a:cubicBezTo>
                  <a:pt x="10895" y="2940"/>
                  <a:pt x="10899" y="2936"/>
                  <a:pt x="10903" y="2936"/>
                </a:cubicBezTo>
                <a:cubicBezTo>
                  <a:pt x="10981" y="2899"/>
                  <a:pt x="11059" y="2858"/>
                  <a:pt x="11133" y="2825"/>
                </a:cubicBezTo>
                <a:cubicBezTo>
                  <a:pt x="11162" y="2813"/>
                  <a:pt x="11170" y="2784"/>
                  <a:pt x="11162" y="2756"/>
                </a:cubicBezTo>
                <a:cubicBezTo>
                  <a:pt x="11152" y="2737"/>
                  <a:pt x="11134" y="2728"/>
                  <a:pt x="11113" y="2728"/>
                </a:cubicBezTo>
                <a:close/>
                <a:moveTo>
                  <a:pt x="10654" y="2952"/>
                </a:moveTo>
                <a:cubicBezTo>
                  <a:pt x="10646" y="2952"/>
                  <a:pt x="10639" y="2953"/>
                  <a:pt x="10633" y="2957"/>
                </a:cubicBezTo>
                <a:lnTo>
                  <a:pt x="10403" y="3063"/>
                </a:lnTo>
                <a:cubicBezTo>
                  <a:pt x="10374" y="3075"/>
                  <a:pt x="10366" y="3104"/>
                  <a:pt x="10374" y="3133"/>
                </a:cubicBezTo>
                <a:cubicBezTo>
                  <a:pt x="10387" y="3149"/>
                  <a:pt x="10403" y="3162"/>
                  <a:pt x="10424" y="3162"/>
                </a:cubicBezTo>
                <a:cubicBezTo>
                  <a:pt x="10432" y="3162"/>
                  <a:pt x="10436" y="3157"/>
                  <a:pt x="10444" y="3157"/>
                </a:cubicBezTo>
                <a:lnTo>
                  <a:pt x="10674" y="3047"/>
                </a:lnTo>
                <a:cubicBezTo>
                  <a:pt x="10698" y="3039"/>
                  <a:pt x="10711" y="3010"/>
                  <a:pt x="10698" y="2981"/>
                </a:cubicBezTo>
                <a:cubicBezTo>
                  <a:pt x="10692" y="2963"/>
                  <a:pt x="10673" y="2952"/>
                  <a:pt x="10654" y="2952"/>
                </a:cubicBezTo>
                <a:close/>
                <a:moveTo>
                  <a:pt x="2188" y="2933"/>
                </a:moveTo>
                <a:cubicBezTo>
                  <a:pt x="2171" y="2933"/>
                  <a:pt x="2155" y="2940"/>
                  <a:pt x="2145" y="2952"/>
                </a:cubicBezTo>
                <a:cubicBezTo>
                  <a:pt x="2128" y="2973"/>
                  <a:pt x="2132" y="3010"/>
                  <a:pt x="2153" y="3022"/>
                </a:cubicBezTo>
                <a:cubicBezTo>
                  <a:pt x="2222" y="3080"/>
                  <a:pt x="2292" y="3133"/>
                  <a:pt x="2358" y="3182"/>
                </a:cubicBezTo>
                <a:cubicBezTo>
                  <a:pt x="2370" y="3186"/>
                  <a:pt x="2378" y="3194"/>
                  <a:pt x="2391" y="3194"/>
                </a:cubicBezTo>
                <a:cubicBezTo>
                  <a:pt x="2407" y="3194"/>
                  <a:pt x="2419" y="3186"/>
                  <a:pt x="2423" y="3166"/>
                </a:cubicBezTo>
                <a:cubicBezTo>
                  <a:pt x="2440" y="3145"/>
                  <a:pt x="2436" y="3108"/>
                  <a:pt x="2415" y="3096"/>
                </a:cubicBezTo>
                <a:lnTo>
                  <a:pt x="2214" y="2940"/>
                </a:lnTo>
                <a:cubicBezTo>
                  <a:pt x="2207" y="2936"/>
                  <a:pt x="2197" y="2933"/>
                  <a:pt x="2188" y="2933"/>
                </a:cubicBezTo>
                <a:close/>
                <a:moveTo>
                  <a:pt x="10190" y="3163"/>
                </a:moveTo>
                <a:cubicBezTo>
                  <a:pt x="10183" y="3163"/>
                  <a:pt x="10176" y="3164"/>
                  <a:pt x="10169" y="3166"/>
                </a:cubicBezTo>
                <a:cubicBezTo>
                  <a:pt x="10087" y="3203"/>
                  <a:pt x="10014" y="3235"/>
                  <a:pt x="9936" y="3268"/>
                </a:cubicBezTo>
                <a:cubicBezTo>
                  <a:pt x="9911" y="3280"/>
                  <a:pt x="9899" y="3309"/>
                  <a:pt x="9911" y="3338"/>
                </a:cubicBezTo>
                <a:cubicBezTo>
                  <a:pt x="9915" y="3354"/>
                  <a:pt x="9936" y="3367"/>
                  <a:pt x="9956" y="3367"/>
                </a:cubicBezTo>
                <a:cubicBezTo>
                  <a:pt x="9960" y="3367"/>
                  <a:pt x="9973" y="3367"/>
                  <a:pt x="9977" y="3363"/>
                </a:cubicBezTo>
                <a:cubicBezTo>
                  <a:pt x="10055" y="3330"/>
                  <a:pt x="10137" y="3297"/>
                  <a:pt x="10210" y="3260"/>
                </a:cubicBezTo>
                <a:cubicBezTo>
                  <a:pt x="10239" y="3248"/>
                  <a:pt x="10247" y="3219"/>
                  <a:pt x="10239" y="3194"/>
                </a:cubicBezTo>
                <a:cubicBezTo>
                  <a:pt x="10230" y="3173"/>
                  <a:pt x="10211" y="3163"/>
                  <a:pt x="10190" y="3163"/>
                </a:cubicBezTo>
                <a:close/>
                <a:moveTo>
                  <a:pt x="2597" y="3241"/>
                </a:moveTo>
                <a:cubicBezTo>
                  <a:pt x="2581" y="3241"/>
                  <a:pt x="2565" y="3248"/>
                  <a:pt x="2555" y="3264"/>
                </a:cubicBezTo>
                <a:cubicBezTo>
                  <a:pt x="2538" y="3289"/>
                  <a:pt x="2542" y="3322"/>
                  <a:pt x="2571" y="3338"/>
                </a:cubicBezTo>
                <a:cubicBezTo>
                  <a:pt x="2641" y="3383"/>
                  <a:pt x="2719" y="3428"/>
                  <a:pt x="2788" y="3473"/>
                </a:cubicBezTo>
                <a:cubicBezTo>
                  <a:pt x="2797" y="3481"/>
                  <a:pt x="2805" y="3481"/>
                  <a:pt x="2817" y="3481"/>
                </a:cubicBezTo>
                <a:cubicBezTo>
                  <a:pt x="2838" y="3481"/>
                  <a:pt x="2850" y="3469"/>
                  <a:pt x="2858" y="3461"/>
                </a:cubicBezTo>
                <a:cubicBezTo>
                  <a:pt x="2870" y="3432"/>
                  <a:pt x="2866" y="3404"/>
                  <a:pt x="2842" y="3387"/>
                </a:cubicBezTo>
                <a:lnTo>
                  <a:pt x="2624" y="3248"/>
                </a:lnTo>
                <a:cubicBezTo>
                  <a:pt x="2616" y="3243"/>
                  <a:pt x="2606" y="3241"/>
                  <a:pt x="2597" y="3241"/>
                </a:cubicBezTo>
                <a:close/>
                <a:moveTo>
                  <a:pt x="9726" y="3362"/>
                </a:moveTo>
                <a:cubicBezTo>
                  <a:pt x="9719" y="3362"/>
                  <a:pt x="9713" y="3363"/>
                  <a:pt x="9706" y="3367"/>
                </a:cubicBezTo>
                <a:cubicBezTo>
                  <a:pt x="9628" y="3404"/>
                  <a:pt x="9546" y="3432"/>
                  <a:pt x="9468" y="3465"/>
                </a:cubicBezTo>
                <a:cubicBezTo>
                  <a:pt x="9444" y="3473"/>
                  <a:pt x="9427" y="3506"/>
                  <a:pt x="9439" y="3531"/>
                </a:cubicBezTo>
                <a:cubicBezTo>
                  <a:pt x="9444" y="3551"/>
                  <a:pt x="9464" y="3559"/>
                  <a:pt x="9485" y="3559"/>
                </a:cubicBezTo>
                <a:cubicBezTo>
                  <a:pt x="9489" y="3559"/>
                  <a:pt x="9493" y="3559"/>
                  <a:pt x="9505" y="3555"/>
                </a:cubicBezTo>
                <a:cubicBezTo>
                  <a:pt x="9587" y="3527"/>
                  <a:pt x="9669" y="3490"/>
                  <a:pt x="9747" y="3457"/>
                </a:cubicBezTo>
                <a:cubicBezTo>
                  <a:pt x="9772" y="3449"/>
                  <a:pt x="9780" y="3420"/>
                  <a:pt x="9772" y="3391"/>
                </a:cubicBezTo>
                <a:cubicBezTo>
                  <a:pt x="9763" y="3373"/>
                  <a:pt x="9745" y="3362"/>
                  <a:pt x="9726" y="3362"/>
                </a:cubicBezTo>
                <a:close/>
                <a:moveTo>
                  <a:pt x="3042" y="3503"/>
                </a:moveTo>
                <a:cubicBezTo>
                  <a:pt x="3024" y="3503"/>
                  <a:pt x="3005" y="3514"/>
                  <a:pt x="2993" y="3531"/>
                </a:cubicBezTo>
                <a:cubicBezTo>
                  <a:pt x="2981" y="3555"/>
                  <a:pt x="2989" y="3588"/>
                  <a:pt x="3014" y="3604"/>
                </a:cubicBezTo>
                <a:cubicBezTo>
                  <a:pt x="3092" y="3645"/>
                  <a:pt x="3170" y="3682"/>
                  <a:pt x="3248" y="3719"/>
                </a:cubicBezTo>
                <a:cubicBezTo>
                  <a:pt x="3252" y="3727"/>
                  <a:pt x="3260" y="3727"/>
                  <a:pt x="3268" y="3727"/>
                </a:cubicBezTo>
                <a:cubicBezTo>
                  <a:pt x="3289" y="3727"/>
                  <a:pt x="3301" y="3715"/>
                  <a:pt x="3317" y="3695"/>
                </a:cubicBezTo>
                <a:cubicBezTo>
                  <a:pt x="3330" y="3670"/>
                  <a:pt x="3317" y="3637"/>
                  <a:pt x="3293" y="3629"/>
                </a:cubicBezTo>
                <a:cubicBezTo>
                  <a:pt x="3215" y="3592"/>
                  <a:pt x="3137" y="3551"/>
                  <a:pt x="3067" y="3510"/>
                </a:cubicBezTo>
                <a:cubicBezTo>
                  <a:pt x="3059" y="3505"/>
                  <a:pt x="3051" y="3503"/>
                  <a:pt x="3042" y="3503"/>
                </a:cubicBezTo>
                <a:close/>
                <a:moveTo>
                  <a:pt x="9246" y="3547"/>
                </a:moveTo>
                <a:cubicBezTo>
                  <a:pt x="9240" y="3547"/>
                  <a:pt x="9233" y="3548"/>
                  <a:pt x="9226" y="3551"/>
                </a:cubicBezTo>
                <a:cubicBezTo>
                  <a:pt x="9144" y="3580"/>
                  <a:pt x="9070" y="3613"/>
                  <a:pt x="8988" y="3637"/>
                </a:cubicBezTo>
                <a:cubicBezTo>
                  <a:pt x="8960" y="3650"/>
                  <a:pt x="8947" y="3678"/>
                  <a:pt x="8956" y="3703"/>
                </a:cubicBezTo>
                <a:cubicBezTo>
                  <a:pt x="8960" y="3727"/>
                  <a:pt x="8980" y="3740"/>
                  <a:pt x="9001" y="3740"/>
                </a:cubicBezTo>
                <a:cubicBezTo>
                  <a:pt x="9009" y="3740"/>
                  <a:pt x="9013" y="3740"/>
                  <a:pt x="9021" y="3736"/>
                </a:cubicBezTo>
                <a:cubicBezTo>
                  <a:pt x="9103" y="3711"/>
                  <a:pt x="9181" y="3678"/>
                  <a:pt x="9263" y="3650"/>
                </a:cubicBezTo>
                <a:cubicBezTo>
                  <a:pt x="9288" y="3637"/>
                  <a:pt x="9304" y="3609"/>
                  <a:pt x="9296" y="3580"/>
                </a:cubicBezTo>
                <a:cubicBezTo>
                  <a:pt x="9286" y="3561"/>
                  <a:pt x="9267" y="3547"/>
                  <a:pt x="9246" y="3547"/>
                </a:cubicBezTo>
                <a:close/>
                <a:moveTo>
                  <a:pt x="8760" y="3721"/>
                </a:moveTo>
                <a:cubicBezTo>
                  <a:pt x="8755" y="3721"/>
                  <a:pt x="8751" y="3722"/>
                  <a:pt x="8746" y="3723"/>
                </a:cubicBezTo>
                <a:lnTo>
                  <a:pt x="8500" y="3801"/>
                </a:lnTo>
                <a:cubicBezTo>
                  <a:pt x="8468" y="3805"/>
                  <a:pt x="8451" y="3838"/>
                  <a:pt x="8464" y="3863"/>
                </a:cubicBezTo>
                <a:cubicBezTo>
                  <a:pt x="8476" y="3883"/>
                  <a:pt x="8496" y="3900"/>
                  <a:pt x="8517" y="3900"/>
                </a:cubicBezTo>
                <a:lnTo>
                  <a:pt x="8537" y="3900"/>
                </a:lnTo>
                <a:lnTo>
                  <a:pt x="8779" y="3822"/>
                </a:lnTo>
                <a:cubicBezTo>
                  <a:pt x="8808" y="3814"/>
                  <a:pt x="8824" y="3781"/>
                  <a:pt x="8812" y="3756"/>
                </a:cubicBezTo>
                <a:cubicBezTo>
                  <a:pt x="8805" y="3736"/>
                  <a:pt x="8782" y="3721"/>
                  <a:pt x="8760" y="3721"/>
                </a:cubicBezTo>
                <a:close/>
                <a:moveTo>
                  <a:pt x="3493" y="3733"/>
                </a:moveTo>
                <a:cubicBezTo>
                  <a:pt x="3472" y="3733"/>
                  <a:pt x="3454" y="3742"/>
                  <a:pt x="3444" y="3760"/>
                </a:cubicBezTo>
                <a:cubicBezTo>
                  <a:pt x="3436" y="3789"/>
                  <a:pt x="3444" y="3818"/>
                  <a:pt x="3473" y="3830"/>
                </a:cubicBezTo>
                <a:cubicBezTo>
                  <a:pt x="3555" y="3863"/>
                  <a:pt x="3629" y="3896"/>
                  <a:pt x="3711" y="3924"/>
                </a:cubicBezTo>
                <a:cubicBezTo>
                  <a:pt x="3723" y="3932"/>
                  <a:pt x="3727" y="3932"/>
                  <a:pt x="3731" y="3932"/>
                </a:cubicBezTo>
                <a:cubicBezTo>
                  <a:pt x="3752" y="3932"/>
                  <a:pt x="3772" y="3916"/>
                  <a:pt x="3781" y="3900"/>
                </a:cubicBezTo>
                <a:cubicBezTo>
                  <a:pt x="3789" y="3875"/>
                  <a:pt x="3772" y="3842"/>
                  <a:pt x="3748" y="3834"/>
                </a:cubicBezTo>
                <a:cubicBezTo>
                  <a:pt x="3666" y="3801"/>
                  <a:pt x="3588" y="3773"/>
                  <a:pt x="3514" y="3736"/>
                </a:cubicBezTo>
                <a:cubicBezTo>
                  <a:pt x="3507" y="3734"/>
                  <a:pt x="3500" y="3733"/>
                  <a:pt x="3493" y="3733"/>
                </a:cubicBezTo>
                <a:close/>
                <a:moveTo>
                  <a:pt x="8261" y="3869"/>
                </a:moveTo>
                <a:cubicBezTo>
                  <a:pt x="8256" y="3869"/>
                  <a:pt x="8251" y="3870"/>
                  <a:pt x="8246" y="3871"/>
                </a:cubicBezTo>
                <a:cubicBezTo>
                  <a:pt x="8168" y="3896"/>
                  <a:pt x="8086" y="3916"/>
                  <a:pt x="8004" y="3937"/>
                </a:cubicBezTo>
                <a:cubicBezTo>
                  <a:pt x="7976" y="3941"/>
                  <a:pt x="7959" y="3973"/>
                  <a:pt x="7967" y="3998"/>
                </a:cubicBezTo>
                <a:cubicBezTo>
                  <a:pt x="7971" y="4023"/>
                  <a:pt x="7996" y="4039"/>
                  <a:pt x="8017" y="4039"/>
                </a:cubicBezTo>
                <a:cubicBezTo>
                  <a:pt x="8025" y="4039"/>
                  <a:pt x="8029" y="4039"/>
                  <a:pt x="8025" y="4035"/>
                </a:cubicBezTo>
                <a:cubicBezTo>
                  <a:pt x="8111" y="4014"/>
                  <a:pt x="8193" y="3986"/>
                  <a:pt x="8275" y="3965"/>
                </a:cubicBezTo>
                <a:cubicBezTo>
                  <a:pt x="8299" y="3961"/>
                  <a:pt x="8316" y="3932"/>
                  <a:pt x="8312" y="3904"/>
                </a:cubicBezTo>
                <a:cubicBezTo>
                  <a:pt x="8305" y="3884"/>
                  <a:pt x="8284" y="3869"/>
                  <a:pt x="8261" y="3869"/>
                </a:cubicBezTo>
                <a:close/>
                <a:moveTo>
                  <a:pt x="3974" y="3912"/>
                </a:moveTo>
                <a:cubicBezTo>
                  <a:pt x="3953" y="3912"/>
                  <a:pt x="3935" y="3926"/>
                  <a:pt x="3928" y="3945"/>
                </a:cubicBezTo>
                <a:cubicBezTo>
                  <a:pt x="3916" y="3978"/>
                  <a:pt x="3932" y="4002"/>
                  <a:pt x="3957" y="4014"/>
                </a:cubicBezTo>
                <a:lnTo>
                  <a:pt x="4203" y="4088"/>
                </a:lnTo>
                <a:lnTo>
                  <a:pt x="4219" y="4088"/>
                </a:lnTo>
                <a:cubicBezTo>
                  <a:pt x="4244" y="4088"/>
                  <a:pt x="4265" y="4072"/>
                  <a:pt x="4273" y="4055"/>
                </a:cubicBezTo>
                <a:cubicBezTo>
                  <a:pt x="4277" y="4027"/>
                  <a:pt x="4260" y="4002"/>
                  <a:pt x="4236" y="3994"/>
                </a:cubicBezTo>
                <a:cubicBezTo>
                  <a:pt x="4158" y="3965"/>
                  <a:pt x="4076" y="3941"/>
                  <a:pt x="3994" y="3916"/>
                </a:cubicBezTo>
                <a:cubicBezTo>
                  <a:pt x="3987" y="3913"/>
                  <a:pt x="3981" y="3912"/>
                  <a:pt x="3974" y="3912"/>
                </a:cubicBezTo>
                <a:close/>
                <a:moveTo>
                  <a:pt x="7776" y="3996"/>
                </a:moveTo>
                <a:cubicBezTo>
                  <a:pt x="7771" y="3996"/>
                  <a:pt x="7767" y="3997"/>
                  <a:pt x="7762" y="3998"/>
                </a:cubicBezTo>
                <a:cubicBezTo>
                  <a:pt x="7680" y="4010"/>
                  <a:pt x="7594" y="4035"/>
                  <a:pt x="7512" y="4047"/>
                </a:cubicBezTo>
                <a:cubicBezTo>
                  <a:pt x="7479" y="4055"/>
                  <a:pt x="7463" y="4084"/>
                  <a:pt x="7471" y="4109"/>
                </a:cubicBezTo>
                <a:cubicBezTo>
                  <a:pt x="7475" y="4138"/>
                  <a:pt x="7496" y="4150"/>
                  <a:pt x="7520" y="4150"/>
                </a:cubicBezTo>
                <a:lnTo>
                  <a:pt x="7533" y="4150"/>
                </a:lnTo>
                <a:cubicBezTo>
                  <a:pt x="7615" y="4138"/>
                  <a:pt x="7701" y="4121"/>
                  <a:pt x="7783" y="4101"/>
                </a:cubicBezTo>
                <a:cubicBezTo>
                  <a:pt x="7812" y="4092"/>
                  <a:pt x="7828" y="4064"/>
                  <a:pt x="7824" y="4039"/>
                </a:cubicBezTo>
                <a:cubicBezTo>
                  <a:pt x="7820" y="4012"/>
                  <a:pt x="7797" y="3996"/>
                  <a:pt x="7776" y="3996"/>
                </a:cubicBezTo>
                <a:close/>
                <a:moveTo>
                  <a:pt x="4469" y="4050"/>
                </a:moveTo>
                <a:cubicBezTo>
                  <a:pt x="4445" y="4050"/>
                  <a:pt x="4424" y="4067"/>
                  <a:pt x="4420" y="4088"/>
                </a:cubicBezTo>
                <a:cubicBezTo>
                  <a:pt x="4408" y="4113"/>
                  <a:pt x="4429" y="4146"/>
                  <a:pt x="4453" y="4150"/>
                </a:cubicBezTo>
                <a:cubicBezTo>
                  <a:pt x="4539" y="4170"/>
                  <a:pt x="4625" y="4191"/>
                  <a:pt x="4707" y="4207"/>
                </a:cubicBezTo>
                <a:lnTo>
                  <a:pt x="4716" y="4207"/>
                </a:lnTo>
                <a:cubicBezTo>
                  <a:pt x="4744" y="4207"/>
                  <a:pt x="4761" y="4191"/>
                  <a:pt x="4769" y="4166"/>
                </a:cubicBezTo>
                <a:cubicBezTo>
                  <a:pt x="4773" y="4133"/>
                  <a:pt x="4753" y="4109"/>
                  <a:pt x="4728" y="4105"/>
                </a:cubicBezTo>
                <a:cubicBezTo>
                  <a:pt x="4646" y="4088"/>
                  <a:pt x="4564" y="4072"/>
                  <a:pt x="4482" y="4051"/>
                </a:cubicBezTo>
                <a:cubicBezTo>
                  <a:pt x="4478" y="4050"/>
                  <a:pt x="4473" y="4050"/>
                  <a:pt x="4469" y="4050"/>
                </a:cubicBezTo>
                <a:close/>
                <a:moveTo>
                  <a:pt x="7265" y="4088"/>
                </a:moveTo>
                <a:cubicBezTo>
                  <a:pt x="7263" y="4088"/>
                  <a:pt x="7260" y="4088"/>
                  <a:pt x="7258" y="4088"/>
                </a:cubicBezTo>
                <a:cubicBezTo>
                  <a:pt x="7176" y="4105"/>
                  <a:pt x="7090" y="4121"/>
                  <a:pt x="7008" y="4129"/>
                </a:cubicBezTo>
                <a:cubicBezTo>
                  <a:pt x="6979" y="4129"/>
                  <a:pt x="6959" y="4162"/>
                  <a:pt x="6963" y="4187"/>
                </a:cubicBezTo>
                <a:cubicBezTo>
                  <a:pt x="6967" y="4211"/>
                  <a:pt x="6987" y="4232"/>
                  <a:pt x="7012" y="4232"/>
                </a:cubicBezTo>
                <a:lnTo>
                  <a:pt x="7024" y="4232"/>
                </a:lnTo>
                <a:cubicBezTo>
                  <a:pt x="7110" y="4220"/>
                  <a:pt x="7196" y="4207"/>
                  <a:pt x="7278" y="4191"/>
                </a:cubicBezTo>
                <a:cubicBezTo>
                  <a:pt x="7307" y="4187"/>
                  <a:pt x="7328" y="4158"/>
                  <a:pt x="7319" y="4129"/>
                </a:cubicBezTo>
                <a:cubicBezTo>
                  <a:pt x="7316" y="4107"/>
                  <a:pt x="7291" y="4088"/>
                  <a:pt x="7265" y="4088"/>
                </a:cubicBezTo>
                <a:close/>
                <a:moveTo>
                  <a:pt x="4967" y="4156"/>
                </a:moveTo>
                <a:cubicBezTo>
                  <a:pt x="4946" y="4156"/>
                  <a:pt x="4928" y="4174"/>
                  <a:pt x="4921" y="4195"/>
                </a:cubicBezTo>
                <a:cubicBezTo>
                  <a:pt x="4917" y="4224"/>
                  <a:pt x="4937" y="4248"/>
                  <a:pt x="4962" y="4252"/>
                </a:cubicBezTo>
                <a:cubicBezTo>
                  <a:pt x="5052" y="4265"/>
                  <a:pt x="5130" y="4273"/>
                  <a:pt x="5220" y="4285"/>
                </a:cubicBezTo>
                <a:lnTo>
                  <a:pt x="5224" y="4285"/>
                </a:lnTo>
                <a:cubicBezTo>
                  <a:pt x="5249" y="4285"/>
                  <a:pt x="5273" y="4265"/>
                  <a:pt x="5273" y="4244"/>
                </a:cubicBezTo>
                <a:cubicBezTo>
                  <a:pt x="5273" y="4211"/>
                  <a:pt x="5257" y="4191"/>
                  <a:pt x="5228" y="4187"/>
                </a:cubicBezTo>
                <a:cubicBezTo>
                  <a:pt x="5146" y="4174"/>
                  <a:pt x="5060" y="4166"/>
                  <a:pt x="4978" y="4158"/>
                </a:cubicBezTo>
                <a:cubicBezTo>
                  <a:pt x="4974" y="4157"/>
                  <a:pt x="4971" y="4156"/>
                  <a:pt x="4967" y="4156"/>
                </a:cubicBezTo>
                <a:close/>
                <a:moveTo>
                  <a:pt x="6758" y="4161"/>
                </a:moveTo>
                <a:cubicBezTo>
                  <a:pt x="6755" y="4161"/>
                  <a:pt x="6752" y="4162"/>
                  <a:pt x="6749" y="4162"/>
                </a:cubicBezTo>
                <a:cubicBezTo>
                  <a:pt x="6667" y="4170"/>
                  <a:pt x="6581" y="4183"/>
                  <a:pt x="6499" y="4187"/>
                </a:cubicBezTo>
                <a:cubicBezTo>
                  <a:pt x="6475" y="4191"/>
                  <a:pt x="6454" y="4211"/>
                  <a:pt x="6454" y="4244"/>
                </a:cubicBezTo>
                <a:cubicBezTo>
                  <a:pt x="6454" y="4269"/>
                  <a:pt x="6479" y="4289"/>
                  <a:pt x="6503" y="4289"/>
                </a:cubicBezTo>
                <a:cubicBezTo>
                  <a:pt x="6594" y="4285"/>
                  <a:pt x="6680" y="4273"/>
                  <a:pt x="6762" y="4265"/>
                </a:cubicBezTo>
                <a:cubicBezTo>
                  <a:pt x="6795" y="4261"/>
                  <a:pt x="6811" y="4232"/>
                  <a:pt x="6807" y="4207"/>
                </a:cubicBezTo>
                <a:cubicBezTo>
                  <a:pt x="6803" y="4178"/>
                  <a:pt x="6783" y="4161"/>
                  <a:pt x="6758" y="4161"/>
                </a:cubicBezTo>
                <a:close/>
                <a:moveTo>
                  <a:pt x="5472" y="4201"/>
                </a:moveTo>
                <a:cubicBezTo>
                  <a:pt x="5447" y="4201"/>
                  <a:pt x="5429" y="4220"/>
                  <a:pt x="5429" y="4248"/>
                </a:cubicBezTo>
                <a:cubicBezTo>
                  <a:pt x="5425" y="4277"/>
                  <a:pt x="5446" y="4306"/>
                  <a:pt x="5474" y="4306"/>
                </a:cubicBezTo>
                <a:cubicBezTo>
                  <a:pt x="5564" y="4310"/>
                  <a:pt x="5651" y="4314"/>
                  <a:pt x="5737" y="4314"/>
                </a:cubicBezTo>
                <a:cubicBezTo>
                  <a:pt x="5761" y="4314"/>
                  <a:pt x="5786" y="4293"/>
                  <a:pt x="5794" y="4265"/>
                </a:cubicBezTo>
                <a:cubicBezTo>
                  <a:pt x="5794" y="4240"/>
                  <a:pt x="5774" y="4211"/>
                  <a:pt x="5741" y="4211"/>
                </a:cubicBezTo>
                <a:cubicBezTo>
                  <a:pt x="5655" y="4211"/>
                  <a:pt x="5569" y="4207"/>
                  <a:pt x="5487" y="4203"/>
                </a:cubicBezTo>
                <a:cubicBezTo>
                  <a:pt x="5482" y="4202"/>
                  <a:pt x="5477" y="4201"/>
                  <a:pt x="5472" y="4201"/>
                </a:cubicBezTo>
                <a:close/>
                <a:moveTo>
                  <a:pt x="6249" y="4203"/>
                </a:moveTo>
                <a:cubicBezTo>
                  <a:pt x="6163" y="4207"/>
                  <a:pt x="6077" y="4211"/>
                  <a:pt x="5991" y="4211"/>
                </a:cubicBezTo>
                <a:cubicBezTo>
                  <a:pt x="5962" y="4211"/>
                  <a:pt x="5942" y="4232"/>
                  <a:pt x="5942" y="4265"/>
                </a:cubicBezTo>
                <a:cubicBezTo>
                  <a:pt x="5942" y="4293"/>
                  <a:pt x="5966" y="4314"/>
                  <a:pt x="5991" y="4314"/>
                </a:cubicBezTo>
                <a:cubicBezTo>
                  <a:pt x="6081" y="4314"/>
                  <a:pt x="6167" y="4314"/>
                  <a:pt x="6253" y="4297"/>
                </a:cubicBezTo>
                <a:cubicBezTo>
                  <a:pt x="6282" y="4297"/>
                  <a:pt x="6298" y="4277"/>
                  <a:pt x="6298" y="4248"/>
                </a:cubicBezTo>
                <a:cubicBezTo>
                  <a:pt x="6298" y="4224"/>
                  <a:pt x="6274" y="4203"/>
                  <a:pt x="6249" y="4203"/>
                </a:cubicBezTo>
                <a:close/>
              </a:path>
            </a:pathLst>
          </a:cu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 name="Google Shape;54;p4"/>
          <p:cNvSpPr/>
          <p:nvPr/>
        </p:nvSpPr>
        <p:spPr>
          <a:xfrm>
            <a:off x="-216000" y="-63500"/>
            <a:ext cx="12598855" cy="6985015"/>
          </a:xfrm>
          <a:custGeom>
            <a:avLst/>
            <a:gdLst/>
            <a:ahLst/>
            <a:cxnLst/>
            <a:rect l="l" t="t" r="r" b="b"/>
            <a:pathLst>
              <a:path w="73507" h="43089" extrusionOk="0">
                <a:moveTo>
                  <a:pt x="1001" y="1"/>
                </a:moveTo>
                <a:cubicBezTo>
                  <a:pt x="448" y="1"/>
                  <a:pt x="1" y="398"/>
                  <a:pt x="1" y="890"/>
                </a:cubicBezTo>
                <a:lnTo>
                  <a:pt x="1" y="6332"/>
                </a:lnTo>
                <a:cubicBezTo>
                  <a:pt x="357" y="6725"/>
                  <a:pt x="759" y="7090"/>
                  <a:pt x="1198" y="7410"/>
                </a:cubicBezTo>
                <a:cubicBezTo>
                  <a:pt x="3256" y="8915"/>
                  <a:pt x="5946" y="9584"/>
                  <a:pt x="8599" y="9850"/>
                </a:cubicBezTo>
                <a:cubicBezTo>
                  <a:pt x="9758" y="9966"/>
                  <a:pt x="10920" y="10012"/>
                  <a:pt x="12084" y="10012"/>
                </a:cubicBezTo>
                <a:cubicBezTo>
                  <a:pt x="16890" y="10012"/>
                  <a:pt x="21739" y="9219"/>
                  <a:pt x="26527" y="9219"/>
                </a:cubicBezTo>
                <a:cubicBezTo>
                  <a:pt x="28273" y="9219"/>
                  <a:pt x="30010" y="9325"/>
                  <a:pt x="31735" y="9612"/>
                </a:cubicBezTo>
                <a:cubicBezTo>
                  <a:pt x="33584" y="9920"/>
                  <a:pt x="35466" y="10477"/>
                  <a:pt x="36774" y="11679"/>
                </a:cubicBezTo>
                <a:cubicBezTo>
                  <a:pt x="37365" y="12220"/>
                  <a:pt x="37824" y="12925"/>
                  <a:pt x="37840" y="13676"/>
                </a:cubicBezTo>
                <a:cubicBezTo>
                  <a:pt x="37849" y="14299"/>
                  <a:pt x="37557" y="14894"/>
                  <a:pt x="37221" y="15435"/>
                </a:cubicBezTo>
                <a:cubicBezTo>
                  <a:pt x="36200" y="17079"/>
                  <a:pt x="34650" y="18732"/>
                  <a:pt x="34999" y="20581"/>
                </a:cubicBezTo>
                <a:cubicBezTo>
                  <a:pt x="35257" y="21930"/>
                  <a:pt x="36487" y="22972"/>
                  <a:pt x="37820" y="23652"/>
                </a:cubicBezTo>
                <a:cubicBezTo>
                  <a:pt x="39153" y="24333"/>
                  <a:pt x="40637" y="24768"/>
                  <a:pt x="41937" y="25498"/>
                </a:cubicBezTo>
                <a:cubicBezTo>
                  <a:pt x="43126" y="26170"/>
                  <a:pt x="44225" y="27339"/>
                  <a:pt x="43876" y="28548"/>
                </a:cubicBezTo>
                <a:cubicBezTo>
                  <a:pt x="43753" y="28983"/>
                  <a:pt x="43454" y="29360"/>
                  <a:pt x="43138" y="29717"/>
                </a:cubicBezTo>
                <a:cubicBezTo>
                  <a:pt x="42068" y="30935"/>
                  <a:pt x="40817" y="32026"/>
                  <a:pt x="39419" y="32956"/>
                </a:cubicBezTo>
                <a:cubicBezTo>
                  <a:pt x="38127" y="33818"/>
                  <a:pt x="36598" y="34670"/>
                  <a:pt x="36258" y="36073"/>
                </a:cubicBezTo>
                <a:cubicBezTo>
                  <a:pt x="36081" y="36782"/>
                  <a:pt x="36249" y="37541"/>
                  <a:pt x="36020" y="38238"/>
                </a:cubicBezTo>
                <a:cubicBezTo>
                  <a:pt x="35729" y="39120"/>
                  <a:pt x="34831" y="39763"/>
                  <a:pt x="33851" y="40050"/>
                </a:cubicBezTo>
                <a:cubicBezTo>
                  <a:pt x="33203" y="40241"/>
                  <a:pt x="32520" y="40299"/>
                  <a:pt x="31833" y="40299"/>
                </a:cubicBezTo>
                <a:cubicBezTo>
                  <a:pt x="31484" y="40299"/>
                  <a:pt x="31134" y="40284"/>
                  <a:pt x="30787" y="40264"/>
                </a:cubicBezTo>
                <a:cubicBezTo>
                  <a:pt x="28977" y="40157"/>
                  <a:pt x="27150" y="39909"/>
                  <a:pt x="25346" y="39909"/>
                </a:cubicBezTo>
                <a:cubicBezTo>
                  <a:pt x="24449" y="39909"/>
                  <a:pt x="23558" y="39970"/>
                  <a:pt x="22677" y="40141"/>
                </a:cubicBezTo>
                <a:cubicBezTo>
                  <a:pt x="20766" y="40510"/>
                  <a:pt x="18892" y="41609"/>
                  <a:pt x="18014" y="43089"/>
                </a:cubicBezTo>
                <a:lnTo>
                  <a:pt x="44446" y="43089"/>
                </a:lnTo>
                <a:cubicBezTo>
                  <a:pt x="47768" y="41412"/>
                  <a:pt x="51401" y="40218"/>
                  <a:pt x="55173" y="39603"/>
                </a:cubicBezTo>
                <a:cubicBezTo>
                  <a:pt x="57990" y="39140"/>
                  <a:pt x="61566" y="39214"/>
                  <a:pt x="63571" y="37098"/>
                </a:cubicBezTo>
                <a:cubicBezTo>
                  <a:pt x="64535" y="36077"/>
                  <a:pt x="65068" y="34597"/>
                  <a:pt x="64272" y="33371"/>
                </a:cubicBezTo>
                <a:cubicBezTo>
                  <a:pt x="63547" y="32251"/>
                  <a:pt x="62091" y="31767"/>
                  <a:pt x="60955" y="31050"/>
                </a:cubicBezTo>
                <a:cubicBezTo>
                  <a:pt x="59315" y="30008"/>
                  <a:pt x="58228" y="27999"/>
                  <a:pt x="60205" y="26748"/>
                </a:cubicBezTo>
                <a:cubicBezTo>
                  <a:pt x="61078" y="26195"/>
                  <a:pt x="62218" y="25949"/>
                  <a:pt x="62952" y="25227"/>
                </a:cubicBezTo>
                <a:cubicBezTo>
                  <a:pt x="64293" y="23898"/>
                  <a:pt x="62919" y="22156"/>
                  <a:pt x="61591" y="21352"/>
                </a:cubicBezTo>
                <a:cubicBezTo>
                  <a:pt x="59577" y="20130"/>
                  <a:pt x="56764" y="19466"/>
                  <a:pt x="56424" y="16956"/>
                </a:cubicBezTo>
                <a:cubicBezTo>
                  <a:pt x="56116" y="14676"/>
                  <a:pt x="57851" y="12774"/>
                  <a:pt x="59905" y="11621"/>
                </a:cubicBezTo>
                <a:cubicBezTo>
                  <a:pt x="63374" y="9673"/>
                  <a:pt x="67611" y="8778"/>
                  <a:pt x="71780" y="8778"/>
                </a:cubicBezTo>
                <a:cubicBezTo>
                  <a:pt x="72358" y="8778"/>
                  <a:pt x="72934" y="8795"/>
                  <a:pt x="73507" y="8829"/>
                </a:cubicBezTo>
                <a:lnTo>
                  <a:pt x="73507" y="890"/>
                </a:lnTo>
                <a:cubicBezTo>
                  <a:pt x="73507" y="402"/>
                  <a:pt x="73060" y="1"/>
                  <a:pt x="72502" y="1"/>
                </a:cubicBezTo>
                <a:close/>
              </a:path>
            </a:pathLst>
          </a:custGeom>
          <a:gradFill>
            <a:gsLst>
              <a:gs pos="0">
                <a:srgbClr val="131263">
                  <a:alpha val="21540"/>
                </a:srgbClr>
              </a:gs>
              <a:gs pos="100000">
                <a:srgbClr val="0C0C33">
                  <a:alpha val="21540"/>
                </a:srgbClr>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pic>
        <p:nvPicPr>
          <p:cNvPr id="55" name="Google Shape;55;p4"/>
          <p:cNvPicPr preferRelativeResize="0"/>
          <p:nvPr/>
        </p:nvPicPr>
        <p:blipFill>
          <a:blip r:embed="rId2"/>
          <a:stretch>
            <a:fillRect/>
          </a:stretch>
        </p:blipFill>
        <p:spPr>
          <a:xfrm>
            <a:off x="-71100" y="-171139"/>
            <a:ext cx="12335869" cy="7315309"/>
          </a:xfrm>
          <a:prstGeom prst="rect">
            <a:avLst/>
          </a:prstGeom>
          <a:noFill/>
          <a:ln>
            <a:noFill/>
          </a:ln>
        </p:spPr>
      </p:pic>
      <p:sp>
        <p:nvSpPr>
          <p:cNvPr id="56" name="Google Shape;56;p4"/>
          <p:cNvSpPr txBox="1">
            <a:spLocks noGrp="1"/>
          </p:cNvSpPr>
          <p:nvPr>
            <p:ph type="title"/>
          </p:nvPr>
        </p:nvSpPr>
        <p:spPr>
          <a:xfrm>
            <a:off x="758500" y="2081051"/>
            <a:ext cx="6163200" cy="1756000"/>
          </a:xfrm>
          <a:prstGeom prst="rect">
            <a:avLst/>
          </a:prstGeom>
        </p:spPr>
        <p:txBody>
          <a:bodyPr spcFirstLastPara="1" wrap="square" lIns="91425" tIns="91425" rIns="91425" bIns="91425" anchor="b" anchorCtr="0">
            <a:noAutofit/>
          </a:bodyPr>
          <a:lstStyle>
            <a:lvl1pPr lvl="0">
              <a:spcBef>
                <a:spcPts val="0"/>
              </a:spcBef>
              <a:spcAft>
                <a:spcPts val="0"/>
              </a:spcAft>
              <a:buClr>
                <a:srgbClr val="0F0F4B"/>
              </a:buClr>
              <a:buSzPts val="4800"/>
              <a:buNone/>
              <a:defRPr sz="6400">
                <a:solidFill>
                  <a:srgbClr val="0F0F4B"/>
                </a:solidFill>
              </a:defRPr>
            </a:lvl1pPr>
            <a:lvl2pPr lvl="1">
              <a:spcBef>
                <a:spcPts val="0"/>
              </a:spcBef>
              <a:spcAft>
                <a:spcPts val="0"/>
              </a:spcAft>
              <a:buClr>
                <a:srgbClr val="0F0F4B"/>
              </a:buClr>
              <a:buSzPts val="2800"/>
              <a:buNone/>
              <a:defRPr>
                <a:solidFill>
                  <a:srgbClr val="0F0F4B"/>
                </a:solidFill>
              </a:defRPr>
            </a:lvl2pPr>
            <a:lvl3pPr lvl="2">
              <a:spcBef>
                <a:spcPts val="0"/>
              </a:spcBef>
              <a:spcAft>
                <a:spcPts val="0"/>
              </a:spcAft>
              <a:buClr>
                <a:srgbClr val="0F0F4B"/>
              </a:buClr>
              <a:buSzPts val="2800"/>
              <a:buNone/>
              <a:defRPr>
                <a:solidFill>
                  <a:srgbClr val="0F0F4B"/>
                </a:solidFill>
              </a:defRPr>
            </a:lvl3pPr>
            <a:lvl4pPr lvl="3">
              <a:spcBef>
                <a:spcPts val="0"/>
              </a:spcBef>
              <a:spcAft>
                <a:spcPts val="0"/>
              </a:spcAft>
              <a:buClr>
                <a:srgbClr val="0F0F4B"/>
              </a:buClr>
              <a:buSzPts val="2800"/>
              <a:buNone/>
              <a:defRPr>
                <a:solidFill>
                  <a:srgbClr val="0F0F4B"/>
                </a:solidFill>
              </a:defRPr>
            </a:lvl4pPr>
            <a:lvl5pPr lvl="4">
              <a:spcBef>
                <a:spcPts val="0"/>
              </a:spcBef>
              <a:spcAft>
                <a:spcPts val="0"/>
              </a:spcAft>
              <a:buClr>
                <a:srgbClr val="0F0F4B"/>
              </a:buClr>
              <a:buSzPts val="2800"/>
              <a:buNone/>
              <a:defRPr>
                <a:solidFill>
                  <a:srgbClr val="0F0F4B"/>
                </a:solidFill>
              </a:defRPr>
            </a:lvl5pPr>
            <a:lvl6pPr lvl="5">
              <a:spcBef>
                <a:spcPts val="0"/>
              </a:spcBef>
              <a:spcAft>
                <a:spcPts val="0"/>
              </a:spcAft>
              <a:buClr>
                <a:srgbClr val="0F0F4B"/>
              </a:buClr>
              <a:buSzPts val="2800"/>
              <a:buNone/>
              <a:defRPr>
                <a:solidFill>
                  <a:srgbClr val="0F0F4B"/>
                </a:solidFill>
              </a:defRPr>
            </a:lvl6pPr>
            <a:lvl7pPr lvl="6">
              <a:spcBef>
                <a:spcPts val="0"/>
              </a:spcBef>
              <a:spcAft>
                <a:spcPts val="0"/>
              </a:spcAft>
              <a:buClr>
                <a:srgbClr val="0F0F4B"/>
              </a:buClr>
              <a:buSzPts val="2800"/>
              <a:buNone/>
              <a:defRPr>
                <a:solidFill>
                  <a:srgbClr val="0F0F4B"/>
                </a:solidFill>
              </a:defRPr>
            </a:lvl7pPr>
            <a:lvl8pPr lvl="7">
              <a:spcBef>
                <a:spcPts val="0"/>
              </a:spcBef>
              <a:spcAft>
                <a:spcPts val="0"/>
              </a:spcAft>
              <a:buClr>
                <a:srgbClr val="0F0F4B"/>
              </a:buClr>
              <a:buSzPts val="2800"/>
              <a:buNone/>
              <a:defRPr>
                <a:solidFill>
                  <a:srgbClr val="0F0F4B"/>
                </a:solidFill>
              </a:defRPr>
            </a:lvl8pPr>
            <a:lvl9pPr lvl="8">
              <a:spcBef>
                <a:spcPts val="0"/>
              </a:spcBef>
              <a:spcAft>
                <a:spcPts val="0"/>
              </a:spcAft>
              <a:buClr>
                <a:srgbClr val="0F0F4B"/>
              </a:buClr>
              <a:buSzPts val="2800"/>
              <a:buNone/>
              <a:defRPr>
                <a:solidFill>
                  <a:srgbClr val="0F0F4B"/>
                </a:solidFill>
              </a:defRPr>
            </a:lvl9pPr>
          </a:lstStyle>
          <a:p>
            <a:endParaRPr/>
          </a:p>
        </p:txBody>
      </p:sp>
      <p:sp>
        <p:nvSpPr>
          <p:cNvPr id="57" name="Google Shape;57;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lang="en-US"/>
          </a:p>
        </p:txBody>
      </p:sp>
      <p:sp>
        <p:nvSpPr>
          <p:cNvPr id="58" name="Google Shape;58;p4"/>
          <p:cNvSpPr txBox="1">
            <a:spLocks noGrp="1"/>
          </p:cNvSpPr>
          <p:nvPr>
            <p:ph type="subTitle" idx="1"/>
          </p:nvPr>
        </p:nvSpPr>
        <p:spPr>
          <a:xfrm>
            <a:off x="1397000" y="4397151"/>
            <a:ext cx="4210000" cy="1014800"/>
          </a:xfrm>
          <a:prstGeom prst="rect">
            <a:avLst/>
          </a:prstGeom>
        </p:spPr>
        <p:txBody>
          <a:bodyPr spcFirstLastPara="1" wrap="square" lIns="90000" tIns="91425" rIns="91425" bIns="91425" anchor="t" anchorCtr="0">
            <a:noAutofit/>
          </a:bodyPr>
          <a:lstStyle>
            <a:lvl1pPr lvl="0" algn="r" rtl="0">
              <a:lnSpc>
                <a:spcPct val="100000"/>
              </a:lnSpc>
              <a:spcBef>
                <a:spcPts val="0"/>
              </a:spcBef>
              <a:spcAft>
                <a:spcPts val="0"/>
              </a:spcAft>
              <a:buClr>
                <a:srgbClr val="0F0F4B"/>
              </a:buClr>
              <a:buSzPts val="1200"/>
              <a:buNone/>
              <a:defRPr>
                <a:solidFill>
                  <a:srgbClr val="0F0F4B"/>
                </a:solidFill>
              </a:defRPr>
            </a:lvl1pPr>
            <a:lvl2pPr lvl="1" algn="r" rtl="0">
              <a:lnSpc>
                <a:spcPct val="100000"/>
              </a:lnSpc>
              <a:spcBef>
                <a:spcPts val="0"/>
              </a:spcBef>
              <a:spcAft>
                <a:spcPts val="0"/>
              </a:spcAft>
              <a:buClr>
                <a:srgbClr val="0F0F4B"/>
              </a:buClr>
              <a:buSzPts val="1800"/>
              <a:buNone/>
              <a:defRPr sz="2400">
                <a:solidFill>
                  <a:srgbClr val="0F0F4B"/>
                </a:solidFill>
              </a:defRPr>
            </a:lvl2pPr>
            <a:lvl3pPr lvl="2" algn="r" rtl="0">
              <a:lnSpc>
                <a:spcPct val="100000"/>
              </a:lnSpc>
              <a:spcBef>
                <a:spcPts val="0"/>
              </a:spcBef>
              <a:spcAft>
                <a:spcPts val="0"/>
              </a:spcAft>
              <a:buClr>
                <a:srgbClr val="0F0F4B"/>
              </a:buClr>
              <a:buSzPts val="1800"/>
              <a:buNone/>
              <a:defRPr sz="2400">
                <a:solidFill>
                  <a:srgbClr val="0F0F4B"/>
                </a:solidFill>
              </a:defRPr>
            </a:lvl3pPr>
            <a:lvl4pPr lvl="3" algn="r" rtl="0">
              <a:lnSpc>
                <a:spcPct val="100000"/>
              </a:lnSpc>
              <a:spcBef>
                <a:spcPts val="0"/>
              </a:spcBef>
              <a:spcAft>
                <a:spcPts val="0"/>
              </a:spcAft>
              <a:buClr>
                <a:srgbClr val="0F0F4B"/>
              </a:buClr>
              <a:buSzPts val="1800"/>
              <a:buNone/>
              <a:defRPr sz="2400">
                <a:solidFill>
                  <a:srgbClr val="0F0F4B"/>
                </a:solidFill>
              </a:defRPr>
            </a:lvl4pPr>
            <a:lvl5pPr lvl="4" algn="r" rtl="0">
              <a:lnSpc>
                <a:spcPct val="100000"/>
              </a:lnSpc>
              <a:spcBef>
                <a:spcPts val="0"/>
              </a:spcBef>
              <a:spcAft>
                <a:spcPts val="0"/>
              </a:spcAft>
              <a:buClr>
                <a:srgbClr val="0F0F4B"/>
              </a:buClr>
              <a:buSzPts val="1800"/>
              <a:buNone/>
              <a:defRPr sz="2400">
                <a:solidFill>
                  <a:srgbClr val="0F0F4B"/>
                </a:solidFill>
              </a:defRPr>
            </a:lvl5pPr>
            <a:lvl6pPr lvl="5" algn="r" rtl="0">
              <a:lnSpc>
                <a:spcPct val="100000"/>
              </a:lnSpc>
              <a:spcBef>
                <a:spcPts val="0"/>
              </a:spcBef>
              <a:spcAft>
                <a:spcPts val="0"/>
              </a:spcAft>
              <a:buClr>
                <a:srgbClr val="0F0F4B"/>
              </a:buClr>
              <a:buSzPts val="1800"/>
              <a:buNone/>
              <a:defRPr sz="2400">
                <a:solidFill>
                  <a:srgbClr val="0F0F4B"/>
                </a:solidFill>
              </a:defRPr>
            </a:lvl6pPr>
            <a:lvl7pPr lvl="6" algn="r" rtl="0">
              <a:lnSpc>
                <a:spcPct val="100000"/>
              </a:lnSpc>
              <a:spcBef>
                <a:spcPts val="0"/>
              </a:spcBef>
              <a:spcAft>
                <a:spcPts val="0"/>
              </a:spcAft>
              <a:buClr>
                <a:srgbClr val="0F0F4B"/>
              </a:buClr>
              <a:buSzPts val="1800"/>
              <a:buNone/>
              <a:defRPr sz="2400">
                <a:solidFill>
                  <a:srgbClr val="0F0F4B"/>
                </a:solidFill>
              </a:defRPr>
            </a:lvl7pPr>
            <a:lvl8pPr lvl="7" algn="r" rtl="0">
              <a:lnSpc>
                <a:spcPct val="100000"/>
              </a:lnSpc>
              <a:spcBef>
                <a:spcPts val="0"/>
              </a:spcBef>
              <a:spcAft>
                <a:spcPts val="0"/>
              </a:spcAft>
              <a:buClr>
                <a:srgbClr val="0F0F4B"/>
              </a:buClr>
              <a:buSzPts val="1800"/>
              <a:buNone/>
              <a:defRPr sz="2400">
                <a:solidFill>
                  <a:srgbClr val="0F0F4B"/>
                </a:solidFill>
              </a:defRPr>
            </a:lvl8pPr>
            <a:lvl9pPr lvl="8" algn="r" rtl="0">
              <a:lnSpc>
                <a:spcPct val="100000"/>
              </a:lnSpc>
              <a:spcBef>
                <a:spcPts val="0"/>
              </a:spcBef>
              <a:spcAft>
                <a:spcPts val="0"/>
              </a:spcAft>
              <a:buClr>
                <a:srgbClr val="0F0F4B"/>
              </a:buClr>
              <a:buSzPts val="1800"/>
              <a:buNone/>
              <a:defRPr sz="2400">
                <a:solidFill>
                  <a:srgbClr val="0F0F4B"/>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type="twoColTx">
  <p:cSld name="TITLE_AND_TWO_COLUMNS">
    <p:spTree>
      <p:nvGrpSpPr>
        <p:cNvPr id="1" name="Shape 59"/>
        <p:cNvGrpSpPr/>
        <p:nvPr/>
      </p:nvGrpSpPr>
      <p:grpSpPr>
        <a:xfrm>
          <a:off x="0" y="0"/>
          <a:ext cx="0" cy="0"/>
          <a:chOff x="0" y="0"/>
          <a:chExt cx="0" cy="0"/>
        </a:xfrm>
      </p:grpSpPr>
      <p:sp>
        <p:nvSpPr>
          <p:cNvPr id="60" name="Google Shape;60;p5"/>
          <p:cNvSpPr/>
          <p:nvPr/>
        </p:nvSpPr>
        <p:spPr>
          <a:xfrm>
            <a:off x="-419200" y="2935483"/>
            <a:ext cx="6470409" cy="788571"/>
          </a:xfrm>
          <a:custGeom>
            <a:avLst/>
            <a:gdLst/>
            <a:ahLst/>
            <a:cxnLst/>
            <a:rect l="l" t="t" r="r" b="b"/>
            <a:pathLst>
              <a:path w="19326" h="4314" extrusionOk="0">
                <a:moveTo>
                  <a:pt x="19018" y="0"/>
                </a:moveTo>
                <a:cubicBezTo>
                  <a:pt x="18985" y="0"/>
                  <a:pt x="18965" y="21"/>
                  <a:pt x="18965" y="49"/>
                </a:cubicBezTo>
                <a:cubicBezTo>
                  <a:pt x="18965" y="82"/>
                  <a:pt x="18994" y="103"/>
                  <a:pt x="19018" y="103"/>
                </a:cubicBezTo>
                <a:lnTo>
                  <a:pt x="19273" y="103"/>
                </a:lnTo>
                <a:cubicBezTo>
                  <a:pt x="19301" y="103"/>
                  <a:pt x="19326" y="78"/>
                  <a:pt x="19326" y="49"/>
                </a:cubicBezTo>
                <a:cubicBezTo>
                  <a:pt x="19326" y="25"/>
                  <a:pt x="19305" y="0"/>
                  <a:pt x="19273" y="0"/>
                </a:cubicBezTo>
                <a:close/>
                <a:moveTo>
                  <a:pt x="18756" y="4"/>
                </a:moveTo>
                <a:cubicBezTo>
                  <a:pt x="18670" y="8"/>
                  <a:pt x="18588" y="16"/>
                  <a:pt x="18502" y="21"/>
                </a:cubicBezTo>
                <a:cubicBezTo>
                  <a:pt x="18473" y="25"/>
                  <a:pt x="18452" y="45"/>
                  <a:pt x="18452" y="78"/>
                </a:cubicBezTo>
                <a:cubicBezTo>
                  <a:pt x="18452" y="103"/>
                  <a:pt x="18481" y="123"/>
                  <a:pt x="18506" y="123"/>
                </a:cubicBezTo>
                <a:cubicBezTo>
                  <a:pt x="18592" y="119"/>
                  <a:pt x="18678" y="111"/>
                  <a:pt x="18756" y="107"/>
                </a:cubicBezTo>
                <a:cubicBezTo>
                  <a:pt x="18789" y="107"/>
                  <a:pt x="18809" y="86"/>
                  <a:pt x="18809" y="57"/>
                </a:cubicBezTo>
                <a:cubicBezTo>
                  <a:pt x="18809" y="25"/>
                  <a:pt x="18780" y="4"/>
                  <a:pt x="18756" y="4"/>
                </a:cubicBezTo>
                <a:close/>
                <a:moveTo>
                  <a:pt x="18254" y="41"/>
                </a:moveTo>
                <a:cubicBezTo>
                  <a:pt x="18252" y="41"/>
                  <a:pt x="18250" y="41"/>
                  <a:pt x="18247" y="41"/>
                </a:cubicBezTo>
                <a:cubicBezTo>
                  <a:pt x="18161" y="45"/>
                  <a:pt x="18079" y="57"/>
                  <a:pt x="17993" y="66"/>
                </a:cubicBezTo>
                <a:cubicBezTo>
                  <a:pt x="17960" y="70"/>
                  <a:pt x="17940" y="98"/>
                  <a:pt x="17948" y="123"/>
                </a:cubicBezTo>
                <a:cubicBezTo>
                  <a:pt x="17952" y="148"/>
                  <a:pt x="17973" y="168"/>
                  <a:pt x="17997" y="168"/>
                </a:cubicBezTo>
                <a:lnTo>
                  <a:pt x="18010" y="168"/>
                </a:lnTo>
                <a:cubicBezTo>
                  <a:pt x="18092" y="160"/>
                  <a:pt x="18174" y="152"/>
                  <a:pt x="18260" y="144"/>
                </a:cubicBezTo>
                <a:cubicBezTo>
                  <a:pt x="18284" y="140"/>
                  <a:pt x="18305" y="111"/>
                  <a:pt x="18305" y="86"/>
                </a:cubicBezTo>
                <a:cubicBezTo>
                  <a:pt x="18301" y="63"/>
                  <a:pt x="18280" y="41"/>
                  <a:pt x="18254" y="41"/>
                </a:cubicBezTo>
                <a:close/>
                <a:moveTo>
                  <a:pt x="17747" y="101"/>
                </a:moveTo>
                <a:cubicBezTo>
                  <a:pt x="17743" y="101"/>
                  <a:pt x="17739" y="102"/>
                  <a:pt x="17735" y="103"/>
                </a:cubicBezTo>
                <a:cubicBezTo>
                  <a:pt x="17649" y="119"/>
                  <a:pt x="17563" y="127"/>
                  <a:pt x="17481" y="144"/>
                </a:cubicBezTo>
                <a:cubicBezTo>
                  <a:pt x="17456" y="144"/>
                  <a:pt x="17435" y="172"/>
                  <a:pt x="17440" y="201"/>
                </a:cubicBezTo>
                <a:cubicBezTo>
                  <a:pt x="17444" y="226"/>
                  <a:pt x="17464" y="242"/>
                  <a:pt x="17489" y="242"/>
                </a:cubicBezTo>
                <a:cubicBezTo>
                  <a:pt x="17489" y="242"/>
                  <a:pt x="17497" y="242"/>
                  <a:pt x="17497" y="246"/>
                </a:cubicBezTo>
                <a:cubicBezTo>
                  <a:pt x="17579" y="230"/>
                  <a:pt x="17665" y="213"/>
                  <a:pt x="17747" y="205"/>
                </a:cubicBezTo>
                <a:cubicBezTo>
                  <a:pt x="17776" y="205"/>
                  <a:pt x="17796" y="172"/>
                  <a:pt x="17792" y="148"/>
                </a:cubicBezTo>
                <a:cubicBezTo>
                  <a:pt x="17792" y="123"/>
                  <a:pt x="17774" y="101"/>
                  <a:pt x="17747" y="101"/>
                </a:cubicBezTo>
                <a:close/>
                <a:moveTo>
                  <a:pt x="17238" y="183"/>
                </a:moveTo>
                <a:cubicBezTo>
                  <a:pt x="17234" y="183"/>
                  <a:pt x="17230" y="184"/>
                  <a:pt x="17226" y="185"/>
                </a:cubicBezTo>
                <a:cubicBezTo>
                  <a:pt x="17144" y="201"/>
                  <a:pt x="17058" y="222"/>
                  <a:pt x="16976" y="234"/>
                </a:cubicBezTo>
                <a:cubicBezTo>
                  <a:pt x="16948" y="238"/>
                  <a:pt x="16931" y="271"/>
                  <a:pt x="16935" y="295"/>
                </a:cubicBezTo>
                <a:cubicBezTo>
                  <a:pt x="16943" y="324"/>
                  <a:pt x="16964" y="336"/>
                  <a:pt x="16989" y="336"/>
                </a:cubicBezTo>
                <a:lnTo>
                  <a:pt x="16997" y="336"/>
                </a:lnTo>
                <a:cubicBezTo>
                  <a:pt x="17079" y="316"/>
                  <a:pt x="17169" y="304"/>
                  <a:pt x="17251" y="287"/>
                </a:cubicBezTo>
                <a:cubicBezTo>
                  <a:pt x="17276" y="283"/>
                  <a:pt x="17296" y="250"/>
                  <a:pt x="17292" y="226"/>
                </a:cubicBezTo>
                <a:cubicBezTo>
                  <a:pt x="17285" y="204"/>
                  <a:pt x="17262" y="183"/>
                  <a:pt x="17238" y="183"/>
                </a:cubicBezTo>
                <a:close/>
                <a:moveTo>
                  <a:pt x="58" y="84"/>
                </a:moveTo>
                <a:cubicBezTo>
                  <a:pt x="53" y="84"/>
                  <a:pt x="47" y="85"/>
                  <a:pt x="41" y="86"/>
                </a:cubicBezTo>
                <a:cubicBezTo>
                  <a:pt x="16" y="98"/>
                  <a:pt x="0" y="127"/>
                  <a:pt x="12" y="152"/>
                </a:cubicBezTo>
                <a:cubicBezTo>
                  <a:pt x="12" y="160"/>
                  <a:pt x="49" y="246"/>
                  <a:pt x="115" y="394"/>
                </a:cubicBezTo>
                <a:cubicBezTo>
                  <a:pt x="123" y="414"/>
                  <a:pt x="139" y="427"/>
                  <a:pt x="160" y="427"/>
                </a:cubicBezTo>
                <a:cubicBezTo>
                  <a:pt x="164" y="427"/>
                  <a:pt x="172" y="427"/>
                  <a:pt x="180" y="418"/>
                </a:cubicBezTo>
                <a:cubicBezTo>
                  <a:pt x="205" y="410"/>
                  <a:pt x="217" y="377"/>
                  <a:pt x="205" y="353"/>
                </a:cubicBezTo>
                <a:cubicBezTo>
                  <a:pt x="139" y="205"/>
                  <a:pt x="111" y="119"/>
                  <a:pt x="111" y="119"/>
                </a:cubicBezTo>
                <a:cubicBezTo>
                  <a:pt x="101" y="96"/>
                  <a:pt x="81" y="84"/>
                  <a:pt x="58" y="84"/>
                </a:cubicBezTo>
                <a:close/>
                <a:moveTo>
                  <a:pt x="16730" y="295"/>
                </a:moveTo>
                <a:cubicBezTo>
                  <a:pt x="16727" y="295"/>
                  <a:pt x="16725" y="295"/>
                  <a:pt x="16722" y="295"/>
                </a:cubicBezTo>
                <a:cubicBezTo>
                  <a:pt x="16636" y="316"/>
                  <a:pt x="16554" y="336"/>
                  <a:pt x="16472" y="357"/>
                </a:cubicBezTo>
                <a:cubicBezTo>
                  <a:pt x="16443" y="365"/>
                  <a:pt x="16431" y="394"/>
                  <a:pt x="16435" y="418"/>
                </a:cubicBezTo>
                <a:cubicBezTo>
                  <a:pt x="16443" y="439"/>
                  <a:pt x="16464" y="455"/>
                  <a:pt x="16484" y="455"/>
                </a:cubicBezTo>
                <a:lnTo>
                  <a:pt x="16501" y="455"/>
                </a:lnTo>
                <a:lnTo>
                  <a:pt x="16747" y="394"/>
                </a:lnTo>
                <a:cubicBezTo>
                  <a:pt x="16771" y="390"/>
                  <a:pt x="16788" y="357"/>
                  <a:pt x="16784" y="332"/>
                </a:cubicBezTo>
                <a:cubicBezTo>
                  <a:pt x="16780" y="310"/>
                  <a:pt x="16753" y="295"/>
                  <a:pt x="16730" y="295"/>
                </a:cubicBezTo>
                <a:close/>
                <a:moveTo>
                  <a:pt x="16241" y="423"/>
                </a:moveTo>
                <a:cubicBezTo>
                  <a:pt x="16236" y="423"/>
                  <a:pt x="16231" y="424"/>
                  <a:pt x="16226" y="427"/>
                </a:cubicBezTo>
                <a:cubicBezTo>
                  <a:pt x="16144" y="447"/>
                  <a:pt x="16062" y="472"/>
                  <a:pt x="15980" y="496"/>
                </a:cubicBezTo>
                <a:cubicBezTo>
                  <a:pt x="15947" y="509"/>
                  <a:pt x="15931" y="537"/>
                  <a:pt x="15943" y="562"/>
                </a:cubicBezTo>
                <a:cubicBezTo>
                  <a:pt x="15951" y="582"/>
                  <a:pt x="15972" y="599"/>
                  <a:pt x="15992" y="599"/>
                </a:cubicBezTo>
                <a:cubicBezTo>
                  <a:pt x="16000" y="599"/>
                  <a:pt x="16004" y="595"/>
                  <a:pt x="16004" y="595"/>
                </a:cubicBezTo>
                <a:cubicBezTo>
                  <a:pt x="16086" y="570"/>
                  <a:pt x="16168" y="550"/>
                  <a:pt x="16250" y="521"/>
                </a:cubicBezTo>
                <a:cubicBezTo>
                  <a:pt x="16275" y="517"/>
                  <a:pt x="16296" y="488"/>
                  <a:pt x="16287" y="459"/>
                </a:cubicBezTo>
                <a:cubicBezTo>
                  <a:pt x="16281" y="440"/>
                  <a:pt x="16261" y="423"/>
                  <a:pt x="16241" y="423"/>
                </a:cubicBezTo>
                <a:close/>
                <a:moveTo>
                  <a:pt x="15751" y="570"/>
                </a:moveTo>
                <a:cubicBezTo>
                  <a:pt x="15745" y="570"/>
                  <a:pt x="15740" y="571"/>
                  <a:pt x="15734" y="574"/>
                </a:cubicBezTo>
                <a:cubicBezTo>
                  <a:pt x="15656" y="599"/>
                  <a:pt x="15574" y="623"/>
                  <a:pt x="15492" y="656"/>
                </a:cubicBezTo>
                <a:cubicBezTo>
                  <a:pt x="15467" y="664"/>
                  <a:pt x="15451" y="697"/>
                  <a:pt x="15459" y="722"/>
                </a:cubicBezTo>
                <a:cubicBezTo>
                  <a:pt x="15467" y="742"/>
                  <a:pt x="15488" y="759"/>
                  <a:pt x="15508" y="759"/>
                </a:cubicBezTo>
                <a:cubicBezTo>
                  <a:pt x="15516" y="759"/>
                  <a:pt x="15521" y="759"/>
                  <a:pt x="15529" y="755"/>
                </a:cubicBezTo>
                <a:cubicBezTo>
                  <a:pt x="15603" y="726"/>
                  <a:pt x="15685" y="697"/>
                  <a:pt x="15767" y="673"/>
                </a:cubicBezTo>
                <a:cubicBezTo>
                  <a:pt x="15795" y="660"/>
                  <a:pt x="15808" y="632"/>
                  <a:pt x="15799" y="603"/>
                </a:cubicBezTo>
                <a:cubicBezTo>
                  <a:pt x="15790" y="584"/>
                  <a:pt x="15771" y="570"/>
                  <a:pt x="15751" y="570"/>
                </a:cubicBezTo>
                <a:close/>
                <a:moveTo>
                  <a:pt x="266" y="558"/>
                </a:moveTo>
                <a:cubicBezTo>
                  <a:pt x="258" y="558"/>
                  <a:pt x="249" y="559"/>
                  <a:pt x="242" y="562"/>
                </a:cubicBezTo>
                <a:cubicBezTo>
                  <a:pt x="217" y="574"/>
                  <a:pt x="213" y="603"/>
                  <a:pt x="221" y="632"/>
                </a:cubicBezTo>
                <a:lnTo>
                  <a:pt x="344" y="861"/>
                </a:lnTo>
                <a:cubicBezTo>
                  <a:pt x="357" y="878"/>
                  <a:pt x="369" y="886"/>
                  <a:pt x="390" y="886"/>
                </a:cubicBezTo>
                <a:cubicBezTo>
                  <a:pt x="402" y="886"/>
                  <a:pt x="406" y="882"/>
                  <a:pt x="406" y="882"/>
                </a:cubicBezTo>
                <a:cubicBezTo>
                  <a:pt x="431" y="865"/>
                  <a:pt x="443" y="837"/>
                  <a:pt x="426" y="808"/>
                </a:cubicBezTo>
                <a:cubicBezTo>
                  <a:pt x="385" y="734"/>
                  <a:pt x="344" y="660"/>
                  <a:pt x="308" y="582"/>
                </a:cubicBezTo>
                <a:cubicBezTo>
                  <a:pt x="302" y="565"/>
                  <a:pt x="284" y="558"/>
                  <a:pt x="266" y="558"/>
                </a:cubicBezTo>
                <a:close/>
                <a:moveTo>
                  <a:pt x="15269" y="744"/>
                </a:moveTo>
                <a:cubicBezTo>
                  <a:pt x="15264" y="744"/>
                  <a:pt x="15259" y="745"/>
                  <a:pt x="15254" y="746"/>
                </a:cubicBezTo>
                <a:cubicBezTo>
                  <a:pt x="15172" y="779"/>
                  <a:pt x="15098" y="808"/>
                  <a:pt x="15016" y="841"/>
                </a:cubicBezTo>
                <a:cubicBezTo>
                  <a:pt x="14987" y="849"/>
                  <a:pt x="14975" y="882"/>
                  <a:pt x="14983" y="906"/>
                </a:cubicBezTo>
                <a:cubicBezTo>
                  <a:pt x="14987" y="927"/>
                  <a:pt x="15008" y="939"/>
                  <a:pt x="15028" y="939"/>
                </a:cubicBezTo>
                <a:cubicBezTo>
                  <a:pt x="15034" y="939"/>
                  <a:pt x="15038" y="935"/>
                  <a:pt x="15042" y="935"/>
                </a:cubicBezTo>
                <a:cubicBezTo>
                  <a:pt x="15044" y="935"/>
                  <a:pt x="15046" y="936"/>
                  <a:pt x="15049" y="939"/>
                </a:cubicBezTo>
                <a:cubicBezTo>
                  <a:pt x="15131" y="906"/>
                  <a:pt x="15209" y="878"/>
                  <a:pt x="15291" y="845"/>
                </a:cubicBezTo>
                <a:cubicBezTo>
                  <a:pt x="15316" y="837"/>
                  <a:pt x="15332" y="804"/>
                  <a:pt x="15324" y="779"/>
                </a:cubicBezTo>
                <a:cubicBezTo>
                  <a:pt x="15314" y="759"/>
                  <a:pt x="15292" y="744"/>
                  <a:pt x="15269" y="744"/>
                </a:cubicBezTo>
                <a:close/>
                <a:moveTo>
                  <a:pt x="14790" y="934"/>
                </a:moveTo>
                <a:cubicBezTo>
                  <a:pt x="14784" y="934"/>
                  <a:pt x="14777" y="936"/>
                  <a:pt x="14770" y="939"/>
                </a:cubicBezTo>
                <a:cubicBezTo>
                  <a:pt x="14692" y="968"/>
                  <a:pt x="14610" y="997"/>
                  <a:pt x="14532" y="1033"/>
                </a:cubicBezTo>
                <a:cubicBezTo>
                  <a:pt x="14508" y="1046"/>
                  <a:pt x="14495" y="1074"/>
                  <a:pt x="14508" y="1099"/>
                </a:cubicBezTo>
                <a:cubicBezTo>
                  <a:pt x="14512" y="1120"/>
                  <a:pt x="14532" y="1132"/>
                  <a:pt x="14553" y="1132"/>
                </a:cubicBezTo>
                <a:cubicBezTo>
                  <a:pt x="14565" y="1132"/>
                  <a:pt x="14569" y="1128"/>
                  <a:pt x="14573" y="1128"/>
                </a:cubicBezTo>
                <a:cubicBezTo>
                  <a:pt x="14651" y="1095"/>
                  <a:pt x="14733" y="1062"/>
                  <a:pt x="14811" y="1029"/>
                </a:cubicBezTo>
                <a:cubicBezTo>
                  <a:pt x="14836" y="1021"/>
                  <a:pt x="14844" y="988"/>
                  <a:pt x="14836" y="964"/>
                </a:cubicBezTo>
                <a:cubicBezTo>
                  <a:pt x="14827" y="946"/>
                  <a:pt x="14809" y="934"/>
                  <a:pt x="14790" y="934"/>
                </a:cubicBezTo>
                <a:close/>
                <a:moveTo>
                  <a:pt x="514" y="1001"/>
                </a:moveTo>
                <a:cubicBezTo>
                  <a:pt x="505" y="1001"/>
                  <a:pt x="496" y="1004"/>
                  <a:pt x="488" y="1009"/>
                </a:cubicBezTo>
                <a:cubicBezTo>
                  <a:pt x="467" y="1025"/>
                  <a:pt x="459" y="1054"/>
                  <a:pt x="472" y="1083"/>
                </a:cubicBezTo>
                <a:cubicBezTo>
                  <a:pt x="521" y="1152"/>
                  <a:pt x="566" y="1230"/>
                  <a:pt x="611" y="1300"/>
                </a:cubicBezTo>
                <a:cubicBezTo>
                  <a:pt x="615" y="1316"/>
                  <a:pt x="636" y="1329"/>
                  <a:pt x="652" y="1329"/>
                </a:cubicBezTo>
                <a:cubicBezTo>
                  <a:pt x="664" y="1329"/>
                  <a:pt x="672" y="1320"/>
                  <a:pt x="677" y="1312"/>
                </a:cubicBezTo>
                <a:cubicBezTo>
                  <a:pt x="705" y="1296"/>
                  <a:pt x="709" y="1267"/>
                  <a:pt x="693" y="1238"/>
                </a:cubicBezTo>
                <a:cubicBezTo>
                  <a:pt x="648" y="1169"/>
                  <a:pt x="603" y="1095"/>
                  <a:pt x="562" y="1025"/>
                </a:cubicBezTo>
                <a:cubicBezTo>
                  <a:pt x="551" y="1011"/>
                  <a:pt x="532" y="1001"/>
                  <a:pt x="514" y="1001"/>
                </a:cubicBezTo>
                <a:close/>
                <a:moveTo>
                  <a:pt x="14322" y="1133"/>
                </a:moveTo>
                <a:cubicBezTo>
                  <a:pt x="14315" y="1133"/>
                  <a:pt x="14309" y="1134"/>
                  <a:pt x="14303" y="1136"/>
                </a:cubicBezTo>
                <a:cubicBezTo>
                  <a:pt x="14221" y="1169"/>
                  <a:pt x="14143" y="1202"/>
                  <a:pt x="14065" y="1238"/>
                </a:cubicBezTo>
                <a:cubicBezTo>
                  <a:pt x="14040" y="1251"/>
                  <a:pt x="14032" y="1279"/>
                  <a:pt x="14040" y="1304"/>
                </a:cubicBezTo>
                <a:cubicBezTo>
                  <a:pt x="14053" y="1325"/>
                  <a:pt x="14065" y="1337"/>
                  <a:pt x="14085" y="1337"/>
                </a:cubicBezTo>
                <a:cubicBezTo>
                  <a:pt x="14094" y="1337"/>
                  <a:pt x="14102" y="1337"/>
                  <a:pt x="14114" y="1333"/>
                </a:cubicBezTo>
                <a:cubicBezTo>
                  <a:pt x="14188" y="1300"/>
                  <a:pt x="14266" y="1267"/>
                  <a:pt x="14344" y="1230"/>
                </a:cubicBezTo>
                <a:cubicBezTo>
                  <a:pt x="14368" y="1218"/>
                  <a:pt x="14381" y="1189"/>
                  <a:pt x="14368" y="1165"/>
                </a:cubicBezTo>
                <a:cubicBezTo>
                  <a:pt x="14362" y="1143"/>
                  <a:pt x="14342" y="1133"/>
                  <a:pt x="14322" y="1133"/>
                </a:cubicBezTo>
                <a:close/>
                <a:moveTo>
                  <a:pt x="13856" y="1344"/>
                </a:moveTo>
                <a:cubicBezTo>
                  <a:pt x="13849" y="1344"/>
                  <a:pt x="13842" y="1346"/>
                  <a:pt x="13835" y="1349"/>
                </a:cubicBezTo>
                <a:lnTo>
                  <a:pt x="13606" y="1456"/>
                </a:lnTo>
                <a:cubicBezTo>
                  <a:pt x="13581" y="1464"/>
                  <a:pt x="13569" y="1497"/>
                  <a:pt x="13581" y="1521"/>
                </a:cubicBezTo>
                <a:cubicBezTo>
                  <a:pt x="13589" y="1542"/>
                  <a:pt x="13606" y="1554"/>
                  <a:pt x="13626" y="1554"/>
                </a:cubicBezTo>
                <a:cubicBezTo>
                  <a:pt x="13630" y="1554"/>
                  <a:pt x="13642" y="1554"/>
                  <a:pt x="13647" y="1546"/>
                </a:cubicBezTo>
                <a:lnTo>
                  <a:pt x="13876" y="1439"/>
                </a:lnTo>
                <a:cubicBezTo>
                  <a:pt x="13901" y="1431"/>
                  <a:pt x="13913" y="1398"/>
                  <a:pt x="13901" y="1374"/>
                </a:cubicBezTo>
                <a:cubicBezTo>
                  <a:pt x="13895" y="1356"/>
                  <a:pt x="13876" y="1344"/>
                  <a:pt x="13856" y="1344"/>
                </a:cubicBezTo>
                <a:close/>
                <a:moveTo>
                  <a:pt x="799" y="1437"/>
                </a:moveTo>
                <a:cubicBezTo>
                  <a:pt x="790" y="1437"/>
                  <a:pt x="780" y="1439"/>
                  <a:pt x="771" y="1443"/>
                </a:cubicBezTo>
                <a:cubicBezTo>
                  <a:pt x="746" y="1460"/>
                  <a:pt x="738" y="1493"/>
                  <a:pt x="755" y="1517"/>
                </a:cubicBezTo>
                <a:cubicBezTo>
                  <a:pt x="800" y="1587"/>
                  <a:pt x="853" y="1661"/>
                  <a:pt x="902" y="1726"/>
                </a:cubicBezTo>
                <a:cubicBezTo>
                  <a:pt x="914" y="1743"/>
                  <a:pt x="931" y="1747"/>
                  <a:pt x="943" y="1747"/>
                </a:cubicBezTo>
                <a:cubicBezTo>
                  <a:pt x="955" y="1747"/>
                  <a:pt x="972" y="1747"/>
                  <a:pt x="980" y="1735"/>
                </a:cubicBezTo>
                <a:cubicBezTo>
                  <a:pt x="1001" y="1722"/>
                  <a:pt x="1005" y="1685"/>
                  <a:pt x="992" y="1665"/>
                </a:cubicBezTo>
                <a:cubicBezTo>
                  <a:pt x="939" y="1599"/>
                  <a:pt x="890" y="1530"/>
                  <a:pt x="841" y="1460"/>
                </a:cubicBezTo>
                <a:cubicBezTo>
                  <a:pt x="833" y="1444"/>
                  <a:pt x="816" y="1437"/>
                  <a:pt x="799" y="1437"/>
                </a:cubicBezTo>
                <a:close/>
                <a:moveTo>
                  <a:pt x="13388" y="1563"/>
                </a:moveTo>
                <a:cubicBezTo>
                  <a:pt x="13382" y="1563"/>
                  <a:pt x="13375" y="1564"/>
                  <a:pt x="13368" y="1566"/>
                </a:cubicBezTo>
                <a:cubicBezTo>
                  <a:pt x="13294" y="1603"/>
                  <a:pt x="13216" y="1644"/>
                  <a:pt x="13138" y="1681"/>
                </a:cubicBezTo>
                <a:cubicBezTo>
                  <a:pt x="13118" y="1689"/>
                  <a:pt x="13109" y="1722"/>
                  <a:pt x="13118" y="1747"/>
                </a:cubicBezTo>
                <a:cubicBezTo>
                  <a:pt x="13130" y="1767"/>
                  <a:pt x="13142" y="1780"/>
                  <a:pt x="13163" y="1780"/>
                </a:cubicBezTo>
                <a:cubicBezTo>
                  <a:pt x="13175" y="1780"/>
                  <a:pt x="13179" y="1780"/>
                  <a:pt x="13179" y="1772"/>
                </a:cubicBezTo>
                <a:cubicBezTo>
                  <a:pt x="13257" y="1735"/>
                  <a:pt x="13335" y="1698"/>
                  <a:pt x="13409" y="1661"/>
                </a:cubicBezTo>
                <a:cubicBezTo>
                  <a:pt x="13437" y="1648"/>
                  <a:pt x="13446" y="1620"/>
                  <a:pt x="13437" y="1595"/>
                </a:cubicBezTo>
                <a:cubicBezTo>
                  <a:pt x="13428" y="1573"/>
                  <a:pt x="13409" y="1563"/>
                  <a:pt x="13388" y="1563"/>
                </a:cubicBezTo>
                <a:close/>
                <a:moveTo>
                  <a:pt x="12933" y="1797"/>
                </a:moveTo>
                <a:cubicBezTo>
                  <a:pt x="12925" y="1797"/>
                  <a:pt x="12916" y="1799"/>
                  <a:pt x="12908" y="1804"/>
                </a:cubicBezTo>
                <a:cubicBezTo>
                  <a:pt x="12835" y="1845"/>
                  <a:pt x="12761" y="1882"/>
                  <a:pt x="12683" y="1923"/>
                </a:cubicBezTo>
                <a:cubicBezTo>
                  <a:pt x="12658" y="1931"/>
                  <a:pt x="12646" y="1964"/>
                  <a:pt x="12662" y="1989"/>
                </a:cubicBezTo>
                <a:cubicBezTo>
                  <a:pt x="12671" y="2005"/>
                  <a:pt x="12687" y="2013"/>
                  <a:pt x="12708" y="2013"/>
                </a:cubicBezTo>
                <a:cubicBezTo>
                  <a:pt x="12720" y="2013"/>
                  <a:pt x="12724" y="2009"/>
                  <a:pt x="12728" y="2009"/>
                </a:cubicBezTo>
                <a:cubicBezTo>
                  <a:pt x="12798" y="1968"/>
                  <a:pt x="12876" y="1931"/>
                  <a:pt x="12954" y="1890"/>
                </a:cubicBezTo>
                <a:cubicBezTo>
                  <a:pt x="12978" y="1882"/>
                  <a:pt x="12991" y="1849"/>
                  <a:pt x="12974" y="1825"/>
                </a:cubicBezTo>
                <a:cubicBezTo>
                  <a:pt x="12968" y="1808"/>
                  <a:pt x="12951" y="1797"/>
                  <a:pt x="12933" y="1797"/>
                </a:cubicBezTo>
                <a:close/>
                <a:moveTo>
                  <a:pt x="1107" y="1850"/>
                </a:moveTo>
                <a:cubicBezTo>
                  <a:pt x="1095" y="1850"/>
                  <a:pt x="1084" y="1854"/>
                  <a:pt x="1074" y="1862"/>
                </a:cubicBezTo>
                <a:cubicBezTo>
                  <a:pt x="1046" y="1874"/>
                  <a:pt x="1046" y="1911"/>
                  <a:pt x="1062" y="1931"/>
                </a:cubicBezTo>
                <a:cubicBezTo>
                  <a:pt x="1115" y="1997"/>
                  <a:pt x="1169" y="2067"/>
                  <a:pt x="1226" y="2132"/>
                </a:cubicBezTo>
                <a:cubicBezTo>
                  <a:pt x="1238" y="2141"/>
                  <a:pt x="1251" y="2149"/>
                  <a:pt x="1267" y="2149"/>
                </a:cubicBezTo>
                <a:cubicBezTo>
                  <a:pt x="1279" y="2149"/>
                  <a:pt x="1288" y="2149"/>
                  <a:pt x="1304" y="2136"/>
                </a:cubicBezTo>
                <a:cubicBezTo>
                  <a:pt x="1324" y="2120"/>
                  <a:pt x="1329" y="2087"/>
                  <a:pt x="1308" y="2067"/>
                </a:cubicBezTo>
                <a:cubicBezTo>
                  <a:pt x="1251" y="2005"/>
                  <a:pt x="1197" y="1936"/>
                  <a:pt x="1144" y="1870"/>
                </a:cubicBezTo>
                <a:cubicBezTo>
                  <a:pt x="1135" y="1856"/>
                  <a:pt x="1121" y="1850"/>
                  <a:pt x="1107" y="1850"/>
                </a:cubicBezTo>
                <a:close/>
                <a:moveTo>
                  <a:pt x="12482" y="2026"/>
                </a:moveTo>
                <a:cubicBezTo>
                  <a:pt x="12474" y="2026"/>
                  <a:pt x="12465" y="2029"/>
                  <a:pt x="12457" y="2034"/>
                </a:cubicBezTo>
                <a:lnTo>
                  <a:pt x="12232" y="2153"/>
                </a:lnTo>
                <a:cubicBezTo>
                  <a:pt x="12207" y="2161"/>
                  <a:pt x="12195" y="2194"/>
                  <a:pt x="12211" y="2218"/>
                </a:cubicBezTo>
                <a:cubicBezTo>
                  <a:pt x="12220" y="2235"/>
                  <a:pt x="12236" y="2243"/>
                  <a:pt x="12257" y="2243"/>
                </a:cubicBezTo>
                <a:cubicBezTo>
                  <a:pt x="12261" y="2243"/>
                  <a:pt x="12273" y="2243"/>
                  <a:pt x="12277" y="2239"/>
                </a:cubicBezTo>
                <a:lnTo>
                  <a:pt x="12503" y="2120"/>
                </a:lnTo>
                <a:cubicBezTo>
                  <a:pt x="12527" y="2112"/>
                  <a:pt x="12539" y="2079"/>
                  <a:pt x="12523" y="2054"/>
                </a:cubicBezTo>
                <a:cubicBezTo>
                  <a:pt x="12517" y="2038"/>
                  <a:pt x="12500" y="2026"/>
                  <a:pt x="12482" y="2026"/>
                </a:cubicBezTo>
                <a:close/>
                <a:moveTo>
                  <a:pt x="12028" y="2263"/>
                </a:moveTo>
                <a:cubicBezTo>
                  <a:pt x="12020" y="2263"/>
                  <a:pt x="12011" y="2266"/>
                  <a:pt x="12002" y="2272"/>
                </a:cubicBezTo>
                <a:lnTo>
                  <a:pt x="11777" y="2387"/>
                </a:lnTo>
                <a:cubicBezTo>
                  <a:pt x="11748" y="2399"/>
                  <a:pt x="11740" y="2428"/>
                  <a:pt x="11756" y="2456"/>
                </a:cubicBezTo>
                <a:cubicBezTo>
                  <a:pt x="11764" y="2469"/>
                  <a:pt x="11781" y="2481"/>
                  <a:pt x="11801" y="2481"/>
                </a:cubicBezTo>
                <a:cubicBezTo>
                  <a:pt x="11805" y="2481"/>
                  <a:pt x="11818" y="2481"/>
                  <a:pt x="11822" y="2477"/>
                </a:cubicBezTo>
                <a:lnTo>
                  <a:pt x="12047" y="2358"/>
                </a:lnTo>
                <a:cubicBezTo>
                  <a:pt x="12072" y="2346"/>
                  <a:pt x="12080" y="2317"/>
                  <a:pt x="12068" y="2292"/>
                </a:cubicBezTo>
                <a:cubicBezTo>
                  <a:pt x="12060" y="2273"/>
                  <a:pt x="12045" y="2263"/>
                  <a:pt x="12028" y="2263"/>
                </a:cubicBezTo>
                <a:close/>
                <a:moveTo>
                  <a:pt x="1438" y="2242"/>
                </a:moveTo>
                <a:cubicBezTo>
                  <a:pt x="1427" y="2242"/>
                  <a:pt x="1416" y="2246"/>
                  <a:pt x="1406" y="2255"/>
                </a:cubicBezTo>
                <a:cubicBezTo>
                  <a:pt x="1386" y="2276"/>
                  <a:pt x="1382" y="2305"/>
                  <a:pt x="1402" y="2325"/>
                </a:cubicBezTo>
                <a:cubicBezTo>
                  <a:pt x="1464" y="2387"/>
                  <a:pt x="1517" y="2448"/>
                  <a:pt x="1579" y="2510"/>
                </a:cubicBezTo>
                <a:cubicBezTo>
                  <a:pt x="1591" y="2522"/>
                  <a:pt x="1599" y="2526"/>
                  <a:pt x="1616" y="2526"/>
                </a:cubicBezTo>
                <a:cubicBezTo>
                  <a:pt x="1628" y="2526"/>
                  <a:pt x="1640" y="2522"/>
                  <a:pt x="1653" y="2518"/>
                </a:cubicBezTo>
                <a:cubicBezTo>
                  <a:pt x="1673" y="2497"/>
                  <a:pt x="1673" y="2464"/>
                  <a:pt x="1653" y="2444"/>
                </a:cubicBezTo>
                <a:cubicBezTo>
                  <a:pt x="1595" y="2382"/>
                  <a:pt x="1534" y="2321"/>
                  <a:pt x="1476" y="2259"/>
                </a:cubicBezTo>
                <a:cubicBezTo>
                  <a:pt x="1465" y="2248"/>
                  <a:pt x="1451" y="2242"/>
                  <a:pt x="1438" y="2242"/>
                </a:cubicBezTo>
                <a:close/>
                <a:moveTo>
                  <a:pt x="11570" y="2494"/>
                </a:moveTo>
                <a:cubicBezTo>
                  <a:pt x="11561" y="2494"/>
                  <a:pt x="11552" y="2496"/>
                  <a:pt x="11543" y="2501"/>
                </a:cubicBezTo>
                <a:cubicBezTo>
                  <a:pt x="11473" y="2542"/>
                  <a:pt x="11395" y="2583"/>
                  <a:pt x="11317" y="2620"/>
                </a:cubicBezTo>
                <a:cubicBezTo>
                  <a:pt x="11293" y="2629"/>
                  <a:pt x="11289" y="2661"/>
                  <a:pt x="11297" y="2686"/>
                </a:cubicBezTo>
                <a:cubicBezTo>
                  <a:pt x="11309" y="2702"/>
                  <a:pt x="11326" y="2711"/>
                  <a:pt x="11346" y="2711"/>
                </a:cubicBezTo>
                <a:cubicBezTo>
                  <a:pt x="11350" y="2711"/>
                  <a:pt x="11358" y="2711"/>
                  <a:pt x="11358" y="2706"/>
                </a:cubicBezTo>
                <a:cubicBezTo>
                  <a:pt x="11436" y="2665"/>
                  <a:pt x="11514" y="2629"/>
                  <a:pt x="11592" y="2588"/>
                </a:cubicBezTo>
                <a:cubicBezTo>
                  <a:pt x="11617" y="2579"/>
                  <a:pt x="11621" y="2547"/>
                  <a:pt x="11613" y="2522"/>
                </a:cubicBezTo>
                <a:cubicBezTo>
                  <a:pt x="11604" y="2505"/>
                  <a:pt x="11588" y="2494"/>
                  <a:pt x="11570" y="2494"/>
                </a:cubicBezTo>
                <a:close/>
                <a:moveTo>
                  <a:pt x="1796" y="2605"/>
                </a:moveTo>
                <a:cubicBezTo>
                  <a:pt x="1783" y="2605"/>
                  <a:pt x="1769" y="2610"/>
                  <a:pt x="1759" y="2620"/>
                </a:cubicBezTo>
                <a:cubicBezTo>
                  <a:pt x="1739" y="2637"/>
                  <a:pt x="1739" y="2670"/>
                  <a:pt x="1759" y="2690"/>
                </a:cubicBezTo>
                <a:cubicBezTo>
                  <a:pt x="1825" y="2752"/>
                  <a:pt x="1886" y="2809"/>
                  <a:pt x="1956" y="2862"/>
                </a:cubicBezTo>
                <a:cubicBezTo>
                  <a:pt x="1964" y="2870"/>
                  <a:pt x="1981" y="2875"/>
                  <a:pt x="1989" y="2875"/>
                </a:cubicBezTo>
                <a:cubicBezTo>
                  <a:pt x="2005" y="2875"/>
                  <a:pt x="2017" y="2870"/>
                  <a:pt x="2026" y="2858"/>
                </a:cubicBezTo>
                <a:cubicBezTo>
                  <a:pt x="2046" y="2838"/>
                  <a:pt x="2042" y="2809"/>
                  <a:pt x="2022" y="2788"/>
                </a:cubicBezTo>
                <a:cubicBezTo>
                  <a:pt x="1960" y="2731"/>
                  <a:pt x="1890" y="2674"/>
                  <a:pt x="1833" y="2620"/>
                </a:cubicBezTo>
                <a:cubicBezTo>
                  <a:pt x="1823" y="2610"/>
                  <a:pt x="1809" y="2605"/>
                  <a:pt x="1796" y="2605"/>
                </a:cubicBezTo>
                <a:close/>
                <a:moveTo>
                  <a:pt x="11113" y="2728"/>
                </a:moveTo>
                <a:cubicBezTo>
                  <a:pt x="11106" y="2728"/>
                  <a:pt x="11099" y="2729"/>
                  <a:pt x="11092" y="2731"/>
                </a:cubicBezTo>
                <a:cubicBezTo>
                  <a:pt x="11018" y="2768"/>
                  <a:pt x="10940" y="2809"/>
                  <a:pt x="10862" y="2846"/>
                </a:cubicBezTo>
                <a:cubicBezTo>
                  <a:pt x="10838" y="2854"/>
                  <a:pt x="10825" y="2887"/>
                  <a:pt x="10838" y="2911"/>
                </a:cubicBezTo>
                <a:cubicBezTo>
                  <a:pt x="10846" y="2932"/>
                  <a:pt x="10862" y="2940"/>
                  <a:pt x="10883" y="2940"/>
                </a:cubicBezTo>
                <a:cubicBezTo>
                  <a:pt x="10895" y="2940"/>
                  <a:pt x="10899" y="2936"/>
                  <a:pt x="10903" y="2936"/>
                </a:cubicBezTo>
                <a:cubicBezTo>
                  <a:pt x="10981" y="2899"/>
                  <a:pt x="11059" y="2858"/>
                  <a:pt x="11133" y="2825"/>
                </a:cubicBezTo>
                <a:cubicBezTo>
                  <a:pt x="11162" y="2813"/>
                  <a:pt x="11170" y="2784"/>
                  <a:pt x="11162" y="2756"/>
                </a:cubicBezTo>
                <a:cubicBezTo>
                  <a:pt x="11152" y="2737"/>
                  <a:pt x="11134" y="2728"/>
                  <a:pt x="11113" y="2728"/>
                </a:cubicBezTo>
                <a:close/>
                <a:moveTo>
                  <a:pt x="10654" y="2952"/>
                </a:moveTo>
                <a:cubicBezTo>
                  <a:pt x="10646" y="2952"/>
                  <a:pt x="10639" y="2953"/>
                  <a:pt x="10633" y="2957"/>
                </a:cubicBezTo>
                <a:lnTo>
                  <a:pt x="10403" y="3063"/>
                </a:lnTo>
                <a:cubicBezTo>
                  <a:pt x="10374" y="3075"/>
                  <a:pt x="10366" y="3104"/>
                  <a:pt x="10374" y="3133"/>
                </a:cubicBezTo>
                <a:cubicBezTo>
                  <a:pt x="10387" y="3149"/>
                  <a:pt x="10403" y="3162"/>
                  <a:pt x="10424" y="3162"/>
                </a:cubicBezTo>
                <a:cubicBezTo>
                  <a:pt x="10432" y="3162"/>
                  <a:pt x="10436" y="3157"/>
                  <a:pt x="10444" y="3157"/>
                </a:cubicBezTo>
                <a:lnTo>
                  <a:pt x="10674" y="3047"/>
                </a:lnTo>
                <a:cubicBezTo>
                  <a:pt x="10698" y="3039"/>
                  <a:pt x="10711" y="3010"/>
                  <a:pt x="10698" y="2981"/>
                </a:cubicBezTo>
                <a:cubicBezTo>
                  <a:pt x="10692" y="2963"/>
                  <a:pt x="10673" y="2952"/>
                  <a:pt x="10654" y="2952"/>
                </a:cubicBezTo>
                <a:close/>
                <a:moveTo>
                  <a:pt x="2188" y="2933"/>
                </a:moveTo>
                <a:cubicBezTo>
                  <a:pt x="2171" y="2933"/>
                  <a:pt x="2155" y="2940"/>
                  <a:pt x="2145" y="2952"/>
                </a:cubicBezTo>
                <a:cubicBezTo>
                  <a:pt x="2128" y="2973"/>
                  <a:pt x="2132" y="3010"/>
                  <a:pt x="2153" y="3022"/>
                </a:cubicBezTo>
                <a:cubicBezTo>
                  <a:pt x="2222" y="3080"/>
                  <a:pt x="2292" y="3133"/>
                  <a:pt x="2358" y="3182"/>
                </a:cubicBezTo>
                <a:cubicBezTo>
                  <a:pt x="2370" y="3186"/>
                  <a:pt x="2378" y="3194"/>
                  <a:pt x="2391" y="3194"/>
                </a:cubicBezTo>
                <a:cubicBezTo>
                  <a:pt x="2407" y="3194"/>
                  <a:pt x="2419" y="3186"/>
                  <a:pt x="2423" y="3166"/>
                </a:cubicBezTo>
                <a:cubicBezTo>
                  <a:pt x="2440" y="3145"/>
                  <a:pt x="2436" y="3108"/>
                  <a:pt x="2415" y="3096"/>
                </a:cubicBezTo>
                <a:lnTo>
                  <a:pt x="2214" y="2940"/>
                </a:lnTo>
                <a:cubicBezTo>
                  <a:pt x="2207" y="2936"/>
                  <a:pt x="2197" y="2933"/>
                  <a:pt x="2188" y="2933"/>
                </a:cubicBezTo>
                <a:close/>
                <a:moveTo>
                  <a:pt x="10190" y="3163"/>
                </a:moveTo>
                <a:cubicBezTo>
                  <a:pt x="10183" y="3163"/>
                  <a:pt x="10176" y="3164"/>
                  <a:pt x="10169" y="3166"/>
                </a:cubicBezTo>
                <a:cubicBezTo>
                  <a:pt x="10087" y="3203"/>
                  <a:pt x="10014" y="3235"/>
                  <a:pt x="9936" y="3268"/>
                </a:cubicBezTo>
                <a:cubicBezTo>
                  <a:pt x="9911" y="3280"/>
                  <a:pt x="9899" y="3309"/>
                  <a:pt x="9911" y="3338"/>
                </a:cubicBezTo>
                <a:cubicBezTo>
                  <a:pt x="9915" y="3354"/>
                  <a:pt x="9936" y="3367"/>
                  <a:pt x="9956" y="3367"/>
                </a:cubicBezTo>
                <a:cubicBezTo>
                  <a:pt x="9960" y="3367"/>
                  <a:pt x="9973" y="3367"/>
                  <a:pt x="9977" y="3363"/>
                </a:cubicBezTo>
                <a:cubicBezTo>
                  <a:pt x="10055" y="3330"/>
                  <a:pt x="10137" y="3297"/>
                  <a:pt x="10210" y="3260"/>
                </a:cubicBezTo>
                <a:cubicBezTo>
                  <a:pt x="10239" y="3248"/>
                  <a:pt x="10247" y="3219"/>
                  <a:pt x="10239" y="3194"/>
                </a:cubicBezTo>
                <a:cubicBezTo>
                  <a:pt x="10230" y="3173"/>
                  <a:pt x="10211" y="3163"/>
                  <a:pt x="10190" y="3163"/>
                </a:cubicBezTo>
                <a:close/>
                <a:moveTo>
                  <a:pt x="2597" y="3241"/>
                </a:moveTo>
                <a:cubicBezTo>
                  <a:pt x="2581" y="3241"/>
                  <a:pt x="2565" y="3248"/>
                  <a:pt x="2555" y="3264"/>
                </a:cubicBezTo>
                <a:cubicBezTo>
                  <a:pt x="2538" y="3289"/>
                  <a:pt x="2542" y="3322"/>
                  <a:pt x="2571" y="3338"/>
                </a:cubicBezTo>
                <a:cubicBezTo>
                  <a:pt x="2641" y="3383"/>
                  <a:pt x="2719" y="3428"/>
                  <a:pt x="2788" y="3473"/>
                </a:cubicBezTo>
                <a:cubicBezTo>
                  <a:pt x="2797" y="3481"/>
                  <a:pt x="2805" y="3481"/>
                  <a:pt x="2817" y="3481"/>
                </a:cubicBezTo>
                <a:cubicBezTo>
                  <a:pt x="2838" y="3481"/>
                  <a:pt x="2850" y="3469"/>
                  <a:pt x="2858" y="3461"/>
                </a:cubicBezTo>
                <a:cubicBezTo>
                  <a:pt x="2870" y="3432"/>
                  <a:pt x="2866" y="3404"/>
                  <a:pt x="2842" y="3387"/>
                </a:cubicBezTo>
                <a:lnTo>
                  <a:pt x="2624" y="3248"/>
                </a:lnTo>
                <a:cubicBezTo>
                  <a:pt x="2616" y="3243"/>
                  <a:pt x="2606" y="3241"/>
                  <a:pt x="2597" y="3241"/>
                </a:cubicBezTo>
                <a:close/>
                <a:moveTo>
                  <a:pt x="9726" y="3362"/>
                </a:moveTo>
                <a:cubicBezTo>
                  <a:pt x="9719" y="3362"/>
                  <a:pt x="9713" y="3363"/>
                  <a:pt x="9706" y="3367"/>
                </a:cubicBezTo>
                <a:cubicBezTo>
                  <a:pt x="9628" y="3404"/>
                  <a:pt x="9546" y="3432"/>
                  <a:pt x="9468" y="3465"/>
                </a:cubicBezTo>
                <a:cubicBezTo>
                  <a:pt x="9444" y="3473"/>
                  <a:pt x="9427" y="3506"/>
                  <a:pt x="9439" y="3531"/>
                </a:cubicBezTo>
                <a:cubicBezTo>
                  <a:pt x="9444" y="3551"/>
                  <a:pt x="9464" y="3559"/>
                  <a:pt x="9485" y="3559"/>
                </a:cubicBezTo>
                <a:cubicBezTo>
                  <a:pt x="9489" y="3559"/>
                  <a:pt x="9493" y="3559"/>
                  <a:pt x="9505" y="3555"/>
                </a:cubicBezTo>
                <a:cubicBezTo>
                  <a:pt x="9587" y="3527"/>
                  <a:pt x="9669" y="3490"/>
                  <a:pt x="9747" y="3457"/>
                </a:cubicBezTo>
                <a:cubicBezTo>
                  <a:pt x="9772" y="3449"/>
                  <a:pt x="9780" y="3420"/>
                  <a:pt x="9772" y="3391"/>
                </a:cubicBezTo>
                <a:cubicBezTo>
                  <a:pt x="9763" y="3373"/>
                  <a:pt x="9745" y="3362"/>
                  <a:pt x="9726" y="3362"/>
                </a:cubicBezTo>
                <a:close/>
                <a:moveTo>
                  <a:pt x="3042" y="3503"/>
                </a:moveTo>
                <a:cubicBezTo>
                  <a:pt x="3024" y="3503"/>
                  <a:pt x="3005" y="3514"/>
                  <a:pt x="2993" y="3531"/>
                </a:cubicBezTo>
                <a:cubicBezTo>
                  <a:pt x="2981" y="3555"/>
                  <a:pt x="2989" y="3588"/>
                  <a:pt x="3014" y="3604"/>
                </a:cubicBezTo>
                <a:cubicBezTo>
                  <a:pt x="3092" y="3645"/>
                  <a:pt x="3170" y="3682"/>
                  <a:pt x="3248" y="3719"/>
                </a:cubicBezTo>
                <a:cubicBezTo>
                  <a:pt x="3252" y="3727"/>
                  <a:pt x="3260" y="3727"/>
                  <a:pt x="3268" y="3727"/>
                </a:cubicBezTo>
                <a:cubicBezTo>
                  <a:pt x="3289" y="3727"/>
                  <a:pt x="3301" y="3715"/>
                  <a:pt x="3317" y="3695"/>
                </a:cubicBezTo>
                <a:cubicBezTo>
                  <a:pt x="3330" y="3670"/>
                  <a:pt x="3317" y="3637"/>
                  <a:pt x="3293" y="3629"/>
                </a:cubicBezTo>
                <a:cubicBezTo>
                  <a:pt x="3215" y="3592"/>
                  <a:pt x="3137" y="3551"/>
                  <a:pt x="3067" y="3510"/>
                </a:cubicBezTo>
                <a:cubicBezTo>
                  <a:pt x="3059" y="3505"/>
                  <a:pt x="3051" y="3503"/>
                  <a:pt x="3042" y="3503"/>
                </a:cubicBezTo>
                <a:close/>
                <a:moveTo>
                  <a:pt x="9246" y="3547"/>
                </a:moveTo>
                <a:cubicBezTo>
                  <a:pt x="9240" y="3547"/>
                  <a:pt x="9233" y="3548"/>
                  <a:pt x="9226" y="3551"/>
                </a:cubicBezTo>
                <a:cubicBezTo>
                  <a:pt x="9144" y="3580"/>
                  <a:pt x="9070" y="3613"/>
                  <a:pt x="8988" y="3637"/>
                </a:cubicBezTo>
                <a:cubicBezTo>
                  <a:pt x="8960" y="3650"/>
                  <a:pt x="8947" y="3678"/>
                  <a:pt x="8956" y="3703"/>
                </a:cubicBezTo>
                <a:cubicBezTo>
                  <a:pt x="8960" y="3727"/>
                  <a:pt x="8980" y="3740"/>
                  <a:pt x="9001" y="3740"/>
                </a:cubicBezTo>
                <a:cubicBezTo>
                  <a:pt x="9009" y="3740"/>
                  <a:pt x="9013" y="3740"/>
                  <a:pt x="9021" y="3736"/>
                </a:cubicBezTo>
                <a:cubicBezTo>
                  <a:pt x="9103" y="3711"/>
                  <a:pt x="9181" y="3678"/>
                  <a:pt x="9263" y="3650"/>
                </a:cubicBezTo>
                <a:cubicBezTo>
                  <a:pt x="9288" y="3637"/>
                  <a:pt x="9304" y="3609"/>
                  <a:pt x="9296" y="3580"/>
                </a:cubicBezTo>
                <a:cubicBezTo>
                  <a:pt x="9286" y="3561"/>
                  <a:pt x="9267" y="3547"/>
                  <a:pt x="9246" y="3547"/>
                </a:cubicBezTo>
                <a:close/>
                <a:moveTo>
                  <a:pt x="8760" y="3721"/>
                </a:moveTo>
                <a:cubicBezTo>
                  <a:pt x="8755" y="3721"/>
                  <a:pt x="8751" y="3722"/>
                  <a:pt x="8746" y="3723"/>
                </a:cubicBezTo>
                <a:lnTo>
                  <a:pt x="8500" y="3801"/>
                </a:lnTo>
                <a:cubicBezTo>
                  <a:pt x="8468" y="3805"/>
                  <a:pt x="8451" y="3838"/>
                  <a:pt x="8464" y="3863"/>
                </a:cubicBezTo>
                <a:cubicBezTo>
                  <a:pt x="8476" y="3883"/>
                  <a:pt x="8496" y="3900"/>
                  <a:pt x="8517" y="3900"/>
                </a:cubicBezTo>
                <a:lnTo>
                  <a:pt x="8537" y="3900"/>
                </a:lnTo>
                <a:lnTo>
                  <a:pt x="8779" y="3822"/>
                </a:lnTo>
                <a:cubicBezTo>
                  <a:pt x="8808" y="3814"/>
                  <a:pt x="8824" y="3781"/>
                  <a:pt x="8812" y="3756"/>
                </a:cubicBezTo>
                <a:cubicBezTo>
                  <a:pt x="8805" y="3736"/>
                  <a:pt x="8782" y="3721"/>
                  <a:pt x="8760" y="3721"/>
                </a:cubicBezTo>
                <a:close/>
                <a:moveTo>
                  <a:pt x="3493" y="3733"/>
                </a:moveTo>
                <a:cubicBezTo>
                  <a:pt x="3472" y="3733"/>
                  <a:pt x="3454" y="3742"/>
                  <a:pt x="3444" y="3760"/>
                </a:cubicBezTo>
                <a:cubicBezTo>
                  <a:pt x="3436" y="3789"/>
                  <a:pt x="3444" y="3818"/>
                  <a:pt x="3473" y="3830"/>
                </a:cubicBezTo>
                <a:cubicBezTo>
                  <a:pt x="3555" y="3863"/>
                  <a:pt x="3629" y="3896"/>
                  <a:pt x="3711" y="3924"/>
                </a:cubicBezTo>
                <a:cubicBezTo>
                  <a:pt x="3723" y="3932"/>
                  <a:pt x="3727" y="3932"/>
                  <a:pt x="3731" y="3932"/>
                </a:cubicBezTo>
                <a:cubicBezTo>
                  <a:pt x="3752" y="3932"/>
                  <a:pt x="3772" y="3916"/>
                  <a:pt x="3781" y="3900"/>
                </a:cubicBezTo>
                <a:cubicBezTo>
                  <a:pt x="3789" y="3875"/>
                  <a:pt x="3772" y="3842"/>
                  <a:pt x="3748" y="3834"/>
                </a:cubicBezTo>
                <a:cubicBezTo>
                  <a:pt x="3666" y="3801"/>
                  <a:pt x="3588" y="3773"/>
                  <a:pt x="3514" y="3736"/>
                </a:cubicBezTo>
                <a:cubicBezTo>
                  <a:pt x="3507" y="3734"/>
                  <a:pt x="3500" y="3733"/>
                  <a:pt x="3493" y="3733"/>
                </a:cubicBezTo>
                <a:close/>
                <a:moveTo>
                  <a:pt x="8261" y="3869"/>
                </a:moveTo>
                <a:cubicBezTo>
                  <a:pt x="8256" y="3869"/>
                  <a:pt x="8251" y="3870"/>
                  <a:pt x="8246" y="3871"/>
                </a:cubicBezTo>
                <a:cubicBezTo>
                  <a:pt x="8168" y="3896"/>
                  <a:pt x="8086" y="3916"/>
                  <a:pt x="8004" y="3937"/>
                </a:cubicBezTo>
                <a:cubicBezTo>
                  <a:pt x="7976" y="3941"/>
                  <a:pt x="7959" y="3973"/>
                  <a:pt x="7967" y="3998"/>
                </a:cubicBezTo>
                <a:cubicBezTo>
                  <a:pt x="7971" y="4023"/>
                  <a:pt x="7996" y="4039"/>
                  <a:pt x="8017" y="4039"/>
                </a:cubicBezTo>
                <a:cubicBezTo>
                  <a:pt x="8025" y="4039"/>
                  <a:pt x="8029" y="4039"/>
                  <a:pt x="8025" y="4035"/>
                </a:cubicBezTo>
                <a:cubicBezTo>
                  <a:pt x="8111" y="4014"/>
                  <a:pt x="8193" y="3986"/>
                  <a:pt x="8275" y="3965"/>
                </a:cubicBezTo>
                <a:cubicBezTo>
                  <a:pt x="8299" y="3961"/>
                  <a:pt x="8316" y="3932"/>
                  <a:pt x="8312" y="3904"/>
                </a:cubicBezTo>
                <a:cubicBezTo>
                  <a:pt x="8305" y="3884"/>
                  <a:pt x="8284" y="3869"/>
                  <a:pt x="8261" y="3869"/>
                </a:cubicBezTo>
                <a:close/>
                <a:moveTo>
                  <a:pt x="3974" y="3912"/>
                </a:moveTo>
                <a:cubicBezTo>
                  <a:pt x="3953" y="3912"/>
                  <a:pt x="3935" y="3926"/>
                  <a:pt x="3928" y="3945"/>
                </a:cubicBezTo>
                <a:cubicBezTo>
                  <a:pt x="3916" y="3978"/>
                  <a:pt x="3932" y="4002"/>
                  <a:pt x="3957" y="4014"/>
                </a:cubicBezTo>
                <a:lnTo>
                  <a:pt x="4203" y="4088"/>
                </a:lnTo>
                <a:lnTo>
                  <a:pt x="4219" y="4088"/>
                </a:lnTo>
                <a:cubicBezTo>
                  <a:pt x="4244" y="4088"/>
                  <a:pt x="4265" y="4072"/>
                  <a:pt x="4273" y="4055"/>
                </a:cubicBezTo>
                <a:cubicBezTo>
                  <a:pt x="4277" y="4027"/>
                  <a:pt x="4260" y="4002"/>
                  <a:pt x="4236" y="3994"/>
                </a:cubicBezTo>
                <a:cubicBezTo>
                  <a:pt x="4158" y="3965"/>
                  <a:pt x="4076" y="3941"/>
                  <a:pt x="3994" y="3916"/>
                </a:cubicBezTo>
                <a:cubicBezTo>
                  <a:pt x="3987" y="3913"/>
                  <a:pt x="3981" y="3912"/>
                  <a:pt x="3974" y="3912"/>
                </a:cubicBezTo>
                <a:close/>
                <a:moveTo>
                  <a:pt x="7776" y="3996"/>
                </a:moveTo>
                <a:cubicBezTo>
                  <a:pt x="7771" y="3996"/>
                  <a:pt x="7767" y="3997"/>
                  <a:pt x="7762" y="3998"/>
                </a:cubicBezTo>
                <a:cubicBezTo>
                  <a:pt x="7680" y="4010"/>
                  <a:pt x="7594" y="4035"/>
                  <a:pt x="7512" y="4047"/>
                </a:cubicBezTo>
                <a:cubicBezTo>
                  <a:pt x="7479" y="4055"/>
                  <a:pt x="7463" y="4084"/>
                  <a:pt x="7471" y="4109"/>
                </a:cubicBezTo>
                <a:cubicBezTo>
                  <a:pt x="7475" y="4138"/>
                  <a:pt x="7496" y="4150"/>
                  <a:pt x="7520" y="4150"/>
                </a:cubicBezTo>
                <a:lnTo>
                  <a:pt x="7533" y="4150"/>
                </a:lnTo>
                <a:cubicBezTo>
                  <a:pt x="7615" y="4138"/>
                  <a:pt x="7701" y="4121"/>
                  <a:pt x="7783" y="4101"/>
                </a:cubicBezTo>
                <a:cubicBezTo>
                  <a:pt x="7812" y="4092"/>
                  <a:pt x="7828" y="4064"/>
                  <a:pt x="7824" y="4039"/>
                </a:cubicBezTo>
                <a:cubicBezTo>
                  <a:pt x="7820" y="4012"/>
                  <a:pt x="7797" y="3996"/>
                  <a:pt x="7776" y="3996"/>
                </a:cubicBezTo>
                <a:close/>
                <a:moveTo>
                  <a:pt x="4469" y="4050"/>
                </a:moveTo>
                <a:cubicBezTo>
                  <a:pt x="4445" y="4050"/>
                  <a:pt x="4424" y="4067"/>
                  <a:pt x="4420" y="4088"/>
                </a:cubicBezTo>
                <a:cubicBezTo>
                  <a:pt x="4408" y="4113"/>
                  <a:pt x="4429" y="4146"/>
                  <a:pt x="4453" y="4150"/>
                </a:cubicBezTo>
                <a:cubicBezTo>
                  <a:pt x="4539" y="4170"/>
                  <a:pt x="4625" y="4191"/>
                  <a:pt x="4707" y="4207"/>
                </a:cubicBezTo>
                <a:lnTo>
                  <a:pt x="4716" y="4207"/>
                </a:lnTo>
                <a:cubicBezTo>
                  <a:pt x="4744" y="4207"/>
                  <a:pt x="4761" y="4191"/>
                  <a:pt x="4769" y="4166"/>
                </a:cubicBezTo>
                <a:cubicBezTo>
                  <a:pt x="4773" y="4133"/>
                  <a:pt x="4753" y="4109"/>
                  <a:pt x="4728" y="4105"/>
                </a:cubicBezTo>
                <a:cubicBezTo>
                  <a:pt x="4646" y="4088"/>
                  <a:pt x="4564" y="4072"/>
                  <a:pt x="4482" y="4051"/>
                </a:cubicBezTo>
                <a:cubicBezTo>
                  <a:pt x="4478" y="4050"/>
                  <a:pt x="4473" y="4050"/>
                  <a:pt x="4469" y="4050"/>
                </a:cubicBezTo>
                <a:close/>
                <a:moveTo>
                  <a:pt x="7265" y="4088"/>
                </a:moveTo>
                <a:cubicBezTo>
                  <a:pt x="7263" y="4088"/>
                  <a:pt x="7260" y="4088"/>
                  <a:pt x="7258" y="4088"/>
                </a:cubicBezTo>
                <a:cubicBezTo>
                  <a:pt x="7176" y="4105"/>
                  <a:pt x="7090" y="4121"/>
                  <a:pt x="7008" y="4129"/>
                </a:cubicBezTo>
                <a:cubicBezTo>
                  <a:pt x="6979" y="4129"/>
                  <a:pt x="6959" y="4162"/>
                  <a:pt x="6963" y="4187"/>
                </a:cubicBezTo>
                <a:cubicBezTo>
                  <a:pt x="6967" y="4211"/>
                  <a:pt x="6987" y="4232"/>
                  <a:pt x="7012" y="4232"/>
                </a:cubicBezTo>
                <a:lnTo>
                  <a:pt x="7024" y="4232"/>
                </a:lnTo>
                <a:cubicBezTo>
                  <a:pt x="7110" y="4220"/>
                  <a:pt x="7196" y="4207"/>
                  <a:pt x="7278" y="4191"/>
                </a:cubicBezTo>
                <a:cubicBezTo>
                  <a:pt x="7307" y="4187"/>
                  <a:pt x="7328" y="4158"/>
                  <a:pt x="7319" y="4129"/>
                </a:cubicBezTo>
                <a:cubicBezTo>
                  <a:pt x="7316" y="4107"/>
                  <a:pt x="7291" y="4088"/>
                  <a:pt x="7265" y="4088"/>
                </a:cubicBezTo>
                <a:close/>
                <a:moveTo>
                  <a:pt x="4967" y="4156"/>
                </a:moveTo>
                <a:cubicBezTo>
                  <a:pt x="4946" y="4156"/>
                  <a:pt x="4928" y="4174"/>
                  <a:pt x="4921" y="4195"/>
                </a:cubicBezTo>
                <a:cubicBezTo>
                  <a:pt x="4917" y="4224"/>
                  <a:pt x="4937" y="4248"/>
                  <a:pt x="4962" y="4252"/>
                </a:cubicBezTo>
                <a:cubicBezTo>
                  <a:pt x="5052" y="4265"/>
                  <a:pt x="5130" y="4273"/>
                  <a:pt x="5220" y="4285"/>
                </a:cubicBezTo>
                <a:lnTo>
                  <a:pt x="5224" y="4285"/>
                </a:lnTo>
                <a:cubicBezTo>
                  <a:pt x="5249" y="4285"/>
                  <a:pt x="5273" y="4265"/>
                  <a:pt x="5273" y="4244"/>
                </a:cubicBezTo>
                <a:cubicBezTo>
                  <a:pt x="5273" y="4211"/>
                  <a:pt x="5257" y="4191"/>
                  <a:pt x="5228" y="4187"/>
                </a:cubicBezTo>
                <a:cubicBezTo>
                  <a:pt x="5146" y="4174"/>
                  <a:pt x="5060" y="4166"/>
                  <a:pt x="4978" y="4158"/>
                </a:cubicBezTo>
                <a:cubicBezTo>
                  <a:pt x="4974" y="4157"/>
                  <a:pt x="4971" y="4156"/>
                  <a:pt x="4967" y="4156"/>
                </a:cubicBezTo>
                <a:close/>
                <a:moveTo>
                  <a:pt x="6758" y="4161"/>
                </a:moveTo>
                <a:cubicBezTo>
                  <a:pt x="6755" y="4161"/>
                  <a:pt x="6752" y="4162"/>
                  <a:pt x="6749" y="4162"/>
                </a:cubicBezTo>
                <a:cubicBezTo>
                  <a:pt x="6667" y="4170"/>
                  <a:pt x="6581" y="4183"/>
                  <a:pt x="6499" y="4187"/>
                </a:cubicBezTo>
                <a:cubicBezTo>
                  <a:pt x="6475" y="4191"/>
                  <a:pt x="6454" y="4211"/>
                  <a:pt x="6454" y="4244"/>
                </a:cubicBezTo>
                <a:cubicBezTo>
                  <a:pt x="6454" y="4269"/>
                  <a:pt x="6479" y="4289"/>
                  <a:pt x="6503" y="4289"/>
                </a:cubicBezTo>
                <a:cubicBezTo>
                  <a:pt x="6594" y="4285"/>
                  <a:pt x="6680" y="4273"/>
                  <a:pt x="6762" y="4265"/>
                </a:cubicBezTo>
                <a:cubicBezTo>
                  <a:pt x="6795" y="4261"/>
                  <a:pt x="6811" y="4232"/>
                  <a:pt x="6807" y="4207"/>
                </a:cubicBezTo>
                <a:cubicBezTo>
                  <a:pt x="6803" y="4178"/>
                  <a:pt x="6783" y="4161"/>
                  <a:pt x="6758" y="4161"/>
                </a:cubicBezTo>
                <a:close/>
                <a:moveTo>
                  <a:pt x="5472" y="4201"/>
                </a:moveTo>
                <a:cubicBezTo>
                  <a:pt x="5447" y="4201"/>
                  <a:pt x="5429" y="4220"/>
                  <a:pt x="5429" y="4248"/>
                </a:cubicBezTo>
                <a:cubicBezTo>
                  <a:pt x="5425" y="4277"/>
                  <a:pt x="5446" y="4306"/>
                  <a:pt x="5474" y="4306"/>
                </a:cubicBezTo>
                <a:cubicBezTo>
                  <a:pt x="5564" y="4310"/>
                  <a:pt x="5651" y="4314"/>
                  <a:pt x="5737" y="4314"/>
                </a:cubicBezTo>
                <a:cubicBezTo>
                  <a:pt x="5761" y="4314"/>
                  <a:pt x="5786" y="4293"/>
                  <a:pt x="5794" y="4265"/>
                </a:cubicBezTo>
                <a:cubicBezTo>
                  <a:pt x="5794" y="4240"/>
                  <a:pt x="5774" y="4211"/>
                  <a:pt x="5741" y="4211"/>
                </a:cubicBezTo>
                <a:cubicBezTo>
                  <a:pt x="5655" y="4211"/>
                  <a:pt x="5569" y="4207"/>
                  <a:pt x="5487" y="4203"/>
                </a:cubicBezTo>
                <a:cubicBezTo>
                  <a:pt x="5482" y="4202"/>
                  <a:pt x="5477" y="4201"/>
                  <a:pt x="5472" y="4201"/>
                </a:cubicBezTo>
                <a:close/>
                <a:moveTo>
                  <a:pt x="6249" y="4203"/>
                </a:moveTo>
                <a:cubicBezTo>
                  <a:pt x="6163" y="4207"/>
                  <a:pt x="6077" y="4211"/>
                  <a:pt x="5991" y="4211"/>
                </a:cubicBezTo>
                <a:cubicBezTo>
                  <a:pt x="5962" y="4211"/>
                  <a:pt x="5942" y="4232"/>
                  <a:pt x="5942" y="4265"/>
                </a:cubicBezTo>
                <a:cubicBezTo>
                  <a:pt x="5942" y="4293"/>
                  <a:pt x="5966" y="4314"/>
                  <a:pt x="5991" y="4314"/>
                </a:cubicBezTo>
                <a:cubicBezTo>
                  <a:pt x="6081" y="4314"/>
                  <a:pt x="6167" y="4314"/>
                  <a:pt x="6253" y="4297"/>
                </a:cubicBezTo>
                <a:cubicBezTo>
                  <a:pt x="6282" y="4297"/>
                  <a:pt x="6298" y="4277"/>
                  <a:pt x="6298" y="4248"/>
                </a:cubicBezTo>
                <a:cubicBezTo>
                  <a:pt x="6298" y="4224"/>
                  <a:pt x="6274" y="4203"/>
                  <a:pt x="6249" y="4203"/>
                </a:cubicBezTo>
                <a:close/>
              </a:path>
            </a:pathLst>
          </a:cu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1" name="Google Shape;61;p5"/>
          <p:cNvSpPr/>
          <p:nvPr/>
        </p:nvSpPr>
        <p:spPr>
          <a:xfrm flipH="1">
            <a:off x="4979800" y="2935483"/>
            <a:ext cx="6470409" cy="788571"/>
          </a:xfrm>
          <a:custGeom>
            <a:avLst/>
            <a:gdLst/>
            <a:ahLst/>
            <a:cxnLst/>
            <a:rect l="l" t="t" r="r" b="b"/>
            <a:pathLst>
              <a:path w="19326" h="4314" extrusionOk="0">
                <a:moveTo>
                  <a:pt x="19018" y="0"/>
                </a:moveTo>
                <a:cubicBezTo>
                  <a:pt x="18985" y="0"/>
                  <a:pt x="18965" y="21"/>
                  <a:pt x="18965" y="49"/>
                </a:cubicBezTo>
                <a:cubicBezTo>
                  <a:pt x="18965" y="82"/>
                  <a:pt x="18994" y="103"/>
                  <a:pt x="19018" y="103"/>
                </a:cubicBezTo>
                <a:lnTo>
                  <a:pt x="19273" y="103"/>
                </a:lnTo>
                <a:cubicBezTo>
                  <a:pt x="19301" y="103"/>
                  <a:pt x="19326" y="78"/>
                  <a:pt x="19326" y="49"/>
                </a:cubicBezTo>
                <a:cubicBezTo>
                  <a:pt x="19326" y="25"/>
                  <a:pt x="19305" y="0"/>
                  <a:pt x="19273" y="0"/>
                </a:cubicBezTo>
                <a:close/>
                <a:moveTo>
                  <a:pt x="18756" y="4"/>
                </a:moveTo>
                <a:cubicBezTo>
                  <a:pt x="18670" y="8"/>
                  <a:pt x="18588" y="16"/>
                  <a:pt x="18502" y="21"/>
                </a:cubicBezTo>
                <a:cubicBezTo>
                  <a:pt x="18473" y="25"/>
                  <a:pt x="18452" y="45"/>
                  <a:pt x="18452" y="78"/>
                </a:cubicBezTo>
                <a:cubicBezTo>
                  <a:pt x="18452" y="103"/>
                  <a:pt x="18481" y="123"/>
                  <a:pt x="18506" y="123"/>
                </a:cubicBezTo>
                <a:cubicBezTo>
                  <a:pt x="18592" y="119"/>
                  <a:pt x="18678" y="111"/>
                  <a:pt x="18756" y="107"/>
                </a:cubicBezTo>
                <a:cubicBezTo>
                  <a:pt x="18789" y="107"/>
                  <a:pt x="18809" y="86"/>
                  <a:pt x="18809" y="57"/>
                </a:cubicBezTo>
                <a:cubicBezTo>
                  <a:pt x="18809" y="25"/>
                  <a:pt x="18780" y="4"/>
                  <a:pt x="18756" y="4"/>
                </a:cubicBezTo>
                <a:close/>
                <a:moveTo>
                  <a:pt x="18254" y="41"/>
                </a:moveTo>
                <a:cubicBezTo>
                  <a:pt x="18252" y="41"/>
                  <a:pt x="18250" y="41"/>
                  <a:pt x="18247" y="41"/>
                </a:cubicBezTo>
                <a:cubicBezTo>
                  <a:pt x="18161" y="45"/>
                  <a:pt x="18079" y="57"/>
                  <a:pt x="17993" y="66"/>
                </a:cubicBezTo>
                <a:cubicBezTo>
                  <a:pt x="17960" y="70"/>
                  <a:pt x="17940" y="98"/>
                  <a:pt x="17948" y="123"/>
                </a:cubicBezTo>
                <a:cubicBezTo>
                  <a:pt x="17952" y="148"/>
                  <a:pt x="17973" y="168"/>
                  <a:pt x="17997" y="168"/>
                </a:cubicBezTo>
                <a:lnTo>
                  <a:pt x="18010" y="168"/>
                </a:lnTo>
                <a:cubicBezTo>
                  <a:pt x="18092" y="160"/>
                  <a:pt x="18174" y="152"/>
                  <a:pt x="18260" y="144"/>
                </a:cubicBezTo>
                <a:cubicBezTo>
                  <a:pt x="18284" y="140"/>
                  <a:pt x="18305" y="111"/>
                  <a:pt x="18305" y="86"/>
                </a:cubicBezTo>
                <a:cubicBezTo>
                  <a:pt x="18301" y="63"/>
                  <a:pt x="18280" y="41"/>
                  <a:pt x="18254" y="41"/>
                </a:cubicBezTo>
                <a:close/>
                <a:moveTo>
                  <a:pt x="17747" y="101"/>
                </a:moveTo>
                <a:cubicBezTo>
                  <a:pt x="17743" y="101"/>
                  <a:pt x="17739" y="102"/>
                  <a:pt x="17735" y="103"/>
                </a:cubicBezTo>
                <a:cubicBezTo>
                  <a:pt x="17649" y="119"/>
                  <a:pt x="17563" y="127"/>
                  <a:pt x="17481" y="144"/>
                </a:cubicBezTo>
                <a:cubicBezTo>
                  <a:pt x="17456" y="144"/>
                  <a:pt x="17435" y="172"/>
                  <a:pt x="17440" y="201"/>
                </a:cubicBezTo>
                <a:cubicBezTo>
                  <a:pt x="17444" y="226"/>
                  <a:pt x="17464" y="242"/>
                  <a:pt x="17489" y="242"/>
                </a:cubicBezTo>
                <a:cubicBezTo>
                  <a:pt x="17489" y="242"/>
                  <a:pt x="17497" y="242"/>
                  <a:pt x="17497" y="246"/>
                </a:cubicBezTo>
                <a:cubicBezTo>
                  <a:pt x="17579" y="230"/>
                  <a:pt x="17665" y="213"/>
                  <a:pt x="17747" y="205"/>
                </a:cubicBezTo>
                <a:cubicBezTo>
                  <a:pt x="17776" y="205"/>
                  <a:pt x="17796" y="172"/>
                  <a:pt x="17792" y="148"/>
                </a:cubicBezTo>
                <a:cubicBezTo>
                  <a:pt x="17792" y="123"/>
                  <a:pt x="17774" y="101"/>
                  <a:pt x="17747" y="101"/>
                </a:cubicBezTo>
                <a:close/>
                <a:moveTo>
                  <a:pt x="17238" y="183"/>
                </a:moveTo>
                <a:cubicBezTo>
                  <a:pt x="17234" y="183"/>
                  <a:pt x="17230" y="184"/>
                  <a:pt x="17226" y="185"/>
                </a:cubicBezTo>
                <a:cubicBezTo>
                  <a:pt x="17144" y="201"/>
                  <a:pt x="17058" y="222"/>
                  <a:pt x="16976" y="234"/>
                </a:cubicBezTo>
                <a:cubicBezTo>
                  <a:pt x="16948" y="238"/>
                  <a:pt x="16931" y="271"/>
                  <a:pt x="16935" y="295"/>
                </a:cubicBezTo>
                <a:cubicBezTo>
                  <a:pt x="16943" y="324"/>
                  <a:pt x="16964" y="336"/>
                  <a:pt x="16989" y="336"/>
                </a:cubicBezTo>
                <a:lnTo>
                  <a:pt x="16997" y="336"/>
                </a:lnTo>
                <a:cubicBezTo>
                  <a:pt x="17079" y="316"/>
                  <a:pt x="17169" y="304"/>
                  <a:pt x="17251" y="287"/>
                </a:cubicBezTo>
                <a:cubicBezTo>
                  <a:pt x="17276" y="283"/>
                  <a:pt x="17296" y="250"/>
                  <a:pt x="17292" y="226"/>
                </a:cubicBezTo>
                <a:cubicBezTo>
                  <a:pt x="17285" y="204"/>
                  <a:pt x="17262" y="183"/>
                  <a:pt x="17238" y="183"/>
                </a:cubicBezTo>
                <a:close/>
                <a:moveTo>
                  <a:pt x="58" y="84"/>
                </a:moveTo>
                <a:cubicBezTo>
                  <a:pt x="53" y="84"/>
                  <a:pt x="47" y="85"/>
                  <a:pt x="41" y="86"/>
                </a:cubicBezTo>
                <a:cubicBezTo>
                  <a:pt x="16" y="98"/>
                  <a:pt x="0" y="127"/>
                  <a:pt x="12" y="152"/>
                </a:cubicBezTo>
                <a:cubicBezTo>
                  <a:pt x="12" y="160"/>
                  <a:pt x="49" y="246"/>
                  <a:pt x="115" y="394"/>
                </a:cubicBezTo>
                <a:cubicBezTo>
                  <a:pt x="123" y="414"/>
                  <a:pt x="139" y="427"/>
                  <a:pt x="160" y="427"/>
                </a:cubicBezTo>
                <a:cubicBezTo>
                  <a:pt x="164" y="427"/>
                  <a:pt x="172" y="427"/>
                  <a:pt x="180" y="418"/>
                </a:cubicBezTo>
                <a:cubicBezTo>
                  <a:pt x="205" y="410"/>
                  <a:pt x="217" y="377"/>
                  <a:pt x="205" y="353"/>
                </a:cubicBezTo>
                <a:cubicBezTo>
                  <a:pt x="139" y="205"/>
                  <a:pt x="111" y="119"/>
                  <a:pt x="111" y="119"/>
                </a:cubicBezTo>
                <a:cubicBezTo>
                  <a:pt x="101" y="96"/>
                  <a:pt x="81" y="84"/>
                  <a:pt x="58" y="84"/>
                </a:cubicBezTo>
                <a:close/>
                <a:moveTo>
                  <a:pt x="16730" y="295"/>
                </a:moveTo>
                <a:cubicBezTo>
                  <a:pt x="16727" y="295"/>
                  <a:pt x="16725" y="295"/>
                  <a:pt x="16722" y="295"/>
                </a:cubicBezTo>
                <a:cubicBezTo>
                  <a:pt x="16636" y="316"/>
                  <a:pt x="16554" y="336"/>
                  <a:pt x="16472" y="357"/>
                </a:cubicBezTo>
                <a:cubicBezTo>
                  <a:pt x="16443" y="365"/>
                  <a:pt x="16431" y="394"/>
                  <a:pt x="16435" y="418"/>
                </a:cubicBezTo>
                <a:cubicBezTo>
                  <a:pt x="16443" y="439"/>
                  <a:pt x="16464" y="455"/>
                  <a:pt x="16484" y="455"/>
                </a:cubicBezTo>
                <a:lnTo>
                  <a:pt x="16501" y="455"/>
                </a:lnTo>
                <a:lnTo>
                  <a:pt x="16747" y="394"/>
                </a:lnTo>
                <a:cubicBezTo>
                  <a:pt x="16771" y="390"/>
                  <a:pt x="16788" y="357"/>
                  <a:pt x="16784" y="332"/>
                </a:cubicBezTo>
                <a:cubicBezTo>
                  <a:pt x="16780" y="310"/>
                  <a:pt x="16753" y="295"/>
                  <a:pt x="16730" y="295"/>
                </a:cubicBezTo>
                <a:close/>
                <a:moveTo>
                  <a:pt x="16241" y="423"/>
                </a:moveTo>
                <a:cubicBezTo>
                  <a:pt x="16236" y="423"/>
                  <a:pt x="16231" y="424"/>
                  <a:pt x="16226" y="427"/>
                </a:cubicBezTo>
                <a:cubicBezTo>
                  <a:pt x="16144" y="447"/>
                  <a:pt x="16062" y="472"/>
                  <a:pt x="15980" y="496"/>
                </a:cubicBezTo>
                <a:cubicBezTo>
                  <a:pt x="15947" y="509"/>
                  <a:pt x="15931" y="537"/>
                  <a:pt x="15943" y="562"/>
                </a:cubicBezTo>
                <a:cubicBezTo>
                  <a:pt x="15951" y="582"/>
                  <a:pt x="15972" y="599"/>
                  <a:pt x="15992" y="599"/>
                </a:cubicBezTo>
                <a:cubicBezTo>
                  <a:pt x="16000" y="599"/>
                  <a:pt x="16004" y="595"/>
                  <a:pt x="16004" y="595"/>
                </a:cubicBezTo>
                <a:cubicBezTo>
                  <a:pt x="16086" y="570"/>
                  <a:pt x="16168" y="550"/>
                  <a:pt x="16250" y="521"/>
                </a:cubicBezTo>
                <a:cubicBezTo>
                  <a:pt x="16275" y="517"/>
                  <a:pt x="16296" y="488"/>
                  <a:pt x="16287" y="459"/>
                </a:cubicBezTo>
                <a:cubicBezTo>
                  <a:pt x="16281" y="440"/>
                  <a:pt x="16261" y="423"/>
                  <a:pt x="16241" y="423"/>
                </a:cubicBezTo>
                <a:close/>
                <a:moveTo>
                  <a:pt x="15751" y="570"/>
                </a:moveTo>
                <a:cubicBezTo>
                  <a:pt x="15745" y="570"/>
                  <a:pt x="15740" y="571"/>
                  <a:pt x="15734" y="574"/>
                </a:cubicBezTo>
                <a:cubicBezTo>
                  <a:pt x="15656" y="599"/>
                  <a:pt x="15574" y="623"/>
                  <a:pt x="15492" y="656"/>
                </a:cubicBezTo>
                <a:cubicBezTo>
                  <a:pt x="15467" y="664"/>
                  <a:pt x="15451" y="697"/>
                  <a:pt x="15459" y="722"/>
                </a:cubicBezTo>
                <a:cubicBezTo>
                  <a:pt x="15467" y="742"/>
                  <a:pt x="15488" y="759"/>
                  <a:pt x="15508" y="759"/>
                </a:cubicBezTo>
                <a:cubicBezTo>
                  <a:pt x="15516" y="759"/>
                  <a:pt x="15521" y="759"/>
                  <a:pt x="15529" y="755"/>
                </a:cubicBezTo>
                <a:cubicBezTo>
                  <a:pt x="15603" y="726"/>
                  <a:pt x="15685" y="697"/>
                  <a:pt x="15767" y="673"/>
                </a:cubicBezTo>
                <a:cubicBezTo>
                  <a:pt x="15795" y="660"/>
                  <a:pt x="15808" y="632"/>
                  <a:pt x="15799" y="603"/>
                </a:cubicBezTo>
                <a:cubicBezTo>
                  <a:pt x="15790" y="584"/>
                  <a:pt x="15771" y="570"/>
                  <a:pt x="15751" y="570"/>
                </a:cubicBezTo>
                <a:close/>
                <a:moveTo>
                  <a:pt x="266" y="558"/>
                </a:moveTo>
                <a:cubicBezTo>
                  <a:pt x="258" y="558"/>
                  <a:pt x="249" y="559"/>
                  <a:pt x="242" y="562"/>
                </a:cubicBezTo>
                <a:cubicBezTo>
                  <a:pt x="217" y="574"/>
                  <a:pt x="213" y="603"/>
                  <a:pt x="221" y="632"/>
                </a:cubicBezTo>
                <a:lnTo>
                  <a:pt x="344" y="861"/>
                </a:lnTo>
                <a:cubicBezTo>
                  <a:pt x="357" y="878"/>
                  <a:pt x="369" y="886"/>
                  <a:pt x="390" y="886"/>
                </a:cubicBezTo>
                <a:cubicBezTo>
                  <a:pt x="402" y="886"/>
                  <a:pt x="406" y="882"/>
                  <a:pt x="406" y="882"/>
                </a:cubicBezTo>
                <a:cubicBezTo>
                  <a:pt x="431" y="865"/>
                  <a:pt x="443" y="837"/>
                  <a:pt x="426" y="808"/>
                </a:cubicBezTo>
                <a:cubicBezTo>
                  <a:pt x="385" y="734"/>
                  <a:pt x="344" y="660"/>
                  <a:pt x="308" y="582"/>
                </a:cubicBezTo>
                <a:cubicBezTo>
                  <a:pt x="302" y="565"/>
                  <a:pt x="284" y="558"/>
                  <a:pt x="266" y="558"/>
                </a:cubicBezTo>
                <a:close/>
                <a:moveTo>
                  <a:pt x="15269" y="744"/>
                </a:moveTo>
                <a:cubicBezTo>
                  <a:pt x="15264" y="744"/>
                  <a:pt x="15259" y="745"/>
                  <a:pt x="15254" y="746"/>
                </a:cubicBezTo>
                <a:cubicBezTo>
                  <a:pt x="15172" y="779"/>
                  <a:pt x="15098" y="808"/>
                  <a:pt x="15016" y="841"/>
                </a:cubicBezTo>
                <a:cubicBezTo>
                  <a:pt x="14987" y="849"/>
                  <a:pt x="14975" y="882"/>
                  <a:pt x="14983" y="906"/>
                </a:cubicBezTo>
                <a:cubicBezTo>
                  <a:pt x="14987" y="927"/>
                  <a:pt x="15008" y="939"/>
                  <a:pt x="15028" y="939"/>
                </a:cubicBezTo>
                <a:cubicBezTo>
                  <a:pt x="15034" y="939"/>
                  <a:pt x="15038" y="935"/>
                  <a:pt x="15042" y="935"/>
                </a:cubicBezTo>
                <a:cubicBezTo>
                  <a:pt x="15044" y="935"/>
                  <a:pt x="15046" y="936"/>
                  <a:pt x="15049" y="939"/>
                </a:cubicBezTo>
                <a:cubicBezTo>
                  <a:pt x="15131" y="906"/>
                  <a:pt x="15209" y="878"/>
                  <a:pt x="15291" y="845"/>
                </a:cubicBezTo>
                <a:cubicBezTo>
                  <a:pt x="15316" y="837"/>
                  <a:pt x="15332" y="804"/>
                  <a:pt x="15324" y="779"/>
                </a:cubicBezTo>
                <a:cubicBezTo>
                  <a:pt x="15314" y="759"/>
                  <a:pt x="15292" y="744"/>
                  <a:pt x="15269" y="744"/>
                </a:cubicBezTo>
                <a:close/>
                <a:moveTo>
                  <a:pt x="14790" y="934"/>
                </a:moveTo>
                <a:cubicBezTo>
                  <a:pt x="14784" y="934"/>
                  <a:pt x="14777" y="936"/>
                  <a:pt x="14770" y="939"/>
                </a:cubicBezTo>
                <a:cubicBezTo>
                  <a:pt x="14692" y="968"/>
                  <a:pt x="14610" y="997"/>
                  <a:pt x="14532" y="1033"/>
                </a:cubicBezTo>
                <a:cubicBezTo>
                  <a:pt x="14508" y="1046"/>
                  <a:pt x="14495" y="1074"/>
                  <a:pt x="14508" y="1099"/>
                </a:cubicBezTo>
                <a:cubicBezTo>
                  <a:pt x="14512" y="1120"/>
                  <a:pt x="14532" y="1132"/>
                  <a:pt x="14553" y="1132"/>
                </a:cubicBezTo>
                <a:cubicBezTo>
                  <a:pt x="14565" y="1132"/>
                  <a:pt x="14569" y="1128"/>
                  <a:pt x="14573" y="1128"/>
                </a:cubicBezTo>
                <a:cubicBezTo>
                  <a:pt x="14651" y="1095"/>
                  <a:pt x="14733" y="1062"/>
                  <a:pt x="14811" y="1029"/>
                </a:cubicBezTo>
                <a:cubicBezTo>
                  <a:pt x="14836" y="1021"/>
                  <a:pt x="14844" y="988"/>
                  <a:pt x="14836" y="964"/>
                </a:cubicBezTo>
                <a:cubicBezTo>
                  <a:pt x="14827" y="946"/>
                  <a:pt x="14809" y="934"/>
                  <a:pt x="14790" y="934"/>
                </a:cubicBezTo>
                <a:close/>
                <a:moveTo>
                  <a:pt x="514" y="1001"/>
                </a:moveTo>
                <a:cubicBezTo>
                  <a:pt x="505" y="1001"/>
                  <a:pt x="496" y="1004"/>
                  <a:pt x="488" y="1009"/>
                </a:cubicBezTo>
                <a:cubicBezTo>
                  <a:pt x="467" y="1025"/>
                  <a:pt x="459" y="1054"/>
                  <a:pt x="472" y="1083"/>
                </a:cubicBezTo>
                <a:cubicBezTo>
                  <a:pt x="521" y="1152"/>
                  <a:pt x="566" y="1230"/>
                  <a:pt x="611" y="1300"/>
                </a:cubicBezTo>
                <a:cubicBezTo>
                  <a:pt x="615" y="1316"/>
                  <a:pt x="636" y="1329"/>
                  <a:pt x="652" y="1329"/>
                </a:cubicBezTo>
                <a:cubicBezTo>
                  <a:pt x="664" y="1329"/>
                  <a:pt x="672" y="1320"/>
                  <a:pt x="677" y="1312"/>
                </a:cubicBezTo>
                <a:cubicBezTo>
                  <a:pt x="705" y="1296"/>
                  <a:pt x="709" y="1267"/>
                  <a:pt x="693" y="1238"/>
                </a:cubicBezTo>
                <a:cubicBezTo>
                  <a:pt x="648" y="1169"/>
                  <a:pt x="603" y="1095"/>
                  <a:pt x="562" y="1025"/>
                </a:cubicBezTo>
                <a:cubicBezTo>
                  <a:pt x="551" y="1011"/>
                  <a:pt x="532" y="1001"/>
                  <a:pt x="514" y="1001"/>
                </a:cubicBezTo>
                <a:close/>
                <a:moveTo>
                  <a:pt x="14322" y="1133"/>
                </a:moveTo>
                <a:cubicBezTo>
                  <a:pt x="14315" y="1133"/>
                  <a:pt x="14309" y="1134"/>
                  <a:pt x="14303" y="1136"/>
                </a:cubicBezTo>
                <a:cubicBezTo>
                  <a:pt x="14221" y="1169"/>
                  <a:pt x="14143" y="1202"/>
                  <a:pt x="14065" y="1238"/>
                </a:cubicBezTo>
                <a:cubicBezTo>
                  <a:pt x="14040" y="1251"/>
                  <a:pt x="14032" y="1279"/>
                  <a:pt x="14040" y="1304"/>
                </a:cubicBezTo>
                <a:cubicBezTo>
                  <a:pt x="14053" y="1325"/>
                  <a:pt x="14065" y="1337"/>
                  <a:pt x="14085" y="1337"/>
                </a:cubicBezTo>
                <a:cubicBezTo>
                  <a:pt x="14094" y="1337"/>
                  <a:pt x="14102" y="1337"/>
                  <a:pt x="14114" y="1333"/>
                </a:cubicBezTo>
                <a:cubicBezTo>
                  <a:pt x="14188" y="1300"/>
                  <a:pt x="14266" y="1267"/>
                  <a:pt x="14344" y="1230"/>
                </a:cubicBezTo>
                <a:cubicBezTo>
                  <a:pt x="14368" y="1218"/>
                  <a:pt x="14381" y="1189"/>
                  <a:pt x="14368" y="1165"/>
                </a:cubicBezTo>
                <a:cubicBezTo>
                  <a:pt x="14362" y="1143"/>
                  <a:pt x="14342" y="1133"/>
                  <a:pt x="14322" y="1133"/>
                </a:cubicBezTo>
                <a:close/>
                <a:moveTo>
                  <a:pt x="13856" y="1344"/>
                </a:moveTo>
                <a:cubicBezTo>
                  <a:pt x="13849" y="1344"/>
                  <a:pt x="13842" y="1346"/>
                  <a:pt x="13835" y="1349"/>
                </a:cubicBezTo>
                <a:lnTo>
                  <a:pt x="13606" y="1456"/>
                </a:lnTo>
                <a:cubicBezTo>
                  <a:pt x="13581" y="1464"/>
                  <a:pt x="13569" y="1497"/>
                  <a:pt x="13581" y="1521"/>
                </a:cubicBezTo>
                <a:cubicBezTo>
                  <a:pt x="13589" y="1542"/>
                  <a:pt x="13606" y="1554"/>
                  <a:pt x="13626" y="1554"/>
                </a:cubicBezTo>
                <a:cubicBezTo>
                  <a:pt x="13630" y="1554"/>
                  <a:pt x="13642" y="1554"/>
                  <a:pt x="13647" y="1546"/>
                </a:cubicBezTo>
                <a:lnTo>
                  <a:pt x="13876" y="1439"/>
                </a:lnTo>
                <a:cubicBezTo>
                  <a:pt x="13901" y="1431"/>
                  <a:pt x="13913" y="1398"/>
                  <a:pt x="13901" y="1374"/>
                </a:cubicBezTo>
                <a:cubicBezTo>
                  <a:pt x="13895" y="1356"/>
                  <a:pt x="13876" y="1344"/>
                  <a:pt x="13856" y="1344"/>
                </a:cubicBezTo>
                <a:close/>
                <a:moveTo>
                  <a:pt x="799" y="1437"/>
                </a:moveTo>
                <a:cubicBezTo>
                  <a:pt x="790" y="1437"/>
                  <a:pt x="780" y="1439"/>
                  <a:pt x="771" y="1443"/>
                </a:cubicBezTo>
                <a:cubicBezTo>
                  <a:pt x="746" y="1460"/>
                  <a:pt x="738" y="1493"/>
                  <a:pt x="755" y="1517"/>
                </a:cubicBezTo>
                <a:cubicBezTo>
                  <a:pt x="800" y="1587"/>
                  <a:pt x="853" y="1661"/>
                  <a:pt x="902" y="1726"/>
                </a:cubicBezTo>
                <a:cubicBezTo>
                  <a:pt x="914" y="1743"/>
                  <a:pt x="931" y="1747"/>
                  <a:pt x="943" y="1747"/>
                </a:cubicBezTo>
                <a:cubicBezTo>
                  <a:pt x="955" y="1747"/>
                  <a:pt x="972" y="1747"/>
                  <a:pt x="980" y="1735"/>
                </a:cubicBezTo>
                <a:cubicBezTo>
                  <a:pt x="1001" y="1722"/>
                  <a:pt x="1005" y="1685"/>
                  <a:pt x="992" y="1665"/>
                </a:cubicBezTo>
                <a:cubicBezTo>
                  <a:pt x="939" y="1599"/>
                  <a:pt x="890" y="1530"/>
                  <a:pt x="841" y="1460"/>
                </a:cubicBezTo>
                <a:cubicBezTo>
                  <a:pt x="833" y="1444"/>
                  <a:pt x="816" y="1437"/>
                  <a:pt x="799" y="1437"/>
                </a:cubicBezTo>
                <a:close/>
                <a:moveTo>
                  <a:pt x="13388" y="1563"/>
                </a:moveTo>
                <a:cubicBezTo>
                  <a:pt x="13382" y="1563"/>
                  <a:pt x="13375" y="1564"/>
                  <a:pt x="13368" y="1566"/>
                </a:cubicBezTo>
                <a:cubicBezTo>
                  <a:pt x="13294" y="1603"/>
                  <a:pt x="13216" y="1644"/>
                  <a:pt x="13138" y="1681"/>
                </a:cubicBezTo>
                <a:cubicBezTo>
                  <a:pt x="13118" y="1689"/>
                  <a:pt x="13109" y="1722"/>
                  <a:pt x="13118" y="1747"/>
                </a:cubicBezTo>
                <a:cubicBezTo>
                  <a:pt x="13130" y="1767"/>
                  <a:pt x="13142" y="1780"/>
                  <a:pt x="13163" y="1780"/>
                </a:cubicBezTo>
                <a:cubicBezTo>
                  <a:pt x="13175" y="1780"/>
                  <a:pt x="13179" y="1780"/>
                  <a:pt x="13179" y="1772"/>
                </a:cubicBezTo>
                <a:cubicBezTo>
                  <a:pt x="13257" y="1735"/>
                  <a:pt x="13335" y="1698"/>
                  <a:pt x="13409" y="1661"/>
                </a:cubicBezTo>
                <a:cubicBezTo>
                  <a:pt x="13437" y="1648"/>
                  <a:pt x="13446" y="1620"/>
                  <a:pt x="13437" y="1595"/>
                </a:cubicBezTo>
                <a:cubicBezTo>
                  <a:pt x="13428" y="1573"/>
                  <a:pt x="13409" y="1563"/>
                  <a:pt x="13388" y="1563"/>
                </a:cubicBezTo>
                <a:close/>
                <a:moveTo>
                  <a:pt x="12933" y="1797"/>
                </a:moveTo>
                <a:cubicBezTo>
                  <a:pt x="12925" y="1797"/>
                  <a:pt x="12916" y="1799"/>
                  <a:pt x="12908" y="1804"/>
                </a:cubicBezTo>
                <a:cubicBezTo>
                  <a:pt x="12835" y="1845"/>
                  <a:pt x="12761" y="1882"/>
                  <a:pt x="12683" y="1923"/>
                </a:cubicBezTo>
                <a:cubicBezTo>
                  <a:pt x="12658" y="1931"/>
                  <a:pt x="12646" y="1964"/>
                  <a:pt x="12662" y="1989"/>
                </a:cubicBezTo>
                <a:cubicBezTo>
                  <a:pt x="12671" y="2005"/>
                  <a:pt x="12687" y="2013"/>
                  <a:pt x="12708" y="2013"/>
                </a:cubicBezTo>
                <a:cubicBezTo>
                  <a:pt x="12720" y="2013"/>
                  <a:pt x="12724" y="2009"/>
                  <a:pt x="12728" y="2009"/>
                </a:cubicBezTo>
                <a:cubicBezTo>
                  <a:pt x="12798" y="1968"/>
                  <a:pt x="12876" y="1931"/>
                  <a:pt x="12954" y="1890"/>
                </a:cubicBezTo>
                <a:cubicBezTo>
                  <a:pt x="12978" y="1882"/>
                  <a:pt x="12991" y="1849"/>
                  <a:pt x="12974" y="1825"/>
                </a:cubicBezTo>
                <a:cubicBezTo>
                  <a:pt x="12968" y="1808"/>
                  <a:pt x="12951" y="1797"/>
                  <a:pt x="12933" y="1797"/>
                </a:cubicBezTo>
                <a:close/>
                <a:moveTo>
                  <a:pt x="1107" y="1850"/>
                </a:moveTo>
                <a:cubicBezTo>
                  <a:pt x="1095" y="1850"/>
                  <a:pt x="1084" y="1854"/>
                  <a:pt x="1074" y="1862"/>
                </a:cubicBezTo>
                <a:cubicBezTo>
                  <a:pt x="1046" y="1874"/>
                  <a:pt x="1046" y="1911"/>
                  <a:pt x="1062" y="1931"/>
                </a:cubicBezTo>
                <a:cubicBezTo>
                  <a:pt x="1115" y="1997"/>
                  <a:pt x="1169" y="2067"/>
                  <a:pt x="1226" y="2132"/>
                </a:cubicBezTo>
                <a:cubicBezTo>
                  <a:pt x="1238" y="2141"/>
                  <a:pt x="1251" y="2149"/>
                  <a:pt x="1267" y="2149"/>
                </a:cubicBezTo>
                <a:cubicBezTo>
                  <a:pt x="1279" y="2149"/>
                  <a:pt x="1288" y="2149"/>
                  <a:pt x="1304" y="2136"/>
                </a:cubicBezTo>
                <a:cubicBezTo>
                  <a:pt x="1324" y="2120"/>
                  <a:pt x="1329" y="2087"/>
                  <a:pt x="1308" y="2067"/>
                </a:cubicBezTo>
                <a:cubicBezTo>
                  <a:pt x="1251" y="2005"/>
                  <a:pt x="1197" y="1936"/>
                  <a:pt x="1144" y="1870"/>
                </a:cubicBezTo>
                <a:cubicBezTo>
                  <a:pt x="1135" y="1856"/>
                  <a:pt x="1121" y="1850"/>
                  <a:pt x="1107" y="1850"/>
                </a:cubicBezTo>
                <a:close/>
                <a:moveTo>
                  <a:pt x="12482" y="2026"/>
                </a:moveTo>
                <a:cubicBezTo>
                  <a:pt x="12474" y="2026"/>
                  <a:pt x="12465" y="2029"/>
                  <a:pt x="12457" y="2034"/>
                </a:cubicBezTo>
                <a:lnTo>
                  <a:pt x="12232" y="2153"/>
                </a:lnTo>
                <a:cubicBezTo>
                  <a:pt x="12207" y="2161"/>
                  <a:pt x="12195" y="2194"/>
                  <a:pt x="12211" y="2218"/>
                </a:cubicBezTo>
                <a:cubicBezTo>
                  <a:pt x="12220" y="2235"/>
                  <a:pt x="12236" y="2243"/>
                  <a:pt x="12257" y="2243"/>
                </a:cubicBezTo>
                <a:cubicBezTo>
                  <a:pt x="12261" y="2243"/>
                  <a:pt x="12273" y="2243"/>
                  <a:pt x="12277" y="2239"/>
                </a:cubicBezTo>
                <a:lnTo>
                  <a:pt x="12503" y="2120"/>
                </a:lnTo>
                <a:cubicBezTo>
                  <a:pt x="12527" y="2112"/>
                  <a:pt x="12539" y="2079"/>
                  <a:pt x="12523" y="2054"/>
                </a:cubicBezTo>
                <a:cubicBezTo>
                  <a:pt x="12517" y="2038"/>
                  <a:pt x="12500" y="2026"/>
                  <a:pt x="12482" y="2026"/>
                </a:cubicBezTo>
                <a:close/>
                <a:moveTo>
                  <a:pt x="12028" y="2263"/>
                </a:moveTo>
                <a:cubicBezTo>
                  <a:pt x="12020" y="2263"/>
                  <a:pt x="12011" y="2266"/>
                  <a:pt x="12002" y="2272"/>
                </a:cubicBezTo>
                <a:lnTo>
                  <a:pt x="11777" y="2387"/>
                </a:lnTo>
                <a:cubicBezTo>
                  <a:pt x="11748" y="2399"/>
                  <a:pt x="11740" y="2428"/>
                  <a:pt x="11756" y="2456"/>
                </a:cubicBezTo>
                <a:cubicBezTo>
                  <a:pt x="11764" y="2469"/>
                  <a:pt x="11781" y="2481"/>
                  <a:pt x="11801" y="2481"/>
                </a:cubicBezTo>
                <a:cubicBezTo>
                  <a:pt x="11805" y="2481"/>
                  <a:pt x="11818" y="2481"/>
                  <a:pt x="11822" y="2477"/>
                </a:cubicBezTo>
                <a:lnTo>
                  <a:pt x="12047" y="2358"/>
                </a:lnTo>
                <a:cubicBezTo>
                  <a:pt x="12072" y="2346"/>
                  <a:pt x="12080" y="2317"/>
                  <a:pt x="12068" y="2292"/>
                </a:cubicBezTo>
                <a:cubicBezTo>
                  <a:pt x="12060" y="2273"/>
                  <a:pt x="12045" y="2263"/>
                  <a:pt x="12028" y="2263"/>
                </a:cubicBezTo>
                <a:close/>
                <a:moveTo>
                  <a:pt x="1438" y="2242"/>
                </a:moveTo>
                <a:cubicBezTo>
                  <a:pt x="1427" y="2242"/>
                  <a:pt x="1416" y="2246"/>
                  <a:pt x="1406" y="2255"/>
                </a:cubicBezTo>
                <a:cubicBezTo>
                  <a:pt x="1386" y="2276"/>
                  <a:pt x="1382" y="2305"/>
                  <a:pt x="1402" y="2325"/>
                </a:cubicBezTo>
                <a:cubicBezTo>
                  <a:pt x="1464" y="2387"/>
                  <a:pt x="1517" y="2448"/>
                  <a:pt x="1579" y="2510"/>
                </a:cubicBezTo>
                <a:cubicBezTo>
                  <a:pt x="1591" y="2522"/>
                  <a:pt x="1599" y="2526"/>
                  <a:pt x="1616" y="2526"/>
                </a:cubicBezTo>
                <a:cubicBezTo>
                  <a:pt x="1628" y="2526"/>
                  <a:pt x="1640" y="2522"/>
                  <a:pt x="1653" y="2518"/>
                </a:cubicBezTo>
                <a:cubicBezTo>
                  <a:pt x="1673" y="2497"/>
                  <a:pt x="1673" y="2464"/>
                  <a:pt x="1653" y="2444"/>
                </a:cubicBezTo>
                <a:cubicBezTo>
                  <a:pt x="1595" y="2382"/>
                  <a:pt x="1534" y="2321"/>
                  <a:pt x="1476" y="2259"/>
                </a:cubicBezTo>
                <a:cubicBezTo>
                  <a:pt x="1465" y="2248"/>
                  <a:pt x="1451" y="2242"/>
                  <a:pt x="1438" y="2242"/>
                </a:cubicBezTo>
                <a:close/>
                <a:moveTo>
                  <a:pt x="11570" y="2494"/>
                </a:moveTo>
                <a:cubicBezTo>
                  <a:pt x="11561" y="2494"/>
                  <a:pt x="11552" y="2496"/>
                  <a:pt x="11543" y="2501"/>
                </a:cubicBezTo>
                <a:cubicBezTo>
                  <a:pt x="11473" y="2542"/>
                  <a:pt x="11395" y="2583"/>
                  <a:pt x="11317" y="2620"/>
                </a:cubicBezTo>
                <a:cubicBezTo>
                  <a:pt x="11293" y="2629"/>
                  <a:pt x="11289" y="2661"/>
                  <a:pt x="11297" y="2686"/>
                </a:cubicBezTo>
                <a:cubicBezTo>
                  <a:pt x="11309" y="2702"/>
                  <a:pt x="11326" y="2711"/>
                  <a:pt x="11346" y="2711"/>
                </a:cubicBezTo>
                <a:cubicBezTo>
                  <a:pt x="11350" y="2711"/>
                  <a:pt x="11358" y="2711"/>
                  <a:pt x="11358" y="2706"/>
                </a:cubicBezTo>
                <a:cubicBezTo>
                  <a:pt x="11436" y="2665"/>
                  <a:pt x="11514" y="2629"/>
                  <a:pt x="11592" y="2588"/>
                </a:cubicBezTo>
                <a:cubicBezTo>
                  <a:pt x="11617" y="2579"/>
                  <a:pt x="11621" y="2547"/>
                  <a:pt x="11613" y="2522"/>
                </a:cubicBezTo>
                <a:cubicBezTo>
                  <a:pt x="11604" y="2505"/>
                  <a:pt x="11588" y="2494"/>
                  <a:pt x="11570" y="2494"/>
                </a:cubicBezTo>
                <a:close/>
                <a:moveTo>
                  <a:pt x="1796" y="2605"/>
                </a:moveTo>
                <a:cubicBezTo>
                  <a:pt x="1783" y="2605"/>
                  <a:pt x="1769" y="2610"/>
                  <a:pt x="1759" y="2620"/>
                </a:cubicBezTo>
                <a:cubicBezTo>
                  <a:pt x="1739" y="2637"/>
                  <a:pt x="1739" y="2670"/>
                  <a:pt x="1759" y="2690"/>
                </a:cubicBezTo>
                <a:cubicBezTo>
                  <a:pt x="1825" y="2752"/>
                  <a:pt x="1886" y="2809"/>
                  <a:pt x="1956" y="2862"/>
                </a:cubicBezTo>
                <a:cubicBezTo>
                  <a:pt x="1964" y="2870"/>
                  <a:pt x="1981" y="2875"/>
                  <a:pt x="1989" y="2875"/>
                </a:cubicBezTo>
                <a:cubicBezTo>
                  <a:pt x="2005" y="2875"/>
                  <a:pt x="2017" y="2870"/>
                  <a:pt x="2026" y="2858"/>
                </a:cubicBezTo>
                <a:cubicBezTo>
                  <a:pt x="2046" y="2838"/>
                  <a:pt x="2042" y="2809"/>
                  <a:pt x="2022" y="2788"/>
                </a:cubicBezTo>
                <a:cubicBezTo>
                  <a:pt x="1960" y="2731"/>
                  <a:pt x="1890" y="2674"/>
                  <a:pt x="1833" y="2620"/>
                </a:cubicBezTo>
                <a:cubicBezTo>
                  <a:pt x="1823" y="2610"/>
                  <a:pt x="1809" y="2605"/>
                  <a:pt x="1796" y="2605"/>
                </a:cubicBezTo>
                <a:close/>
                <a:moveTo>
                  <a:pt x="11113" y="2728"/>
                </a:moveTo>
                <a:cubicBezTo>
                  <a:pt x="11106" y="2728"/>
                  <a:pt x="11099" y="2729"/>
                  <a:pt x="11092" y="2731"/>
                </a:cubicBezTo>
                <a:cubicBezTo>
                  <a:pt x="11018" y="2768"/>
                  <a:pt x="10940" y="2809"/>
                  <a:pt x="10862" y="2846"/>
                </a:cubicBezTo>
                <a:cubicBezTo>
                  <a:pt x="10838" y="2854"/>
                  <a:pt x="10825" y="2887"/>
                  <a:pt x="10838" y="2911"/>
                </a:cubicBezTo>
                <a:cubicBezTo>
                  <a:pt x="10846" y="2932"/>
                  <a:pt x="10862" y="2940"/>
                  <a:pt x="10883" y="2940"/>
                </a:cubicBezTo>
                <a:cubicBezTo>
                  <a:pt x="10895" y="2940"/>
                  <a:pt x="10899" y="2936"/>
                  <a:pt x="10903" y="2936"/>
                </a:cubicBezTo>
                <a:cubicBezTo>
                  <a:pt x="10981" y="2899"/>
                  <a:pt x="11059" y="2858"/>
                  <a:pt x="11133" y="2825"/>
                </a:cubicBezTo>
                <a:cubicBezTo>
                  <a:pt x="11162" y="2813"/>
                  <a:pt x="11170" y="2784"/>
                  <a:pt x="11162" y="2756"/>
                </a:cubicBezTo>
                <a:cubicBezTo>
                  <a:pt x="11152" y="2737"/>
                  <a:pt x="11134" y="2728"/>
                  <a:pt x="11113" y="2728"/>
                </a:cubicBezTo>
                <a:close/>
                <a:moveTo>
                  <a:pt x="10654" y="2952"/>
                </a:moveTo>
                <a:cubicBezTo>
                  <a:pt x="10646" y="2952"/>
                  <a:pt x="10639" y="2953"/>
                  <a:pt x="10633" y="2957"/>
                </a:cubicBezTo>
                <a:lnTo>
                  <a:pt x="10403" y="3063"/>
                </a:lnTo>
                <a:cubicBezTo>
                  <a:pt x="10374" y="3075"/>
                  <a:pt x="10366" y="3104"/>
                  <a:pt x="10374" y="3133"/>
                </a:cubicBezTo>
                <a:cubicBezTo>
                  <a:pt x="10387" y="3149"/>
                  <a:pt x="10403" y="3162"/>
                  <a:pt x="10424" y="3162"/>
                </a:cubicBezTo>
                <a:cubicBezTo>
                  <a:pt x="10432" y="3162"/>
                  <a:pt x="10436" y="3157"/>
                  <a:pt x="10444" y="3157"/>
                </a:cubicBezTo>
                <a:lnTo>
                  <a:pt x="10674" y="3047"/>
                </a:lnTo>
                <a:cubicBezTo>
                  <a:pt x="10698" y="3039"/>
                  <a:pt x="10711" y="3010"/>
                  <a:pt x="10698" y="2981"/>
                </a:cubicBezTo>
                <a:cubicBezTo>
                  <a:pt x="10692" y="2963"/>
                  <a:pt x="10673" y="2952"/>
                  <a:pt x="10654" y="2952"/>
                </a:cubicBezTo>
                <a:close/>
                <a:moveTo>
                  <a:pt x="2188" y="2933"/>
                </a:moveTo>
                <a:cubicBezTo>
                  <a:pt x="2171" y="2933"/>
                  <a:pt x="2155" y="2940"/>
                  <a:pt x="2145" y="2952"/>
                </a:cubicBezTo>
                <a:cubicBezTo>
                  <a:pt x="2128" y="2973"/>
                  <a:pt x="2132" y="3010"/>
                  <a:pt x="2153" y="3022"/>
                </a:cubicBezTo>
                <a:cubicBezTo>
                  <a:pt x="2222" y="3080"/>
                  <a:pt x="2292" y="3133"/>
                  <a:pt x="2358" y="3182"/>
                </a:cubicBezTo>
                <a:cubicBezTo>
                  <a:pt x="2370" y="3186"/>
                  <a:pt x="2378" y="3194"/>
                  <a:pt x="2391" y="3194"/>
                </a:cubicBezTo>
                <a:cubicBezTo>
                  <a:pt x="2407" y="3194"/>
                  <a:pt x="2419" y="3186"/>
                  <a:pt x="2423" y="3166"/>
                </a:cubicBezTo>
                <a:cubicBezTo>
                  <a:pt x="2440" y="3145"/>
                  <a:pt x="2436" y="3108"/>
                  <a:pt x="2415" y="3096"/>
                </a:cubicBezTo>
                <a:lnTo>
                  <a:pt x="2214" y="2940"/>
                </a:lnTo>
                <a:cubicBezTo>
                  <a:pt x="2207" y="2936"/>
                  <a:pt x="2197" y="2933"/>
                  <a:pt x="2188" y="2933"/>
                </a:cubicBezTo>
                <a:close/>
                <a:moveTo>
                  <a:pt x="10190" y="3163"/>
                </a:moveTo>
                <a:cubicBezTo>
                  <a:pt x="10183" y="3163"/>
                  <a:pt x="10176" y="3164"/>
                  <a:pt x="10169" y="3166"/>
                </a:cubicBezTo>
                <a:cubicBezTo>
                  <a:pt x="10087" y="3203"/>
                  <a:pt x="10014" y="3235"/>
                  <a:pt x="9936" y="3268"/>
                </a:cubicBezTo>
                <a:cubicBezTo>
                  <a:pt x="9911" y="3280"/>
                  <a:pt x="9899" y="3309"/>
                  <a:pt x="9911" y="3338"/>
                </a:cubicBezTo>
                <a:cubicBezTo>
                  <a:pt x="9915" y="3354"/>
                  <a:pt x="9936" y="3367"/>
                  <a:pt x="9956" y="3367"/>
                </a:cubicBezTo>
                <a:cubicBezTo>
                  <a:pt x="9960" y="3367"/>
                  <a:pt x="9973" y="3367"/>
                  <a:pt x="9977" y="3363"/>
                </a:cubicBezTo>
                <a:cubicBezTo>
                  <a:pt x="10055" y="3330"/>
                  <a:pt x="10137" y="3297"/>
                  <a:pt x="10210" y="3260"/>
                </a:cubicBezTo>
                <a:cubicBezTo>
                  <a:pt x="10239" y="3248"/>
                  <a:pt x="10247" y="3219"/>
                  <a:pt x="10239" y="3194"/>
                </a:cubicBezTo>
                <a:cubicBezTo>
                  <a:pt x="10230" y="3173"/>
                  <a:pt x="10211" y="3163"/>
                  <a:pt x="10190" y="3163"/>
                </a:cubicBezTo>
                <a:close/>
                <a:moveTo>
                  <a:pt x="2597" y="3241"/>
                </a:moveTo>
                <a:cubicBezTo>
                  <a:pt x="2581" y="3241"/>
                  <a:pt x="2565" y="3248"/>
                  <a:pt x="2555" y="3264"/>
                </a:cubicBezTo>
                <a:cubicBezTo>
                  <a:pt x="2538" y="3289"/>
                  <a:pt x="2542" y="3322"/>
                  <a:pt x="2571" y="3338"/>
                </a:cubicBezTo>
                <a:cubicBezTo>
                  <a:pt x="2641" y="3383"/>
                  <a:pt x="2719" y="3428"/>
                  <a:pt x="2788" y="3473"/>
                </a:cubicBezTo>
                <a:cubicBezTo>
                  <a:pt x="2797" y="3481"/>
                  <a:pt x="2805" y="3481"/>
                  <a:pt x="2817" y="3481"/>
                </a:cubicBezTo>
                <a:cubicBezTo>
                  <a:pt x="2838" y="3481"/>
                  <a:pt x="2850" y="3469"/>
                  <a:pt x="2858" y="3461"/>
                </a:cubicBezTo>
                <a:cubicBezTo>
                  <a:pt x="2870" y="3432"/>
                  <a:pt x="2866" y="3404"/>
                  <a:pt x="2842" y="3387"/>
                </a:cubicBezTo>
                <a:lnTo>
                  <a:pt x="2624" y="3248"/>
                </a:lnTo>
                <a:cubicBezTo>
                  <a:pt x="2616" y="3243"/>
                  <a:pt x="2606" y="3241"/>
                  <a:pt x="2597" y="3241"/>
                </a:cubicBezTo>
                <a:close/>
                <a:moveTo>
                  <a:pt x="9726" y="3362"/>
                </a:moveTo>
                <a:cubicBezTo>
                  <a:pt x="9719" y="3362"/>
                  <a:pt x="9713" y="3363"/>
                  <a:pt x="9706" y="3367"/>
                </a:cubicBezTo>
                <a:cubicBezTo>
                  <a:pt x="9628" y="3404"/>
                  <a:pt x="9546" y="3432"/>
                  <a:pt x="9468" y="3465"/>
                </a:cubicBezTo>
                <a:cubicBezTo>
                  <a:pt x="9444" y="3473"/>
                  <a:pt x="9427" y="3506"/>
                  <a:pt x="9439" y="3531"/>
                </a:cubicBezTo>
                <a:cubicBezTo>
                  <a:pt x="9444" y="3551"/>
                  <a:pt x="9464" y="3559"/>
                  <a:pt x="9485" y="3559"/>
                </a:cubicBezTo>
                <a:cubicBezTo>
                  <a:pt x="9489" y="3559"/>
                  <a:pt x="9493" y="3559"/>
                  <a:pt x="9505" y="3555"/>
                </a:cubicBezTo>
                <a:cubicBezTo>
                  <a:pt x="9587" y="3527"/>
                  <a:pt x="9669" y="3490"/>
                  <a:pt x="9747" y="3457"/>
                </a:cubicBezTo>
                <a:cubicBezTo>
                  <a:pt x="9772" y="3449"/>
                  <a:pt x="9780" y="3420"/>
                  <a:pt x="9772" y="3391"/>
                </a:cubicBezTo>
                <a:cubicBezTo>
                  <a:pt x="9763" y="3373"/>
                  <a:pt x="9745" y="3362"/>
                  <a:pt x="9726" y="3362"/>
                </a:cubicBezTo>
                <a:close/>
                <a:moveTo>
                  <a:pt x="3042" y="3503"/>
                </a:moveTo>
                <a:cubicBezTo>
                  <a:pt x="3024" y="3503"/>
                  <a:pt x="3005" y="3514"/>
                  <a:pt x="2993" y="3531"/>
                </a:cubicBezTo>
                <a:cubicBezTo>
                  <a:pt x="2981" y="3555"/>
                  <a:pt x="2989" y="3588"/>
                  <a:pt x="3014" y="3604"/>
                </a:cubicBezTo>
                <a:cubicBezTo>
                  <a:pt x="3092" y="3645"/>
                  <a:pt x="3170" y="3682"/>
                  <a:pt x="3248" y="3719"/>
                </a:cubicBezTo>
                <a:cubicBezTo>
                  <a:pt x="3252" y="3727"/>
                  <a:pt x="3260" y="3727"/>
                  <a:pt x="3268" y="3727"/>
                </a:cubicBezTo>
                <a:cubicBezTo>
                  <a:pt x="3289" y="3727"/>
                  <a:pt x="3301" y="3715"/>
                  <a:pt x="3317" y="3695"/>
                </a:cubicBezTo>
                <a:cubicBezTo>
                  <a:pt x="3330" y="3670"/>
                  <a:pt x="3317" y="3637"/>
                  <a:pt x="3293" y="3629"/>
                </a:cubicBezTo>
                <a:cubicBezTo>
                  <a:pt x="3215" y="3592"/>
                  <a:pt x="3137" y="3551"/>
                  <a:pt x="3067" y="3510"/>
                </a:cubicBezTo>
                <a:cubicBezTo>
                  <a:pt x="3059" y="3505"/>
                  <a:pt x="3051" y="3503"/>
                  <a:pt x="3042" y="3503"/>
                </a:cubicBezTo>
                <a:close/>
                <a:moveTo>
                  <a:pt x="9246" y="3547"/>
                </a:moveTo>
                <a:cubicBezTo>
                  <a:pt x="9240" y="3547"/>
                  <a:pt x="9233" y="3548"/>
                  <a:pt x="9226" y="3551"/>
                </a:cubicBezTo>
                <a:cubicBezTo>
                  <a:pt x="9144" y="3580"/>
                  <a:pt x="9070" y="3613"/>
                  <a:pt x="8988" y="3637"/>
                </a:cubicBezTo>
                <a:cubicBezTo>
                  <a:pt x="8960" y="3650"/>
                  <a:pt x="8947" y="3678"/>
                  <a:pt x="8956" y="3703"/>
                </a:cubicBezTo>
                <a:cubicBezTo>
                  <a:pt x="8960" y="3727"/>
                  <a:pt x="8980" y="3740"/>
                  <a:pt x="9001" y="3740"/>
                </a:cubicBezTo>
                <a:cubicBezTo>
                  <a:pt x="9009" y="3740"/>
                  <a:pt x="9013" y="3740"/>
                  <a:pt x="9021" y="3736"/>
                </a:cubicBezTo>
                <a:cubicBezTo>
                  <a:pt x="9103" y="3711"/>
                  <a:pt x="9181" y="3678"/>
                  <a:pt x="9263" y="3650"/>
                </a:cubicBezTo>
                <a:cubicBezTo>
                  <a:pt x="9288" y="3637"/>
                  <a:pt x="9304" y="3609"/>
                  <a:pt x="9296" y="3580"/>
                </a:cubicBezTo>
                <a:cubicBezTo>
                  <a:pt x="9286" y="3561"/>
                  <a:pt x="9267" y="3547"/>
                  <a:pt x="9246" y="3547"/>
                </a:cubicBezTo>
                <a:close/>
                <a:moveTo>
                  <a:pt x="8760" y="3721"/>
                </a:moveTo>
                <a:cubicBezTo>
                  <a:pt x="8755" y="3721"/>
                  <a:pt x="8751" y="3722"/>
                  <a:pt x="8746" y="3723"/>
                </a:cubicBezTo>
                <a:lnTo>
                  <a:pt x="8500" y="3801"/>
                </a:lnTo>
                <a:cubicBezTo>
                  <a:pt x="8468" y="3805"/>
                  <a:pt x="8451" y="3838"/>
                  <a:pt x="8464" y="3863"/>
                </a:cubicBezTo>
                <a:cubicBezTo>
                  <a:pt x="8476" y="3883"/>
                  <a:pt x="8496" y="3900"/>
                  <a:pt x="8517" y="3900"/>
                </a:cubicBezTo>
                <a:lnTo>
                  <a:pt x="8537" y="3900"/>
                </a:lnTo>
                <a:lnTo>
                  <a:pt x="8779" y="3822"/>
                </a:lnTo>
                <a:cubicBezTo>
                  <a:pt x="8808" y="3814"/>
                  <a:pt x="8824" y="3781"/>
                  <a:pt x="8812" y="3756"/>
                </a:cubicBezTo>
                <a:cubicBezTo>
                  <a:pt x="8805" y="3736"/>
                  <a:pt x="8782" y="3721"/>
                  <a:pt x="8760" y="3721"/>
                </a:cubicBezTo>
                <a:close/>
                <a:moveTo>
                  <a:pt x="3493" y="3733"/>
                </a:moveTo>
                <a:cubicBezTo>
                  <a:pt x="3472" y="3733"/>
                  <a:pt x="3454" y="3742"/>
                  <a:pt x="3444" y="3760"/>
                </a:cubicBezTo>
                <a:cubicBezTo>
                  <a:pt x="3436" y="3789"/>
                  <a:pt x="3444" y="3818"/>
                  <a:pt x="3473" y="3830"/>
                </a:cubicBezTo>
                <a:cubicBezTo>
                  <a:pt x="3555" y="3863"/>
                  <a:pt x="3629" y="3896"/>
                  <a:pt x="3711" y="3924"/>
                </a:cubicBezTo>
                <a:cubicBezTo>
                  <a:pt x="3723" y="3932"/>
                  <a:pt x="3727" y="3932"/>
                  <a:pt x="3731" y="3932"/>
                </a:cubicBezTo>
                <a:cubicBezTo>
                  <a:pt x="3752" y="3932"/>
                  <a:pt x="3772" y="3916"/>
                  <a:pt x="3781" y="3900"/>
                </a:cubicBezTo>
                <a:cubicBezTo>
                  <a:pt x="3789" y="3875"/>
                  <a:pt x="3772" y="3842"/>
                  <a:pt x="3748" y="3834"/>
                </a:cubicBezTo>
                <a:cubicBezTo>
                  <a:pt x="3666" y="3801"/>
                  <a:pt x="3588" y="3773"/>
                  <a:pt x="3514" y="3736"/>
                </a:cubicBezTo>
                <a:cubicBezTo>
                  <a:pt x="3507" y="3734"/>
                  <a:pt x="3500" y="3733"/>
                  <a:pt x="3493" y="3733"/>
                </a:cubicBezTo>
                <a:close/>
                <a:moveTo>
                  <a:pt x="8261" y="3869"/>
                </a:moveTo>
                <a:cubicBezTo>
                  <a:pt x="8256" y="3869"/>
                  <a:pt x="8251" y="3870"/>
                  <a:pt x="8246" y="3871"/>
                </a:cubicBezTo>
                <a:cubicBezTo>
                  <a:pt x="8168" y="3896"/>
                  <a:pt x="8086" y="3916"/>
                  <a:pt x="8004" y="3937"/>
                </a:cubicBezTo>
                <a:cubicBezTo>
                  <a:pt x="7976" y="3941"/>
                  <a:pt x="7959" y="3973"/>
                  <a:pt x="7967" y="3998"/>
                </a:cubicBezTo>
                <a:cubicBezTo>
                  <a:pt x="7971" y="4023"/>
                  <a:pt x="7996" y="4039"/>
                  <a:pt x="8017" y="4039"/>
                </a:cubicBezTo>
                <a:cubicBezTo>
                  <a:pt x="8025" y="4039"/>
                  <a:pt x="8029" y="4039"/>
                  <a:pt x="8025" y="4035"/>
                </a:cubicBezTo>
                <a:cubicBezTo>
                  <a:pt x="8111" y="4014"/>
                  <a:pt x="8193" y="3986"/>
                  <a:pt x="8275" y="3965"/>
                </a:cubicBezTo>
                <a:cubicBezTo>
                  <a:pt x="8299" y="3961"/>
                  <a:pt x="8316" y="3932"/>
                  <a:pt x="8312" y="3904"/>
                </a:cubicBezTo>
                <a:cubicBezTo>
                  <a:pt x="8305" y="3884"/>
                  <a:pt x="8284" y="3869"/>
                  <a:pt x="8261" y="3869"/>
                </a:cubicBezTo>
                <a:close/>
                <a:moveTo>
                  <a:pt x="3974" y="3912"/>
                </a:moveTo>
                <a:cubicBezTo>
                  <a:pt x="3953" y="3912"/>
                  <a:pt x="3935" y="3926"/>
                  <a:pt x="3928" y="3945"/>
                </a:cubicBezTo>
                <a:cubicBezTo>
                  <a:pt x="3916" y="3978"/>
                  <a:pt x="3932" y="4002"/>
                  <a:pt x="3957" y="4014"/>
                </a:cubicBezTo>
                <a:lnTo>
                  <a:pt x="4203" y="4088"/>
                </a:lnTo>
                <a:lnTo>
                  <a:pt x="4219" y="4088"/>
                </a:lnTo>
                <a:cubicBezTo>
                  <a:pt x="4244" y="4088"/>
                  <a:pt x="4265" y="4072"/>
                  <a:pt x="4273" y="4055"/>
                </a:cubicBezTo>
                <a:cubicBezTo>
                  <a:pt x="4277" y="4027"/>
                  <a:pt x="4260" y="4002"/>
                  <a:pt x="4236" y="3994"/>
                </a:cubicBezTo>
                <a:cubicBezTo>
                  <a:pt x="4158" y="3965"/>
                  <a:pt x="4076" y="3941"/>
                  <a:pt x="3994" y="3916"/>
                </a:cubicBezTo>
                <a:cubicBezTo>
                  <a:pt x="3987" y="3913"/>
                  <a:pt x="3981" y="3912"/>
                  <a:pt x="3974" y="3912"/>
                </a:cubicBezTo>
                <a:close/>
                <a:moveTo>
                  <a:pt x="7776" y="3996"/>
                </a:moveTo>
                <a:cubicBezTo>
                  <a:pt x="7771" y="3996"/>
                  <a:pt x="7767" y="3997"/>
                  <a:pt x="7762" y="3998"/>
                </a:cubicBezTo>
                <a:cubicBezTo>
                  <a:pt x="7680" y="4010"/>
                  <a:pt x="7594" y="4035"/>
                  <a:pt x="7512" y="4047"/>
                </a:cubicBezTo>
                <a:cubicBezTo>
                  <a:pt x="7479" y="4055"/>
                  <a:pt x="7463" y="4084"/>
                  <a:pt x="7471" y="4109"/>
                </a:cubicBezTo>
                <a:cubicBezTo>
                  <a:pt x="7475" y="4138"/>
                  <a:pt x="7496" y="4150"/>
                  <a:pt x="7520" y="4150"/>
                </a:cubicBezTo>
                <a:lnTo>
                  <a:pt x="7533" y="4150"/>
                </a:lnTo>
                <a:cubicBezTo>
                  <a:pt x="7615" y="4138"/>
                  <a:pt x="7701" y="4121"/>
                  <a:pt x="7783" y="4101"/>
                </a:cubicBezTo>
                <a:cubicBezTo>
                  <a:pt x="7812" y="4092"/>
                  <a:pt x="7828" y="4064"/>
                  <a:pt x="7824" y="4039"/>
                </a:cubicBezTo>
                <a:cubicBezTo>
                  <a:pt x="7820" y="4012"/>
                  <a:pt x="7797" y="3996"/>
                  <a:pt x="7776" y="3996"/>
                </a:cubicBezTo>
                <a:close/>
                <a:moveTo>
                  <a:pt x="4469" y="4050"/>
                </a:moveTo>
                <a:cubicBezTo>
                  <a:pt x="4445" y="4050"/>
                  <a:pt x="4424" y="4067"/>
                  <a:pt x="4420" y="4088"/>
                </a:cubicBezTo>
                <a:cubicBezTo>
                  <a:pt x="4408" y="4113"/>
                  <a:pt x="4429" y="4146"/>
                  <a:pt x="4453" y="4150"/>
                </a:cubicBezTo>
                <a:cubicBezTo>
                  <a:pt x="4539" y="4170"/>
                  <a:pt x="4625" y="4191"/>
                  <a:pt x="4707" y="4207"/>
                </a:cubicBezTo>
                <a:lnTo>
                  <a:pt x="4716" y="4207"/>
                </a:lnTo>
                <a:cubicBezTo>
                  <a:pt x="4744" y="4207"/>
                  <a:pt x="4761" y="4191"/>
                  <a:pt x="4769" y="4166"/>
                </a:cubicBezTo>
                <a:cubicBezTo>
                  <a:pt x="4773" y="4133"/>
                  <a:pt x="4753" y="4109"/>
                  <a:pt x="4728" y="4105"/>
                </a:cubicBezTo>
                <a:cubicBezTo>
                  <a:pt x="4646" y="4088"/>
                  <a:pt x="4564" y="4072"/>
                  <a:pt x="4482" y="4051"/>
                </a:cubicBezTo>
                <a:cubicBezTo>
                  <a:pt x="4478" y="4050"/>
                  <a:pt x="4473" y="4050"/>
                  <a:pt x="4469" y="4050"/>
                </a:cubicBezTo>
                <a:close/>
                <a:moveTo>
                  <a:pt x="7265" y="4088"/>
                </a:moveTo>
                <a:cubicBezTo>
                  <a:pt x="7263" y="4088"/>
                  <a:pt x="7260" y="4088"/>
                  <a:pt x="7258" y="4088"/>
                </a:cubicBezTo>
                <a:cubicBezTo>
                  <a:pt x="7176" y="4105"/>
                  <a:pt x="7090" y="4121"/>
                  <a:pt x="7008" y="4129"/>
                </a:cubicBezTo>
                <a:cubicBezTo>
                  <a:pt x="6979" y="4129"/>
                  <a:pt x="6959" y="4162"/>
                  <a:pt x="6963" y="4187"/>
                </a:cubicBezTo>
                <a:cubicBezTo>
                  <a:pt x="6967" y="4211"/>
                  <a:pt x="6987" y="4232"/>
                  <a:pt x="7012" y="4232"/>
                </a:cubicBezTo>
                <a:lnTo>
                  <a:pt x="7024" y="4232"/>
                </a:lnTo>
                <a:cubicBezTo>
                  <a:pt x="7110" y="4220"/>
                  <a:pt x="7196" y="4207"/>
                  <a:pt x="7278" y="4191"/>
                </a:cubicBezTo>
                <a:cubicBezTo>
                  <a:pt x="7307" y="4187"/>
                  <a:pt x="7328" y="4158"/>
                  <a:pt x="7319" y="4129"/>
                </a:cubicBezTo>
                <a:cubicBezTo>
                  <a:pt x="7316" y="4107"/>
                  <a:pt x="7291" y="4088"/>
                  <a:pt x="7265" y="4088"/>
                </a:cubicBezTo>
                <a:close/>
                <a:moveTo>
                  <a:pt x="4967" y="4156"/>
                </a:moveTo>
                <a:cubicBezTo>
                  <a:pt x="4946" y="4156"/>
                  <a:pt x="4928" y="4174"/>
                  <a:pt x="4921" y="4195"/>
                </a:cubicBezTo>
                <a:cubicBezTo>
                  <a:pt x="4917" y="4224"/>
                  <a:pt x="4937" y="4248"/>
                  <a:pt x="4962" y="4252"/>
                </a:cubicBezTo>
                <a:cubicBezTo>
                  <a:pt x="5052" y="4265"/>
                  <a:pt x="5130" y="4273"/>
                  <a:pt x="5220" y="4285"/>
                </a:cubicBezTo>
                <a:lnTo>
                  <a:pt x="5224" y="4285"/>
                </a:lnTo>
                <a:cubicBezTo>
                  <a:pt x="5249" y="4285"/>
                  <a:pt x="5273" y="4265"/>
                  <a:pt x="5273" y="4244"/>
                </a:cubicBezTo>
                <a:cubicBezTo>
                  <a:pt x="5273" y="4211"/>
                  <a:pt x="5257" y="4191"/>
                  <a:pt x="5228" y="4187"/>
                </a:cubicBezTo>
                <a:cubicBezTo>
                  <a:pt x="5146" y="4174"/>
                  <a:pt x="5060" y="4166"/>
                  <a:pt x="4978" y="4158"/>
                </a:cubicBezTo>
                <a:cubicBezTo>
                  <a:pt x="4974" y="4157"/>
                  <a:pt x="4971" y="4156"/>
                  <a:pt x="4967" y="4156"/>
                </a:cubicBezTo>
                <a:close/>
                <a:moveTo>
                  <a:pt x="6758" y="4161"/>
                </a:moveTo>
                <a:cubicBezTo>
                  <a:pt x="6755" y="4161"/>
                  <a:pt x="6752" y="4162"/>
                  <a:pt x="6749" y="4162"/>
                </a:cubicBezTo>
                <a:cubicBezTo>
                  <a:pt x="6667" y="4170"/>
                  <a:pt x="6581" y="4183"/>
                  <a:pt x="6499" y="4187"/>
                </a:cubicBezTo>
                <a:cubicBezTo>
                  <a:pt x="6475" y="4191"/>
                  <a:pt x="6454" y="4211"/>
                  <a:pt x="6454" y="4244"/>
                </a:cubicBezTo>
                <a:cubicBezTo>
                  <a:pt x="6454" y="4269"/>
                  <a:pt x="6479" y="4289"/>
                  <a:pt x="6503" y="4289"/>
                </a:cubicBezTo>
                <a:cubicBezTo>
                  <a:pt x="6594" y="4285"/>
                  <a:pt x="6680" y="4273"/>
                  <a:pt x="6762" y="4265"/>
                </a:cubicBezTo>
                <a:cubicBezTo>
                  <a:pt x="6795" y="4261"/>
                  <a:pt x="6811" y="4232"/>
                  <a:pt x="6807" y="4207"/>
                </a:cubicBezTo>
                <a:cubicBezTo>
                  <a:pt x="6803" y="4178"/>
                  <a:pt x="6783" y="4161"/>
                  <a:pt x="6758" y="4161"/>
                </a:cubicBezTo>
                <a:close/>
                <a:moveTo>
                  <a:pt x="5472" y="4201"/>
                </a:moveTo>
                <a:cubicBezTo>
                  <a:pt x="5447" y="4201"/>
                  <a:pt x="5429" y="4220"/>
                  <a:pt x="5429" y="4248"/>
                </a:cubicBezTo>
                <a:cubicBezTo>
                  <a:pt x="5425" y="4277"/>
                  <a:pt x="5446" y="4306"/>
                  <a:pt x="5474" y="4306"/>
                </a:cubicBezTo>
                <a:cubicBezTo>
                  <a:pt x="5564" y="4310"/>
                  <a:pt x="5651" y="4314"/>
                  <a:pt x="5737" y="4314"/>
                </a:cubicBezTo>
                <a:cubicBezTo>
                  <a:pt x="5761" y="4314"/>
                  <a:pt x="5786" y="4293"/>
                  <a:pt x="5794" y="4265"/>
                </a:cubicBezTo>
                <a:cubicBezTo>
                  <a:pt x="5794" y="4240"/>
                  <a:pt x="5774" y="4211"/>
                  <a:pt x="5741" y="4211"/>
                </a:cubicBezTo>
                <a:cubicBezTo>
                  <a:pt x="5655" y="4211"/>
                  <a:pt x="5569" y="4207"/>
                  <a:pt x="5487" y="4203"/>
                </a:cubicBezTo>
                <a:cubicBezTo>
                  <a:pt x="5482" y="4202"/>
                  <a:pt x="5477" y="4201"/>
                  <a:pt x="5472" y="4201"/>
                </a:cubicBezTo>
                <a:close/>
                <a:moveTo>
                  <a:pt x="6249" y="4203"/>
                </a:moveTo>
                <a:cubicBezTo>
                  <a:pt x="6163" y="4207"/>
                  <a:pt x="6077" y="4211"/>
                  <a:pt x="5991" y="4211"/>
                </a:cubicBezTo>
                <a:cubicBezTo>
                  <a:pt x="5962" y="4211"/>
                  <a:pt x="5942" y="4232"/>
                  <a:pt x="5942" y="4265"/>
                </a:cubicBezTo>
                <a:cubicBezTo>
                  <a:pt x="5942" y="4293"/>
                  <a:pt x="5966" y="4314"/>
                  <a:pt x="5991" y="4314"/>
                </a:cubicBezTo>
                <a:cubicBezTo>
                  <a:pt x="6081" y="4314"/>
                  <a:pt x="6167" y="4314"/>
                  <a:pt x="6253" y="4297"/>
                </a:cubicBezTo>
                <a:cubicBezTo>
                  <a:pt x="6282" y="4297"/>
                  <a:pt x="6298" y="4277"/>
                  <a:pt x="6298" y="4248"/>
                </a:cubicBezTo>
                <a:cubicBezTo>
                  <a:pt x="6298" y="4224"/>
                  <a:pt x="6274" y="4203"/>
                  <a:pt x="6249" y="4203"/>
                </a:cubicBezTo>
                <a:close/>
              </a:path>
            </a:pathLst>
          </a:cu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 name="Google Shape;62;p5"/>
          <p:cNvSpPr/>
          <p:nvPr/>
        </p:nvSpPr>
        <p:spPr>
          <a:xfrm flipH="1">
            <a:off x="-121345" y="-63500"/>
            <a:ext cx="12598855" cy="6985015"/>
          </a:xfrm>
          <a:custGeom>
            <a:avLst/>
            <a:gdLst/>
            <a:ahLst/>
            <a:cxnLst/>
            <a:rect l="l" t="t" r="r" b="b"/>
            <a:pathLst>
              <a:path w="73507" h="43089" extrusionOk="0">
                <a:moveTo>
                  <a:pt x="1001" y="1"/>
                </a:moveTo>
                <a:cubicBezTo>
                  <a:pt x="448" y="1"/>
                  <a:pt x="1" y="398"/>
                  <a:pt x="1" y="890"/>
                </a:cubicBezTo>
                <a:lnTo>
                  <a:pt x="1" y="6332"/>
                </a:lnTo>
                <a:cubicBezTo>
                  <a:pt x="357" y="6725"/>
                  <a:pt x="759" y="7090"/>
                  <a:pt x="1198" y="7410"/>
                </a:cubicBezTo>
                <a:cubicBezTo>
                  <a:pt x="3256" y="8915"/>
                  <a:pt x="5946" y="9584"/>
                  <a:pt x="8599" y="9850"/>
                </a:cubicBezTo>
                <a:cubicBezTo>
                  <a:pt x="9758" y="9966"/>
                  <a:pt x="10920" y="10012"/>
                  <a:pt x="12084" y="10012"/>
                </a:cubicBezTo>
                <a:cubicBezTo>
                  <a:pt x="16890" y="10012"/>
                  <a:pt x="21739" y="9219"/>
                  <a:pt x="26527" y="9219"/>
                </a:cubicBezTo>
                <a:cubicBezTo>
                  <a:pt x="28273" y="9219"/>
                  <a:pt x="30010" y="9325"/>
                  <a:pt x="31735" y="9612"/>
                </a:cubicBezTo>
                <a:cubicBezTo>
                  <a:pt x="33584" y="9920"/>
                  <a:pt x="35466" y="10477"/>
                  <a:pt x="36774" y="11679"/>
                </a:cubicBezTo>
                <a:cubicBezTo>
                  <a:pt x="37365" y="12220"/>
                  <a:pt x="37824" y="12925"/>
                  <a:pt x="37840" y="13676"/>
                </a:cubicBezTo>
                <a:cubicBezTo>
                  <a:pt x="37849" y="14299"/>
                  <a:pt x="37557" y="14894"/>
                  <a:pt x="37221" y="15435"/>
                </a:cubicBezTo>
                <a:cubicBezTo>
                  <a:pt x="36200" y="17079"/>
                  <a:pt x="34650" y="18732"/>
                  <a:pt x="34999" y="20581"/>
                </a:cubicBezTo>
                <a:cubicBezTo>
                  <a:pt x="35257" y="21930"/>
                  <a:pt x="36487" y="22972"/>
                  <a:pt x="37820" y="23652"/>
                </a:cubicBezTo>
                <a:cubicBezTo>
                  <a:pt x="39153" y="24333"/>
                  <a:pt x="40637" y="24768"/>
                  <a:pt x="41937" y="25498"/>
                </a:cubicBezTo>
                <a:cubicBezTo>
                  <a:pt x="43126" y="26170"/>
                  <a:pt x="44225" y="27339"/>
                  <a:pt x="43876" y="28548"/>
                </a:cubicBezTo>
                <a:cubicBezTo>
                  <a:pt x="43753" y="28983"/>
                  <a:pt x="43454" y="29360"/>
                  <a:pt x="43138" y="29717"/>
                </a:cubicBezTo>
                <a:cubicBezTo>
                  <a:pt x="42068" y="30935"/>
                  <a:pt x="40817" y="32026"/>
                  <a:pt x="39419" y="32956"/>
                </a:cubicBezTo>
                <a:cubicBezTo>
                  <a:pt x="38127" y="33818"/>
                  <a:pt x="36598" y="34670"/>
                  <a:pt x="36258" y="36073"/>
                </a:cubicBezTo>
                <a:cubicBezTo>
                  <a:pt x="36081" y="36782"/>
                  <a:pt x="36249" y="37541"/>
                  <a:pt x="36020" y="38238"/>
                </a:cubicBezTo>
                <a:cubicBezTo>
                  <a:pt x="35729" y="39120"/>
                  <a:pt x="34831" y="39763"/>
                  <a:pt x="33851" y="40050"/>
                </a:cubicBezTo>
                <a:cubicBezTo>
                  <a:pt x="33203" y="40241"/>
                  <a:pt x="32520" y="40299"/>
                  <a:pt x="31833" y="40299"/>
                </a:cubicBezTo>
                <a:cubicBezTo>
                  <a:pt x="31484" y="40299"/>
                  <a:pt x="31134" y="40284"/>
                  <a:pt x="30787" y="40264"/>
                </a:cubicBezTo>
                <a:cubicBezTo>
                  <a:pt x="28977" y="40157"/>
                  <a:pt x="27150" y="39909"/>
                  <a:pt x="25346" y="39909"/>
                </a:cubicBezTo>
                <a:cubicBezTo>
                  <a:pt x="24449" y="39909"/>
                  <a:pt x="23558" y="39970"/>
                  <a:pt x="22677" y="40141"/>
                </a:cubicBezTo>
                <a:cubicBezTo>
                  <a:pt x="20766" y="40510"/>
                  <a:pt x="18892" y="41609"/>
                  <a:pt x="18014" y="43089"/>
                </a:cubicBezTo>
                <a:lnTo>
                  <a:pt x="44446" y="43089"/>
                </a:lnTo>
                <a:cubicBezTo>
                  <a:pt x="47768" y="41412"/>
                  <a:pt x="51401" y="40218"/>
                  <a:pt x="55173" y="39603"/>
                </a:cubicBezTo>
                <a:cubicBezTo>
                  <a:pt x="57990" y="39140"/>
                  <a:pt x="61566" y="39214"/>
                  <a:pt x="63571" y="37098"/>
                </a:cubicBezTo>
                <a:cubicBezTo>
                  <a:pt x="64535" y="36077"/>
                  <a:pt x="65068" y="34597"/>
                  <a:pt x="64272" y="33371"/>
                </a:cubicBezTo>
                <a:cubicBezTo>
                  <a:pt x="63547" y="32251"/>
                  <a:pt x="62091" y="31767"/>
                  <a:pt x="60955" y="31050"/>
                </a:cubicBezTo>
                <a:cubicBezTo>
                  <a:pt x="59315" y="30008"/>
                  <a:pt x="58228" y="27999"/>
                  <a:pt x="60205" y="26748"/>
                </a:cubicBezTo>
                <a:cubicBezTo>
                  <a:pt x="61078" y="26195"/>
                  <a:pt x="62218" y="25949"/>
                  <a:pt x="62952" y="25227"/>
                </a:cubicBezTo>
                <a:cubicBezTo>
                  <a:pt x="64293" y="23898"/>
                  <a:pt x="62919" y="22156"/>
                  <a:pt x="61591" y="21352"/>
                </a:cubicBezTo>
                <a:cubicBezTo>
                  <a:pt x="59577" y="20130"/>
                  <a:pt x="56764" y="19466"/>
                  <a:pt x="56424" y="16956"/>
                </a:cubicBezTo>
                <a:cubicBezTo>
                  <a:pt x="56116" y="14676"/>
                  <a:pt x="57851" y="12774"/>
                  <a:pt x="59905" y="11621"/>
                </a:cubicBezTo>
                <a:cubicBezTo>
                  <a:pt x="63374" y="9673"/>
                  <a:pt x="67611" y="8778"/>
                  <a:pt x="71780" y="8778"/>
                </a:cubicBezTo>
                <a:cubicBezTo>
                  <a:pt x="72358" y="8778"/>
                  <a:pt x="72934" y="8795"/>
                  <a:pt x="73507" y="8829"/>
                </a:cubicBezTo>
                <a:lnTo>
                  <a:pt x="73507" y="890"/>
                </a:lnTo>
                <a:cubicBezTo>
                  <a:pt x="73507" y="402"/>
                  <a:pt x="73060" y="1"/>
                  <a:pt x="72502" y="1"/>
                </a:cubicBezTo>
                <a:close/>
              </a:path>
            </a:pathLst>
          </a:custGeom>
          <a:gradFill>
            <a:gsLst>
              <a:gs pos="0">
                <a:srgbClr val="131263">
                  <a:alpha val="21540"/>
                </a:srgbClr>
              </a:gs>
              <a:gs pos="100000">
                <a:srgbClr val="0C0C33">
                  <a:alpha val="21540"/>
                </a:srgbClr>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pic>
        <p:nvPicPr>
          <p:cNvPr id="63" name="Google Shape;63;p5"/>
          <p:cNvPicPr preferRelativeResize="0"/>
          <p:nvPr/>
        </p:nvPicPr>
        <p:blipFill>
          <a:blip r:embed="rId2"/>
          <a:stretch>
            <a:fillRect/>
          </a:stretch>
        </p:blipFill>
        <p:spPr>
          <a:xfrm>
            <a:off x="-71100" y="-171139"/>
            <a:ext cx="12335869" cy="7315309"/>
          </a:xfrm>
          <a:prstGeom prst="rect">
            <a:avLst/>
          </a:prstGeom>
          <a:noFill/>
          <a:ln>
            <a:noFill/>
          </a:ln>
        </p:spPr>
      </p:pic>
      <p:sp>
        <p:nvSpPr>
          <p:cNvPr id="64" name="Google Shape;64;p5"/>
          <p:cNvSpPr txBox="1">
            <a:spLocks noGrp="1"/>
          </p:cNvSpPr>
          <p:nvPr>
            <p:ph type="title"/>
          </p:nvPr>
        </p:nvSpPr>
        <p:spPr>
          <a:xfrm flipH="1">
            <a:off x="5133409" y="1522251"/>
            <a:ext cx="6163200" cy="17560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0F0F4B"/>
              </a:buClr>
              <a:buSzPts val="3600"/>
              <a:buNone/>
              <a:defRPr sz="4800">
                <a:solidFill>
                  <a:srgbClr val="0F0F4B"/>
                </a:solidFill>
              </a:defRPr>
            </a:lvl1pPr>
            <a:lvl2pPr lvl="1" rtl="0">
              <a:spcBef>
                <a:spcPts val="0"/>
              </a:spcBef>
              <a:spcAft>
                <a:spcPts val="0"/>
              </a:spcAft>
              <a:buClr>
                <a:srgbClr val="0F0F4B"/>
              </a:buClr>
              <a:buSzPts val="2800"/>
              <a:buNone/>
              <a:defRPr>
                <a:solidFill>
                  <a:srgbClr val="0F0F4B"/>
                </a:solidFill>
              </a:defRPr>
            </a:lvl2pPr>
            <a:lvl3pPr lvl="2" rtl="0">
              <a:spcBef>
                <a:spcPts val="0"/>
              </a:spcBef>
              <a:spcAft>
                <a:spcPts val="0"/>
              </a:spcAft>
              <a:buClr>
                <a:srgbClr val="0F0F4B"/>
              </a:buClr>
              <a:buSzPts val="2800"/>
              <a:buNone/>
              <a:defRPr>
                <a:solidFill>
                  <a:srgbClr val="0F0F4B"/>
                </a:solidFill>
              </a:defRPr>
            </a:lvl3pPr>
            <a:lvl4pPr lvl="3" rtl="0">
              <a:spcBef>
                <a:spcPts val="0"/>
              </a:spcBef>
              <a:spcAft>
                <a:spcPts val="0"/>
              </a:spcAft>
              <a:buClr>
                <a:srgbClr val="0F0F4B"/>
              </a:buClr>
              <a:buSzPts val="2800"/>
              <a:buNone/>
              <a:defRPr>
                <a:solidFill>
                  <a:srgbClr val="0F0F4B"/>
                </a:solidFill>
              </a:defRPr>
            </a:lvl4pPr>
            <a:lvl5pPr lvl="4" rtl="0">
              <a:spcBef>
                <a:spcPts val="0"/>
              </a:spcBef>
              <a:spcAft>
                <a:spcPts val="0"/>
              </a:spcAft>
              <a:buClr>
                <a:srgbClr val="0F0F4B"/>
              </a:buClr>
              <a:buSzPts val="2800"/>
              <a:buNone/>
              <a:defRPr>
                <a:solidFill>
                  <a:srgbClr val="0F0F4B"/>
                </a:solidFill>
              </a:defRPr>
            </a:lvl5pPr>
            <a:lvl6pPr lvl="5" rtl="0">
              <a:spcBef>
                <a:spcPts val="0"/>
              </a:spcBef>
              <a:spcAft>
                <a:spcPts val="0"/>
              </a:spcAft>
              <a:buClr>
                <a:srgbClr val="0F0F4B"/>
              </a:buClr>
              <a:buSzPts val="2800"/>
              <a:buNone/>
              <a:defRPr>
                <a:solidFill>
                  <a:srgbClr val="0F0F4B"/>
                </a:solidFill>
              </a:defRPr>
            </a:lvl6pPr>
            <a:lvl7pPr lvl="6" rtl="0">
              <a:spcBef>
                <a:spcPts val="0"/>
              </a:spcBef>
              <a:spcAft>
                <a:spcPts val="0"/>
              </a:spcAft>
              <a:buClr>
                <a:srgbClr val="0F0F4B"/>
              </a:buClr>
              <a:buSzPts val="2800"/>
              <a:buNone/>
              <a:defRPr>
                <a:solidFill>
                  <a:srgbClr val="0F0F4B"/>
                </a:solidFill>
              </a:defRPr>
            </a:lvl7pPr>
            <a:lvl8pPr lvl="7" rtl="0">
              <a:spcBef>
                <a:spcPts val="0"/>
              </a:spcBef>
              <a:spcAft>
                <a:spcPts val="0"/>
              </a:spcAft>
              <a:buClr>
                <a:srgbClr val="0F0F4B"/>
              </a:buClr>
              <a:buSzPts val="2800"/>
              <a:buNone/>
              <a:defRPr>
                <a:solidFill>
                  <a:srgbClr val="0F0F4B"/>
                </a:solidFill>
              </a:defRPr>
            </a:lvl8pPr>
            <a:lvl9pPr lvl="8" rtl="0">
              <a:spcBef>
                <a:spcPts val="0"/>
              </a:spcBef>
              <a:spcAft>
                <a:spcPts val="0"/>
              </a:spcAft>
              <a:buClr>
                <a:srgbClr val="0F0F4B"/>
              </a:buClr>
              <a:buSzPts val="2800"/>
              <a:buNone/>
              <a:defRPr>
                <a:solidFill>
                  <a:srgbClr val="0F0F4B"/>
                </a:solidFill>
              </a:defRPr>
            </a:lvl9pPr>
          </a:lstStyle>
          <a:p>
            <a:endParaRPr/>
          </a:p>
        </p:txBody>
      </p:sp>
      <p:sp>
        <p:nvSpPr>
          <p:cNvPr id="65" name="Google Shape;65;p5"/>
          <p:cNvSpPr txBox="1">
            <a:spLocks noGrp="1"/>
          </p:cNvSpPr>
          <p:nvPr>
            <p:ph type="subTitle" idx="1"/>
          </p:nvPr>
        </p:nvSpPr>
        <p:spPr>
          <a:xfrm flipH="1">
            <a:off x="7200633" y="3970733"/>
            <a:ext cx="3819600" cy="39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F0F4B"/>
              </a:buClr>
              <a:buSzPts val="1200"/>
              <a:buNone/>
              <a:defRPr>
                <a:solidFill>
                  <a:srgbClr val="0F0F4B"/>
                </a:solidFill>
              </a:defRPr>
            </a:lvl1pPr>
            <a:lvl2pPr lvl="1" algn="r" rtl="0">
              <a:lnSpc>
                <a:spcPct val="100000"/>
              </a:lnSpc>
              <a:spcBef>
                <a:spcPts val="0"/>
              </a:spcBef>
              <a:spcAft>
                <a:spcPts val="0"/>
              </a:spcAft>
              <a:buClr>
                <a:srgbClr val="0F0F4B"/>
              </a:buClr>
              <a:buSzPts val="1800"/>
              <a:buNone/>
              <a:defRPr sz="2400">
                <a:solidFill>
                  <a:srgbClr val="0F0F4B"/>
                </a:solidFill>
              </a:defRPr>
            </a:lvl2pPr>
            <a:lvl3pPr lvl="2" algn="r" rtl="0">
              <a:lnSpc>
                <a:spcPct val="100000"/>
              </a:lnSpc>
              <a:spcBef>
                <a:spcPts val="0"/>
              </a:spcBef>
              <a:spcAft>
                <a:spcPts val="0"/>
              </a:spcAft>
              <a:buClr>
                <a:srgbClr val="0F0F4B"/>
              </a:buClr>
              <a:buSzPts val="1800"/>
              <a:buNone/>
              <a:defRPr sz="2400">
                <a:solidFill>
                  <a:srgbClr val="0F0F4B"/>
                </a:solidFill>
              </a:defRPr>
            </a:lvl3pPr>
            <a:lvl4pPr lvl="3" algn="r" rtl="0">
              <a:lnSpc>
                <a:spcPct val="100000"/>
              </a:lnSpc>
              <a:spcBef>
                <a:spcPts val="0"/>
              </a:spcBef>
              <a:spcAft>
                <a:spcPts val="0"/>
              </a:spcAft>
              <a:buClr>
                <a:srgbClr val="0F0F4B"/>
              </a:buClr>
              <a:buSzPts val="1800"/>
              <a:buNone/>
              <a:defRPr sz="2400">
                <a:solidFill>
                  <a:srgbClr val="0F0F4B"/>
                </a:solidFill>
              </a:defRPr>
            </a:lvl4pPr>
            <a:lvl5pPr lvl="4" algn="r" rtl="0">
              <a:lnSpc>
                <a:spcPct val="100000"/>
              </a:lnSpc>
              <a:spcBef>
                <a:spcPts val="0"/>
              </a:spcBef>
              <a:spcAft>
                <a:spcPts val="0"/>
              </a:spcAft>
              <a:buClr>
                <a:srgbClr val="0F0F4B"/>
              </a:buClr>
              <a:buSzPts val="1800"/>
              <a:buNone/>
              <a:defRPr sz="2400">
                <a:solidFill>
                  <a:srgbClr val="0F0F4B"/>
                </a:solidFill>
              </a:defRPr>
            </a:lvl5pPr>
            <a:lvl6pPr lvl="5" algn="r" rtl="0">
              <a:lnSpc>
                <a:spcPct val="100000"/>
              </a:lnSpc>
              <a:spcBef>
                <a:spcPts val="0"/>
              </a:spcBef>
              <a:spcAft>
                <a:spcPts val="0"/>
              </a:spcAft>
              <a:buClr>
                <a:srgbClr val="0F0F4B"/>
              </a:buClr>
              <a:buSzPts val="1800"/>
              <a:buNone/>
              <a:defRPr sz="2400">
                <a:solidFill>
                  <a:srgbClr val="0F0F4B"/>
                </a:solidFill>
              </a:defRPr>
            </a:lvl6pPr>
            <a:lvl7pPr lvl="6" algn="r" rtl="0">
              <a:lnSpc>
                <a:spcPct val="100000"/>
              </a:lnSpc>
              <a:spcBef>
                <a:spcPts val="0"/>
              </a:spcBef>
              <a:spcAft>
                <a:spcPts val="0"/>
              </a:spcAft>
              <a:buClr>
                <a:srgbClr val="0F0F4B"/>
              </a:buClr>
              <a:buSzPts val="1800"/>
              <a:buNone/>
              <a:defRPr sz="2400">
                <a:solidFill>
                  <a:srgbClr val="0F0F4B"/>
                </a:solidFill>
              </a:defRPr>
            </a:lvl7pPr>
            <a:lvl8pPr lvl="7" algn="r" rtl="0">
              <a:lnSpc>
                <a:spcPct val="100000"/>
              </a:lnSpc>
              <a:spcBef>
                <a:spcPts val="0"/>
              </a:spcBef>
              <a:spcAft>
                <a:spcPts val="0"/>
              </a:spcAft>
              <a:buClr>
                <a:srgbClr val="0F0F4B"/>
              </a:buClr>
              <a:buSzPts val="1800"/>
              <a:buNone/>
              <a:defRPr sz="2400">
                <a:solidFill>
                  <a:srgbClr val="0F0F4B"/>
                </a:solidFill>
              </a:defRPr>
            </a:lvl8pPr>
            <a:lvl9pPr lvl="8" algn="r" rtl="0">
              <a:lnSpc>
                <a:spcPct val="100000"/>
              </a:lnSpc>
              <a:spcBef>
                <a:spcPts val="0"/>
              </a:spcBef>
              <a:spcAft>
                <a:spcPts val="0"/>
              </a:spcAft>
              <a:buClr>
                <a:srgbClr val="0F0F4B"/>
              </a:buClr>
              <a:buSzPts val="1800"/>
              <a:buNone/>
              <a:defRPr sz="2400">
                <a:solidFill>
                  <a:srgbClr val="0F0F4B"/>
                </a:solidFill>
              </a:defRPr>
            </a:lvl9pPr>
          </a:lstStyle>
          <a:p>
            <a:endParaRPr/>
          </a:p>
        </p:txBody>
      </p:sp>
      <p:sp>
        <p:nvSpPr>
          <p:cNvPr id="66" name="Google Shape;66;p5"/>
          <p:cNvSpPr txBox="1">
            <a:spLocks noGrp="1"/>
          </p:cNvSpPr>
          <p:nvPr>
            <p:ph type="title" idx="2"/>
          </p:nvPr>
        </p:nvSpPr>
        <p:spPr>
          <a:xfrm flipH="1">
            <a:off x="7200700" y="3635167"/>
            <a:ext cx="80844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0F0F4B"/>
              </a:buClr>
              <a:buSzPts val="1800"/>
              <a:buNone/>
              <a:defRPr sz="2400">
                <a:solidFill>
                  <a:srgbClr val="0F0F4B"/>
                </a:solidFill>
              </a:defRPr>
            </a:lvl1pPr>
            <a:lvl2pPr lvl="1" rtl="0">
              <a:spcBef>
                <a:spcPts val="0"/>
              </a:spcBef>
              <a:spcAft>
                <a:spcPts val="0"/>
              </a:spcAft>
              <a:buClr>
                <a:srgbClr val="0F0F4B"/>
              </a:buClr>
              <a:buSzPts val="1800"/>
              <a:buNone/>
              <a:defRPr sz="2400">
                <a:solidFill>
                  <a:srgbClr val="0F0F4B"/>
                </a:solidFill>
              </a:defRPr>
            </a:lvl2pPr>
            <a:lvl3pPr lvl="2" rtl="0">
              <a:spcBef>
                <a:spcPts val="0"/>
              </a:spcBef>
              <a:spcAft>
                <a:spcPts val="0"/>
              </a:spcAft>
              <a:buClr>
                <a:srgbClr val="0F0F4B"/>
              </a:buClr>
              <a:buSzPts val="1800"/>
              <a:buNone/>
              <a:defRPr sz="2400">
                <a:solidFill>
                  <a:srgbClr val="0F0F4B"/>
                </a:solidFill>
              </a:defRPr>
            </a:lvl3pPr>
            <a:lvl4pPr lvl="3" rtl="0">
              <a:spcBef>
                <a:spcPts val="0"/>
              </a:spcBef>
              <a:spcAft>
                <a:spcPts val="0"/>
              </a:spcAft>
              <a:buClr>
                <a:srgbClr val="0F0F4B"/>
              </a:buClr>
              <a:buSzPts val="1800"/>
              <a:buNone/>
              <a:defRPr sz="2400">
                <a:solidFill>
                  <a:srgbClr val="0F0F4B"/>
                </a:solidFill>
              </a:defRPr>
            </a:lvl4pPr>
            <a:lvl5pPr lvl="4" rtl="0">
              <a:spcBef>
                <a:spcPts val="0"/>
              </a:spcBef>
              <a:spcAft>
                <a:spcPts val="0"/>
              </a:spcAft>
              <a:buClr>
                <a:srgbClr val="0F0F4B"/>
              </a:buClr>
              <a:buSzPts val="1800"/>
              <a:buNone/>
              <a:defRPr sz="2400">
                <a:solidFill>
                  <a:srgbClr val="0F0F4B"/>
                </a:solidFill>
              </a:defRPr>
            </a:lvl5pPr>
            <a:lvl6pPr lvl="5" rtl="0">
              <a:spcBef>
                <a:spcPts val="0"/>
              </a:spcBef>
              <a:spcAft>
                <a:spcPts val="0"/>
              </a:spcAft>
              <a:buClr>
                <a:srgbClr val="0F0F4B"/>
              </a:buClr>
              <a:buSzPts val="1800"/>
              <a:buNone/>
              <a:defRPr sz="2400">
                <a:solidFill>
                  <a:srgbClr val="0F0F4B"/>
                </a:solidFill>
              </a:defRPr>
            </a:lvl6pPr>
            <a:lvl7pPr lvl="6" rtl="0">
              <a:spcBef>
                <a:spcPts val="0"/>
              </a:spcBef>
              <a:spcAft>
                <a:spcPts val="0"/>
              </a:spcAft>
              <a:buClr>
                <a:srgbClr val="0F0F4B"/>
              </a:buClr>
              <a:buSzPts val="1800"/>
              <a:buNone/>
              <a:defRPr sz="2400">
                <a:solidFill>
                  <a:srgbClr val="0F0F4B"/>
                </a:solidFill>
              </a:defRPr>
            </a:lvl7pPr>
            <a:lvl8pPr lvl="7" rtl="0">
              <a:spcBef>
                <a:spcPts val="0"/>
              </a:spcBef>
              <a:spcAft>
                <a:spcPts val="0"/>
              </a:spcAft>
              <a:buClr>
                <a:srgbClr val="0F0F4B"/>
              </a:buClr>
              <a:buSzPts val="1800"/>
              <a:buNone/>
              <a:defRPr sz="2400">
                <a:solidFill>
                  <a:srgbClr val="0F0F4B"/>
                </a:solidFill>
              </a:defRPr>
            </a:lvl8pPr>
            <a:lvl9pPr lvl="8" rtl="0">
              <a:spcBef>
                <a:spcPts val="0"/>
              </a:spcBef>
              <a:spcAft>
                <a:spcPts val="0"/>
              </a:spcAft>
              <a:buClr>
                <a:srgbClr val="0F0F4B"/>
              </a:buClr>
              <a:buSzPts val="1800"/>
              <a:buNone/>
              <a:defRPr sz="2400">
                <a:solidFill>
                  <a:srgbClr val="0F0F4B"/>
                </a:solidFill>
              </a:defRPr>
            </a:lvl9pPr>
          </a:lstStyle>
          <a:p>
            <a:endParaRPr/>
          </a:p>
        </p:txBody>
      </p:sp>
      <p:sp>
        <p:nvSpPr>
          <p:cNvPr id="67" name="Google Shape;67;p5"/>
          <p:cNvSpPr txBox="1">
            <a:spLocks noGrp="1"/>
          </p:cNvSpPr>
          <p:nvPr>
            <p:ph type="subTitle" idx="3"/>
          </p:nvPr>
        </p:nvSpPr>
        <p:spPr>
          <a:xfrm flipH="1">
            <a:off x="7200633" y="4811400"/>
            <a:ext cx="3819600" cy="39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F0F4B"/>
              </a:buClr>
              <a:buSzPts val="1200"/>
              <a:buNone/>
              <a:defRPr>
                <a:solidFill>
                  <a:srgbClr val="0F0F4B"/>
                </a:solidFill>
              </a:defRPr>
            </a:lvl1pPr>
            <a:lvl2pPr lvl="1" algn="r" rtl="0">
              <a:lnSpc>
                <a:spcPct val="100000"/>
              </a:lnSpc>
              <a:spcBef>
                <a:spcPts val="0"/>
              </a:spcBef>
              <a:spcAft>
                <a:spcPts val="0"/>
              </a:spcAft>
              <a:buClr>
                <a:srgbClr val="0F0F4B"/>
              </a:buClr>
              <a:buSzPts val="1800"/>
              <a:buNone/>
              <a:defRPr sz="2400">
                <a:solidFill>
                  <a:srgbClr val="0F0F4B"/>
                </a:solidFill>
              </a:defRPr>
            </a:lvl2pPr>
            <a:lvl3pPr lvl="2" algn="r" rtl="0">
              <a:lnSpc>
                <a:spcPct val="100000"/>
              </a:lnSpc>
              <a:spcBef>
                <a:spcPts val="0"/>
              </a:spcBef>
              <a:spcAft>
                <a:spcPts val="0"/>
              </a:spcAft>
              <a:buClr>
                <a:srgbClr val="0F0F4B"/>
              </a:buClr>
              <a:buSzPts val="1800"/>
              <a:buNone/>
              <a:defRPr sz="2400">
                <a:solidFill>
                  <a:srgbClr val="0F0F4B"/>
                </a:solidFill>
              </a:defRPr>
            </a:lvl3pPr>
            <a:lvl4pPr lvl="3" algn="r" rtl="0">
              <a:lnSpc>
                <a:spcPct val="100000"/>
              </a:lnSpc>
              <a:spcBef>
                <a:spcPts val="0"/>
              </a:spcBef>
              <a:spcAft>
                <a:spcPts val="0"/>
              </a:spcAft>
              <a:buClr>
                <a:srgbClr val="0F0F4B"/>
              </a:buClr>
              <a:buSzPts val="1800"/>
              <a:buNone/>
              <a:defRPr sz="2400">
                <a:solidFill>
                  <a:srgbClr val="0F0F4B"/>
                </a:solidFill>
              </a:defRPr>
            </a:lvl4pPr>
            <a:lvl5pPr lvl="4" algn="r" rtl="0">
              <a:lnSpc>
                <a:spcPct val="100000"/>
              </a:lnSpc>
              <a:spcBef>
                <a:spcPts val="0"/>
              </a:spcBef>
              <a:spcAft>
                <a:spcPts val="0"/>
              </a:spcAft>
              <a:buClr>
                <a:srgbClr val="0F0F4B"/>
              </a:buClr>
              <a:buSzPts val="1800"/>
              <a:buNone/>
              <a:defRPr sz="2400">
                <a:solidFill>
                  <a:srgbClr val="0F0F4B"/>
                </a:solidFill>
              </a:defRPr>
            </a:lvl5pPr>
            <a:lvl6pPr lvl="5" algn="r" rtl="0">
              <a:lnSpc>
                <a:spcPct val="100000"/>
              </a:lnSpc>
              <a:spcBef>
                <a:spcPts val="0"/>
              </a:spcBef>
              <a:spcAft>
                <a:spcPts val="0"/>
              </a:spcAft>
              <a:buClr>
                <a:srgbClr val="0F0F4B"/>
              </a:buClr>
              <a:buSzPts val="1800"/>
              <a:buNone/>
              <a:defRPr sz="2400">
                <a:solidFill>
                  <a:srgbClr val="0F0F4B"/>
                </a:solidFill>
              </a:defRPr>
            </a:lvl6pPr>
            <a:lvl7pPr lvl="6" algn="r" rtl="0">
              <a:lnSpc>
                <a:spcPct val="100000"/>
              </a:lnSpc>
              <a:spcBef>
                <a:spcPts val="0"/>
              </a:spcBef>
              <a:spcAft>
                <a:spcPts val="0"/>
              </a:spcAft>
              <a:buClr>
                <a:srgbClr val="0F0F4B"/>
              </a:buClr>
              <a:buSzPts val="1800"/>
              <a:buNone/>
              <a:defRPr sz="2400">
                <a:solidFill>
                  <a:srgbClr val="0F0F4B"/>
                </a:solidFill>
              </a:defRPr>
            </a:lvl7pPr>
            <a:lvl8pPr lvl="7" algn="r" rtl="0">
              <a:lnSpc>
                <a:spcPct val="100000"/>
              </a:lnSpc>
              <a:spcBef>
                <a:spcPts val="0"/>
              </a:spcBef>
              <a:spcAft>
                <a:spcPts val="0"/>
              </a:spcAft>
              <a:buClr>
                <a:srgbClr val="0F0F4B"/>
              </a:buClr>
              <a:buSzPts val="1800"/>
              <a:buNone/>
              <a:defRPr sz="2400">
                <a:solidFill>
                  <a:srgbClr val="0F0F4B"/>
                </a:solidFill>
              </a:defRPr>
            </a:lvl8pPr>
            <a:lvl9pPr lvl="8" algn="r" rtl="0">
              <a:lnSpc>
                <a:spcPct val="100000"/>
              </a:lnSpc>
              <a:spcBef>
                <a:spcPts val="0"/>
              </a:spcBef>
              <a:spcAft>
                <a:spcPts val="0"/>
              </a:spcAft>
              <a:buClr>
                <a:srgbClr val="0F0F4B"/>
              </a:buClr>
              <a:buSzPts val="1800"/>
              <a:buNone/>
              <a:defRPr sz="2400">
                <a:solidFill>
                  <a:srgbClr val="0F0F4B"/>
                </a:solidFill>
              </a:defRPr>
            </a:lvl9pPr>
          </a:lstStyle>
          <a:p>
            <a:endParaRPr/>
          </a:p>
        </p:txBody>
      </p:sp>
      <p:sp>
        <p:nvSpPr>
          <p:cNvPr id="68" name="Google Shape;68;p5"/>
          <p:cNvSpPr txBox="1">
            <a:spLocks noGrp="1"/>
          </p:cNvSpPr>
          <p:nvPr>
            <p:ph type="title" idx="4"/>
          </p:nvPr>
        </p:nvSpPr>
        <p:spPr>
          <a:xfrm flipH="1">
            <a:off x="7200700" y="4475833"/>
            <a:ext cx="80844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0F0F4B"/>
              </a:buClr>
              <a:buSzPts val="1800"/>
              <a:buNone/>
              <a:defRPr sz="2400">
                <a:solidFill>
                  <a:srgbClr val="0F0F4B"/>
                </a:solidFill>
              </a:defRPr>
            </a:lvl1pPr>
            <a:lvl2pPr lvl="1" rtl="0">
              <a:spcBef>
                <a:spcPts val="0"/>
              </a:spcBef>
              <a:spcAft>
                <a:spcPts val="0"/>
              </a:spcAft>
              <a:buClr>
                <a:srgbClr val="0F0F4B"/>
              </a:buClr>
              <a:buSzPts val="1800"/>
              <a:buNone/>
              <a:defRPr sz="2400">
                <a:solidFill>
                  <a:srgbClr val="0F0F4B"/>
                </a:solidFill>
              </a:defRPr>
            </a:lvl2pPr>
            <a:lvl3pPr lvl="2" rtl="0">
              <a:spcBef>
                <a:spcPts val="0"/>
              </a:spcBef>
              <a:spcAft>
                <a:spcPts val="0"/>
              </a:spcAft>
              <a:buClr>
                <a:srgbClr val="0F0F4B"/>
              </a:buClr>
              <a:buSzPts val="1800"/>
              <a:buNone/>
              <a:defRPr sz="2400">
                <a:solidFill>
                  <a:srgbClr val="0F0F4B"/>
                </a:solidFill>
              </a:defRPr>
            </a:lvl3pPr>
            <a:lvl4pPr lvl="3" rtl="0">
              <a:spcBef>
                <a:spcPts val="0"/>
              </a:spcBef>
              <a:spcAft>
                <a:spcPts val="0"/>
              </a:spcAft>
              <a:buClr>
                <a:srgbClr val="0F0F4B"/>
              </a:buClr>
              <a:buSzPts val="1800"/>
              <a:buNone/>
              <a:defRPr sz="2400">
                <a:solidFill>
                  <a:srgbClr val="0F0F4B"/>
                </a:solidFill>
              </a:defRPr>
            </a:lvl4pPr>
            <a:lvl5pPr lvl="4" rtl="0">
              <a:spcBef>
                <a:spcPts val="0"/>
              </a:spcBef>
              <a:spcAft>
                <a:spcPts val="0"/>
              </a:spcAft>
              <a:buClr>
                <a:srgbClr val="0F0F4B"/>
              </a:buClr>
              <a:buSzPts val="1800"/>
              <a:buNone/>
              <a:defRPr sz="2400">
                <a:solidFill>
                  <a:srgbClr val="0F0F4B"/>
                </a:solidFill>
              </a:defRPr>
            </a:lvl5pPr>
            <a:lvl6pPr lvl="5" rtl="0">
              <a:spcBef>
                <a:spcPts val="0"/>
              </a:spcBef>
              <a:spcAft>
                <a:spcPts val="0"/>
              </a:spcAft>
              <a:buClr>
                <a:srgbClr val="0F0F4B"/>
              </a:buClr>
              <a:buSzPts val="1800"/>
              <a:buNone/>
              <a:defRPr sz="2400">
                <a:solidFill>
                  <a:srgbClr val="0F0F4B"/>
                </a:solidFill>
              </a:defRPr>
            </a:lvl6pPr>
            <a:lvl7pPr lvl="6" rtl="0">
              <a:spcBef>
                <a:spcPts val="0"/>
              </a:spcBef>
              <a:spcAft>
                <a:spcPts val="0"/>
              </a:spcAft>
              <a:buClr>
                <a:srgbClr val="0F0F4B"/>
              </a:buClr>
              <a:buSzPts val="1800"/>
              <a:buNone/>
              <a:defRPr sz="2400">
                <a:solidFill>
                  <a:srgbClr val="0F0F4B"/>
                </a:solidFill>
              </a:defRPr>
            </a:lvl7pPr>
            <a:lvl8pPr lvl="7" rtl="0">
              <a:spcBef>
                <a:spcPts val="0"/>
              </a:spcBef>
              <a:spcAft>
                <a:spcPts val="0"/>
              </a:spcAft>
              <a:buClr>
                <a:srgbClr val="0F0F4B"/>
              </a:buClr>
              <a:buSzPts val="1800"/>
              <a:buNone/>
              <a:defRPr sz="2400">
                <a:solidFill>
                  <a:srgbClr val="0F0F4B"/>
                </a:solidFill>
              </a:defRPr>
            </a:lvl8pPr>
            <a:lvl9pPr lvl="8" rtl="0">
              <a:spcBef>
                <a:spcPts val="0"/>
              </a:spcBef>
              <a:spcAft>
                <a:spcPts val="0"/>
              </a:spcAft>
              <a:buClr>
                <a:srgbClr val="0F0F4B"/>
              </a:buClr>
              <a:buSzPts val="1800"/>
              <a:buNone/>
              <a:defRPr sz="2400">
                <a:solidFill>
                  <a:srgbClr val="0F0F4B"/>
                </a:solidFill>
              </a:defRPr>
            </a:lvl9pPr>
          </a:lstStyle>
          <a:p>
            <a:endParaRPr/>
          </a:p>
        </p:txBody>
      </p:sp>
      <p:sp>
        <p:nvSpPr>
          <p:cNvPr id="69" name="Google Shape;69;p5"/>
          <p:cNvSpPr txBox="1">
            <a:spLocks noGrp="1"/>
          </p:cNvSpPr>
          <p:nvPr>
            <p:ph type="subTitle" idx="5"/>
          </p:nvPr>
        </p:nvSpPr>
        <p:spPr>
          <a:xfrm flipH="1">
            <a:off x="7200633" y="5652067"/>
            <a:ext cx="3819600" cy="39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F0F4B"/>
              </a:buClr>
              <a:buSzPts val="1200"/>
              <a:buNone/>
              <a:defRPr>
                <a:solidFill>
                  <a:srgbClr val="0F0F4B"/>
                </a:solidFill>
              </a:defRPr>
            </a:lvl1pPr>
            <a:lvl2pPr lvl="1" algn="r" rtl="0">
              <a:lnSpc>
                <a:spcPct val="100000"/>
              </a:lnSpc>
              <a:spcBef>
                <a:spcPts val="0"/>
              </a:spcBef>
              <a:spcAft>
                <a:spcPts val="0"/>
              </a:spcAft>
              <a:buClr>
                <a:srgbClr val="0F0F4B"/>
              </a:buClr>
              <a:buSzPts val="1800"/>
              <a:buNone/>
              <a:defRPr sz="2400">
                <a:solidFill>
                  <a:srgbClr val="0F0F4B"/>
                </a:solidFill>
              </a:defRPr>
            </a:lvl2pPr>
            <a:lvl3pPr lvl="2" algn="r" rtl="0">
              <a:lnSpc>
                <a:spcPct val="100000"/>
              </a:lnSpc>
              <a:spcBef>
                <a:spcPts val="0"/>
              </a:spcBef>
              <a:spcAft>
                <a:spcPts val="0"/>
              </a:spcAft>
              <a:buClr>
                <a:srgbClr val="0F0F4B"/>
              </a:buClr>
              <a:buSzPts val="1800"/>
              <a:buNone/>
              <a:defRPr sz="2400">
                <a:solidFill>
                  <a:srgbClr val="0F0F4B"/>
                </a:solidFill>
              </a:defRPr>
            </a:lvl3pPr>
            <a:lvl4pPr lvl="3" algn="r" rtl="0">
              <a:lnSpc>
                <a:spcPct val="100000"/>
              </a:lnSpc>
              <a:spcBef>
                <a:spcPts val="0"/>
              </a:spcBef>
              <a:spcAft>
                <a:spcPts val="0"/>
              </a:spcAft>
              <a:buClr>
                <a:srgbClr val="0F0F4B"/>
              </a:buClr>
              <a:buSzPts val="1800"/>
              <a:buNone/>
              <a:defRPr sz="2400">
                <a:solidFill>
                  <a:srgbClr val="0F0F4B"/>
                </a:solidFill>
              </a:defRPr>
            </a:lvl4pPr>
            <a:lvl5pPr lvl="4" algn="r" rtl="0">
              <a:lnSpc>
                <a:spcPct val="100000"/>
              </a:lnSpc>
              <a:spcBef>
                <a:spcPts val="0"/>
              </a:spcBef>
              <a:spcAft>
                <a:spcPts val="0"/>
              </a:spcAft>
              <a:buClr>
                <a:srgbClr val="0F0F4B"/>
              </a:buClr>
              <a:buSzPts val="1800"/>
              <a:buNone/>
              <a:defRPr sz="2400">
                <a:solidFill>
                  <a:srgbClr val="0F0F4B"/>
                </a:solidFill>
              </a:defRPr>
            </a:lvl5pPr>
            <a:lvl6pPr lvl="5" algn="r" rtl="0">
              <a:lnSpc>
                <a:spcPct val="100000"/>
              </a:lnSpc>
              <a:spcBef>
                <a:spcPts val="0"/>
              </a:spcBef>
              <a:spcAft>
                <a:spcPts val="0"/>
              </a:spcAft>
              <a:buClr>
                <a:srgbClr val="0F0F4B"/>
              </a:buClr>
              <a:buSzPts val="1800"/>
              <a:buNone/>
              <a:defRPr sz="2400">
                <a:solidFill>
                  <a:srgbClr val="0F0F4B"/>
                </a:solidFill>
              </a:defRPr>
            </a:lvl6pPr>
            <a:lvl7pPr lvl="6" algn="r" rtl="0">
              <a:lnSpc>
                <a:spcPct val="100000"/>
              </a:lnSpc>
              <a:spcBef>
                <a:spcPts val="0"/>
              </a:spcBef>
              <a:spcAft>
                <a:spcPts val="0"/>
              </a:spcAft>
              <a:buClr>
                <a:srgbClr val="0F0F4B"/>
              </a:buClr>
              <a:buSzPts val="1800"/>
              <a:buNone/>
              <a:defRPr sz="2400">
                <a:solidFill>
                  <a:srgbClr val="0F0F4B"/>
                </a:solidFill>
              </a:defRPr>
            </a:lvl7pPr>
            <a:lvl8pPr lvl="7" algn="r" rtl="0">
              <a:lnSpc>
                <a:spcPct val="100000"/>
              </a:lnSpc>
              <a:spcBef>
                <a:spcPts val="0"/>
              </a:spcBef>
              <a:spcAft>
                <a:spcPts val="0"/>
              </a:spcAft>
              <a:buClr>
                <a:srgbClr val="0F0F4B"/>
              </a:buClr>
              <a:buSzPts val="1800"/>
              <a:buNone/>
              <a:defRPr sz="2400">
                <a:solidFill>
                  <a:srgbClr val="0F0F4B"/>
                </a:solidFill>
              </a:defRPr>
            </a:lvl8pPr>
            <a:lvl9pPr lvl="8" algn="r" rtl="0">
              <a:lnSpc>
                <a:spcPct val="100000"/>
              </a:lnSpc>
              <a:spcBef>
                <a:spcPts val="0"/>
              </a:spcBef>
              <a:spcAft>
                <a:spcPts val="0"/>
              </a:spcAft>
              <a:buClr>
                <a:srgbClr val="0F0F4B"/>
              </a:buClr>
              <a:buSzPts val="1800"/>
              <a:buNone/>
              <a:defRPr sz="2400">
                <a:solidFill>
                  <a:srgbClr val="0F0F4B"/>
                </a:solidFill>
              </a:defRPr>
            </a:lvl9pPr>
          </a:lstStyle>
          <a:p>
            <a:endParaRPr/>
          </a:p>
        </p:txBody>
      </p:sp>
      <p:sp>
        <p:nvSpPr>
          <p:cNvPr id="70" name="Google Shape;70;p5"/>
          <p:cNvSpPr txBox="1">
            <a:spLocks noGrp="1"/>
          </p:cNvSpPr>
          <p:nvPr>
            <p:ph type="title" idx="6"/>
          </p:nvPr>
        </p:nvSpPr>
        <p:spPr>
          <a:xfrm flipH="1">
            <a:off x="7200700" y="5316500"/>
            <a:ext cx="80844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0F0F4B"/>
              </a:buClr>
              <a:buSzPts val="1800"/>
              <a:buNone/>
              <a:defRPr sz="2400">
                <a:solidFill>
                  <a:srgbClr val="0F0F4B"/>
                </a:solidFill>
              </a:defRPr>
            </a:lvl1pPr>
            <a:lvl2pPr lvl="1" rtl="0">
              <a:spcBef>
                <a:spcPts val="0"/>
              </a:spcBef>
              <a:spcAft>
                <a:spcPts val="0"/>
              </a:spcAft>
              <a:buClr>
                <a:srgbClr val="0F0F4B"/>
              </a:buClr>
              <a:buSzPts val="1800"/>
              <a:buNone/>
              <a:defRPr sz="2400">
                <a:solidFill>
                  <a:srgbClr val="0F0F4B"/>
                </a:solidFill>
              </a:defRPr>
            </a:lvl2pPr>
            <a:lvl3pPr lvl="2" rtl="0">
              <a:spcBef>
                <a:spcPts val="0"/>
              </a:spcBef>
              <a:spcAft>
                <a:spcPts val="0"/>
              </a:spcAft>
              <a:buClr>
                <a:srgbClr val="0F0F4B"/>
              </a:buClr>
              <a:buSzPts val="1800"/>
              <a:buNone/>
              <a:defRPr sz="2400">
                <a:solidFill>
                  <a:srgbClr val="0F0F4B"/>
                </a:solidFill>
              </a:defRPr>
            </a:lvl3pPr>
            <a:lvl4pPr lvl="3" rtl="0">
              <a:spcBef>
                <a:spcPts val="0"/>
              </a:spcBef>
              <a:spcAft>
                <a:spcPts val="0"/>
              </a:spcAft>
              <a:buClr>
                <a:srgbClr val="0F0F4B"/>
              </a:buClr>
              <a:buSzPts val="1800"/>
              <a:buNone/>
              <a:defRPr sz="2400">
                <a:solidFill>
                  <a:srgbClr val="0F0F4B"/>
                </a:solidFill>
              </a:defRPr>
            </a:lvl4pPr>
            <a:lvl5pPr lvl="4" rtl="0">
              <a:spcBef>
                <a:spcPts val="0"/>
              </a:spcBef>
              <a:spcAft>
                <a:spcPts val="0"/>
              </a:spcAft>
              <a:buClr>
                <a:srgbClr val="0F0F4B"/>
              </a:buClr>
              <a:buSzPts val="1800"/>
              <a:buNone/>
              <a:defRPr sz="2400">
                <a:solidFill>
                  <a:srgbClr val="0F0F4B"/>
                </a:solidFill>
              </a:defRPr>
            </a:lvl5pPr>
            <a:lvl6pPr lvl="5" rtl="0">
              <a:spcBef>
                <a:spcPts val="0"/>
              </a:spcBef>
              <a:spcAft>
                <a:spcPts val="0"/>
              </a:spcAft>
              <a:buClr>
                <a:srgbClr val="0F0F4B"/>
              </a:buClr>
              <a:buSzPts val="1800"/>
              <a:buNone/>
              <a:defRPr sz="2400">
                <a:solidFill>
                  <a:srgbClr val="0F0F4B"/>
                </a:solidFill>
              </a:defRPr>
            </a:lvl6pPr>
            <a:lvl7pPr lvl="6" rtl="0">
              <a:spcBef>
                <a:spcPts val="0"/>
              </a:spcBef>
              <a:spcAft>
                <a:spcPts val="0"/>
              </a:spcAft>
              <a:buClr>
                <a:srgbClr val="0F0F4B"/>
              </a:buClr>
              <a:buSzPts val="1800"/>
              <a:buNone/>
              <a:defRPr sz="2400">
                <a:solidFill>
                  <a:srgbClr val="0F0F4B"/>
                </a:solidFill>
              </a:defRPr>
            </a:lvl7pPr>
            <a:lvl8pPr lvl="7" rtl="0">
              <a:spcBef>
                <a:spcPts val="0"/>
              </a:spcBef>
              <a:spcAft>
                <a:spcPts val="0"/>
              </a:spcAft>
              <a:buClr>
                <a:srgbClr val="0F0F4B"/>
              </a:buClr>
              <a:buSzPts val="1800"/>
              <a:buNone/>
              <a:defRPr sz="2400">
                <a:solidFill>
                  <a:srgbClr val="0F0F4B"/>
                </a:solidFill>
              </a:defRPr>
            </a:lvl8pPr>
            <a:lvl9pPr lvl="8" rtl="0">
              <a:spcBef>
                <a:spcPts val="0"/>
              </a:spcBef>
              <a:spcAft>
                <a:spcPts val="0"/>
              </a:spcAft>
              <a:buClr>
                <a:srgbClr val="0F0F4B"/>
              </a:buClr>
              <a:buSzPts val="1800"/>
              <a:buNone/>
              <a:defRPr sz="2400">
                <a:solidFill>
                  <a:srgbClr val="0F0F4B"/>
                </a:solidFill>
              </a:defRPr>
            </a:lvl9pPr>
          </a:lstStyle>
          <a:p>
            <a:endParaRPr/>
          </a:p>
        </p:txBody>
      </p:sp>
      <p:sp>
        <p:nvSpPr>
          <p:cNvPr id="71" name="Google Shape;71;p5"/>
          <p:cNvSpPr txBox="1">
            <a:spLocks noGrp="1"/>
          </p:cNvSpPr>
          <p:nvPr>
            <p:ph type="title" idx="7"/>
          </p:nvPr>
        </p:nvSpPr>
        <p:spPr>
          <a:xfrm flipH="1">
            <a:off x="-940000" y="3635167"/>
            <a:ext cx="8084400" cy="5248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0F0F4B"/>
              </a:buClr>
              <a:buSzPts val="1800"/>
              <a:buNone/>
              <a:defRPr sz="2400">
                <a:solidFill>
                  <a:srgbClr val="0F0F4B"/>
                </a:solidFill>
              </a:defRPr>
            </a:lvl1pPr>
            <a:lvl2pPr lvl="1" algn="r" rtl="0">
              <a:spcBef>
                <a:spcPts val="0"/>
              </a:spcBef>
              <a:spcAft>
                <a:spcPts val="0"/>
              </a:spcAft>
              <a:buClr>
                <a:srgbClr val="0F0F4B"/>
              </a:buClr>
              <a:buSzPts val="1800"/>
              <a:buNone/>
              <a:defRPr sz="2400">
                <a:solidFill>
                  <a:srgbClr val="0F0F4B"/>
                </a:solidFill>
              </a:defRPr>
            </a:lvl2pPr>
            <a:lvl3pPr lvl="2" algn="r" rtl="0">
              <a:spcBef>
                <a:spcPts val="0"/>
              </a:spcBef>
              <a:spcAft>
                <a:spcPts val="0"/>
              </a:spcAft>
              <a:buClr>
                <a:srgbClr val="0F0F4B"/>
              </a:buClr>
              <a:buSzPts val="1800"/>
              <a:buNone/>
              <a:defRPr sz="2400">
                <a:solidFill>
                  <a:srgbClr val="0F0F4B"/>
                </a:solidFill>
              </a:defRPr>
            </a:lvl3pPr>
            <a:lvl4pPr lvl="3" algn="r" rtl="0">
              <a:spcBef>
                <a:spcPts val="0"/>
              </a:spcBef>
              <a:spcAft>
                <a:spcPts val="0"/>
              </a:spcAft>
              <a:buClr>
                <a:srgbClr val="0F0F4B"/>
              </a:buClr>
              <a:buSzPts val="1800"/>
              <a:buNone/>
              <a:defRPr sz="2400">
                <a:solidFill>
                  <a:srgbClr val="0F0F4B"/>
                </a:solidFill>
              </a:defRPr>
            </a:lvl4pPr>
            <a:lvl5pPr lvl="4" algn="r" rtl="0">
              <a:spcBef>
                <a:spcPts val="0"/>
              </a:spcBef>
              <a:spcAft>
                <a:spcPts val="0"/>
              </a:spcAft>
              <a:buClr>
                <a:srgbClr val="0F0F4B"/>
              </a:buClr>
              <a:buSzPts val="1800"/>
              <a:buNone/>
              <a:defRPr sz="2400">
                <a:solidFill>
                  <a:srgbClr val="0F0F4B"/>
                </a:solidFill>
              </a:defRPr>
            </a:lvl5pPr>
            <a:lvl6pPr lvl="5" algn="r" rtl="0">
              <a:spcBef>
                <a:spcPts val="0"/>
              </a:spcBef>
              <a:spcAft>
                <a:spcPts val="0"/>
              </a:spcAft>
              <a:buClr>
                <a:srgbClr val="0F0F4B"/>
              </a:buClr>
              <a:buSzPts val="1800"/>
              <a:buNone/>
              <a:defRPr sz="2400">
                <a:solidFill>
                  <a:srgbClr val="0F0F4B"/>
                </a:solidFill>
              </a:defRPr>
            </a:lvl6pPr>
            <a:lvl7pPr lvl="6" algn="r" rtl="0">
              <a:spcBef>
                <a:spcPts val="0"/>
              </a:spcBef>
              <a:spcAft>
                <a:spcPts val="0"/>
              </a:spcAft>
              <a:buClr>
                <a:srgbClr val="0F0F4B"/>
              </a:buClr>
              <a:buSzPts val="1800"/>
              <a:buNone/>
              <a:defRPr sz="2400">
                <a:solidFill>
                  <a:srgbClr val="0F0F4B"/>
                </a:solidFill>
              </a:defRPr>
            </a:lvl7pPr>
            <a:lvl8pPr lvl="7" algn="r" rtl="0">
              <a:spcBef>
                <a:spcPts val="0"/>
              </a:spcBef>
              <a:spcAft>
                <a:spcPts val="0"/>
              </a:spcAft>
              <a:buClr>
                <a:srgbClr val="0F0F4B"/>
              </a:buClr>
              <a:buSzPts val="1800"/>
              <a:buNone/>
              <a:defRPr sz="2400">
                <a:solidFill>
                  <a:srgbClr val="0F0F4B"/>
                </a:solidFill>
              </a:defRPr>
            </a:lvl8pPr>
            <a:lvl9pPr lvl="8" algn="r" rtl="0">
              <a:spcBef>
                <a:spcPts val="0"/>
              </a:spcBef>
              <a:spcAft>
                <a:spcPts val="0"/>
              </a:spcAft>
              <a:buClr>
                <a:srgbClr val="0F0F4B"/>
              </a:buClr>
              <a:buSzPts val="1800"/>
              <a:buNone/>
              <a:defRPr sz="2400">
                <a:solidFill>
                  <a:srgbClr val="0F0F4B"/>
                </a:solidFill>
              </a:defRPr>
            </a:lvl9pPr>
          </a:lstStyle>
          <a:p>
            <a:endParaRPr/>
          </a:p>
        </p:txBody>
      </p:sp>
      <p:sp>
        <p:nvSpPr>
          <p:cNvPr id="72" name="Google Shape;72;p5"/>
          <p:cNvSpPr txBox="1">
            <a:spLocks noGrp="1"/>
          </p:cNvSpPr>
          <p:nvPr>
            <p:ph type="title" idx="8"/>
          </p:nvPr>
        </p:nvSpPr>
        <p:spPr>
          <a:xfrm flipH="1">
            <a:off x="-940000" y="4475833"/>
            <a:ext cx="8084400" cy="5248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0F0F4B"/>
              </a:buClr>
              <a:buSzPts val="1800"/>
              <a:buNone/>
              <a:defRPr sz="2400">
                <a:solidFill>
                  <a:srgbClr val="0F0F4B"/>
                </a:solidFill>
              </a:defRPr>
            </a:lvl1pPr>
            <a:lvl2pPr lvl="1" algn="r" rtl="0">
              <a:spcBef>
                <a:spcPts val="0"/>
              </a:spcBef>
              <a:spcAft>
                <a:spcPts val="0"/>
              </a:spcAft>
              <a:buClr>
                <a:srgbClr val="0F0F4B"/>
              </a:buClr>
              <a:buSzPts val="1800"/>
              <a:buNone/>
              <a:defRPr sz="2400">
                <a:solidFill>
                  <a:srgbClr val="0F0F4B"/>
                </a:solidFill>
              </a:defRPr>
            </a:lvl2pPr>
            <a:lvl3pPr lvl="2" algn="r" rtl="0">
              <a:spcBef>
                <a:spcPts val="0"/>
              </a:spcBef>
              <a:spcAft>
                <a:spcPts val="0"/>
              </a:spcAft>
              <a:buClr>
                <a:srgbClr val="0F0F4B"/>
              </a:buClr>
              <a:buSzPts val="1800"/>
              <a:buNone/>
              <a:defRPr sz="2400">
                <a:solidFill>
                  <a:srgbClr val="0F0F4B"/>
                </a:solidFill>
              </a:defRPr>
            </a:lvl3pPr>
            <a:lvl4pPr lvl="3" algn="r" rtl="0">
              <a:spcBef>
                <a:spcPts val="0"/>
              </a:spcBef>
              <a:spcAft>
                <a:spcPts val="0"/>
              </a:spcAft>
              <a:buClr>
                <a:srgbClr val="0F0F4B"/>
              </a:buClr>
              <a:buSzPts val="1800"/>
              <a:buNone/>
              <a:defRPr sz="2400">
                <a:solidFill>
                  <a:srgbClr val="0F0F4B"/>
                </a:solidFill>
              </a:defRPr>
            </a:lvl4pPr>
            <a:lvl5pPr lvl="4" algn="r" rtl="0">
              <a:spcBef>
                <a:spcPts val="0"/>
              </a:spcBef>
              <a:spcAft>
                <a:spcPts val="0"/>
              </a:spcAft>
              <a:buClr>
                <a:srgbClr val="0F0F4B"/>
              </a:buClr>
              <a:buSzPts val="1800"/>
              <a:buNone/>
              <a:defRPr sz="2400">
                <a:solidFill>
                  <a:srgbClr val="0F0F4B"/>
                </a:solidFill>
              </a:defRPr>
            </a:lvl5pPr>
            <a:lvl6pPr lvl="5" algn="r" rtl="0">
              <a:spcBef>
                <a:spcPts val="0"/>
              </a:spcBef>
              <a:spcAft>
                <a:spcPts val="0"/>
              </a:spcAft>
              <a:buClr>
                <a:srgbClr val="0F0F4B"/>
              </a:buClr>
              <a:buSzPts val="1800"/>
              <a:buNone/>
              <a:defRPr sz="2400">
                <a:solidFill>
                  <a:srgbClr val="0F0F4B"/>
                </a:solidFill>
              </a:defRPr>
            </a:lvl6pPr>
            <a:lvl7pPr lvl="6" algn="r" rtl="0">
              <a:spcBef>
                <a:spcPts val="0"/>
              </a:spcBef>
              <a:spcAft>
                <a:spcPts val="0"/>
              </a:spcAft>
              <a:buClr>
                <a:srgbClr val="0F0F4B"/>
              </a:buClr>
              <a:buSzPts val="1800"/>
              <a:buNone/>
              <a:defRPr sz="2400">
                <a:solidFill>
                  <a:srgbClr val="0F0F4B"/>
                </a:solidFill>
              </a:defRPr>
            </a:lvl7pPr>
            <a:lvl8pPr lvl="7" algn="r" rtl="0">
              <a:spcBef>
                <a:spcPts val="0"/>
              </a:spcBef>
              <a:spcAft>
                <a:spcPts val="0"/>
              </a:spcAft>
              <a:buClr>
                <a:srgbClr val="0F0F4B"/>
              </a:buClr>
              <a:buSzPts val="1800"/>
              <a:buNone/>
              <a:defRPr sz="2400">
                <a:solidFill>
                  <a:srgbClr val="0F0F4B"/>
                </a:solidFill>
              </a:defRPr>
            </a:lvl8pPr>
            <a:lvl9pPr lvl="8" algn="r" rtl="0">
              <a:spcBef>
                <a:spcPts val="0"/>
              </a:spcBef>
              <a:spcAft>
                <a:spcPts val="0"/>
              </a:spcAft>
              <a:buClr>
                <a:srgbClr val="0F0F4B"/>
              </a:buClr>
              <a:buSzPts val="1800"/>
              <a:buNone/>
              <a:defRPr sz="2400">
                <a:solidFill>
                  <a:srgbClr val="0F0F4B"/>
                </a:solidFill>
              </a:defRPr>
            </a:lvl9pPr>
          </a:lstStyle>
          <a:p>
            <a:endParaRPr/>
          </a:p>
        </p:txBody>
      </p:sp>
      <p:sp>
        <p:nvSpPr>
          <p:cNvPr id="73" name="Google Shape;73;p5"/>
          <p:cNvSpPr txBox="1">
            <a:spLocks noGrp="1"/>
          </p:cNvSpPr>
          <p:nvPr>
            <p:ph type="title" idx="9"/>
          </p:nvPr>
        </p:nvSpPr>
        <p:spPr>
          <a:xfrm flipH="1">
            <a:off x="-940000" y="5316500"/>
            <a:ext cx="8084400" cy="5248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0F0F4B"/>
              </a:buClr>
              <a:buSzPts val="1800"/>
              <a:buNone/>
              <a:defRPr sz="2400">
                <a:solidFill>
                  <a:srgbClr val="0F0F4B"/>
                </a:solidFill>
              </a:defRPr>
            </a:lvl1pPr>
            <a:lvl2pPr lvl="1" algn="r" rtl="0">
              <a:spcBef>
                <a:spcPts val="0"/>
              </a:spcBef>
              <a:spcAft>
                <a:spcPts val="0"/>
              </a:spcAft>
              <a:buClr>
                <a:srgbClr val="0F0F4B"/>
              </a:buClr>
              <a:buSzPts val="1800"/>
              <a:buNone/>
              <a:defRPr sz="2400">
                <a:solidFill>
                  <a:srgbClr val="0F0F4B"/>
                </a:solidFill>
              </a:defRPr>
            </a:lvl2pPr>
            <a:lvl3pPr lvl="2" algn="r" rtl="0">
              <a:spcBef>
                <a:spcPts val="0"/>
              </a:spcBef>
              <a:spcAft>
                <a:spcPts val="0"/>
              </a:spcAft>
              <a:buClr>
                <a:srgbClr val="0F0F4B"/>
              </a:buClr>
              <a:buSzPts val="1800"/>
              <a:buNone/>
              <a:defRPr sz="2400">
                <a:solidFill>
                  <a:srgbClr val="0F0F4B"/>
                </a:solidFill>
              </a:defRPr>
            </a:lvl3pPr>
            <a:lvl4pPr lvl="3" algn="r" rtl="0">
              <a:spcBef>
                <a:spcPts val="0"/>
              </a:spcBef>
              <a:spcAft>
                <a:spcPts val="0"/>
              </a:spcAft>
              <a:buClr>
                <a:srgbClr val="0F0F4B"/>
              </a:buClr>
              <a:buSzPts val="1800"/>
              <a:buNone/>
              <a:defRPr sz="2400">
                <a:solidFill>
                  <a:srgbClr val="0F0F4B"/>
                </a:solidFill>
              </a:defRPr>
            </a:lvl4pPr>
            <a:lvl5pPr lvl="4" algn="r" rtl="0">
              <a:spcBef>
                <a:spcPts val="0"/>
              </a:spcBef>
              <a:spcAft>
                <a:spcPts val="0"/>
              </a:spcAft>
              <a:buClr>
                <a:srgbClr val="0F0F4B"/>
              </a:buClr>
              <a:buSzPts val="1800"/>
              <a:buNone/>
              <a:defRPr sz="2400">
                <a:solidFill>
                  <a:srgbClr val="0F0F4B"/>
                </a:solidFill>
              </a:defRPr>
            </a:lvl5pPr>
            <a:lvl6pPr lvl="5" algn="r" rtl="0">
              <a:spcBef>
                <a:spcPts val="0"/>
              </a:spcBef>
              <a:spcAft>
                <a:spcPts val="0"/>
              </a:spcAft>
              <a:buClr>
                <a:srgbClr val="0F0F4B"/>
              </a:buClr>
              <a:buSzPts val="1800"/>
              <a:buNone/>
              <a:defRPr sz="2400">
                <a:solidFill>
                  <a:srgbClr val="0F0F4B"/>
                </a:solidFill>
              </a:defRPr>
            </a:lvl6pPr>
            <a:lvl7pPr lvl="6" algn="r" rtl="0">
              <a:spcBef>
                <a:spcPts val="0"/>
              </a:spcBef>
              <a:spcAft>
                <a:spcPts val="0"/>
              </a:spcAft>
              <a:buClr>
                <a:srgbClr val="0F0F4B"/>
              </a:buClr>
              <a:buSzPts val="1800"/>
              <a:buNone/>
              <a:defRPr sz="2400">
                <a:solidFill>
                  <a:srgbClr val="0F0F4B"/>
                </a:solidFill>
              </a:defRPr>
            </a:lvl7pPr>
            <a:lvl8pPr lvl="7" algn="r" rtl="0">
              <a:spcBef>
                <a:spcPts val="0"/>
              </a:spcBef>
              <a:spcAft>
                <a:spcPts val="0"/>
              </a:spcAft>
              <a:buClr>
                <a:srgbClr val="0F0F4B"/>
              </a:buClr>
              <a:buSzPts val="1800"/>
              <a:buNone/>
              <a:defRPr sz="2400">
                <a:solidFill>
                  <a:srgbClr val="0F0F4B"/>
                </a:solidFill>
              </a:defRPr>
            </a:lvl8pPr>
            <a:lvl9pPr lvl="8" algn="r" rtl="0">
              <a:spcBef>
                <a:spcPts val="0"/>
              </a:spcBef>
              <a:spcAft>
                <a:spcPts val="0"/>
              </a:spcAft>
              <a:buClr>
                <a:srgbClr val="0F0F4B"/>
              </a:buClr>
              <a:buSzPts val="1800"/>
              <a:buNone/>
              <a:defRPr sz="2400">
                <a:solidFill>
                  <a:srgbClr val="0F0F4B"/>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type="titleOnly">
  <p:cSld name="TITLE_ONLY">
    <p:spTree>
      <p:nvGrpSpPr>
        <p:cNvPr id="1" name="Shape 74"/>
        <p:cNvGrpSpPr/>
        <p:nvPr/>
      </p:nvGrpSpPr>
      <p:grpSpPr>
        <a:xfrm>
          <a:off x="0" y="0"/>
          <a:ext cx="0" cy="0"/>
          <a:chOff x="0" y="0"/>
          <a:chExt cx="0" cy="0"/>
        </a:xfrm>
      </p:grpSpPr>
      <p:sp>
        <p:nvSpPr>
          <p:cNvPr id="75" name="Google Shape;75;p6"/>
          <p:cNvSpPr/>
          <p:nvPr/>
        </p:nvSpPr>
        <p:spPr>
          <a:xfrm>
            <a:off x="-71567" y="-18900"/>
            <a:ext cx="12354433" cy="6991901"/>
          </a:xfrm>
          <a:custGeom>
            <a:avLst/>
            <a:gdLst/>
            <a:ahLst/>
            <a:cxnLst/>
            <a:rect l="l" t="t" r="r" b="b"/>
            <a:pathLst>
              <a:path w="43967" h="25530" extrusionOk="0">
                <a:moveTo>
                  <a:pt x="0" y="0"/>
                </a:moveTo>
                <a:lnTo>
                  <a:pt x="43966" y="0"/>
                </a:lnTo>
                <a:lnTo>
                  <a:pt x="43966" y="25530"/>
                </a:lnTo>
                <a:lnTo>
                  <a:pt x="0" y="2553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76" name="Google Shape;76;p6"/>
          <p:cNvGrpSpPr/>
          <p:nvPr/>
        </p:nvGrpSpPr>
        <p:grpSpPr>
          <a:xfrm>
            <a:off x="-52947" y="-18896"/>
            <a:ext cx="12336100" cy="6887059"/>
            <a:chOff x="3655900" y="1642950"/>
            <a:chExt cx="1299175" cy="751250"/>
          </a:xfrm>
        </p:grpSpPr>
        <p:sp>
          <p:nvSpPr>
            <p:cNvPr id="77" name="Google Shape;77;p6"/>
            <p:cNvSpPr/>
            <p:nvPr/>
          </p:nvSpPr>
          <p:spPr>
            <a:xfrm>
              <a:off x="3655900" y="1891900"/>
              <a:ext cx="1299075" cy="436175"/>
            </a:xfrm>
            <a:custGeom>
              <a:avLst/>
              <a:gdLst/>
              <a:ahLst/>
              <a:cxnLst/>
              <a:rect l="l" t="t" r="r" b="b"/>
              <a:pathLst>
                <a:path w="51963" h="17447" extrusionOk="0">
                  <a:moveTo>
                    <a:pt x="22612" y="0"/>
                  </a:moveTo>
                  <a:cubicBezTo>
                    <a:pt x="21469" y="0"/>
                    <a:pt x="19509" y="149"/>
                    <a:pt x="17875" y="1020"/>
                  </a:cubicBezTo>
                  <a:cubicBezTo>
                    <a:pt x="17286" y="1335"/>
                    <a:pt x="16385" y="1455"/>
                    <a:pt x="15354" y="1455"/>
                  </a:cubicBezTo>
                  <a:cubicBezTo>
                    <a:pt x="12055" y="1455"/>
                    <a:pt x="7427" y="224"/>
                    <a:pt x="7427" y="224"/>
                  </a:cubicBezTo>
                  <a:cubicBezTo>
                    <a:pt x="7427" y="224"/>
                    <a:pt x="6553" y="4"/>
                    <a:pt x="5155" y="4"/>
                  </a:cubicBezTo>
                  <a:cubicBezTo>
                    <a:pt x="3815" y="4"/>
                    <a:pt x="1994" y="206"/>
                    <a:pt x="1" y="999"/>
                  </a:cubicBezTo>
                  <a:lnTo>
                    <a:pt x="1" y="16134"/>
                  </a:lnTo>
                  <a:cubicBezTo>
                    <a:pt x="2379" y="16048"/>
                    <a:pt x="7234" y="15417"/>
                    <a:pt x="11031" y="12042"/>
                  </a:cubicBezTo>
                  <a:cubicBezTo>
                    <a:pt x="14657" y="8811"/>
                    <a:pt x="17051" y="7386"/>
                    <a:pt x="19654" y="7386"/>
                  </a:cubicBezTo>
                  <a:cubicBezTo>
                    <a:pt x="20807" y="7386"/>
                    <a:pt x="22001" y="7665"/>
                    <a:pt x="23362" y="8192"/>
                  </a:cubicBezTo>
                  <a:cubicBezTo>
                    <a:pt x="24699" y="8707"/>
                    <a:pt x="25841" y="8887"/>
                    <a:pt x="26784" y="8887"/>
                  </a:cubicBezTo>
                  <a:cubicBezTo>
                    <a:pt x="28968" y="8887"/>
                    <a:pt x="30082" y="7921"/>
                    <a:pt x="30082" y="7921"/>
                  </a:cubicBezTo>
                  <a:cubicBezTo>
                    <a:pt x="30082" y="7921"/>
                    <a:pt x="31590" y="7145"/>
                    <a:pt x="33097" y="7145"/>
                  </a:cubicBezTo>
                  <a:cubicBezTo>
                    <a:pt x="34164" y="7145"/>
                    <a:pt x="35231" y="7534"/>
                    <a:pt x="35762" y="8864"/>
                  </a:cubicBezTo>
                  <a:cubicBezTo>
                    <a:pt x="37045" y="12067"/>
                    <a:pt x="40334" y="15043"/>
                    <a:pt x="40334" y="15043"/>
                  </a:cubicBezTo>
                  <a:cubicBezTo>
                    <a:pt x="40334" y="15043"/>
                    <a:pt x="42539" y="17446"/>
                    <a:pt x="46691" y="17446"/>
                  </a:cubicBezTo>
                  <a:cubicBezTo>
                    <a:pt x="47363" y="17446"/>
                    <a:pt x="48086" y="17383"/>
                    <a:pt x="48859" y="17237"/>
                  </a:cubicBezTo>
                  <a:cubicBezTo>
                    <a:pt x="49658" y="17086"/>
                    <a:pt x="50323" y="17021"/>
                    <a:pt x="50877" y="17021"/>
                  </a:cubicBezTo>
                  <a:cubicBezTo>
                    <a:pt x="51301" y="17021"/>
                    <a:pt x="51659" y="17059"/>
                    <a:pt x="51963" y="17127"/>
                  </a:cubicBezTo>
                  <a:lnTo>
                    <a:pt x="51963" y="4620"/>
                  </a:lnTo>
                  <a:cubicBezTo>
                    <a:pt x="50723" y="5154"/>
                    <a:pt x="48920" y="5759"/>
                    <a:pt x="47115" y="5759"/>
                  </a:cubicBezTo>
                  <a:cubicBezTo>
                    <a:pt x="46256" y="5759"/>
                    <a:pt x="45398" y="5622"/>
                    <a:pt x="44598" y="5276"/>
                  </a:cubicBezTo>
                  <a:cubicBezTo>
                    <a:pt x="42622" y="4416"/>
                    <a:pt x="41037" y="4209"/>
                    <a:pt x="39969" y="4209"/>
                  </a:cubicBezTo>
                  <a:cubicBezTo>
                    <a:pt x="38980" y="4209"/>
                    <a:pt x="38435" y="4386"/>
                    <a:pt x="38435" y="4386"/>
                  </a:cubicBezTo>
                  <a:cubicBezTo>
                    <a:pt x="38435" y="4386"/>
                    <a:pt x="37163" y="4903"/>
                    <a:pt x="35490" y="4903"/>
                  </a:cubicBezTo>
                  <a:cubicBezTo>
                    <a:pt x="34155" y="4903"/>
                    <a:pt x="32565" y="4574"/>
                    <a:pt x="31161" y="3394"/>
                  </a:cubicBezTo>
                  <a:cubicBezTo>
                    <a:pt x="27991" y="733"/>
                    <a:pt x="23575" y="40"/>
                    <a:pt x="23575" y="40"/>
                  </a:cubicBezTo>
                  <a:cubicBezTo>
                    <a:pt x="23575" y="40"/>
                    <a:pt x="23202" y="0"/>
                    <a:pt x="22612"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8" name="Google Shape;78;p6"/>
            <p:cNvSpPr/>
            <p:nvPr/>
          </p:nvSpPr>
          <p:spPr>
            <a:xfrm>
              <a:off x="4039825" y="1642950"/>
              <a:ext cx="915250" cy="258475"/>
            </a:xfrm>
            <a:custGeom>
              <a:avLst/>
              <a:gdLst/>
              <a:ahLst/>
              <a:cxnLst/>
              <a:rect l="l" t="t" r="r" b="b"/>
              <a:pathLst>
                <a:path w="36610" h="10339" extrusionOk="0">
                  <a:moveTo>
                    <a:pt x="0" y="1"/>
                  </a:moveTo>
                  <a:cubicBezTo>
                    <a:pt x="160" y="193"/>
                    <a:pt x="300" y="403"/>
                    <a:pt x="410" y="628"/>
                  </a:cubicBezTo>
                  <a:cubicBezTo>
                    <a:pt x="1440" y="2670"/>
                    <a:pt x="4954" y="3330"/>
                    <a:pt x="4954" y="3330"/>
                  </a:cubicBezTo>
                  <a:cubicBezTo>
                    <a:pt x="4954" y="3330"/>
                    <a:pt x="6545" y="3691"/>
                    <a:pt x="7078" y="4536"/>
                  </a:cubicBezTo>
                  <a:cubicBezTo>
                    <a:pt x="7515" y="5229"/>
                    <a:pt x="8385" y="6335"/>
                    <a:pt x="10189" y="6335"/>
                  </a:cubicBezTo>
                  <a:cubicBezTo>
                    <a:pt x="10584" y="6335"/>
                    <a:pt x="11024" y="6282"/>
                    <a:pt x="11515" y="6160"/>
                  </a:cubicBezTo>
                  <a:cubicBezTo>
                    <a:pt x="11861" y="6073"/>
                    <a:pt x="12224" y="6036"/>
                    <a:pt x="12595" y="6036"/>
                  </a:cubicBezTo>
                  <a:cubicBezTo>
                    <a:pt x="15146" y="6036"/>
                    <a:pt x="18047" y="7820"/>
                    <a:pt x="18047" y="7820"/>
                  </a:cubicBezTo>
                  <a:cubicBezTo>
                    <a:pt x="18047" y="7820"/>
                    <a:pt x="21835" y="10339"/>
                    <a:pt x="26041" y="10339"/>
                  </a:cubicBezTo>
                  <a:cubicBezTo>
                    <a:pt x="27202" y="10339"/>
                    <a:pt x="28395" y="10147"/>
                    <a:pt x="29549" y="9657"/>
                  </a:cubicBezTo>
                  <a:cubicBezTo>
                    <a:pt x="32735" y="8304"/>
                    <a:pt x="35163" y="6508"/>
                    <a:pt x="36610" y="5282"/>
                  </a:cubicBezTo>
                  <a:lnTo>
                    <a:pt x="36610" y="1"/>
                  </a:lnTo>
                  <a:lnTo>
                    <a:pt x="29340" y="1"/>
                  </a:lnTo>
                  <a:cubicBezTo>
                    <a:pt x="27597" y="526"/>
                    <a:pt x="25690" y="1321"/>
                    <a:pt x="23804" y="2531"/>
                  </a:cubicBezTo>
                  <a:cubicBezTo>
                    <a:pt x="21110" y="4255"/>
                    <a:pt x="18914" y="4743"/>
                    <a:pt x="17290" y="4743"/>
                  </a:cubicBezTo>
                  <a:cubicBezTo>
                    <a:pt x="15178" y="4743"/>
                    <a:pt x="14037" y="3917"/>
                    <a:pt x="14037" y="3917"/>
                  </a:cubicBezTo>
                  <a:cubicBezTo>
                    <a:pt x="14037" y="3917"/>
                    <a:pt x="13491" y="3321"/>
                    <a:pt x="11936" y="3321"/>
                  </a:cubicBezTo>
                  <a:cubicBezTo>
                    <a:pt x="11455" y="3321"/>
                    <a:pt x="10878" y="3378"/>
                    <a:pt x="10190" y="3527"/>
                  </a:cubicBezTo>
                  <a:cubicBezTo>
                    <a:pt x="10027" y="3562"/>
                    <a:pt x="9866" y="3579"/>
                    <a:pt x="9708" y="3579"/>
                  </a:cubicBezTo>
                  <a:cubicBezTo>
                    <a:pt x="7886" y="3579"/>
                    <a:pt x="6432" y="1385"/>
                    <a:pt x="5696" y="1"/>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 name="Google Shape;79;p6"/>
            <p:cNvSpPr/>
            <p:nvPr/>
          </p:nvSpPr>
          <p:spPr>
            <a:xfrm>
              <a:off x="3742950" y="2287000"/>
              <a:ext cx="725400" cy="107200"/>
            </a:xfrm>
            <a:custGeom>
              <a:avLst/>
              <a:gdLst/>
              <a:ahLst/>
              <a:cxnLst/>
              <a:rect l="l" t="t" r="r" b="b"/>
              <a:pathLst>
                <a:path w="29016" h="4288" extrusionOk="0">
                  <a:moveTo>
                    <a:pt x="10237" y="0"/>
                  </a:moveTo>
                  <a:cubicBezTo>
                    <a:pt x="6886" y="0"/>
                    <a:pt x="5987" y="1962"/>
                    <a:pt x="5987" y="1962"/>
                  </a:cubicBezTo>
                  <a:cubicBezTo>
                    <a:pt x="5987" y="1962"/>
                    <a:pt x="5249" y="3127"/>
                    <a:pt x="2981" y="3127"/>
                  </a:cubicBezTo>
                  <a:cubicBezTo>
                    <a:pt x="1825" y="3127"/>
                    <a:pt x="759" y="3713"/>
                    <a:pt x="0" y="4287"/>
                  </a:cubicBezTo>
                  <a:lnTo>
                    <a:pt x="29016" y="4287"/>
                  </a:lnTo>
                  <a:cubicBezTo>
                    <a:pt x="28212" y="3996"/>
                    <a:pt x="27269" y="3467"/>
                    <a:pt x="26494" y="2516"/>
                  </a:cubicBezTo>
                  <a:cubicBezTo>
                    <a:pt x="25397" y="1157"/>
                    <a:pt x="23799" y="626"/>
                    <a:pt x="22167" y="626"/>
                  </a:cubicBezTo>
                  <a:cubicBezTo>
                    <a:pt x="21223" y="626"/>
                    <a:pt x="20268" y="804"/>
                    <a:pt x="19392" y="1101"/>
                  </a:cubicBezTo>
                  <a:cubicBezTo>
                    <a:pt x="18736" y="1322"/>
                    <a:pt x="18078" y="1403"/>
                    <a:pt x="17468" y="1403"/>
                  </a:cubicBezTo>
                  <a:cubicBezTo>
                    <a:pt x="15853" y="1403"/>
                    <a:pt x="14578" y="839"/>
                    <a:pt x="14578" y="839"/>
                  </a:cubicBezTo>
                  <a:cubicBezTo>
                    <a:pt x="12805" y="228"/>
                    <a:pt x="11379" y="0"/>
                    <a:pt x="10237"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80" name="Google Shape;80;p6"/>
          <p:cNvGrpSpPr/>
          <p:nvPr/>
        </p:nvGrpSpPr>
        <p:grpSpPr>
          <a:xfrm>
            <a:off x="-44512" y="32139"/>
            <a:ext cx="12255733" cy="6833761"/>
            <a:chOff x="5820575" y="792900"/>
            <a:chExt cx="1357625" cy="786925"/>
          </a:xfrm>
        </p:grpSpPr>
        <p:sp>
          <p:nvSpPr>
            <p:cNvPr id="81" name="Google Shape;81;p6"/>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2" name="Google Shape;82;p6"/>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3" name="Google Shape;83;p6"/>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4" name="Google Shape;84;p6"/>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85" name="Google Shape;85;p6"/>
          <p:cNvGrpSpPr/>
          <p:nvPr/>
        </p:nvGrpSpPr>
        <p:grpSpPr>
          <a:xfrm>
            <a:off x="79" y="32139"/>
            <a:ext cx="12255733" cy="6833761"/>
            <a:chOff x="5820575" y="792900"/>
            <a:chExt cx="1357625" cy="786925"/>
          </a:xfrm>
        </p:grpSpPr>
        <p:sp>
          <p:nvSpPr>
            <p:cNvPr id="86" name="Google Shape;86;p6"/>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7" name="Google Shape;87;p6"/>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8" name="Google Shape;88;p6"/>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89" name="Google Shape;89;p6"/>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pic>
        <p:nvPicPr>
          <p:cNvPr id="90" name="Google Shape;90;p6"/>
          <p:cNvPicPr preferRelativeResize="0"/>
          <p:nvPr/>
        </p:nvPicPr>
        <p:blipFill>
          <a:blip r:embed="rId2"/>
          <a:stretch>
            <a:fillRect/>
          </a:stretch>
        </p:blipFill>
        <p:spPr>
          <a:xfrm>
            <a:off x="-71100" y="-171139"/>
            <a:ext cx="12335869" cy="7315309"/>
          </a:xfrm>
          <a:prstGeom prst="rect">
            <a:avLst/>
          </a:prstGeom>
          <a:noFill/>
          <a:ln>
            <a:noFill/>
          </a:ln>
        </p:spPr>
      </p:pic>
      <p:sp>
        <p:nvSpPr>
          <p:cNvPr id="91" name="Google Shape;91;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lang="en-US"/>
          </a:p>
        </p:txBody>
      </p:sp>
      <p:sp>
        <p:nvSpPr>
          <p:cNvPr id="92" name="Google Shape;92;p6"/>
          <p:cNvSpPr txBox="1">
            <a:spLocks noGrp="1"/>
          </p:cNvSpPr>
          <p:nvPr>
            <p:ph type="ctrTitle"/>
          </p:nvPr>
        </p:nvSpPr>
        <p:spPr>
          <a:xfrm>
            <a:off x="4806967" y="4089400"/>
            <a:ext cx="4521200" cy="3656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FFFFFF"/>
              </a:buClr>
              <a:buSzPts val="1200"/>
              <a:buNone/>
              <a:defRPr sz="1600">
                <a:solidFill>
                  <a:srgbClr val="FFFFFF"/>
                </a:solidFill>
              </a:defRPr>
            </a:lvl1pPr>
            <a:lvl2pPr lvl="1" algn="r" rtl="0">
              <a:spcBef>
                <a:spcPts val="0"/>
              </a:spcBef>
              <a:spcAft>
                <a:spcPts val="0"/>
              </a:spcAft>
              <a:buSzPts val="1200"/>
              <a:buNone/>
              <a:defRPr sz="1600"/>
            </a:lvl2pPr>
            <a:lvl3pPr lvl="2" algn="r" rtl="0">
              <a:spcBef>
                <a:spcPts val="0"/>
              </a:spcBef>
              <a:spcAft>
                <a:spcPts val="0"/>
              </a:spcAft>
              <a:buSzPts val="1200"/>
              <a:buNone/>
              <a:defRPr sz="1600"/>
            </a:lvl3pPr>
            <a:lvl4pPr lvl="3" algn="r" rtl="0">
              <a:spcBef>
                <a:spcPts val="0"/>
              </a:spcBef>
              <a:spcAft>
                <a:spcPts val="0"/>
              </a:spcAft>
              <a:buSzPts val="1200"/>
              <a:buNone/>
              <a:defRPr sz="1600"/>
            </a:lvl4pPr>
            <a:lvl5pPr lvl="4" algn="r" rtl="0">
              <a:spcBef>
                <a:spcPts val="0"/>
              </a:spcBef>
              <a:spcAft>
                <a:spcPts val="0"/>
              </a:spcAft>
              <a:buSzPts val="1200"/>
              <a:buNone/>
              <a:defRPr sz="1600"/>
            </a:lvl5pPr>
            <a:lvl6pPr lvl="5" algn="r" rtl="0">
              <a:spcBef>
                <a:spcPts val="0"/>
              </a:spcBef>
              <a:spcAft>
                <a:spcPts val="0"/>
              </a:spcAft>
              <a:buSzPts val="1200"/>
              <a:buNone/>
              <a:defRPr sz="1600"/>
            </a:lvl6pPr>
            <a:lvl7pPr lvl="6" algn="r" rtl="0">
              <a:spcBef>
                <a:spcPts val="0"/>
              </a:spcBef>
              <a:spcAft>
                <a:spcPts val="0"/>
              </a:spcAft>
              <a:buSzPts val="1200"/>
              <a:buNone/>
              <a:defRPr sz="1600"/>
            </a:lvl7pPr>
            <a:lvl8pPr lvl="7" algn="r" rtl="0">
              <a:spcBef>
                <a:spcPts val="0"/>
              </a:spcBef>
              <a:spcAft>
                <a:spcPts val="0"/>
              </a:spcAft>
              <a:buSzPts val="1200"/>
              <a:buNone/>
              <a:defRPr sz="1600"/>
            </a:lvl8pPr>
            <a:lvl9pPr lvl="8" algn="r" rtl="0">
              <a:spcBef>
                <a:spcPts val="0"/>
              </a:spcBef>
              <a:spcAft>
                <a:spcPts val="0"/>
              </a:spcAft>
              <a:buSzPts val="1200"/>
              <a:buNone/>
              <a:defRPr sz="1600"/>
            </a:lvl9pPr>
          </a:lstStyle>
          <a:p>
            <a:endParaRPr/>
          </a:p>
        </p:txBody>
      </p:sp>
      <p:sp>
        <p:nvSpPr>
          <p:cNvPr id="93" name="Google Shape;93;p6"/>
          <p:cNvSpPr txBox="1">
            <a:spLocks noGrp="1"/>
          </p:cNvSpPr>
          <p:nvPr>
            <p:ph type="subTitle" idx="1"/>
          </p:nvPr>
        </p:nvSpPr>
        <p:spPr>
          <a:xfrm>
            <a:off x="2584733" y="2870200"/>
            <a:ext cx="7086400" cy="1117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FFFF"/>
              </a:buClr>
              <a:buSzPts val="1800"/>
              <a:buNone/>
              <a:defRPr sz="2400">
                <a:solidFill>
                  <a:srgbClr val="FFFFFF"/>
                </a:solidFill>
              </a:defRPr>
            </a:lvl1pPr>
            <a:lvl2pPr lvl="1" algn="ctr" rtl="0">
              <a:lnSpc>
                <a:spcPct val="100000"/>
              </a:lnSpc>
              <a:spcBef>
                <a:spcPts val="0"/>
              </a:spcBef>
              <a:spcAft>
                <a:spcPts val="0"/>
              </a:spcAft>
              <a:buSzPts val="1800"/>
              <a:buNone/>
              <a:defRPr sz="2400"/>
            </a:lvl2pPr>
            <a:lvl3pPr lvl="2" algn="ctr" rtl="0">
              <a:lnSpc>
                <a:spcPct val="100000"/>
              </a:lnSpc>
              <a:spcBef>
                <a:spcPts val="0"/>
              </a:spcBef>
              <a:spcAft>
                <a:spcPts val="0"/>
              </a:spcAft>
              <a:buSzPts val="1800"/>
              <a:buNone/>
              <a:defRPr sz="2400"/>
            </a:lvl3pPr>
            <a:lvl4pPr lvl="3" algn="ctr" rtl="0">
              <a:lnSpc>
                <a:spcPct val="100000"/>
              </a:lnSpc>
              <a:spcBef>
                <a:spcPts val="0"/>
              </a:spcBef>
              <a:spcAft>
                <a:spcPts val="0"/>
              </a:spcAft>
              <a:buSzPts val="1800"/>
              <a:buNone/>
              <a:defRPr sz="2400"/>
            </a:lvl4pPr>
            <a:lvl5pPr lvl="4" algn="ctr" rtl="0">
              <a:lnSpc>
                <a:spcPct val="100000"/>
              </a:lnSpc>
              <a:spcBef>
                <a:spcPts val="0"/>
              </a:spcBef>
              <a:spcAft>
                <a:spcPts val="0"/>
              </a:spcAft>
              <a:buSzPts val="1800"/>
              <a:buNone/>
              <a:defRPr sz="2400"/>
            </a:lvl5pPr>
            <a:lvl6pPr lvl="5" algn="ctr" rtl="0">
              <a:lnSpc>
                <a:spcPct val="100000"/>
              </a:lnSpc>
              <a:spcBef>
                <a:spcPts val="0"/>
              </a:spcBef>
              <a:spcAft>
                <a:spcPts val="0"/>
              </a:spcAft>
              <a:buSzPts val="1800"/>
              <a:buNone/>
              <a:defRPr sz="2400"/>
            </a:lvl6pPr>
            <a:lvl7pPr lvl="6" algn="ctr" rtl="0">
              <a:lnSpc>
                <a:spcPct val="100000"/>
              </a:lnSpc>
              <a:spcBef>
                <a:spcPts val="0"/>
              </a:spcBef>
              <a:spcAft>
                <a:spcPts val="0"/>
              </a:spcAft>
              <a:buSzPts val="1800"/>
              <a:buNone/>
              <a:defRPr sz="2400"/>
            </a:lvl7pPr>
            <a:lvl8pPr lvl="7" algn="ctr" rtl="0">
              <a:lnSpc>
                <a:spcPct val="100000"/>
              </a:lnSpc>
              <a:spcBef>
                <a:spcPts val="0"/>
              </a:spcBef>
              <a:spcAft>
                <a:spcPts val="0"/>
              </a:spcAft>
              <a:buSzPts val="1800"/>
              <a:buNone/>
              <a:defRPr sz="2400"/>
            </a:lvl8pPr>
            <a:lvl9pPr lvl="8" algn="ctr" rtl="0">
              <a:lnSpc>
                <a:spcPct val="100000"/>
              </a:lnSpc>
              <a:spcBef>
                <a:spcPts val="0"/>
              </a:spcBef>
              <a:spcAft>
                <a:spcPts val="0"/>
              </a:spcAft>
              <a:buSzPts val="1800"/>
              <a:buNone/>
              <a:defRPr sz="2400"/>
            </a:lvl9pPr>
          </a:lstStyle>
          <a:p>
            <a:endParaRPr/>
          </a:p>
        </p:txBody>
      </p:sp>
      <p:sp>
        <p:nvSpPr>
          <p:cNvPr id="94" name="Google Shape;94;p6"/>
          <p:cNvSpPr/>
          <p:nvPr/>
        </p:nvSpPr>
        <p:spPr>
          <a:xfrm>
            <a:off x="700733" y="3458500"/>
            <a:ext cx="867" cy="833"/>
          </a:xfrm>
          <a:custGeom>
            <a:avLst/>
            <a:gdLst/>
            <a:ahLst/>
            <a:cxnLst/>
            <a:rect l="l" t="t" r="r" b="b"/>
            <a:pathLst>
              <a:path w="26" h="25" extrusionOk="0">
                <a:moveTo>
                  <a:pt x="26" y="0"/>
                </a:moveTo>
                <a:cubicBezTo>
                  <a:pt x="17" y="4"/>
                  <a:pt x="9" y="16"/>
                  <a:pt x="1" y="25"/>
                </a:cubicBezTo>
                <a:lnTo>
                  <a:pt x="26" y="0"/>
                </a:lnTo>
                <a:close/>
              </a:path>
            </a:pathLst>
          </a:custGeom>
          <a:solidFill>
            <a:srgbClr val="33303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HEADLAND 1">
  <p:cSld name="CUSTOM">
    <p:spTree>
      <p:nvGrpSpPr>
        <p:cNvPr id="1" name="Shape 95"/>
        <p:cNvGrpSpPr/>
        <p:nvPr/>
      </p:nvGrpSpPr>
      <p:grpSpPr>
        <a:xfrm>
          <a:off x="0" y="0"/>
          <a:ext cx="0" cy="0"/>
          <a:chOff x="0" y="0"/>
          <a:chExt cx="0" cy="0"/>
        </a:xfrm>
      </p:grpSpPr>
      <p:sp>
        <p:nvSpPr>
          <p:cNvPr id="96" name="Google Shape;96;p7"/>
          <p:cNvSpPr/>
          <p:nvPr/>
        </p:nvSpPr>
        <p:spPr>
          <a:xfrm>
            <a:off x="-71567" y="-18900"/>
            <a:ext cx="12354433" cy="6991901"/>
          </a:xfrm>
          <a:custGeom>
            <a:avLst/>
            <a:gdLst/>
            <a:ahLst/>
            <a:cxnLst/>
            <a:rect l="l" t="t" r="r" b="b"/>
            <a:pathLst>
              <a:path w="43967" h="25530" extrusionOk="0">
                <a:moveTo>
                  <a:pt x="0" y="0"/>
                </a:moveTo>
                <a:lnTo>
                  <a:pt x="43966" y="0"/>
                </a:lnTo>
                <a:lnTo>
                  <a:pt x="43966" y="25530"/>
                </a:lnTo>
                <a:lnTo>
                  <a:pt x="0" y="2553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97" name="Google Shape;97;p7"/>
          <p:cNvGrpSpPr/>
          <p:nvPr/>
        </p:nvGrpSpPr>
        <p:grpSpPr>
          <a:xfrm>
            <a:off x="-52947" y="-18896"/>
            <a:ext cx="12336100" cy="6887059"/>
            <a:chOff x="3655900" y="1642950"/>
            <a:chExt cx="1299175" cy="751250"/>
          </a:xfrm>
        </p:grpSpPr>
        <p:sp>
          <p:nvSpPr>
            <p:cNvPr id="98" name="Google Shape;98;p7"/>
            <p:cNvSpPr/>
            <p:nvPr/>
          </p:nvSpPr>
          <p:spPr>
            <a:xfrm>
              <a:off x="3655900" y="1891900"/>
              <a:ext cx="1299075" cy="436175"/>
            </a:xfrm>
            <a:custGeom>
              <a:avLst/>
              <a:gdLst/>
              <a:ahLst/>
              <a:cxnLst/>
              <a:rect l="l" t="t" r="r" b="b"/>
              <a:pathLst>
                <a:path w="51963" h="17447" extrusionOk="0">
                  <a:moveTo>
                    <a:pt x="22612" y="0"/>
                  </a:moveTo>
                  <a:cubicBezTo>
                    <a:pt x="21469" y="0"/>
                    <a:pt x="19509" y="149"/>
                    <a:pt x="17875" y="1020"/>
                  </a:cubicBezTo>
                  <a:cubicBezTo>
                    <a:pt x="17286" y="1335"/>
                    <a:pt x="16385" y="1455"/>
                    <a:pt x="15354" y="1455"/>
                  </a:cubicBezTo>
                  <a:cubicBezTo>
                    <a:pt x="12055" y="1455"/>
                    <a:pt x="7427" y="224"/>
                    <a:pt x="7427" y="224"/>
                  </a:cubicBezTo>
                  <a:cubicBezTo>
                    <a:pt x="7427" y="224"/>
                    <a:pt x="6553" y="4"/>
                    <a:pt x="5155" y="4"/>
                  </a:cubicBezTo>
                  <a:cubicBezTo>
                    <a:pt x="3815" y="4"/>
                    <a:pt x="1994" y="206"/>
                    <a:pt x="1" y="999"/>
                  </a:cubicBezTo>
                  <a:lnTo>
                    <a:pt x="1" y="16134"/>
                  </a:lnTo>
                  <a:cubicBezTo>
                    <a:pt x="2379" y="16048"/>
                    <a:pt x="7234" y="15417"/>
                    <a:pt x="11031" y="12042"/>
                  </a:cubicBezTo>
                  <a:cubicBezTo>
                    <a:pt x="14657" y="8811"/>
                    <a:pt x="17051" y="7386"/>
                    <a:pt x="19654" y="7386"/>
                  </a:cubicBezTo>
                  <a:cubicBezTo>
                    <a:pt x="20807" y="7386"/>
                    <a:pt x="22001" y="7665"/>
                    <a:pt x="23362" y="8192"/>
                  </a:cubicBezTo>
                  <a:cubicBezTo>
                    <a:pt x="24699" y="8707"/>
                    <a:pt x="25841" y="8887"/>
                    <a:pt x="26784" y="8887"/>
                  </a:cubicBezTo>
                  <a:cubicBezTo>
                    <a:pt x="28968" y="8887"/>
                    <a:pt x="30082" y="7921"/>
                    <a:pt x="30082" y="7921"/>
                  </a:cubicBezTo>
                  <a:cubicBezTo>
                    <a:pt x="30082" y="7921"/>
                    <a:pt x="31590" y="7145"/>
                    <a:pt x="33097" y="7145"/>
                  </a:cubicBezTo>
                  <a:cubicBezTo>
                    <a:pt x="34164" y="7145"/>
                    <a:pt x="35231" y="7534"/>
                    <a:pt x="35762" y="8864"/>
                  </a:cubicBezTo>
                  <a:cubicBezTo>
                    <a:pt x="37045" y="12067"/>
                    <a:pt x="40334" y="15043"/>
                    <a:pt x="40334" y="15043"/>
                  </a:cubicBezTo>
                  <a:cubicBezTo>
                    <a:pt x="40334" y="15043"/>
                    <a:pt x="42539" y="17446"/>
                    <a:pt x="46691" y="17446"/>
                  </a:cubicBezTo>
                  <a:cubicBezTo>
                    <a:pt x="47363" y="17446"/>
                    <a:pt x="48086" y="17383"/>
                    <a:pt x="48859" y="17237"/>
                  </a:cubicBezTo>
                  <a:cubicBezTo>
                    <a:pt x="49658" y="17086"/>
                    <a:pt x="50323" y="17021"/>
                    <a:pt x="50877" y="17021"/>
                  </a:cubicBezTo>
                  <a:cubicBezTo>
                    <a:pt x="51301" y="17021"/>
                    <a:pt x="51659" y="17059"/>
                    <a:pt x="51963" y="17127"/>
                  </a:cubicBezTo>
                  <a:lnTo>
                    <a:pt x="51963" y="4620"/>
                  </a:lnTo>
                  <a:cubicBezTo>
                    <a:pt x="50723" y="5154"/>
                    <a:pt x="48920" y="5759"/>
                    <a:pt x="47115" y="5759"/>
                  </a:cubicBezTo>
                  <a:cubicBezTo>
                    <a:pt x="46256" y="5759"/>
                    <a:pt x="45398" y="5622"/>
                    <a:pt x="44598" y="5276"/>
                  </a:cubicBezTo>
                  <a:cubicBezTo>
                    <a:pt x="42622" y="4416"/>
                    <a:pt x="41037" y="4209"/>
                    <a:pt x="39969" y="4209"/>
                  </a:cubicBezTo>
                  <a:cubicBezTo>
                    <a:pt x="38980" y="4209"/>
                    <a:pt x="38435" y="4386"/>
                    <a:pt x="38435" y="4386"/>
                  </a:cubicBezTo>
                  <a:cubicBezTo>
                    <a:pt x="38435" y="4386"/>
                    <a:pt x="37163" y="4903"/>
                    <a:pt x="35490" y="4903"/>
                  </a:cubicBezTo>
                  <a:cubicBezTo>
                    <a:pt x="34155" y="4903"/>
                    <a:pt x="32565" y="4574"/>
                    <a:pt x="31161" y="3394"/>
                  </a:cubicBezTo>
                  <a:cubicBezTo>
                    <a:pt x="27991" y="733"/>
                    <a:pt x="23575" y="40"/>
                    <a:pt x="23575" y="40"/>
                  </a:cubicBezTo>
                  <a:cubicBezTo>
                    <a:pt x="23575" y="40"/>
                    <a:pt x="23202" y="0"/>
                    <a:pt x="22612"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9" name="Google Shape;99;p7"/>
            <p:cNvSpPr/>
            <p:nvPr/>
          </p:nvSpPr>
          <p:spPr>
            <a:xfrm>
              <a:off x="4039825" y="1642950"/>
              <a:ext cx="915250" cy="258475"/>
            </a:xfrm>
            <a:custGeom>
              <a:avLst/>
              <a:gdLst/>
              <a:ahLst/>
              <a:cxnLst/>
              <a:rect l="l" t="t" r="r" b="b"/>
              <a:pathLst>
                <a:path w="36610" h="10339" extrusionOk="0">
                  <a:moveTo>
                    <a:pt x="0" y="1"/>
                  </a:moveTo>
                  <a:cubicBezTo>
                    <a:pt x="160" y="193"/>
                    <a:pt x="300" y="403"/>
                    <a:pt x="410" y="628"/>
                  </a:cubicBezTo>
                  <a:cubicBezTo>
                    <a:pt x="1440" y="2670"/>
                    <a:pt x="4954" y="3330"/>
                    <a:pt x="4954" y="3330"/>
                  </a:cubicBezTo>
                  <a:cubicBezTo>
                    <a:pt x="4954" y="3330"/>
                    <a:pt x="6545" y="3691"/>
                    <a:pt x="7078" y="4536"/>
                  </a:cubicBezTo>
                  <a:cubicBezTo>
                    <a:pt x="7515" y="5229"/>
                    <a:pt x="8385" y="6335"/>
                    <a:pt x="10189" y="6335"/>
                  </a:cubicBezTo>
                  <a:cubicBezTo>
                    <a:pt x="10584" y="6335"/>
                    <a:pt x="11024" y="6282"/>
                    <a:pt x="11515" y="6160"/>
                  </a:cubicBezTo>
                  <a:cubicBezTo>
                    <a:pt x="11861" y="6073"/>
                    <a:pt x="12224" y="6036"/>
                    <a:pt x="12595" y="6036"/>
                  </a:cubicBezTo>
                  <a:cubicBezTo>
                    <a:pt x="15146" y="6036"/>
                    <a:pt x="18047" y="7820"/>
                    <a:pt x="18047" y="7820"/>
                  </a:cubicBezTo>
                  <a:cubicBezTo>
                    <a:pt x="18047" y="7820"/>
                    <a:pt x="21835" y="10339"/>
                    <a:pt x="26041" y="10339"/>
                  </a:cubicBezTo>
                  <a:cubicBezTo>
                    <a:pt x="27202" y="10339"/>
                    <a:pt x="28395" y="10147"/>
                    <a:pt x="29549" y="9657"/>
                  </a:cubicBezTo>
                  <a:cubicBezTo>
                    <a:pt x="32735" y="8304"/>
                    <a:pt x="35163" y="6508"/>
                    <a:pt x="36610" y="5282"/>
                  </a:cubicBezTo>
                  <a:lnTo>
                    <a:pt x="36610" y="1"/>
                  </a:lnTo>
                  <a:lnTo>
                    <a:pt x="29340" y="1"/>
                  </a:lnTo>
                  <a:cubicBezTo>
                    <a:pt x="27597" y="526"/>
                    <a:pt x="25690" y="1321"/>
                    <a:pt x="23804" y="2531"/>
                  </a:cubicBezTo>
                  <a:cubicBezTo>
                    <a:pt x="21110" y="4255"/>
                    <a:pt x="18914" y="4743"/>
                    <a:pt x="17290" y="4743"/>
                  </a:cubicBezTo>
                  <a:cubicBezTo>
                    <a:pt x="15178" y="4743"/>
                    <a:pt x="14037" y="3917"/>
                    <a:pt x="14037" y="3917"/>
                  </a:cubicBezTo>
                  <a:cubicBezTo>
                    <a:pt x="14037" y="3917"/>
                    <a:pt x="13491" y="3321"/>
                    <a:pt x="11936" y="3321"/>
                  </a:cubicBezTo>
                  <a:cubicBezTo>
                    <a:pt x="11455" y="3321"/>
                    <a:pt x="10878" y="3378"/>
                    <a:pt x="10190" y="3527"/>
                  </a:cubicBezTo>
                  <a:cubicBezTo>
                    <a:pt x="10027" y="3562"/>
                    <a:pt x="9866" y="3579"/>
                    <a:pt x="9708" y="3579"/>
                  </a:cubicBezTo>
                  <a:cubicBezTo>
                    <a:pt x="7886" y="3579"/>
                    <a:pt x="6432" y="1385"/>
                    <a:pt x="5696" y="1"/>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0" name="Google Shape;100;p7"/>
            <p:cNvSpPr/>
            <p:nvPr/>
          </p:nvSpPr>
          <p:spPr>
            <a:xfrm>
              <a:off x="3742950" y="2287000"/>
              <a:ext cx="725400" cy="107200"/>
            </a:xfrm>
            <a:custGeom>
              <a:avLst/>
              <a:gdLst/>
              <a:ahLst/>
              <a:cxnLst/>
              <a:rect l="l" t="t" r="r" b="b"/>
              <a:pathLst>
                <a:path w="29016" h="4288" extrusionOk="0">
                  <a:moveTo>
                    <a:pt x="10237" y="0"/>
                  </a:moveTo>
                  <a:cubicBezTo>
                    <a:pt x="6886" y="0"/>
                    <a:pt x="5987" y="1962"/>
                    <a:pt x="5987" y="1962"/>
                  </a:cubicBezTo>
                  <a:cubicBezTo>
                    <a:pt x="5987" y="1962"/>
                    <a:pt x="5249" y="3127"/>
                    <a:pt x="2981" y="3127"/>
                  </a:cubicBezTo>
                  <a:cubicBezTo>
                    <a:pt x="1825" y="3127"/>
                    <a:pt x="759" y="3713"/>
                    <a:pt x="0" y="4287"/>
                  </a:cubicBezTo>
                  <a:lnTo>
                    <a:pt x="29016" y="4287"/>
                  </a:lnTo>
                  <a:cubicBezTo>
                    <a:pt x="28212" y="3996"/>
                    <a:pt x="27269" y="3467"/>
                    <a:pt x="26494" y="2516"/>
                  </a:cubicBezTo>
                  <a:cubicBezTo>
                    <a:pt x="25397" y="1157"/>
                    <a:pt x="23799" y="626"/>
                    <a:pt x="22167" y="626"/>
                  </a:cubicBezTo>
                  <a:cubicBezTo>
                    <a:pt x="21223" y="626"/>
                    <a:pt x="20268" y="804"/>
                    <a:pt x="19392" y="1101"/>
                  </a:cubicBezTo>
                  <a:cubicBezTo>
                    <a:pt x="18736" y="1322"/>
                    <a:pt x="18078" y="1403"/>
                    <a:pt x="17468" y="1403"/>
                  </a:cubicBezTo>
                  <a:cubicBezTo>
                    <a:pt x="15853" y="1403"/>
                    <a:pt x="14578" y="839"/>
                    <a:pt x="14578" y="839"/>
                  </a:cubicBezTo>
                  <a:cubicBezTo>
                    <a:pt x="12805" y="228"/>
                    <a:pt x="11379" y="0"/>
                    <a:pt x="10237"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01" name="Google Shape;101;p7"/>
          <p:cNvGrpSpPr/>
          <p:nvPr/>
        </p:nvGrpSpPr>
        <p:grpSpPr>
          <a:xfrm>
            <a:off x="-44512" y="32139"/>
            <a:ext cx="12255733" cy="6833761"/>
            <a:chOff x="5820575" y="792900"/>
            <a:chExt cx="1357625" cy="786925"/>
          </a:xfrm>
        </p:grpSpPr>
        <p:sp>
          <p:nvSpPr>
            <p:cNvPr id="102" name="Google Shape;102;p7"/>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 name="Google Shape;103;p7"/>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 name="Google Shape;104;p7"/>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5" name="Google Shape;105;p7"/>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06" name="Google Shape;106;p7"/>
          <p:cNvGrpSpPr/>
          <p:nvPr/>
        </p:nvGrpSpPr>
        <p:grpSpPr>
          <a:xfrm>
            <a:off x="79" y="32139"/>
            <a:ext cx="12255733" cy="6833761"/>
            <a:chOff x="5820575" y="792900"/>
            <a:chExt cx="1357625" cy="786925"/>
          </a:xfrm>
        </p:grpSpPr>
        <p:sp>
          <p:nvSpPr>
            <p:cNvPr id="107" name="Google Shape;107;p7"/>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8" name="Google Shape;108;p7"/>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9" name="Google Shape;109;p7"/>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 name="Google Shape;110;p7"/>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11" name="Google Shape;11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lang="en-US"/>
          </a:p>
        </p:txBody>
      </p:sp>
      <p:sp>
        <p:nvSpPr>
          <p:cNvPr id="112" name="Google Shape;112;p7"/>
          <p:cNvSpPr txBox="1">
            <a:spLocks noGrp="1"/>
          </p:cNvSpPr>
          <p:nvPr>
            <p:ph type="title"/>
          </p:nvPr>
        </p:nvSpPr>
        <p:spPr>
          <a:xfrm>
            <a:off x="-2235200" y="2942100"/>
            <a:ext cx="10668000" cy="52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3200">
                <a:solidFill>
                  <a:srgbClr val="FFFFFF"/>
                </a:solidFill>
              </a:defRPr>
            </a:lvl1pPr>
            <a:lvl2pPr lvl="1" algn="ctr" rtl="0">
              <a:spcBef>
                <a:spcPts val="0"/>
              </a:spcBef>
              <a:spcAft>
                <a:spcPts val="0"/>
              </a:spcAft>
              <a:buClr>
                <a:srgbClr val="FFFFFF"/>
              </a:buClr>
              <a:buSzPts val="2800"/>
              <a:buNone/>
              <a:defRPr>
                <a:solidFill>
                  <a:srgbClr val="FFFFFF"/>
                </a:solidFill>
              </a:defRPr>
            </a:lvl2pPr>
            <a:lvl3pPr lvl="2" algn="ctr" rtl="0">
              <a:spcBef>
                <a:spcPts val="0"/>
              </a:spcBef>
              <a:spcAft>
                <a:spcPts val="0"/>
              </a:spcAft>
              <a:buClr>
                <a:srgbClr val="FFFFFF"/>
              </a:buClr>
              <a:buSzPts val="2800"/>
              <a:buNone/>
              <a:defRPr>
                <a:solidFill>
                  <a:srgbClr val="FFFFFF"/>
                </a:solidFill>
              </a:defRPr>
            </a:lvl3pPr>
            <a:lvl4pPr lvl="3" algn="ctr" rtl="0">
              <a:spcBef>
                <a:spcPts val="0"/>
              </a:spcBef>
              <a:spcAft>
                <a:spcPts val="0"/>
              </a:spcAft>
              <a:buClr>
                <a:srgbClr val="FFFFFF"/>
              </a:buClr>
              <a:buSzPts val="2800"/>
              <a:buNone/>
              <a:defRPr>
                <a:solidFill>
                  <a:srgbClr val="FFFFFF"/>
                </a:solidFill>
              </a:defRPr>
            </a:lvl4pPr>
            <a:lvl5pPr lvl="4" algn="ctr" rtl="0">
              <a:spcBef>
                <a:spcPts val="0"/>
              </a:spcBef>
              <a:spcAft>
                <a:spcPts val="0"/>
              </a:spcAft>
              <a:buClr>
                <a:srgbClr val="FFFFFF"/>
              </a:buClr>
              <a:buSzPts val="2800"/>
              <a:buNone/>
              <a:defRPr>
                <a:solidFill>
                  <a:srgbClr val="FFFFFF"/>
                </a:solidFill>
              </a:defRPr>
            </a:lvl5pPr>
            <a:lvl6pPr lvl="5" algn="ctr" rtl="0">
              <a:spcBef>
                <a:spcPts val="0"/>
              </a:spcBef>
              <a:spcAft>
                <a:spcPts val="0"/>
              </a:spcAft>
              <a:buClr>
                <a:srgbClr val="FFFFFF"/>
              </a:buClr>
              <a:buSzPts val="2800"/>
              <a:buNone/>
              <a:defRPr>
                <a:solidFill>
                  <a:srgbClr val="FFFFFF"/>
                </a:solidFill>
              </a:defRPr>
            </a:lvl6pPr>
            <a:lvl7pPr lvl="6" algn="ctr" rtl="0">
              <a:spcBef>
                <a:spcPts val="0"/>
              </a:spcBef>
              <a:spcAft>
                <a:spcPts val="0"/>
              </a:spcAft>
              <a:buClr>
                <a:srgbClr val="FFFFFF"/>
              </a:buClr>
              <a:buSzPts val="2800"/>
              <a:buNone/>
              <a:defRPr>
                <a:solidFill>
                  <a:srgbClr val="FFFFFF"/>
                </a:solidFill>
              </a:defRPr>
            </a:lvl7pPr>
            <a:lvl8pPr lvl="7" algn="ctr" rtl="0">
              <a:spcBef>
                <a:spcPts val="0"/>
              </a:spcBef>
              <a:spcAft>
                <a:spcPts val="0"/>
              </a:spcAft>
              <a:buClr>
                <a:srgbClr val="FFFFFF"/>
              </a:buClr>
              <a:buSzPts val="2800"/>
              <a:buNone/>
              <a:defRPr>
                <a:solidFill>
                  <a:srgbClr val="FFFFFF"/>
                </a:solidFill>
              </a:defRPr>
            </a:lvl8pPr>
            <a:lvl9pPr lvl="8" algn="ctr" rtl="0">
              <a:spcBef>
                <a:spcPts val="0"/>
              </a:spcBef>
              <a:spcAft>
                <a:spcPts val="0"/>
              </a:spcAft>
              <a:buClr>
                <a:srgbClr val="FFFFFF"/>
              </a:buClr>
              <a:buSzPts val="2800"/>
              <a:buNone/>
              <a:defRPr>
                <a:solidFill>
                  <a:srgbClr val="FFFFFF"/>
                </a:solidFill>
              </a:defRPr>
            </a:lvl9pPr>
          </a:lstStyle>
          <a:p>
            <a:endParaRPr/>
          </a:p>
        </p:txBody>
      </p:sp>
      <p:sp>
        <p:nvSpPr>
          <p:cNvPr id="113" name="Google Shape;113;p7"/>
          <p:cNvSpPr txBox="1">
            <a:spLocks noGrp="1"/>
          </p:cNvSpPr>
          <p:nvPr>
            <p:ph type="subTitle" idx="1"/>
          </p:nvPr>
        </p:nvSpPr>
        <p:spPr>
          <a:xfrm>
            <a:off x="1270000" y="4964567"/>
            <a:ext cx="3657600" cy="67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200"/>
              <a:buNone/>
              <a:defRPr>
                <a:solidFill>
                  <a:srgbClr val="FFFFFF"/>
                </a:solidFill>
              </a:defRPr>
            </a:lvl1pPr>
            <a:lvl2pPr lvl="1" algn="ctr" rtl="0">
              <a:lnSpc>
                <a:spcPct val="100000"/>
              </a:lnSpc>
              <a:spcBef>
                <a:spcPts val="0"/>
              </a:spcBef>
              <a:spcAft>
                <a:spcPts val="0"/>
              </a:spcAft>
              <a:buClr>
                <a:srgbClr val="FFFFFF"/>
              </a:buClr>
              <a:buSzPts val="1800"/>
              <a:buNone/>
              <a:defRPr sz="2400">
                <a:solidFill>
                  <a:srgbClr val="FFFFFF"/>
                </a:solidFill>
              </a:defRPr>
            </a:lvl2pPr>
            <a:lvl3pPr lvl="2" algn="ctr" rtl="0">
              <a:lnSpc>
                <a:spcPct val="100000"/>
              </a:lnSpc>
              <a:spcBef>
                <a:spcPts val="0"/>
              </a:spcBef>
              <a:spcAft>
                <a:spcPts val="0"/>
              </a:spcAft>
              <a:buClr>
                <a:srgbClr val="FFFFFF"/>
              </a:buClr>
              <a:buSzPts val="1800"/>
              <a:buNone/>
              <a:defRPr sz="2400">
                <a:solidFill>
                  <a:srgbClr val="FFFFFF"/>
                </a:solidFill>
              </a:defRPr>
            </a:lvl3pPr>
            <a:lvl4pPr lvl="3" algn="ctr" rtl="0">
              <a:lnSpc>
                <a:spcPct val="100000"/>
              </a:lnSpc>
              <a:spcBef>
                <a:spcPts val="0"/>
              </a:spcBef>
              <a:spcAft>
                <a:spcPts val="0"/>
              </a:spcAft>
              <a:buClr>
                <a:srgbClr val="FFFFFF"/>
              </a:buClr>
              <a:buSzPts val="1800"/>
              <a:buNone/>
              <a:defRPr sz="2400">
                <a:solidFill>
                  <a:srgbClr val="FFFFFF"/>
                </a:solidFill>
              </a:defRPr>
            </a:lvl4pPr>
            <a:lvl5pPr lvl="4" algn="ctr" rtl="0">
              <a:lnSpc>
                <a:spcPct val="100000"/>
              </a:lnSpc>
              <a:spcBef>
                <a:spcPts val="0"/>
              </a:spcBef>
              <a:spcAft>
                <a:spcPts val="0"/>
              </a:spcAft>
              <a:buClr>
                <a:srgbClr val="FFFFFF"/>
              </a:buClr>
              <a:buSzPts val="1800"/>
              <a:buNone/>
              <a:defRPr sz="2400">
                <a:solidFill>
                  <a:srgbClr val="FFFFFF"/>
                </a:solidFill>
              </a:defRPr>
            </a:lvl5pPr>
            <a:lvl6pPr lvl="5" algn="ctr" rtl="0">
              <a:lnSpc>
                <a:spcPct val="100000"/>
              </a:lnSpc>
              <a:spcBef>
                <a:spcPts val="0"/>
              </a:spcBef>
              <a:spcAft>
                <a:spcPts val="0"/>
              </a:spcAft>
              <a:buClr>
                <a:srgbClr val="FFFFFF"/>
              </a:buClr>
              <a:buSzPts val="1800"/>
              <a:buNone/>
              <a:defRPr sz="2400">
                <a:solidFill>
                  <a:srgbClr val="FFFFFF"/>
                </a:solidFill>
              </a:defRPr>
            </a:lvl6pPr>
            <a:lvl7pPr lvl="6" algn="ctr" rtl="0">
              <a:lnSpc>
                <a:spcPct val="100000"/>
              </a:lnSpc>
              <a:spcBef>
                <a:spcPts val="0"/>
              </a:spcBef>
              <a:spcAft>
                <a:spcPts val="0"/>
              </a:spcAft>
              <a:buClr>
                <a:srgbClr val="FFFFFF"/>
              </a:buClr>
              <a:buSzPts val="1800"/>
              <a:buNone/>
              <a:defRPr sz="2400">
                <a:solidFill>
                  <a:srgbClr val="FFFFFF"/>
                </a:solidFill>
              </a:defRPr>
            </a:lvl7pPr>
            <a:lvl8pPr lvl="7" algn="ctr" rtl="0">
              <a:lnSpc>
                <a:spcPct val="100000"/>
              </a:lnSpc>
              <a:spcBef>
                <a:spcPts val="0"/>
              </a:spcBef>
              <a:spcAft>
                <a:spcPts val="0"/>
              </a:spcAft>
              <a:buClr>
                <a:srgbClr val="FFFFFF"/>
              </a:buClr>
              <a:buSzPts val="1800"/>
              <a:buNone/>
              <a:defRPr sz="2400">
                <a:solidFill>
                  <a:srgbClr val="FFFFFF"/>
                </a:solidFill>
              </a:defRPr>
            </a:lvl8pPr>
            <a:lvl9pPr lvl="8" algn="ctr" rtl="0">
              <a:lnSpc>
                <a:spcPct val="100000"/>
              </a:lnSpc>
              <a:spcBef>
                <a:spcPts val="0"/>
              </a:spcBef>
              <a:spcAft>
                <a:spcPts val="0"/>
              </a:spcAft>
              <a:buClr>
                <a:srgbClr val="FFFFFF"/>
              </a:buClr>
              <a:buSzPts val="1800"/>
              <a:buNone/>
              <a:defRPr sz="2400">
                <a:solidFill>
                  <a:srgbClr val="FFFFFF"/>
                </a:solidFill>
              </a:defRPr>
            </a:lvl9pPr>
          </a:lstStyle>
          <a:p>
            <a:endParaRPr/>
          </a:p>
        </p:txBody>
      </p:sp>
      <p:cxnSp>
        <p:nvCxnSpPr>
          <p:cNvPr id="114" name="Google Shape;114;p7"/>
          <p:cNvCxnSpPr/>
          <p:nvPr/>
        </p:nvCxnSpPr>
        <p:spPr>
          <a:xfrm>
            <a:off x="3098800" y="-88900"/>
            <a:ext cx="0" cy="2895600"/>
          </a:xfrm>
          <a:prstGeom prst="straightConnector1">
            <a:avLst/>
          </a:prstGeom>
          <a:noFill/>
          <a:ln w="28575" cap="flat" cmpd="sng">
            <a:solidFill>
              <a:srgbClr val="FFFFFF"/>
            </a:solidFill>
            <a:prstDash val="solid"/>
            <a:round/>
            <a:headEnd type="none" w="med" len="med"/>
            <a:tailEnd type="none" w="med" len="med"/>
          </a:ln>
        </p:spPr>
      </p:cxnSp>
      <p:cxnSp>
        <p:nvCxnSpPr>
          <p:cNvPr id="115" name="Google Shape;115;p7"/>
          <p:cNvCxnSpPr/>
          <p:nvPr/>
        </p:nvCxnSpPr>
        <p:spPr>
          <a:xfrm>
            <a:off x="2714600" y="2806700"/>
            <a:ext cx="768400" cy="0"/>
          </a:xfrm>
          <a:prstGeom prst="straightConnector1">
            <a:avLst/>
          </a:prstGeom>
          <a:noFill/>
          <a:ln w="28575" cap="flat" cmpd="sng">
            <a:solidFill>
              <a:srgbClr val="FFFFFF"/>
            </a:solidFill>
            <a:prstDash val="solid"/>
            <a:round/>
            <a:headEnd type="none" w="med" len="med"/>
            <a:tailEnd type="none" w="med" len="med"/>
          </a:ln>
        </p:spPr>
      </p:cxnSp>
      <p:sp>
        <p:nvSpPr>
          <p:cNvPr id="116" name="Google Shape;116;p7"/>
          <p:cNvSpPr txBox="1">
            <a:spLocks noGrp="1"/>
          </p:cNvSpPr>
          <p:nvPr>
            <p:ph type="title" idx="2"/>
          </p:nvPr>
        </p:nvSpPr>
        <p:spPr>
          <a:xfrm>
            <a:off x="217500" y="3708333"/>
            <a:ext cx="5762400" cy="101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3200">
                <a:solidFill>
                  <a:srgbClr val="FFFFFF"/>
                </a:solidFill>
              </a:defRPr>
            </a:lvl1pPr>
            <a:lvl2pPr lvl="1" algn="ctr" rtl="0">
              <a:spcBef>
                <a:spcPts val="0"/>
              </a:spcBef>
              <a:spcAft>
                <a:spcPts val="0"/>
              </a:spcAft>
              <a:buClr>
                <a:srgbClr val="FFFFFF"/>
              </a:buClr>
              <a:buSzPts val="2400"/>
              <a:buNone/>
              <a:defRPr sz="3200">
                <a:solidFill>
                  <a:srgbClr val="FFFFFF"/>
                </a:solidFill>
              </a:defRPr>
            </a:lvl2pPr>
            <a:lvl3pPr lvl="2" algn="ctr" rtl="0">
              <a:spcBef>
                <a:spcPts val="0"/>
              </a:spcBef>
              <a:spcAft>
                <a:spcPts val="0"/>
              </a:spcAft>
              <a:buClr>
                <a:srgbClr val="FFFFFF"/>
              </a:buClr>
              <a:buSzPts val="2400"/>
              <a:buNone/>
              <a:defRPr sz="3200">
                <a:solidFill>
                  <a:srgbClr val="FFFFFF"/>
                </a:solidFill>
              </a:defRPr>
            </a:lvl3pPr>
            <a:lvl4pPr lvl="3" algn="ctr" rtl="0">
              <a:spcBef>
                <a:spcPts val="0"/>
              </a:spcBef>
              <a:spcAft>
                <a:spcPts val="0"/>
              </a:spcAft>
              <a:buClr>
                <a:srgbClr val="FFFFFF"/>
              </a:buClr>
              <a:buSzPts val="2400"/>
              <a:buNone/>
              <a:defRPr sz="3200">
                <a:solidFill>
                  <a:srgbClr val="FFFFFF"/>
                </a:solidFill>
              </a:defRPr>
            </a:lvl4pPr>
            <a:lvl5pPr lvl="4" algn="ctr" rtl="0">
              <a:spcBef>
                <a:spcPts val="0"/>
              </a:spcBef>
              <a:spcAft>
                <a:spcPts val="0"/>
              </a:spcAft>
              <a:buClr>
                <a:srgbClr val="FFFFFF"/>
              </a:buClr>
              <a:buSzPts val="2400"/>
              <a:buNone/>
              <a:defRPr sz="3200">
                <a:solidFill>
                  <a:srgbClr val="FFFFFF"/>
                </a:solidFill>
              </a:defRPr>
            </a:lvl5pPr>
            <a:lvl6pPr lvl="5" algn="ctr" rtl="0">
              <a:spcBef>
                <a:spcPts val="0"/>
              </a:spcBef>
              <a:spcAft>
                <a:spcPts val="0"/>
              </a:spcAft>
              <a:buClr>
                <a:srgbClr val="FFFFFF"/>
              </a:buClr>
              <a:buSzPts val="2400"/>
              <a:buNone/>
              <a:defRPr sz="3200">
                <a:solidFill>
                  <a:srgbClr val="FFFFFF"/>
                </a:solidFill>
              </a:defRPr>
            </a:lvl6pPr>
            <a:lvl7pPr lvl="6" algn="ctr" rtl="0">
              <a:spcBef>
                <a:spcPts val="0"/>
              </a:spcBef>
              <a:spcAft>
                <a:spcPts val="0"/>
              </a:spcAft>
              <a:buClr>
                <a:srgbClr val="FFFFFF"/>
              </a:buClr>
              <a:buSzPts val="2400"/>
              <a:buNone/>
              <a:defRPr sz="3200">
                <a:solidFill>
                  <a:srgbClr val="FFFFFF"/>
                </a:solidFill>
              </a:defRPr>
            </a:lvl7pPr>
            <a:lvl8pPr lvl="7" algn="ctr" rtl="0">
              <a:spcBef>
                <a:spcPts val="0"/>
              </a:spcBef>
              <a:spcAft>
                <a:spcPts val="0"/>
              </a:spcAft>
              <a:buClr>
                <a:srgbClr val="FFFFFF"/>
              </a:buClr>
              <a:buSzPts val="2400"/>
              <a:buNone/>
              <a:defRPr sz="3200">
                <a:solidFill>
                  <a:srgbClr val="FFFFFF"/>
                </a:solidFill>
              </a:defRPr>
            </a:lvl8pPr>
            <a:lvl9pPr lvl="8" algn="ctr" rtl="0">
              <a:spcBef>
                <a:spcPts val="0"/>
              </a:spcBef>
              <a:spcAft>
                <a:spcPts val="0"/>
              </a:spcAft>
              <a:buClr>
                <a:srgbClr val="FFFFFF"/>
              </a:buClr>
              <a:buSzPts val="2400"/>
              <a:buNone/>
              <a:defRPr sz="3200">
                <a:solidFill>
                  <a:srgbClr val="FFFFFF"/>
                </a:solidFill>
              </a:defRPr>
            </a:lvl9pPr>
          </a:lstStyle>
          <a:p>
            <a:endParaRPr/>
          </a:p>
        </p:txBody>
      </p:sp>
      <p:sp>
        <p:nvSpPr>
          <p:cNvPr id="117" name="Google Shape;117;p7"/>
          <p:cNvSpPr/>
          <p:nvPr/>
        </p:nvSpPr>
        <p:spPr>
          <a:xfrm rot="10800000">
            <a:off x="-57400" y="-26185"/>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118" name="Google Shape;118;p7"/>
          <p:cNvSpPr/>
          <p:nvPr/>
        </p:nvSpPr>
        <p:spPr>
          <a:xfrm>
            <a:off x="6996372" y="3119731"/>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pic>
        <p:nvPicPr>
          <p:cNvPr id="119" name="Google Shape;119;p7"/>
          <p:cNvPicPr preferRelativeResize="0"/>
          <p:nvPr/>
        </p:nvPicPr>
        <p:blipFill>
          <a:blip r:embed="rId2"/>
          <a:stretch>
            <a:fillRect/>
          </a:stretch>
        </p:blipFill>
        <p:spPr>
          <a:xfrm>
            <a:off x="-71100" y="-171139"/>
            <a:ext cx="12335869" cy="731530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HEADLAND 1 1">
  <p:cSld name="CUSTOM_3">
    <p:spTree>
      <p:nvGrpSpPr>
        <p:cNvPr id="1" name="Shape 120"/>
        <p:cNvGrpSpPr/>
        <p:nvPr/>
      </p:nvGrpSpPr>
      <p:grpSpPr>
        <a:xfrm>
          <a:off x="0" y="0"/>
          <a:ext cx="0" cy="0"/>
          <a:chOff x="0" y="0"/>
          <a:chExt cx="0" cy="0"/>
        </a:xfrm>
      </p:grpSpPr>
      <p:sp>
        <p:nvSpPr>
          <p:cNvPr id="121" name="Google Shape;121;p8"/>
          <p:cNvSpPr/>
          <p:nvPr/>
        </p:nvSpPr>
        <p:spPr>
          <a:xfrm>
            <a:off x="-71567" y="-18900"/>
            <a:ext cx="12354433" cy="6991901"/>
          </a:xfrm>
          <a:custGeom>
            <a:avLst/>
            <a:gdLst/>
            <a:ahLst/>
            <a:cxnLst/>
            <a:rect l="l" t="t" r="r" b="b"/>
            <a:pathLst>
              <a:path w="43967" h="25530" extrusionOk="0">
                <a:moveTo>
                  <a:pt x="0" y="0"/>
                </a:moveTo>
                <a:lnTo>
                  <a:pt x="43966" y="0"/>
                </a:lnTo>
                <a:lnTo>
                  <a:pt x="43966" y="25530"/>
                </a:lnTo>
                <a:lnTo>
                  <a:pt x="0" y="25530"/>
                </a:lnTo>
                <a:close/>
              </a:path>
            </a:pathLst>
          </a:custGeom>
          <a:gradFill>
            <a:gsLst>
              <a:gs pos="0">
                <a:srgbClr val="131263"/>
              </a:gs>
              <a:gs pos="100000">
                <a:srgbClr val="0C0C33"/>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122" name="Google Shape;122;p8"/>
          <p:cNvGrpSpPr/>
          <p:nvPr/>
        </p:nvGrpSpPr>
        <p:grpSpPr>
          <a:xfrm>
            <a:off x="-52947" y="-18896"/>
            <a:ext cx="12336100" cy="6887059"/>
            <a:chOff x="3655900" y="1642950"/>
            <a:chExt cx="1299175" cy="751250"/>
          </a:xfrm>
        </p:grpSpPr>
        <p:sp>
          <p:nvSpPr>
            <p:cNvPr id="123" name="Google Shape;123;p8"/>
            <p:cNvSpPr/>
            <p:nvPr/>
          </p:nvSpPr>
          <p:spPr>
            <a:xfrm>
              <a:off x="3655900" y="1891900"/>
              <a:ext cx="1299075" cy="436175"/>
            </a:xfrm>
            <a:custGeom>
              <a:avLst/>
              <a:gdLst/>
              <a:ahLst/>
              <a:cxnLst/>
              <a:rect l="l" t="t" r="r" b="b"/>
              <a:pathLst>
                <a:path w="51963" h="17447" extrusionOk="0">
                  <a:moveTo>
                    <a:pt x="22612" y="0"/>
                  </a:moveTo>
                  <a:cubicBezTo>
                    <a:pt x="21469" y="0"/>
                    <a:pt x="19509" y="149"/>
                    <a:pt x="17875" y="1020"/>
                  </a:cubicBezTo>
                  <a:cubicBezTo>
                    <a:pt x="17286" y="1335"/>
                    <a:pt x="16385" y="1455"/>
                    <a:pt x="15354" y="1455"/>
                  </a:cubicBezTo>
                  <a:cubicBezTo>
                    <a:pt x="12055" y="1455"/>
                    <a:pt x="7427" y="224"/>
                    <a:pt x="7427" y="224"/>
                  </a:cubicBezTo>
                  <a:cubicBezTo>
                    <a:pt x="7427" y="224"/>
                    <a:pt x="6553" y="4"/>
                    <a:pt x="5155" y="4"/>
                  </a:cubicBezTo>
                  <a:cubicBezTo>
                    <a:pt x="3815" y="4"/>
                    <a:pt x="1994" y="206"/>
                    <a:pt x="1" y="999"/>
                  </a:cubicBezTo>
                  <a:lnTo>
                    <a:pt x="1" y="16134"/>
                  </a:lnTo>
                  <a:cubicBezTo>
                    <a:pt x="2379" y="16048"/>
                    <a:pt x="7234" y="15417"/>
                    <a:pt x="11031" y="12042"/>
                  </a:cubicBezTo>
                  <a:cubicBezTo>
                    <a:pt x="14657" y="8811"/>
                    <a:pt x="17051" y="7386"/>
                    <a:pt x="19654" y="7386"/>
                  </a:cubicBezTo>
                  <a:cubicBezTo>
                    <a:pt x="20807" y="7386"/>
                    <a:pt x="22001" y="7665"/>
                    <a:pt x="23362" y="8192"/>
                  </a:cubicBezTo>
                  <a:cubicBezTo>
                    <a:pt x="24699" y="8707"/>
                    <a:pt x="25841" y="8887"/>
                    <a:pt x="26784" y="8887"/>
                  </a:cubicBezTo>
                  <a:cubicBezTo>
                    <a:pt x="28968" y="8887"/>
                    <a:pt x="30082" y="7921"/>
                    <a:pt x="30082" y="7921"/>
                  </a:cubicBezTo>
                  <a:cubicBezTo>
                    <a:pt x="30082" y="7921"/>
                    <a:pt x="31590" y="7145"/>
                    <a:pt x="33097" y="7145"/>
                  </a:cubicBezTo>
                  <a:cubicBezTo>
                    <a:pt x="34164" y="7145"/>
                    <a:pt x="35231" y="7534"/>
                    <a:pt x="35762" y="8864"/>
                  </a:cubicBezTo>
                  <a:cubicBezTo>
                    <a:pt x="37045" y="12067"/>
                    <a:pt x="40334" y="15043"/>
                    <a:pt x="40334" y="15043"/>
                  </a:cubicBezTo>
                  <a:cubicBezTo>
                    <a:pt x="40334" y="15043"/>
                    <a:pt x="42539" y="17446"/>
                    <a:pt x="46691" y="17446"/>
                  </a:cubicBezTo>
                  <a:cubicBezTo>
                    <a:pt x="47363" y="17446"/>
                    <a:pt x="48086" y="17383"/>
                    <a:pt x="48859" y="17237"/>
                  </a:cubicBezTo>
                  <a:cubicBezTo>
                    <a:pt x="49658" y="17086"/>
                    <a:pt x="50323" y="17021"/>
                    <a:pt x="50877" y="17021"/>
                  </a:cubicBezTo>
                  <a:cubicBezTo>
                    <a:pt x="51301" y="17021"/>
                    <a:pt x="51659" y="17059"/>
                    <a:pt x="51963" y="17127"/>
                  </a:cubicBezTo>
                  <a:lnTo>
                    <a:pt x="51963" y="4620"/>
                  </a:lnTo>
                  <a:cubicBezTo>
                    <a:pt x="50723" y="5154"/>
                    <a:pt x="48920" y="5759"/>
                    <a:pt x="47115" y="5759"/>
                  </a:cubicBezTo>
                  <a:cubicBezTo>
                    <a:pt x="46256" y="5759"/>
                    <a:pt x="45398" y="5622"/>
                    <a:pt x="44598" y="5276"/>
                  </a:cubicBezTo>
                  <a:cubicBezTo>
                    <a:pt x="42622" y="4416"/>
                    <a:pt x="41037" y="4209"/>
                    <a:pt x="39969" y="4209"/>
                  </a:cubicBezTo>
                  <a:cubicBezTo>
                    <a:pt x="38980" y="4209"/>
                    <a:pt x="38435" y="4386"/>
                    <a:pt x="38435" y="4386"/>
                  </a:cubicBezTo>
                  <a:cubicBezTo>
                    <a:pt x="38435" y="4386"/>
                    <a:pt x="37163" y="4903"/>
                    <a:pt x="35490" y="4903"/>
                  </a:cubicBezTo>
                  <a:cubicBezTo>
                    <a:pt x="34155" y="4903"/>
                    <a:pt x="32565" y="4574"/>
                    <a:pt x="31161" y="3394"/>
                  </a:cubicBezTo>
                  <a:cubicBezTo>
                    <a:pt x="27991" y="733"/>
                    <a:pt x="23575" y="40"/>
                    <a:pt x="23575" y="40"/>
                  </a:cubicBezTo>
                  <a:cubicBezTo>
                    <a:pt x="23575" y="40"/>
                    <a:pt x="23202" y="0"/>
                    <a:pt x="22612"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4" name="Google Shape;124;p8"/>
            <p:cNvSpPr/>
            <p:nvPr/>
          </p:nvSpPr>
          <p:spPr>
            <a:xfrm>
              <a:off x="4039825" y="1642950"/>
              <a:ext cx="915250" cy="258475"/>
            </a:xfrm>
            <a:custGeom>
              <a:avLst/>
              <a:gdLst/>
              <a:ahLst/>
              <a:cxnLst/>
              <a:rect l="l" t="t" r="r" b="b"/>
              <a:pathLst>
                <a:path w="36610" h="10339" extrusionOk="0">
                  <a:moveTo>
                    <a:pt x="0" y="1"/>
                  </a:moveTo>
                  <a:cubicBezTo>
                    <a:pt x="160" y="193"/>
                    <a:pt x="300" y="403"/>
                    <a:pt x="410" y="628"/>
                  </a:cubicBezTo>
                  <a:cubicBezTo>
                    <a:pt x="1440" y="2670"/>
                    <a:pt x="4954" y="3330"/>
                    <a:pt x="4954" y="3330"/>
                  </a:cubicBezTo>
                  <a:cubicBezTo>
                    <a:pt x="4954" y="3330"/>
                    <a:pt x="6545" y="3691"/>
                    <a:pt x="7078" y="4536"/>
                  </a:cubicBezTo>
                  <a:cubicBezTo>
                    <a:pt x="7515" y="5229"/>
                    <a:pt x="8385" y="6335"/>
                    <a:pt x="10189" y="6335"/>
                  </a:cubicBezTo>
                  <a:cubicBezTo>
                    <a:pt x="10584" y="6335"/>
                    <a:pt x="11024" y="6282"/>
                    <a:pt x="11515" y="6160"/>
                  </a:cubicBezTo>
                  <a:cubicBezTo>
                    <a:pt x="11861" y="6073"/>
                    <a:pt x="12224" y="6036"/>
                    <a:pt x="12595" y="6036"/>
                  </a:cubicBezTo>
                  <a:cubicBezTo>
                    <a:pt x="15146" y="6036"/>
                    <a:pt x="18047" y="7820"/>
                    <a:pt x="18047" y="7820"/>
                  </a:cubicBezTo>
                  <a:cubicBezTo>
                    <a:pt x="18047" y="7820"/>
                    <a:pt x="21835" y="10339"/>
                    <a:pt x="26041" y="10339"/>
                  </a:cubicBezTo>
                  <a:cubicBezTo>
                    <a:pt x="27202" y="10339"/>
                    <a:pt x="28395" y="10147"/>
                    <a:pt x="29549" y="9657"/>
                  </a:cubicBezTo>
                  <a:cubicBezTo>
                    <a:pt x="32735" y="8304"/>
                    <a:pt x="35163" y="6508"/>
                    <a:pt x="36610" y="5282"/>
                  </a:cubicBezTo>
                  <a:lnTo>
                    <a:pt x="36610" y="1"/>
                  </a:lnTo>
                  <a:lnTo>
                    <a:pt x="29340" y="1"/>
                  </a:lnTo>
                  <a:cubicBezTo>
                    <a:pt x="27597" y="526"/>
                    <a:pt x="25690" y="1321"/>
                    <a:pt x="23804" y="2531"/>
                  </a:cubicBezTo>
                  <a:cubicBezTo>
                    <a:pt x="21110" y="4255"/>
                    <a:pt x="18914" y="4743"/>
                    <a:pt x="17290" y="4743"/>
                  </a:cubicBezTo>
                  <a:cubicBezTo>
                    <a:pt x="15178" y="4743"/>
                    <a:pt x="14037" y="3917"/>
                    <a:pt x="14037" y="3917"/>
                  </a:cubicBezTo>
                  <a:cubicBezTo>
                    <a:pt x="14037" y="3917"/>
                    <a:pt x="13491" y="3321"/>
                    <a:pt x="11936" y="3321"/>
                  </a:cubicBezTo>
                  <a:cubicBezTo>
                    <a:pt x="11455" y="3321"/>
                    <a:pt x="10878" y="3378"/>
                    <a:pt x="10190" y="3527"/>
                  </a:cubicBezTo>
                  <a:cubicBezTo>
                    <a:pt x="10027" y="3562"/>
                    <a:pt x="9866" y="3579"/>
                    <a:pt x="9708" y="3579"/>
                  </a:cubicBezTo>
                  <a:cubicBezTo>
                    <a:pt x="7886" y="3579"/>
                    <a:pt x="6432" y="1385"/>
                    <a:pt x="5696" y="1"/>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 name="Google Shape;125;p8"/>
            <p:cNvSpPr/>
            <p:nvPr/>
          </p:nvSpPr>
          <p:spPr>
            <a:xfrm>
              <a:off x="3742950" y="2287000"/>
              <a:ext cx="725400" cy="107200"/>
            </a:xfrm>
            <a:custGeom>
              <a:avLst/>
              <a:gdLst/>
              <a:ahLst/>
              <a:cxnLst/>
              <a:rect l="l" t="t" r="r" b="b"/>
              <a:pathLst>
                <a:path w="29016" h="4288" extrusionOk="0">
                  <a:moveTo>
                    <a:pt x="10237" y="0"/>
                  </a:moveTo>
                  <a:cubicBezTo>
                    <a:pt x="6886" y="0"/>
                    <a:pt x="5987" y="1962"/>
                    <a:pt x="5987" y="1962"/>
                  </a:cubicBezTo>
                  <a:cubicBezTo>
                    <a:pt x="5987" y="1962"/>
                    <a:pt x="5249" y="3127"/>
                    <a:pt x="2981" y="3127"/>
                  </a:cubicBezTo>
                  <a:cubicBezTo>
                    <a:pt x="1825" y="3127"/>
                    <a:pt x="759" y="3713"/>
                    <a:pt x="0" y="4287"/>
                  </a:cubicBezTo>
                  <a:lnTo>
                    <a:pt x="29016" y="4287"/>
                  </a:lnTo>
                  <a:cubicBezTo>
                    <a:pt x="28212" y="3996"/>
                    <a:pt x="27269" y="3467"/>
                    <a:pt x="26494" y="2516"/>
                  </a:cubicBezTo>
                  <a:cubicBezTo>
                    <a:pt x="25397" y="1157"/>
                    <a:pt x="23799" y="626"/>
                    <a:pt x="22167" y="626"/>
                  </a:cubicBezTo>
                  <a:cubicBezTo>
                    <a:pt x="21223" y="626"/>
                    <a:pt x="20268" y="804"/>
                    <a:pt x="19392" y="1101"/>
                  </a:cubicBezTo>
                  <a:cubicBezTo>
                    <a:pt x="18736" y="1322"/>
                    <a:pt x="18078" y="1403"/>
                    <a:pt x="17468" y="1403"/>
                  </a:cubicBezTo>
                  <a:cubicBezTo>
                    <a:pt x="15853" y="1403"/>
                    <a:pt x="14578" y="839"/>
                    <a:pt x="14578" y="839"/>
                  </a:cubicBezTo>
                  <a:cubicBezTo>
                    <a:pt x="12805" y="228"/>
                    <a:pt x="11379" y="0"/>
                    <a:pt x="10237" y="0"/>
                  </a:cubicBezTo>
                  <a:close/>
                </a:path>
              </a:pathLst>
            </a:custGeom>
            <a:solidFill>
              <a:srgbClr val="181A69">
                <a:alpha val="4423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26" name="Google Shape;126;p8"/>
          <p:cNvGrpSpPr/>
          <p:nvPr/>
        </p:nvGrpSpPr>
        <p:grpSpPr>
          <a:xfrm>
            <a:off x="-44512" y="32139"/>
            <a:ext cx="12255733" cy="6833761"/>
            <a:chOff x="5820575" y="792900"/>
            <a:chExt cx="1357625" cy="786925"/>
          </a:xfrm>
        </p:grpSpPr>
        <p:sp>
          <p:nvSpPr>
            <p:cNvPr id="127" name="Google Shape;127;p8"/>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8" name="Google Shape;128;p8"/>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 name="Google Shape;129;p8"/>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 name="Google Shape;130;p8"/>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15154F">
                <a:alpha val="580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131" name="Google Shape;131;p8"/>
          <p:cNvGrpSpPr/>
          <p:nvPr/>
        </p:nvGrpSpPr>
        <p:grpSpPr>
          <a:xfrm>
            <a:off x="79" y="32139"/>
            <a:ext cx="12255733" cy="6833761"/>
            <a:chOff x="5820575" y="792900"/>
            <a:chExt cx="1357625" cy="786925"/>
          </a:xfrm>
        </p:grpSpPr>
        <p:sp>
          <p:nvSpPr>
            <p:cNvPr id="132" name="Google Shape;132;p8"/>
            <p:cNvSpPr/>
            <p:nvPr/>
          </p:nvSpPr>
          <p:spPr>
            <a:xfrm>
              <a:off x="6169125" y="1518150"/>
              <a:ext cx="388150" cy="61675"/>
            </a:xfrm>
            <a:custGeom>
              <a:avLst/>
              <a:gdLst/>
              <a:ahLst/>
              <a:cxnLst/>
              <a:rect l="l" t="t" r="r" b="b"/>
              <a:pathLst>
                <a:path w="15526" h="2467" extrusionOk="0">
                  <a:moveTo>
                    <a:pt x="11805" y="1"/>
                  </a:moveTo>
                  <a:cubicBezTo>
                    <a:pt x="10527" y="1"/>
                    <a:pt x="9493" y="679"/>
                    <a:pt x="9493" y="679"/>
                  </a:cubicBezTo>
                  <a:cubicBezTo>
                    <a:pt x="9493" y="679"/>
                    <a:pt x="8308" y="1420"/>
                    <a:pt x="5693" y="1420"/>
                  </a:cubicBezTo>
                  <a:cubicBezTo>
                    <a:pt x="5112" y="1420"/>
                    <a:pt x="4461" y="1383"/>
                    <a:pt x="3736" y="1294"/>
                  </a:cubicBezTo>
                  <a:cubicBezTo>
                    <a:pt x="3440" y="1258"/>
                    <a:pt x="3163" y="1241"/>
                    <a:pt x="2905" y="1241"/>
                  </a:cubicBezTo>
                  <a:cubicBezTo>
                    <a:pt x="1360" y="1241"/>
                    <a:pt x="489" y="1845"/>
                    <a:pt x="1" y="2467"/>
                  </a:cubicBezTo>
                  <a:lnTo>
                    <a:pt x="15525" y="2467"/>
                  </a:lnTo>
                  <a:cubicBezTo>
                    <a:pt x="15201" y="2061"/>
                    <a:pt x="14824" y="1466"/>
                    <a:pt x="13807" y="679"/>
                  </a:cubicBezTo>
                  <a:cubicBezTo>
                    <a:pt x="13144" y="170"/>
                    <a:pt x="12444" y="1"/>
                    <a:pt x="11805"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3" name="Google Shape;133;p8"/>
            <p:cNvSpPr/>
            <p:nvPr/>
          </p:nvSpPr>
          <p:spPr>
            <a:xfrm>
              <a:off x="5820575" y="1099750"/>
              <a:ext cx="309925" cy="298425"/>
            </a:xfrm>
            <a:custGeom>
              <a:avLst/>
              <a:gdLst/>
              <a:ahLst/>
              <a:cxnLst/>
              <a:rect l="l" t="t" r="r" b="b"/>
              <a:pathLst>
                <a:path w="12397" h="11937" extrusionOk="0">
                  <a:moveTo>
                    <a:pt x="4944" y="1"/>
                  </a:moveTo>
                  <a:cubicBezTo>
                    <a:pt x="3505" y="1"/>
                    <a:pt x="1824" y="273"/>
                    <a:pt x="1" y="1078"/>
                  </a:cubicBezTo>
                  <a:lnTo>
                    <a:pt x="1" y="11937"/>
                  </a:lnTo>
                  <a:cubicBezTo>
                    <a:pt x="2129" y="11797"/>
                    <a:pt x="8632" y="11080"/>
                    <a:pt x="11478" y="7377"/>
                  </a:cubicBezTo>
                  <a:cubicBezTo>
                    <a:pt x="11478" y="7377"/>
                    <a:pt x="12397" y="6208"/>
                    <a:pt x="12397" y="4388"/>
                  </a:cubicBezTo>
                  <a:cubicBezTo>
                    <a:pt x="12397" y="2567"/>
                    <a:pt x="9883" y="1177"/>
                    <a:pt x="9883" y="1177"/>
                  </a:cubicBezTo>
                  <a:cubicBezTo>
                    <a:pt x="9883" y="1177"/>
                    <a:pt x="7937" y="1"/>
                    <a:pt x="4944"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 name="Google Shape;134;p8"/>
            <p:cNvSpPr/>
            <p:nvPr/>
          </p:nvSpPr>
          <p:spPr>
            <a:xfrm>
              <a:off x="6790500" y="1211675"/>
              <a:ext cx="387600" cy="233900"/>
            </a:xfrm>
            <a:custGeom>
              <a:avLst/>
              <a:gdLst/>
              <a:ahLst/>
              <a:cxnLst/>
              <a:rect l="l" t="t" r="r" b="b"/>
              <a:pathLst>
                <a:path w="15504" h="9356" extrusionOk="0">
                  <a:moveTo>
                    <a:pt x="15503" y="1"/>
                  </a:moveTo>
                  <a:cubicBezTo>
                    <a:pt x="14539" y="383"/>
                    <a:pt x="12700" y="918"/>
                    <a:pt x="9959" y="918"/>
                  </a:cubicBezTo>
                  <a:cubicBezTo>
                    <a:pt x="8875" y="918"/>
                    <a:pt x="7649" y="834"/>
                    <a:pt x="6281" y="624"/>
                  </a:cubicBezTo>
                  <a:cubicBezTo>
                    <a:pt x="5575" y="515"/>
                    <a:pt x="4969" y="467"/>
                    <a:pt x="4451" y="467"/>
                  </a:cubicBezTo>
                  <a:cubicBezTo>
                    <a:pt x="1" y="467"/>
                    <a:pt x="1934" y="4048"/>
                    <a:pt x="1934" y="4048"/>
                  </a:cubicBezTo>
                  <a:cubicBezTo>
                    <a:pt x="4587" y="8229"/>
                    <a:pt x="6975" y="9355"/>
                    <a:pt x="9431" y="9355"/>
                  </a:cubicBezTo>
                  <a:cubicBezTo>
                    <a:pt x="10282" y="9355"/>
                    <a:pt x="11141" y="9220"/>
                    <a:pt x="12022" y="9030"/>
                  </a:cubicBezTo>
                  <a:cubicBezTo>
                    <a:pt x="12990" y="8821"/>
                    <a:pt x="13755" y="8745"/>
                    <a:pt x="14352" y="8745"/>
                  </a:cubicBezTo>
                  <a:cubicBezTo>
                    <a:pt x="14841" y="8745"/>
                    <a:pt x="15219" y="8796"/>
                    <a:pt x="15503" y="8866"/>
                  </a:cubicBezTo>
                  <a:lnTo>
                    <a:pt x="15503" y="1"/>
                  </a:ln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5" name="Google Shape;135;p8"/>
            <p:cNvSpPr/>
            <p:nvPr/>
          </p:nvSpPr>
          <p:spPr>
            <a:xfrm>
              <a:off x="6830650" y="792900"/>
              <a:ext cx="347550" cy="168650"/>
            </a:xfrm>
            <a:custGeom>
              <a:avLst/>
              <a:gdLst/>
              <a:ahLst/>
              <a:cxnLst/>
              <a:rect l="l" t="t" r="r" b="b"/>
              <a:pathLst>
                <a:path w="13902" h="6746" extrusionOk="0">
                  <a:moveTo>
                    <a:pt x="13757" y="1"/>
                  </a:moveTo>
                  <a:cubicBezTo>
                    <a:pt x="6613" y="1"/>
                    <a:pt x="2850" y="3913"/>
                    <a:pt x="2850" y="3913"/>
                  </a:cubicBezTo>
                  <a:cubicBezTo>
                    <a:pt x="2850" y="3913"/>
                    <a:pt x="0" y="6472"/>
                    <a:pt x="4445" y="6734"/>
                  </a:cubicBezTo>
                  <a:cubicBezTo>
                    <a:pt x="4574" y="6742"/>
                    <a:pt x="4703" y="6745"/>
                    <a:pt x="4834" y="6745"/>
                  </a:cubicBezTo>
                  <a:cubicBezTo>
                    <a:pt x="8075" y="6745"/>
                    <a:pt x="12045" y="4518"/>
                    <a:pt x="13901" y="3343"/>
                  </a:cubicBezTo>
                  <a:lnTo>
                    <a:pt x="13901" y="1"/>
                  </a:lnTo>
                  <a:cubicBezTo>
                    <a:pt x="13853" y="1"/>
                    <a:pt x="13805" y="1"/>
                    <a:pt x="13757" y="1"/>
                  </a:cubicBezTo>
                  <a:close/>
                </a:path>
              </a:pathLst>
            </a:custGeom>
            <a:solidFill>
              <a:srgbClr val="000000">
                <a:alpha val="223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cxnSp>
        <p:nvCxnSpPr>
          <p:cNvPr id="136" name="Google Shape;136;p8"/>
          <p:cNvCxnSpPr/>
          <p:nvPr/>
        </p:nvCxnSpPr>
        <p:spPr>
          <a:xfrm>
            <a:off x="3098800" y="-88900"/>
            <a:ext cx="0" cy="2895600"/>
          </a:xfrm>
          <a:prstGeom prst="straightConnector1">
            <a:avLst/>
          </a:prstGeom>
          <a:noFill/>
          <a:ln w="28575" cap="flat" cmpd="sng">
            <a:solidFill>
              <a:srgbClr val="FFFFFF"/>
            </a:solidFill>
            <a:prstDash val="solid"/>
            <a:round/>
            <a:headEnd type="none" w="med" len="med"/>
            <a:tailEnd type="none" w="med" len="med"/>
          </a:ln>
        </p:spPr>
      </p:cxnSp>
      <p:sp>
        <p:nvSpPr>
          <p:cNvPr id="137" name="Google Shape;137;p8"/>
          <p:cNvSpPr/>
          <p:nvPr/>
        </p:nvSpPr>
        <p:spPr>
          <a:xfrm>
            <a:off x="465700" y="2806700"/>
            <a:ext cx="5266000" cy="3325200"/>
          </a:xfrm>
          <a:prstGeom prst="rect">
            <a:avLst/>
          </a:prstGeom>
          <a:noFill/>
          <a:ln w="2857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8" name="Google Shape;138;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lang="en-US"/>
          </a:p>
        </p:txBody>
      </p:sp>
      <p:sp>
        <p:nvSpPr>
          <p:cNvPr id="139" name="Google Shape;139;p8"/>
          <p:cNvSpPr txBox="1">
            <a:spLocks noGrp="1"/>
          </p:cNvSpPr>
          <p:nvPr>
            <p:ph type="title"/>
          </p:nvPr>
        </p:nvSpPr>
        <p:spPr>
          <a:xfrm>
            <a:off x="-2235200" y="2942100"/>
            <a:ext cx="10668000" cy="52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3200">
                <a:solidFill>
                  <a:srgbClr val="FFFFFF"/>
                </a:solidFill>
              </a:defRPr>
            </a:lvl1pPr>
            <a:lvl2pPr lvl="1" algn="ctr" rtl="0">
              <a:spcBef>
                <a:spcPts val="0"/>
              </a:spcBef>
              <a:spcAft>
                <a:spcPts val="0"/>
              </a:spcAft>
              <a:buClr>
                <a:srgbClr val="FFFFFF"/>
              </a:buClr>
              <a:buSzPts val="2800"/>
              <a:buNone/>
              <a:defRPr>
                <a:solidFill>
                  <a:srgbClr val="FFFFFF"/>
                </a:solidFill>
              </a:defRPr>
            </a:lvl2pPr>
            <a:lvl3pPr lvl="2" algn="ctr" rtl="0">
              <a:spcBef>
                <a:spcPts val="0"/>
              </a:spcBef>
              <a:spcAft>
                <a:spcPts val="0"/>
              </a:spcAft>
              <a:buClr>
                <a:srgbClr val="FFFFFF"/>
              </a:buClr>
              <a:buSzPts val="2800"/>
              <a:buNone/>
              <a:defRPr>
                <a:solidFill>
                  <a:srgbClr val="FFFFFF"/>
                </a:solidFill>
              </a:defRPr>
            </a:lvl3pPr>
            <a:lvl4pPr lvl="3" algn="ctr" rtl="0">
              <a:spcBef>
                <a:spcPts val="0"/>
              </a:spcBef>
              <a:spcAft>
                <a:spcPts val="0"/>
              </a:spcAft>
              <a:buClr>
                <a:srgbClr val="FFFFFF"/>
              </a:buClr>
              <a:buSzPts val="2800"/>
              <a:buNone/>
              <a:defRPr>
                <a:solidFill>
                  <a:srgbClr val="FFFFFF"/>
                </a:solidFill>
              </a:defRPr>
            </a:lvl4pPr>
            <a:lvl5pPr lvl="4" algn="ctr" rtl="0">
              <a:spcBef>
                <a:spcPts val="0"/>
              </a:spcBef>
              <a:spcAft>
                <a:spcPts val="0"/>
              </a:spcAft>
              <a:buClr>
                <a:srgbClr val="FFFFFF"/>
              </a:buClr>
              <a:buSzPts val="2800"/>
              <a:buNone/>
              <a:defRPr>
                <a:solidFill>
                  <a:srgbClr val="FFFFFF"/>
                </a:solidFill>
              </a:defRPr>
            </a:lvl5pPr>
            <a:lvl6pPr lvl="5" algn="ctr" rtl="0">
              <a:spcBef>
                <a:spcPts val="0"/>
              </a:spcBef>
              <a:spcAft>
                <a:spcPts val="0"/>
              </a:spcAft>
              <a:buClr>
                <a:srgbClr val="FFFFFF"/>
              </a:buClr>
              <a:buSzPts val="2800"/>
              <a:buNone/>
              <a:defRPr>
                <a:solidFill>
                  <a:srgbClr val="FFFFFF"/>
                </a:solidFill>
              </a:defRPr>
            </a:lvl6pPr>
            <a:lvl7pPr lvl="6" algn="ctr" rtl="0">
              <a:spcBef>
                <a:spcPts val="0"/>
              </a:spcBef>
              <a:spcAft>
                <a:spcPts val="0"/>
              </a:spcAft>
              <a:buClr>
                <a:srgbClr val="FFFFFF"/>
              </a:buClr>
              <a:buSzPts val="2800"/>
              <a:buNone/>
              <a:defRPr>
                <a:solidFill>
                  <a:srgbClr val="FFFFFF"/>
                </a:solidFill>
              </a:defRPr>
            </a:lvl7pPr>
            <a:lvl8pPr lvl="7" algn="ctr" rtl="0">
              <a:spcBef>
                <a:spcPts val="0"/>
              </a:spcBef>
              <a:spcAft>
                <a:spcPts val="0"/>
              </a:spcAft>
              <a:buClr>
                <a:srgbClr val="FFFFFF"/>
              </a:buClr>
              <a:buSzPts val="2800"/>
              <a:buNone/>
              <a:defRPr>
                <a:solidFill>
                  <a:srgbClr val="FFFFFF"/>
                </a:solidFill>
              </a:defRPr>
            </a:lvl8pPr>
            <a:lvl9pPr lvl="8" algn="ctr" rtl="0">
              <a:spcBef>
                <a:spcPts val="0"/>
              </a:spcBef>
              <a:spcAft>
                <a:spcPts val="0"/>
              </a:spcAft>
              <a:buClr>
                <a:srgbClr val="FFFFFF"/>
              </a:buClr>
              <a:buSzPts val="2800"/>
              <a:buNone/>
              <a:defRPr>
                <a:solidFill>
                  <a:srgbClr val="FFFFFF"/>
                </a:solidFill>
              </a:defRPr>
            </a:lvl9pPr>
          </a:lstStyle>
          <a:p>
            <a:endParaRPr/>
          </a:p>
        </p:txBody>
      </p:sp>
      <p:sp>
        <p:nvSpPr>
          <p:cNvPr id="140" name="Google Shape;140;p8"/>
          <p:cNvSpPr txBox="1">
            <a:spLocks noGrp="1"/>
          </p:cNvSpPr>
          <p:nvPr>
            <p:ph type="subTitle" idx="1"/>
          </p:nvPr>
        </p:nvSpPr>
        <p:spPr>
          <a:xfrm>
            <a:off x="1270000" y="4964567"/>
            <a:ext cx="3657600" cy="67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200"/>
              <a:buNone/>
              <a:defRPr>
                <a:solidFill>
                  <a:srgbClr val="FFFFFF"/>
                </a:solidFill>
              </a:defRPr>
            </a:lvl1pPr>
            <a:lvl2pPr lvl="1" algn="ctr" rtl="0">
              <a:lnSpc>
                <a:spcPct val="100000"/>
              </a:lnSpc>
              <a:spcBef>
                <a:spcPts val="0"/>
              </a:spcBef>
              <a:spcAft>
                <a:spcPts val="0"/>
              </a:spcAft>
              <a:buClr>
                <a:srgbClr val="FFFFFF"/>
              </a:buClr>
              <a:buSzPts val="1800"/>
              <a:buNone/>
              <a:defRPr sz="2400">
                <a:solidFill>
                  <a:srgbClr val="FFFFFF"/>
                </a:solidFill>
              </a:defRPr>
            </a:lvl2pPr>
            <a:lvl3pPr lvl="2" algn="ctr" rtl="0">
              <a:lnSpc>
                <a:spcPct val="100000"/>
              </a:lnSpc>
              <a:spcBef>
                <a:spcPts val="0"/>
              </a:spcBef>
              <a:spcAft>
                <a:spcPts val="0"/>
              </a:spcAft>
              <a:buClr>
                <a:srgbClr val="FFFFFF"/>
              </a:buClr>
              <a:buSzPts val="1800"/>
              <a:buNone/>
              <a:defRPr sz="2400">
                <a:solidFill>
                  <a:srgbClr val="FFFFFF"/>
                </a:solidFill>
              </a:defRPr>
            </a:lvl3pPr>
            <a:lvl4pPr lvl="3" algn="ctr" rtl="0">
              <a:lnSpc>
                <a:spcPct val="100000"/>
              </a:lnSpc>
              <a:spcBef>
                <a:spcPts val="0"/>
              </a:spcBef>
              <a:spcAft>
                <a:spcPts val="0"/>
              </a:spcAft>
              <a:buClr>
                <a:srgbClr val="FFFFFF"/>
              </a:buClr>
              <a:buSzPts val="1800"/>
              <a:buNone/>
              <a:defRPr sz="2400">
                <a:solidFill>
                  <a:srgbClr val="FFFFFF"/>
                </a:solidFill>
              </a:defRPr>
            </a:lvl4pPr>
            <a:lvl5pPr lvl="4" algn="ctr" rtl="0">
              <a:lnSpc>
                <a:spcPct val="100000"/>
              </a:lnSpc>
              <a:spcBef>
                <a:spcPts val="0"/>
              </a:spcBef>
              <a:spcAft>
                <a:spcPts val="0"/>
              </a:spcAft>
              <a:buClr>
                <a:srgbClr val="FFFFFF"/>
              </a:buClr>
              <a:buSzPts val="1800"/>
              <a:buNone/>
              <a:defRPr sz="2400">
                <a:solidFill>
                  <a:srgbClr val="FFFFFF"/>
                </a:solidFill>
              </a:defRPr>
            </a:lvl5pPr>
            <a:lvl6pPr lvl="5" algn="ctr" rtl="0">
              <a:lnSpc>
                <a:spcPct val="100000"/>
              </a:lnSpc>
              <a:spcBef>
                <a:spcPts val="0"/>
              </a:spcBef>
              <a:spcAft>
                <a:spcPts val="0"/>
              </a:spcAft>
              <a:buClr>
                <a:srgbClr val="FFFFFF"/>
              </a:buClr>
              <a:buSzPts val="1800"/>
              <a:buNone/>
              <a:defRPr sz="2400">
                <a:solidFill>
                  <a:srgbClr val="FFFFFF"/>
                </a:solidFill>
              </a:defRPr>
            </a:lvl6pPr>
            <a:lvl7pPr lvl="6" algn="ctr" rtl="0">
              <a:lnSpc>
                <a:spcPct val="100000"/>
              </a:lnSpc>
              <a:spcBef>
                <a:spcPts val="0"/>
              </a:spcBef>
              <a:spcAft>
                <a:spcPts val="0"/>
              </a:spcAft>
              <a:buClr>
                <a:srgbClr val="FFFFFF"/>
              </a:buClr>
              <a:buSzPts val="1800"/>
              <a:buNone/>
              <a:defRPr sz="2400">
                <a:solidFill>
                  <a:srgbClr val="FFFFFF"/>
                </a:solidFill>
              </a:defRPr>
            </a:lvl7pPr>
            <a:lvl8pPr lvl="7" algn="ctr" rtl="0">
              <a:lnSpc>
                <a:spcPct val="100000"/>
              </a:lnSpc>
              <a:spcBef>
                <a:spcPts val="0"/>
              </a:spcBef>
              <a:spcAft>
                <a:spcPts val="0"/>
              </a:spcAft>
              <a:buClr>
                <a:srgbClr val="FFFFFF"/>
              </a:buClr>
              <a:buSzPts val="1800"/>
              <a:buNone/>
              <a:defRPr sz="2400">
                <a:solidFill>
                  <a:srgbClr val="FFFFFF"/>
                </a:solidFill>
              </a:defRPr>
            </a:lvl8pPr>
            <a:lvl9pPr lvl="8" algn="ctr" rtl="0">
              <a:lnSpc>
                <a:spcPct val="100000"/>
              </a:lnSpc>
              <a:spcBef>
                <a:spcPts val="0"/>
              </a:spcBef>
              <a:spcAft>
                <a:spcPts val="0"/>
              </a:spcAft>
              <a:buClr>
                <a:srgbClr val="FFFFFF"/>
              </a:buClr>
              <a:buSzPts val="1800"/>
              <a:buNone/>
              <a:defRPr sz="2400">
                <a:solidFill>
                  <a:srgbClr val="FFFFFF"/>
                </a:solidFill>
              </a:defRPr>
            </a:lvl9pPr>
          </a:lstStyle>
          <a:p>
            <a:endParaRPr/>
          </a:p>
        </p:txBody>
      </p:sp>
      <p:sp>
        <p:nvSpPr>
          <p:cNvPr id="141" name="Google Shape;141;p8"/>
          <p:cNvSpPr txBox="1">
            <a:spLocks noGrp="1"/>
          </p:cNvSpPr>
          <p:nvPr>
            <p:ph type="title" idx="2"/>
          </p:nvPr>
        </p:nvSpPr>
        <p:spPr>
          <a:xfrm>
            <a:off x="173667" y="3708333"/>
            <a:ext cx="5850000" cy="101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3200">
                <a:solidFill>
                  <a:srgbClr val="FFFFFF"/>
                </a:solidFill>
              </a:defRPr>
            </a:lvl1pPr>
            <a:lvl2pPr lvl="1" algn="ctr" rtl="0">
              <a:spcBef>
                <a:spcPts val="0"/>
              </a:spcBef>
              <a:spcAft>
                <a:spcPts val="0"/>
              </a:spcAft>
              <a:buClr>
                <a:srgbClr val="FFFFFF"/>
              </a:buClr>
              <a:buSzPts val="2400"/>
              <a:buNone/>
              <a:defRPr sz="3200">
                <a:solidFill>
                  <a:srgbClr val="FFFFFF"/>
                </a:solidFill>
              </a:defRPr>
            </a:lvl2pPr>
            <a:lvl3pPr lvl="2" algn="ctr" rtl="0">
              <a:spcBef>
                <a:spcPts val="0"/>
              </a:spcBef>
              <a:spcAft>
                <a:spcPts val="0"/>
              </a:spcAft>
              <a:buClr>
                <a:srgbClr val="FFFFFF"/>
              </a:buClr>
              <a:buSzPts val="2400"/>
              <a:buNone/>
              <a:defRPr sz="3200">
                <a:solidFill>
                  <a:srgbClr val="FFFFFF"/>
                </a:solidFill>
              </a:defRPr>
            </a:lvl3pPr>
            <a:lvl4pPr lvl="3" algn="ctr" rtl="0">
              <a:spcBef>
                <a:spcPts val="0"/>
              </a:spcBef>
              <a:spcAft>
                <a:spcPts val="0"/>
              </a:spcAft>
              <a:buClr>
                <a:srgbClr val="FFFFFF"/>
              </a:buClr>
              <a:buSzPts val="2400"/>
              <a:buNone/>
              <a:defRPr sz="3200">
                <a:solidFill>
                  <a:srgbClr val="FFFFFF"/>
                </a:solidFill>
              </a:defRPr>
            </a:lvl4pPr>
            <a:lvl5pPr lvl="4" algn="ctr" rtl="0">
              <a:spcBef>
                <a:spcPts val="0"/>
              </a:spcBef>
              <a:spcAft>
                <a:spcPts val="0"/>
              </a:spcAft>
              <a:buClr>
                <a:srgbClr val="FFFFFF"/>
              </a:buClr>
              <a:buSzPts val="2400"/>
              <a:buNone/>
              <a:defRPr sz="3200">
                <a:solidFill>
                  <a:srgbClr val="FFFFFF"/>
                </a:solidFill>
              </a:defRPr>
            </a:lvl5pPr>
            <a:lvl6pPr lvl="5" algn="ctr" rtl="0">
              <a:spcBef>
                <a:spcPts val="0"/>
              </a:spcBef>
              <a:spcAft>
                <a:spcPts val="0"/>
              </a:spcAft>
              <a:buClr>
                <a:srgbClr val="FFFFFF"/>
              </a:buClr>
              <a:buSzPts val="2400"/>
              <a:buNone/>
              <a:defRPr sz="3200">
                <a:solidFill>
                  <a:srgbClr val="FFFFFF"/>
                </a:solidFill>
              </a:defRPr>
            </a:lvl6pPr>
            <a:lvl7pPr lvl="6" algn="ctr" rtl="0">
              <a:spcBef>
                <a:spcPts val="0"/>
              </a:spcBef>
              <a:spcAft>
                <a:spcPts val="0"/>
              </a:spcAft>
              <a:buClr>
                <a:srgbClr val="FFFFFF"/>
              </a:buClr>
              <a:buSzPts val="2400"/>
              <a:buNone/>
              <a:defRPr sz="3200">
                <a:solidFill>
                  <a:srgbClr val="FFFFFF"/>
                </a:solidFill>
              </a:defRPr>
            </a:lvl7pPr>
            <a:lvl8pPr lvl="7" algn="ctr" rtl="0">
              <a:spcBef>
                <a:spcPts val="0"/>
              </a:spcBef>
              <a:spcAft>
                <a:spcPts val="0"/>
              </a:spcAft>
              <a:buClr>
                <a:srgbClr val="FFFFFF"/>
              </a:buClr>
              <a:buSzPts val="2400"/>
              <a:buNone/>
              <a:defRPr sz="3200">
                <a:solidFill>
                  <a:srgbClr val="FFFFFF"/>
                </a:solidFill>
              </a:defRPr>
            </a:lvl8pPr>
            <a:lvl9pPr lvl="8" algn="ctr" rtl="0">
              <a:spcBef>
                <a:spcPts val="0"/>
              </a:spcBef>
              <a:spcAft>
                <a:spcPts val="0"/>
              </a:spcAft>
              <a:buClr>
                <a:srgbClr val="FFFFFF"/>
              </a:buClr>
              <a:buSzPts val="2400"/>
              <a:buNone/>
              <a:defRPr sz="3200">
                <a:solidFill>
                  <a:srgbClr val="FFFFFF"/>
                </a:solidFill>
              </a:defRPr>
            </a:lvl9pPr>
          </a:lstStyle>
          <a:p>
            <a:endParaRPr/>
          </a:p>
        </p:txBody>
      </p:sp>
      <p:sp>
        <p:nvSpPr>
          <p:cNvPr id="142" name="Google Shape;142;p8"/>
          <p:cNvSpPr/>
          <p:nvPr/>
        </p:nvSpPr>
        <p:spPr>
          <a:xfrm rot="10800000">
            <a:off x="-57400" y="-26185"/>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143" name="Google Shape;143;p8"/>
          <p:cNvSpPr/>
          <p:nvPr/>
        </p:nvSpPr>
        <p:spPr>
          <a:xfrm>
            <a:off x="6996372" y="3119731"/>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pic>
        <p:nvPicPr>
          <p:cNvPr id="144" name="Google Shape;144;p8"/>
          <p:cNvPicPr preferRelativeResize="0"/>
          <p:nvPr/>
        </p:nvPicPr>
        <p:blipFill>
          <a:blip r:embed="rId2"/>
          <a:stretch>
            <a:fillRect/>
          </a:stretch>
        </p:blipFill>
        <p:spPr>
          <a:xfrm>
            <a:off x="-71100" y="-171139"/>
            <a:ext cx="12335869" cy="731530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TLE &amp; TWO COLUMNS">
  <p:cSld name="ONE_COLUMN_TEXT">
    <p:spTree>
      <p:nvGrpSpPr>
        <p:cNvPr id="1" name="Shape 145"/>
        <p:cNvGrpSpPr/>
        <p:nvPr/>
      </p:nvGrpSpPr>
      <p:grpSpPr>
        <a:xfrm>
          <a:off x="0" y="0"/>
          <a:ext cx="0" cy="0"/>
          <a:chOff x="0" y="0"/>
          <a:chExt cx="0" cy="0"/>
        </a:xfrm>
      </p:grpSpPr>
      <p:cxnSp>
        <p:nvCxnSpPr>
          <p:cNvPr id="146" name="Google Shape;146;p9"/>
          <p:cNvCxnSpPr/>
          <p:nvPr/>
        </p:nvCxnSpPr>
        <p:spPr>
          <a:xfrm>
            <a:off x="3985800" y="440200"/>
            <a:ext cx="8042400" cy="0"/>
          </a:xfrm>
          <a:prstGeom prst="straightConnector1">
            <a:avLst/>
          </a:prstGeom>
          <a:noFill/>
          <a:ln w="28575" cap="flat" cmpd="sng">
            <a:solidFill>
              <a:srgbClr val="0F0F4B"/>
            </a:solidFill>
            <a:prstDash val="solid"/>
            <a:round/>
            <a:headEnd type="none" w="med" len="med"/>
            <a:tailEnd type="none" w="med" len="med"/>
          </a:ln>
        </p:spPr>
      </p:cxnSp>
      <p:cxnSp>
        <p:nvCxnSpPr>
          <p:cNvPr id="147" name="Google Shape;147;p9"/>
          <p:cNvCxnSpPr/>
          <p:nvPr/>
        </p:nvCxnSpPr>
        <p:spPr>
          <a:xfrm>
            <a:off x="8007000" y="-132733"/>
            <a:ext cx="0" cy="572800"/>
          </a:xfrm>
          <a:prstGeom prst="straightConnector1">
            <a:avLst/>
          </a:prstGeom>
          <a:noFill/>
          <a:ln w="28575" cap="flat" cmpd="sng">
            <a:solidFill>
              <a:srgbClr val="0F0F4B"/>
            </a:solidFill>
            <a:prstDash val="solid"/>
            <a:round/>
            <a:headEnd type="none" w="med" len="med"/>
            <a:tailEnd type="none" w="med" len="med"/>
          </a:ln>
        </p:spPr>
      </p:cxnSp>
      <p:sp>
        <p:nvSpPr>
          <p:cNvPr id="148" name="Google Shape;148;p9"/>
          <p:cNvSpPr/>
          <p:nvPr/>
        </p:nvSpPr>
        <p:spPr>
          <a:xfrm rot="10800000">
            <a:off x="-57400" y="-26185"/>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sp>
        <p:nvSpPr>
          <p:cNvPr id="149" name="Google Shape;149;p9"/>
          <p:cNvSpPr/>
          <p:nvPr/>
        </p:nvSpPr>
        <p:spPr>
          <a:xfrm>
            <a:off x="6996372" y="3119731"/>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pic>
        <p:nvPicPr>
          <p:cNvPr id="150" name="Google Shape;150;p9"/>
          <p:cNvPicPr preferRelativeResize="0"/>
          <p:nvPr/>
        </p:nvPicPr>
        <p:blipFill>
          <a:blip r:embed="rId2"/>
          <a:stretch>
            <a:fillRect/>
          </a:stretch>
        </p:blipFill>
        <p:spPr>
          <a:xfrm>
            <a:off x="-71933" y="-26188"/>
            <a:ext cx="12335869" cy="7315309"/>
          </a:xfrm>
          <a:prstGeom prst="rect">
            <a:avLst/>
          </a:prstGeom>
          <a:noFill/>
          <a:ln>
            <a:noFill/>
          </a:ln>
        </p:spPr>
      </p:pic>
      <p:sp>
        <p:nvSpPr>
          <p:cNvPr id="151" name="Google Shape;151;p9"/>
          <p:cNvSpPr txBox="1">
            <a:spLocks noGrp="1"/>
          </p:cNvSpPr>
          <p:nvPr>
            <p:ph type="sldNum" idx="12"/>
          </p:nvPr>
        </p:nvSpPr>
        <p:spPr>
          <a:xfrm>
            <a:off x="11277525" y="6203957"/>
            <a:ext cx="747200" cy="5360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lang="en-US"/>
          </a:p>
        </p:txBody>
      </p:sp>
      <p:sp>
        <p:nvSpPr>
          <p:cNvPr id="152" name="Google Shape;152;p9"/>
          <p:cNvSpPr txBox="1">
            <a:spLocks noGrp="1"/>
          </p:cNvSpPr>
          <p:nvPr>
            <p:ph type="title"/>
          </p:nvPr>
        </p:nvSpPr>
        <p:spPr>
          <a:xfrm>
            <a:off x="4400200" y="1345000"/>
            <a:ext cx="7213600" cy="6520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0F0F4B"/>
              </a:buClr>
              <a:buSzPts val="2400"/>
              <a:buNone/>
              <a:defRPr sz="3200">
                <a:solidFill>
                  <a:srgbClr val="0F0F4B"/>
                </a:solidFill>
              </a:defRPr>
            </a:lvl1pPr>
            <a:lvl2pPr lvl="1" algn="ctr" rtl="0">
              <a:spcBef>
                <a:spcPts val="0"/>
              </a:spcBef>
              <a:spcAft>
                <a:spcPts val="0"/>
              </a:spcAft>
              <a:buClr>
                <a:srgbClr val="0F0F4B"/>
              </a:buClr>
              <a:buSzPts val="2800"/>
              <a:buNone/>
              <a:defRPr>
                <a:solidFill>
                  <a:srgbClr val="0F0F4B"/>
                </a:solidFill>
              </a:defRPr>
            </a:lvl2pPr>
            <a:lvl3pPr lvl="2" algn="ctr" rtl="0">
              <a:spcBef>
                <a:spcPts val="0"/>
              </a:spcBef>
              <a:spcAft>
                <a:spcPts val="0"/>
              </a:spcAft>
              <a:buClr>
                <a:srgbClr val="0F0F4B"/>
              </a:buClr>
              <a:buSzPts val="2800"/>
              <a:buNone/>
              <a:defRPr>
                <a:solidFill>
                  <a:srgbClr val="0F0F4B"/>
                </a:solidFill>
              </a:defRPr>
            </a:lvl3pPr>
            <a:lvl4pPr lvl="3" algn="ctr" rtl="0">
              <a:spcBef>
                <a:spcPts val="0"/>
              </a:spcBef>
              <a:spcAft>
                <a:spcPts val="0"/>
              </a:spcAft>
              <a:buClr>
                <a:srgbClr val="0F0F4B"/>
              </a:buClr>
              <a:buSzPts val="2800"/>
              <a:buNone/>
              <a:defRPr>
                <a:solidFill>
                  <a:srgbClr val="0F0F4B"/>
                </a:solidFill>
              </a:defRPr>
            </a:lvl4pPr>
            <a:lvl5pPr lvl="4" algn="ctr" rtl="0">
              <a:spcBef>
                <a:spcPts val="0"/>
              </a:spcBef>
              <a:spcAft>
                <a:spcPts val="0"/>
              </a:spcAft>
              <a:buClr>
                <a:srgbClr val="0F0F4B"/>
              </a:buClr>
              <a:buSzPts val="2800"/>
              <a:buNone/>
              <a:defRPr>
                <a:solidFill>
                  <a:srgbClr val="0F0F4B"/>
                </a:solidFill>
              </a:defRPr>
            </a:lvl5pPr>
            <a:lvl6pPr lvl="5" algn="ctr" rtl="0">
              <a:spcBef>
                <a:spcPts val="0"/>
              </a:spcBef>
              <a:spcAft>
                <a:spcPts val="0"/>
              </a:spcAft>
              <a:buClr>
                <a:srgbClr val="0F0F4B"/>
              </a:buClr>
              <a:buSzPts val="2800"/>
              <a:buNone/>
              <a:defRPr>
                <a:solidFill>
                  <a:srgbClr val="0F0F4B"/>
                </a:solidFill>
              </a:defRPr>
            </a:lvl6pPr>
            <a:lvl7pPr lvl="6" algn="ctr" rtl="0">
              <a:spcBef>
                <a:spcPts val="0"/>
              </a:spcBef>
              <a:spcAft>
                <a:spcPts val="0"/>
              </a:spcAft>
              <a:buClr>
                <a:srgbClr val="0F0F4B"/>
              </a:buClr>
              <a:buSzPts val="2800"/>
              <a:buNone/>
              <a:defRPr>
                <a:solidFill>
                  <a:srgbClr val="0F0F4B"/>
                </a:solidFill>
              </a:defRPr>
            </a:lvl7pPr>
            <a:lvl8pPr lvl="7" algn="ctr" rtl="0">
              <a:spcBef>
                <a:spcPts val="0"/>
              </a:spcBef>
              <a:spcAft>
                <a:spcPts val="0"/>
              </a:spcAft>
              <a:buClr>
                <a:srgbClr val="0F0F4B"/>
              </a:buClr>
              <a:buSzPts val="2800"/>
              <a:buNone/>
              <a:defRPr>
                <a:solidFill>
                  <a:srgbClr val="0F0F4B"/>
                </a:solidFill>
              </a:defRPr>
            </a:lvl8pPr>
            <a:lvl9pPr lvl="8" algn="ctr" rtl="0">
              <a:spcBef>
                <a:spcPts val="0"/>
              </a:spcBef>
              <a:spcAft>
                <a:spcPts val="0"/>
              </a:spcAft>
              <a:buClr>
                <a:srgbClr val="0F0F4B"/>
              </a:buClr>
              <a:buSzPts val="2800"/>
              <a:buNone/>
              <a:defRPr>
                <a:solidFill>
                  <a:srgbClr val="0F0F4B"/>
                </a:solidFill>
              </a:defRPr>
            </a:lvl9pPr>
          </a:lstStyle>
          <a:p>
            <a:endParaRPr/>
          </a:p>
        </p:txBody>
      </p:sp>
      <p:cxnSp>
        <p:nvCxnSpPr>
          <p:cNvPr id="153" name="Google Shape;153;p9"/>
          <p:cNvCxnSpPr/>
          <p:nvPr/>
        </p:nvCxnSpPr>
        <p:spPr>
          <a:xfrm rot="10800000">
            <a:off x="6725533" y="6375300"/>
            <a:ext cx="0" cy="571600"/>
          </a:xfrm>
          <a:prstGeom prst="straightConnector1">
            <a:avLst/>
          </a:prstGeom>
          <a:noFill/>
          <a:ln w="28575" cap="flat" cmpd="sng">
            <a:solidFill>
              <a:srgbClr val="0F0F4B"/>
            </a:solidFill>
            <a:prstDash val="solid"/>
            <a:round/>
            <a:headEnd type="none" w="med" len="med"/>
            <a:tailEnd type="none" w="med" len="med"/>
          </a:ln>
        </p:spPr>
      </p:cxnSp>
      <p:cxnSp>
        <p:nvCxnSpPr>
          <p:cNvPr id="154" name="Google Shape;154;p9"/>
          <p:cNvCxnSpPr/>
          <p:nvPr/>
        </p:nvCxnSpPr>
        <p:spPr>
          <a:xfrm rot="10800000">
            <a:off x="6341333" y="6375400"/>
            <a:ext cx="768400" cy="0"/>
          </a:xfrm>
          <a:prstGeom prst="straightConnector1">
            <a:avLst/>
          </a:prstGeom>
          <a:noFill/>
          <a:ln w="28575" cap="flat" cmpd="sng">
            <a:solidFill>
              <a:srgbClr val="0F0F4B"/>
            </a:solidFill>
            <a:prstDash val="solid"/>
            <a:round/>
            <a:headEnd type="none" w="med" len="med"/>
            <a:tailEnd type="none" w="med" len="med"/>
          </a:ln>
        </p:spPr>
      </p:cxnSp>
      <p:cxnSp>
        <p:nvCxnSpPr>
          <p:cNvPr id="155" name="Google Shape;155;p9"/>
          <p:cNvCxnSpPr/>
          <p:nvPr/>
        </p:nvCxnSpPr>
        <p:spPr>
          <a:xfrm rot="10800000">
            <a:off x="2959100" y="6375300"/>
            <a:ext cx="0" cy="571600"/>
          </a:xfrm>
          <a:prstGeom prst="straightConnector1">
            <a:avLst/>
          </a:prstGeom>
          <a:noFill/>
          <a:ln w="28575" cap="flat" cmpd="sng">
            <a:solidFill>
              <a:srgbClr val="0F0F4B"/>
            </a:solidFill>
            <a:prstDash val="solid"/>
            <a:round/>
            <a:headEnd type="none" w="med" len="med"/>
            <a:tailEnd type="none" w="med" len="med"/>
          </a:ln>
        </p:spPr>
      </p:cxnSp>
      <p:cxnSp>
        <p:nvCxnSpPr>
          <p:cNvPr id="156" name="Google Shape;156;p9"/>
          <p:cNvCxnSpPr/>
          <p:nvPr/>
        </p:nvCxnSpPr>
        <p:spPr>
          <a:xfrm rot="10800000">
            <a:off x="2574900" y="6375400"/>
            <a:ext cx="768400" cy="0"/>
          </a:xfrm>
          <a:prstGeom prst="straightConnector1">
            <a:avLst/>
          </a:prstGeom>
          <a:noFill/>
          <a:ln w="28575" cap="flat" cmpd="sng">
            <a:solidFill>
              <a:srgbClr val="0F0F4B"/>
            </a:solidFill>
            <a:prstDash val="solid"/>
            <a:round/>
            <a:headEnd type="none" w="med" len="med"/>
            <a:tailEnd type="none" w="med" len="med"/>
          </a:ln>
        </p:spPr>
      </p:cxnSp>
      <p:sp>
        <p:nvSpPr>
          <p:cNvPr id="157" name="Google Shape;157;p9"/>
          <p:cNvSpPr/>
          <p:nvPr/>
        </p:nvSpPr>
        <p:spPr>
          <a:xfrm>
            <a:off x="1327133" y="2463800"/>
            <a:ext cx="3264000" cy="3740000"/>
          </a:xfrm>
          <a:prstGeom prst="roundRect">
            <a:avLst>
              <a:gd name="adj" fmla="val 16667"/>
            </a:avLst>
          </a:prstGeom>
          <a:solidFill>
            <a:srgbClr val="0F0F4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8" name="Google Shape;158;p9"/>
          <p:cNvSpPr/>
          <p:nvPr/>
        </p:nvSpPr>
        <p:spPr>
          <a:xfrm>
            <a:off x="5093517" y="2463800"/>
            <a:ext cx="3264000" cy="3740000"/>
          </a:xfrm>
          <a:prstGeom prst="roundRect">
            <a:avLst>
              <a:gd name="adj" fmla="val 16667"/>
            </a:avLst>
          </a:pr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9" name="Google Shape;159;p9"/>
          <p:cNvSpPr txBox="1">
            <a:spLocks noGrp="1"/>
          </p:cNvSpPr>
          <p:nvPr>
            <p:ph type="title" idx="2"/>
          </p:nvPr>
        </p:nvSpPr>
        <p:spPr>
          <a:xfrm flipH="1">
            <a:off x="1697967" y="3715800"/>
            <a:ext cx="2522400" cy="524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1800"/>
              <a:buNone/>
              <a:defRPr sz="2400">
                <a:solidFill>
                  <a:srgbClr val="FFFFFF"/>
                </a:solidFill>
              </a:defRPr>
            </a:lvl1pPr>
            <a:lvl2pPr lvl="1" algn="ctr" rtl="0">
              <a:spcBef>
                <a:spcPts val="0"/>
              </a:spcBef>
              <a:spcAft>
                <a:spcPts val="0"/>
              </a:spcAft>
              <a:buClr>
                <a:srgbClr val="FFFFFF"/>
              </a:buClr>
              <a:buSzPts val="1800"/>
              <a:buNone/>
              <a:defRPr sz="2400">
                <a:solidFill>
                  <a:srgbClr val="FFFFFF"/>
                </a:solidFill>
              </a:defRPr>
            </a:lvl2pPr>
            <a:lvl3pPr lvl="2" algn="ctr" rtl="0">
              <a:spcBef>
                <a:spcPts val="0"/>
              </a:spcBef>
              <a:spcAft>
                <a:spcPts val="0"/>
              </a:spcAft>
              <a:buClr>
                <a:srgbClr val="FFFFFF"/>
              </a:buClr>
              <a:buSzPts val="1800"/>
              <a:buNone/>
              <a:defRPr sz="2400">
                <a:solidFill>
                  <a:srgbClr val="FFFFFF"/>
                </a:solidFill>
              </a:defRPr>
            </a:lvl3pPr>
            <a:lvl4pPr lvl="3" algn="ctr" rtl="0">
              <a:spcBef>
                <a:spcPts val="0"/>
              </a:spcBef>
              <a:spcAft>
                <a:spcPts val="0"/>
              </a:spcAft>
              <a:buClr>
                <a:srgbClr val="FFFFFF"/>
              </a:buClr>
              <a:buSzPts val="1800"/>
              <a:buNone/>
              <a:defRPr sz="2400">
                <a:solidFill>
                  <a:srgbClr val="FFFFFF"/>
                </a:solidFill>
              </a:defRPr>
            </a:lvl4pPr>
            <a:lvl5pPr lvl="4" algn="ctr" rtl="0">
              <a:spcBef>
                <a:spcPts val="0"/>
              </a:spcBef>
              <a:spcAft>
                <a:spcPts val="0"/>
              </a:spcAft>
              <a:buClr>
                <a:srgbClr val="FFFFFF"/>
              </a:buClr>
              <a:buSzPts val="1800"/>
              <a:buNone/>
              <a:defRPr sz="2400">
                <a:solidFill>
                  <a:srgbClr val="FFFFFF"/>
                </a:solidFill>
              </a:defRPr>
            </a:lvl5pPr>
            <a:lvl6pPr lvl="5" algn="ctr" rtl="0">
              <a:spcBef>
                <a:spcPts val="0"/>
              </a:spcBef>
              <a:spcAft>
                <a:spcPts val="0"/>
              </a:spcAft>
              <a:buClr>
                <a:srgbClr val="FFFFFF"/>
              </a:buClr>
              <a:buSzPts val="1800"/>
              <a:buNone/>
              <a:defRPr sz="2400">
                <a:solidFill>
                  <a:srgbClr val="FFFFFF"/>
                </a:solidFill>
              </a:defRPr>
            </a:lvl6pPr>
            <a:lvl7pPr lvl="6" algn="ctr" rtl="0">
              <a:spcBef>
                <a:spcPts val="0"/>
              </a:spcBef>
              <a:spcAft>
                <a:spcPts val="0"/>
              </a:spcAft>
              <a:buClr>
                <a:srgbClr val="FFFFFF"/>
              </a:buClr>
              <a:buSzPts val="1800"/>
              <a:buNone/>
              <a:defRPr sz="2400">
                <a:solidFill>
                  <a:srgbClr val="FFFFFF"/>
                </a:solidFill>
              </a:defRPr>
            </a:lvl7pPr>
            <a:lvl8pPr lvl="7" algn="ctr" rtl="0">
              <a:spcBef>
                <a:spcPts val="0"/>
              </a:spcBef>
              <a:spcAft>
                <a:spcPts val="0"/>
              </a:spcAft>
              <a:buClr>
                <a:srgbClr val="FFFFFF"/>
              </a:buClr>
              <a:buSzPts val="1800"/>
              <a:buNone/>
              <a:defRPr sz="2400">
                <a:solidFill>
                  <a:srgbClr val="FFFFFF"/>
                </a:solidFill>
              </a:defRPr>
            </a:lvl8pPr>
            <a:lvl9pPr lvl="8" algn="ctr" rtl="0">
              <a:spcBef>
                <a:spcPts val="0"/>
              </a:spcBef>
              <a:spcAft>
                <a:spcPts val="0"/>
              </a:spcAft>
              <a:buClr>
                <a:srgbClr val="FFFFFF"/>
              </a:buClr>
              <a:buSzPts val="1800"/>
              <a:buNone/>
              <a:defRPr sz="2400">
                <a:solidFill>
                  <a:srgbClr val="FFFFFF"/>
                </a:solidFill>
              </a:defRPr>
            </a:lvl9pPr>
          </a:lstStyle>
          <a:p>
            <a:endParaRPr/>
          </a:p>
        </p:txBody>
      </p:sp>
      <p:sp>
        <p:nvSpPr>
          <p:cNvPr id="160" name="Google Shape;160;p9"/>
          <p:cNvSpPr txBox="1">
            <a:spLocks noGrp="1"/>
          </p:cNvSpPr>
          <p:nvPr>
            <p:ph type="title" idx="3"/>
          </p:nvPr>
        </p:nvSpPr>
        <p:spPr>
          <a:xfrm flipH="1">
            <a:off x="5464333" y="3715800"/>
            <a:ext cx="2522400" cy="524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1800"/>
              <a:buNone/>
              <a:defRPr sz="2400">
                <a:solidFill>
                  <a:srgbClr val="FFFFFF"/>
                </a:solidFill>
              </a:defRPr>
            </a:lvl1pPr>
            <a:lvl2pPr lvl="1" algn="ctr" rtl="0">
              <a:spcBef>
                <a:spcPts val="0"/>
              </a:spcBef>
              <a:spcAft>
                <a:spcPts val="0"/>
              </a:spcAft>
              <a:buClr>
                <a:srgbClr val="FFFFFF"/>
              </a:buClr>
              <a:buSzPts val="1800"/>
              <a:buNone/>
              <a:defRPr sz="2400">
                <a:solidFill>
                  <a:srgbClr val="FFFFFF"/>
                </a:solidFill>
              </a:defRPr>
            </a:lvl2pPr>
            <a:lvl3pPr lvl="2" algn="ctr" rtl="0">
              <a:spcBef>
                <a:spcPts val="0"/>
              </a:spcBef>
              <a:spcAft>
                <a:spcPts val="0"/>
              </a:spcAft>
              <a:buClr>
                <a:srgbClr val="FFFFFF"/>
              </a:buClr>
              <a:buSzPts val="1800"/>
              <a:buNone/>
              <a:defRPr sz="2400">
                <a:solidFill>
                  <a:srgbClr val="FFFFFF"/>
                </a:solidFill>
              </a:defRPr>
            </a:lvl3pPr>
            <a:lvl4pPr lvl="3" algn="ctr" rtl="0">
              <a:spcBef>
                <a:spcPts val="0"/>
              </a:spcBef>
              <a:spcAft>
                <a:spcPts val="0"/>
              </a:spcAft>
              <a:buClr>
                <a:srgbClr val="FFFFFF"/>
              </a:buClr>
              <a:buSzPts val="1800"/>
              <a:buNone/>
              <a:defRPr sz="2400">
                <a:solidFill>
                  <a:srgbClr val="FFFFFF"/>
                </a:solidFill>
              </a:defRPr>
            </a:lvl4pPr>
            <a:lvl5pPr lvl="4" algn="ctr" rtl="0">
              <a:spcBef>
                <a:spcPts val="0"/>
              </a:spcBef>
              <a:spcAft>
                <a:spcPts val="0"/>
              </a:spcAft>
              <a:buClr>
                <a:srgbClr val="FFFFFF"/>
              </a:buClr>
              <a:buSzPts val="1800"/>
              <a:buNone/>
              <a:defRPr sz="2400">
                <a:solidFill>
                  <a:srgbClr val="FFFFFF"/>
                </a:solidFill>
              </a:defRPr>
            </a:lvl5pPr>
            <a:lvl6pPr lvl="5" algn="ctr" rtl="0">
              <a:spcBef>
                <a:spcPts val="0"/>
              </a:spcBef>
              <a:spcAft>
                <a:spcPts val="0"/>
              </a:spcAft>
              <a:buClr>
                <a:srgbClr val="FFFFFF"/>
              </a:buClr>
              <a:buSzPts val="1800"/>
              <a:buNone/>
              <a:defRPr sz="2400">
                <a:solidFill>
                  <a:srgbClr val="FFFFFF"/>
                </a:solidFill>
              </a:defRPr>
            </a:lvl6pPr>
            <a:lvl7pPr lvl="6" algn="ctr" rtl="0">
              <a:spcBef>
                <a:spcPts val="0"/>
              </a:spcBef>
              <a:spcAft>
                <a:spcPts val="0"/>
              </a:spcAft>
              <a:buClr>
                <a:srgbClr val="FFFFFF"/>
              </a:buClr>
              <a:buSzPts val="1800"/>
              <a:buNone/>
              <a:defRPr sz="2400">
                <a:solidFill>
                  <a:srgbClr val="FFFFFF"/>
                </a:solidFill>
              </a:defRPr>
            </a:lvl7pPr>
            <a:lvl8pPr lvl="7" algn="ctr" rtl="0">
              <a:spcBef>
                <a:spcPts val="0"/>
              </a:spcBef>
              <a:spcAft>
                <a:spcPts val="0"/>
              </a:spcAft>
              <a:buClr>
                <a:srgbClr val="FFFFFF"/>
              </a:buClr>
              <a:buSzPts val="1800"/>
              <a:buNone/>
              <a:defRPr sz="2400">
                <a:solidFill>
                  <a:srgbClr val="FFFFFF"/>
                </a:solidFill>
              </a:defRPr>
            </a:lvl8pPr>
            <a:lvl9pPr lvl="8" algn="ctr" rtl="0">
              <a:spcBef>
                <a:spcPts val="0"/>
              </a:spcBef>
              <a:spcAft>
                <a:spcPts val="0"/>
              </a:spcAft>
              <a:buClr>
                <a:srgbClr val="FFFFFF"/>
              </a:buClr>
              <a:buSzPts val="1800"/>
              <a:buNone/>
              <a:defRPr sz="2400">
                <a:solidFill>
                  <a:srgbClr val="FFFFFF"/>
                </a:solidFill>
              </a:defRPr>
            </a:lvl9pPr>
          </a:lstStyle>
          <a:p>
            <a:endParaRPr/>
          </a:p>
        </p:txBody>
      </p:sp>
      <p:sp>
        <p:nvSpPr>
          <p:cNvPr id="161" name="Google Shape;161;p9"/>
          <p:cNvSpPr txBox="1">
            <a:spLocks noGrp="1"/>
          </p:cNvSpPr>
          <p:nvPr>
            <p:ph type="subTitle" idx="1"/>
          </p:nvPr>
        </p:nvSpPr>
        <p:spPr>
          <a:xfrm flipH="1">
            <a:off x="1634700" y="4072333"/>
            <a:ext cx="2648800" cy="39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5">
                <a:solidFill>
                  <a:srgbClr val="FFFFFF"/>
                </a:solidFill>
              </a:defRPr>
            </a:lvl1pPr>
            <a:lvl2pPr lvl="1" algn="ctr" rtl="0">
              <a:lnSpc>
                <a:spcPct val="100000"/>
              </a:lnSpc>
              <a:spcBef>
                <a:spcPts val="0"/>
              </a:spcBef>
              <a:spcAft>
                <a:spcPts val="0"/>
              </a:spcAft>
              <a:buClr>
                <a:srgbClr val="FFFFFF"/>
              </a:buClr>
              <a:buSzPts val="1000"/>
              <a:buNone/>
              <a:defRPr sz="1335">
                <a:solidFill>
                  <a:srgbClr val="FFFFFF"/>
                </a:solidFill>
              </a:defRPr>
            </a:lvl2pPr>
            <a:lvl3pPr lvl="2" algn="ctr" rtl="0">
              <a:lnSpc>
                <a:spcPct val="100000"/>
              </a:lnSpc>
              <a:spcBef>
                <a:spcPts val="0"/>
              </a:spcBef>
              <a:spcAft>
                <a:spcPts val="0"/>
              </a:spcAft>
              <a:buClr>
                <a:srgbClr val="FFFFFF"/>
              </a:buClr>
              <a:buSzPts val="1000"/>
              <a:buNone/>
              <a:defRPr sz="1335">
                <a:solidFill>
                  <a:srgbClr val="FFFFFF"/>
                </a:solidFill>
              </a:defRPr>
            </a:lvl3pPr>
            <a:lvl4pPr lvl="3" algn="ctr" rtl="0">
              <a:lnSpc>
                <a:spcPct val="100000"/>
              </a:lnSpc>
              <a:spcBef>
                <a:spcPts val="0"/>
              </a:spcBef>
              <a:spcAft>
                <a:spcPts val="0"/>
              </a:spcAft>
              <a:buClr>
                <a:srgbClr val="FFFFFF"/>
              </a:buClr>
              <a:buSzPts val="1000"/>
              <a:buNone/>
              <a:defRPr sz="1335">
                <a:solidFill>
                  <a:srgbClr val="FFFFFF"/>
                </a:solidFill>
              </a:defRPr>
            </a:lvl4pPr>
            <a:lvl5pPr lvl="4" algn="ctr" rtl="0">
              <a:lnSpc>
                <a:spcPct val="100000"/>
              </a:lnSpc>
              <a:spcBef>
                <a:spcPts val="0"/>
              </a:spcBef>
              <a:spcAft>
                <a:spcPts val="0"/>
              </a:spcAft>
              <a:buClr>
                <a:srgbClr val="FFFFFF"/>
              </a:buClr>
              <a:buSzPts val="1000"/>
              <a:buNone/>
              <a:defRPr sz="1335">
                <a:solidFill>
                  <a:srgbClr val="FFFFFF"/>
                </a:solidFill>
              </a:defRPr>
            </a:lvl5pPr>
            <a:lvl6pPr lvl="5" algn="ctr" rtl="0">
              <a:lnSpc>
                <a:spcPct val="100000"/>
              </a:lnSpc>
              <a:spcBef>
                <a:spcPts val="0"/>
              </a:spcBef>
              <a:spcAft>
                <a:spcPts val="0"/>
              </a:spcAft>
              <a:buClr>
                <a:srgbClr val="FFFFFF"/>
              </a:buClr>
              <a:buSzPts val="1000"/>
              <a:buNone/>
              <a:defRPr sz="1335">
                <a:solidFill>
                  <a:srgbClr val="FFFFFF"/>
                </a:solidFill>
              </a:defRPr>
            </a:lvl6pPr>
            <a:lvl7pPr lvl="6" algn="ctr" rtl="0">
              <a:lnSpc>
                <a:spcPct val="100000"/>
              </a:lnSpc>
              <a:spcBef>
                <a:spcPts val="0"/>
              </a:spcBef>
              <a:spcAft>
                <a:spcPts val="0"/>
              </a:spcAft>
              <a:buClr>
                <a:srgbClr val="FFFFFF"/>
              </a:buClr>
              <a:buSzPts val="1000"/>
              <a:buNone/>
              <a:defRPr sz="1335">
                <a:solidFill>
                  <a:srgbClr val="FFFFFF"/>
                </a:solidFill>
              </a:defRPr>
            </a:lvl7pPr>
            <a:lvl8pPr lvl="7" algn="ctr" rtl="0">
              <a:lnSpc>
                <a:spcPct val="100000"/>
              </a:lnSpc>
              <a:spcBef>
                <a:spcPts val="0"/>
              </a:spcBef>
              <a:spcAft>
                <a:spcPts val="0"/>
              </a:spcAft>
              <a:buClr>
                <a:srgbClr val="FFFFFF"/>
              </a:buClr>
              <a:buSzPts val="1000"/>
              <a:buNone/>
              <a:defRPr sz="1335">
                <a:solidFill>
                  <a:srgbClr val="FFFFFF"/>
                </a:solidFill>
              </a:defRPr>
            </a:lvl8pPr>
            <a:lvl9pPr lvl="8" algn="ctr" rtl="0">
              <a:lnSpc>
                <a:spcPct val="100000"/>
              </a:lnSpc>
              <a:spcBef>
                <a:spcPts val="0"/>
              </a:spcBef>
              <a:spcAft>
                <a:spcPts val="0"/>
              </a:spcAft>
              <a:buClr>
                <a:srgbClr val="FFFFFF"/>
              </a:buClr>
              <a:buSzPts val="1000"/>
              <a:buNone/>
              <a:defRPr sz="1335">
                <a:solidFill>
                  <a:srgbClr val="FFFFFF"/>
                </a:solidFill>
              </a:defRPr>
            </a:lvl9pPr>
          </a:lstStyle>
          <a:p>
            <a:endParaRPr/>
          </a:p>
        </p:txBody>
      </p:sp>
      <p:sp>
        <p:nvSpPr>
          <p:cNvPr id="162" name="Google Shape;162;p9"/>
          <p:cNvSpPr txBox="1">
            <a:spLocks noGrp="1"/>
          </p:cNvSpPr>
          <p:nvPr>
            <p:ph type="subTitle" idx="4"/>
          </p:nvPr>
        </p:nvSpPr>
        <p:spPr>
          <a:xfrm flipH="1">
            <a:off x="5401133" y="4072333"/>
            <a:ext cx="2648800" cy="39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5">
                <a:solidFill>
                  <a:srgbClr val="FFFFFF"/>
                </a:solidFill>
              </a:defRPr>
            </a:lvl1pPr>
            <a:lvl2pPr lvl="1" algn="ctr" rtl="0">
              <a:lnSpc>
                <a:spcPct val="100000"/>
              </a:lnSpc>
              <a:spcBef>
                <a:spcPts val="0"/>
              </a:spcBef>
              <a:spcAft>
                <a:spcPts val="0"/>
              </a:spcAft>
              <a:buClr>
                <a:srgbClr val="FFFFFF"/>
              </a:buClr>
              <a:buSzPts val="1000"/>
              <a:buNone/>
              <a:defRPr sz="1335">
                <a:solidFill>
                  <a:srgbClr val="FFFFFF"/>
                </a:solidFill>
              </a:defRPr>
            </a:lvl2pPr>
            <a:lvl3pPr lvl="2" algn="ctr" rtl="0">
              <a:lnSpc>
                <a:spcPct val="100000"/>
              </a:lnSpc>
              <a:spcBef>
                <a:spcPts val="0"/>
              </a:spcBef>
              <a:spcAft>
                <a:spcPts val="0"/>
              </a:spcAft>
              <a:buClr>
                <a:srgbClr val="FFFFFF"/>
              </a:buClr>
              <a:buSzPts val="1000"/>
              <a:buNone/>
              <a:defRPr sz="1335">
                <a:solidFill>
                  <a:srgbClr val="FFFFFF"/>
                </a:solidFill>
              </a:defRPr>
            </a:lvl3pPr>
            <a:lvl4pPr lvl="3" algn="ctr" rtl="0">
              <a:lnSpc>
                <a:spcPct val="100000"/>
              </a:lnSpc>
              <a:spcBef>
                <a:spcPts val="0"/>
              </a:spcBef>
              <a:spcAft>
                <a:spcPts val="0"/>
              </a:spcAft>
              <a:buClr>
                <a:srgbClr val="FFFFFF"/>
              </a:buClr>
              <a:buSzPts val="1000"/>
              <a:buNone/>
              <a:defRPr sz="1335">
                <a:solidFill>
                  <a:srgbClr val="FFFFFF"/>
                </a:solidFill>
              </a:defRPr>
            </a:lvl4pPr>
            <a:lvl5pPr lvl="4" algn="ctr" rtl="0">
              <a:lnSpc>
                <a:spcPct val="100000"/>
              </a:lnSpc>
              <a:spcBef>
                <a:spcPts val="0"/>
              </a:spcBef>
              <a:spcAft>
                <a:spcPts val="0"/>
              </a:spcAft>
              <a:buClr>
                <a:srgbClr val="FFFFFF"/>
              </a:buClr>
              <a:buSzPts val="1000"/>
              <a:buNone/>
              <a:defRPr sz="1335">
                <a:solidFill>
                  <a:srgbClr val="FFFFFF"/>
                </a:solidFill>
              </a:defRPr>
            </a:lvl5pPr>
            <a:lvl6pPr lvl="5" algn="ctr" rtl="0">
              <a:lnSpc>
                <a:spcPct val="100000"/>
              </a:lnSpc>
              <a:spcBef>
                <a:spcPts val="0"/>
              </a:spcBef>
              <a:spcAft>
                <a:spcPts val="0"/>
              </a:spcAft>
              <a:buClr>
                <a:srgbClr val="FFFFFF"/>
              </a:buClr>
              <a:buSzPts val="1000"/>
              <a:buNone/>
              <a:defRPr sz="1335">
                <a:solidFill>
                  <a:srgbClr val="FFFFFF"/>
                </a:solidFill>
              </a:defRPr>
            </a:lvl6pPr>
            <a:lvl7pPr lvl="6" algn="ctr" rtl="0">
              <a:lnSpc>
                <a:spcPct val="100000"/>
              </a:lnSpc>
              <a:spcBef>
                <a:spcPts val="0"/>
              </a:spcBef>
              <a:spcAft>
                <a:spcPts val="0"/>
              </a:spcAft>
              <a:buClr>
                <a:srgbClr val="FFFFFF"/>
              </a:buClr>
              <a:buSzPts val="1000"/>
              <a:buNone/>
              <a:defRPr sz="1335">
                <a:solidFill>
                  <a:srgbClr val="FFFFFF"/>
                </a:solidFill>
              </a:defRPr>
            </a:lvl7pPr>
            <a:lvl8pPr lvl="7" algn="ctr" rtl="0">
              <a:lnSpc>
                <a:spcPct val="100000"/>
              </a:lnSpc>
              <a:spcBef>
                <a:spcPts val="0"/>
              </a:spcBef>
              <a:spcAft>
                <a:spcPts val="0"/>
              </a:spcAft>
              <a:buClr>
                <a:srgbClr val="FFFFFF"/>
              </a:buClr>
              <a:buSzPts val="1000"/>
              <a:buNone/>
              <a:defRPr sz="1335">
                <a:solidFill>
                  <a:srgbClr val="FFFFFF"/>
                </a:solidFill>
              </a:defRPr>
            </a:lvl8pPr>
            <a:lvl9pPr lvl="8" algn="ctr" rtl="0">
              <a:lnSpc>
                <a:spcPct val="100000"/>
              </a:lnSpc>
              <a:spcBef>
                <a:spcPts val="0"/>
              </a:spcBef>
              <a:spcAft>
                <a:spcPts val="0"/>
              </a:spcAft>
              <a:buClr>
                <a:srgbClr val="FFFFFF"/>
              </a:buClr>
              <a:buSzPts val="1000"/>
              <a:buNone/>
              <a:defRPr sz="1335">
                <a:solidFill>
                  <a:srgbClr val="FFFFFF"/>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TLE &amp; THREE COLUMNS">
  <p:cSld name="MAIN_POINT">
    <p:spTree>
      <p:nvGrpSpPr>
        <p:cNvPr id="1" name="Shape 163"/>
        <p:cNvGrpSpPr/>
        <p:nvPr/>
      </p:nvGrpSpPr>
      <p:grpSpPr>
        <a:xfrm>
          <a:off x="0" y="0"/>
          <a:ext cx="0" cy="0"/>
          <a:chOff x="0" y="0"/>
          <a:chExt cx="0" cy="0"/>
        </a:xfrm>
      </p:grpSpPr>
      <p:cxnSp>
        <p:nvCxnSpPr>
          <p:cNvPr id="164" name="Google Shape;164;p10"/>
          <p:cNvCxnSpPr/>
          <p:nvPr/>
        </p:nvCxnSpPr>
        <p:spPr>
          <a:xfrm>
            <a:off x="3985800" y="440200"/>
            <a:ext cx="8042400" cy="0"/>
          </a:xfrm>
          <a:prstGeom prst="straightConnector1">
            <a:avLst/>
          </a:prstGeom>
          <a:noFill/>
          <a:ln w="28575" cap="flat" cmpd="sng">
            <a:solidFill>
              <a:srgbClr val="0F0F4B"/>
            </a:solidFill>
            <a:prstDash val="solid"/>
            <a:round/>
            <a:headEnd type="none" w="med" len="med"/>
            <a:tailEnd type="none" w="med" len="med"/>
          </a:ln>
        </p:spPr>
      </p:cxnSp>
      <p:sp>
        <p:nvSpPr>
          <p:cNvPr id="165" name="Google Shape;165;p10"/>
          <p:cNvSpPr txBox="1">
            <a:spLocks noGrp="1"/>
          </p:cNvSpPr>
          <p:nvPr>
            <p:ph type="title"/>
          </p:nvPr>
        </p:nvSpPr>
        <p:spPr>
          <a:xfrm>
            <a:off x="4400200" y="440200"/>
            <a:ext cx="7213600" cy="6520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0F0F4B"/>
              </a:buClr>
              <a:buSzPts val="2400"/>
              <a:buNone/>
              <a:defRPr sz="3200">
                <a:solidFill>
                  <a:srgbClr val="0F0F4B"/>
                </a:solidFill>
              </a:defRPr>
            </a:lvl1pPr>
            <a:lvl2pPr lvl="1" algn="ctr" rtl="0">
              <a:spcBef>
                <a:spcPts val="0"/>
              </a:spcBef>
              <a:spcAft>
                <a:spcPts val="0"/>
              </a:spcAft>
              <a:buClr>
                <a:srgbClr val="0F0F4B"/>
              </a:buClr>
              <a:buSzPts val="2800"/>
              <a:buNone/>
              <a:defRPr>
                <a:solidFill>
                  <a:srgbClr val="0F0F4B"/>
                </a:solidFill>
              </a:defRPr>
            </a:lvl2pPr>
            <a:lvl3pPr lvl="2" algn="ctr" rtl="0">
              <a:spcBef>
                <a:spcPts val="0"/>
              </a:spcBef>
              <a:spcAft>
                <a:spcPts val="0"/>
              </a:spcAft>
              <a:buClr>
                <a:srgbClr val="0F0F4B"/>
              </a:buClr>
              <a:buSzPts val="2800"/>
              <a:buNone/>
              <a:defRPr>
                <a:solidFill>
                  <a:srgbClr val="0F0F4B"/>
                </a:solidFill>
              </a:defRPr>
            </a:lvl3pPr>
            <a:lvl4pPr lvl="3" algn="ctr" rtl="0">
              <a:spcBef>
                <a:spcPts val="0"/>
              </a:spcBef>
              <a:spcAft>
                <a:spcPts val="0"/>
              </a:spcAft>
              <a:buClr>
                <a:srgbClr val="0F0F4B"/>
              </a:buClr>
              <a:buSzPts val="2800"/>
              <a:buNone/>
              <a:defRPr>
                <a:solidFill>
                  <a:srgbClr val="0F0F4B"/>
                </a:solidFill>
              </a:defRPr>
            </a:lvl4pPr>
            <a:lvl5pPr lvl="4" algn="ctr" rtl="0">
              <a:spcBef>
                <a:spcPts val="0"/>
              </a:spcBef>
              <a:spcAft>
                <a:spcPts val="0"/>
              </a:spcAft>
              <a:buClr>
                <a:srgbClr val="0F0F4B"/>
              </a:buClr>
              <a:buSzPts val="2800"/>
              <a:buNone/>
              <a:defRPr>
                <a:solidFill>
                  <a:srgbClr val="0F0F4B"/>
                </a:solidFill>
              </a:defRPr>
            </a:lvl5pPr>
            <a:lvl6pPr lvl="5" algn="ctr" rtl="0">
              <a:spcBef>
                <a:spcPts val="0"/>
              </a:spcBef>
              <a:spcAft>
                <a:spcPts val="0"/>
              </a:spcAft>
              <a:buClr>
                <a:srgbClr val="0F0F4B"/>
              </a:buClr>
              <a:buSzPts val="2800"/>
              <a:buNone/>
              <a:defRPr>
                <a:solidFill>
                  <a:srgbClr val="0F0F4B"/>
                </a:solidFill>
              </a:defRPr>
            </a:lvl6pPr>
            <a:lvl7pPr lvl="6" algn="ctr" rtl="0">
              <a:spcBef>
                <a:spcPts val="0"/>
              </a:spcBef>
              <a:spcAft>
                <a:spcPts val="0"/>
              </a:spcAft>
              <a:buClr>
                <a:srgbClr val="0F0F4B"/>
              </a:buClr>
              <a:buSzPts val="2800"/>
              <a:buNone/>
              <a:defRPr>
                <a:solidFill>
                  <a:srgbClr val="0F0F4B"/>
                </a:solidFill>
              </a:defRPr>
            </a:lvl7pPr>
            <a:lvl8pPr lvl="7" algn="ctr" rtl="0">
              <a:spcBef>
                <a:spcPts val="0"/>
              </a:spcBef>
              <a:spcAft>
                <a:spcPts val="0"/>
              </a:spcAft>
              <a:buClr>
                <a:srgbClr val="0F0F4B"/>
              </a:buClr>
              <a:buSzPts val="2800"/>
              <a:buNone/>
              <a:defRPr>
                <a:solidFill>
                  <a:srgbClr val="0F0F4B"/>
                </a:solidFill>
              </a:defRPr>
            </a:lvl8pPr>
            <a:lvl9pPr lvl="8" algn="ctr" rtl="0">
              <a:spcBef>
                <a:spcPts val="0"/>
              </a:spcBef>
              <a:spcAft>
                <a:spcPts val="0"/>
              </a:spcAft>
              <a:buClr>
                <a:srgbClr val="0F0F4B"/>
              </a:buClr>
              <a:buSzPts val="2800"/>
              <a:buNone/>
              <a:defRPr>
                <a:solidFill>
                  <a:srgbClr val="0F0F4B"/>
                </a:solidFill>
              </a:defRPr>
            </a:lvl9pPr>
          </a:lstStyle>
          <a:p>
            <a:endParaRPr/>
          </a:p>
        </p:txBody>
      </p:sp>
      <p:cxnSp>
        <p:nvCxnSpPr>
          <p:cNvPr id="166" name="Google Shape;166;p10"/>
          <p:cNvCxnSpPr/>
          <p:nvPr/>
        </p:nvCxnSpPr>
        <p:spPr>
          <a:xfrm>
            <a:off x="8007000" y="-150433"/>
            <a:ext cx="0" cy="590800"/>
          </a:xfrm>
          <a:prstGeom prst="straightConnector1">
            <a:avLst/>
          </a:prstGeom>
          <a:noFill/>
          <a:ln w="28575" cap="flat" cmpd="sng">
            <a:solidFill>
              <a:srgbClr val="0F0F4B"/>
            </a:solidFill>
            <a:prstDash val="solid"/>
            <a:round/>
            <a:headEnd type="none" w="med" len="med"/>
            <a:tailEnd type="none" w="med" len="med"/>
          </a:ln>
        </p:spPr>
      </p:cxnSp>
      <p:sp>
        <p:nvSpPr>
          <p:cNvPr id="167" name="Google Shape;167;p10"/>
          <p:cNvSpPr/>
          <p:nvPr/>
        </p:nvSpPr>
        <p:spPr>
          <a:xfrm rot="10800000">
            <a:off x="-57400" y="-26185"/>
            <a:ext cx="5290687" cy="3847952"/>
          </a:xfrm>
          <a:custGeom>
            <a:avLst/>
            <a:gdLst/>
            <a:ahLst/>
            <a:cxnLst/>
            <a:rect l="l" t="t" r="r" b="b"/>
            <a:pathLst>
              <a:path w="132643" h="98137" extrusionOk="0">
                <a:moveTo>
                  <a:pt x="132642" y="0"/>
                </a:moveTo>
                <a:cubicBezTo>
                  <a:pt x="131181" y="9829"/>
                  <a:pt x="128999" y="20689"/>
                  <a:pt x="125872" y="28645"/>
                </a:cubicBezTo>
                <a:cubicBezTo>
                  <a:pt x="119001" y="46060"/>
                  <a:pt x="108394" y="49934"/>
                  <a:pt x="93795" y="49934"/>
                </a:cubicBezTo>
                <a:cubicBezTo>
                  <a:pt x="90575" y="49934"/>
                  <a:pt x="87160" y="49746"/>
                  <a:pt x="83548" y="49472"/>
                </a:cubicBezTo>
                <a:cubicBezTo>
                  <a:pt x="74958" y="48829"/>
                  <a:pt x="67497" y="47986"/>
                  <a:pt x="60767" y="47986"/>
                </a:cubicBezTo>
                <a:cubicBezTo>
                  <a:pt x="51852" y="47986"/>
                  <a:pt x="44220" y="49465"/>
                  <a:pt x="36945" y="54851"/>
                </a:cubicBezTo>
                <a:cubicBezTo>
                  <a:pt x="21325" y="66398"/>
                  <a:pt x="23937" y="90610"/>
                  <a:pt x="1083" y="97810"/>
                </a:cubicBezTo>
                <a:lnTo>
                  <a:pt x="0" y="98137"/>
                </a:lnTo>
                <a:lnTo>
                  <a:pt x="132642" y="98137"/>
                </a:lnTo>
                <a:lnTo>
                  <a:pt x="132642" y="0"/>
                </a:lnTo>
                <a:close/>
              </a:path>
            </a:pathLst>
          </a:custGeom>
          <a:gradFill>
            <a:gsLst>
              <a:gs pos="0">
                <a:srgbClr val="72397B"/>
              </a:gs>
              <a:gs pos="56000">
                <a:srgbClr val="3F2767"/>
              </a:gs>
              <a:gs pos="100000">
                <a:srgbClr val="0B1453"/>
              </a:gs>
            </a:gsLst>
            <a:lin ang="5400700" scaled="0"/>
          </a:gradFill>
          <a:ln>
            <a:noFill/>
          </a:ln>
        </p:spPr>
        <p:txBody>
          <a:bodyPr spcFirstLastPara="1" wrap="square" lIns="64266" tIns="64266" rIns="64266" bIns="64266" anchor="ctr" anchorCtr="0">
            <a:noAutofit/>
          </a:bodyPr>
          <a:lstStyle/>
          <a:p>
            <a:pPr marL="0" lvl="0" indent="0" algn="l" rtl="0">
              <a:spcBef>
                <a:spcPts val="0"/>
              </a:spcBef>
              <a:spcAft>
                <a:spcPts val="0"/>
              </a:spcAft>
              <a:buNone/>
            </a:pPr>
            <a:endParaRPr sz="1865"/>
          </a:p>
        </p:txBody>
      </p:sp>
      <p:pic>
        <p:nvPicPr>
          <p:cNvPr id="168" name="Google Shape;168;p10"/>
          <p:cNvPicPr preferRelativeResize="0"/>
          <p:nvPr/>
        </p:nvPicPr>
        <p:blipFill>
          <a:blip r:embed="rId2"/>
          <a:stretch>
            <a:fillRect/>
          </a:stretch>
        </p:blipFill>
        <p:spPr>
          <a:xfrm>
            <a:off x="-112239" y="-368421"/>
            <a:ext cx="12335869" cy="7315309"/>
          </a:xfrm>
          <a:prstGeom prst="rect">
            <a:avLst/>
          </a:prstGeom>
          <a:noFill/>
          <a:ln>
            <a:noFill/>
          </a:ln>
        </p:spPr>
      </p:pic>
      <p:cxnSp>
        <p:nvCxnSpPr>
          <p:cNvPr id="169" name="Google Shape;169;p10"/>
          <p:cNvCxnSpPr/>
          <p:nvPr/>
        </p:nvCxnSpPr>
        <p:spPr>
          <a:xfrm rot="10800000">
            <a:off x="6096000" y="6375300"/>
            <a:ext cx="0" cy="571600"/>
          </a:xfrm>
          <a:prstGeom prst="straightConnector1">
            <a:avLst/>
          </a:prstGeom>
          <a:noFill/>
          <a:ln w="28575" cap="flat" cmpd="sng">
            <a:solidFill>
              <a:srgbClr val="0F0F4B"/>
            </a:solidFill>
            <a:prstDash val="solid"/>
            <a:round/>
            <a:headEnd type="none" w="med" len="med"/>
            <a:tailEnd type="none" w="med" len="med"/>
          </a:ln>
        </p:spPr>
      </p:cxnSp>
      <p:cxnSp>
        <p:nvCxnSpPr>
          <p:cNvPr id="170" name="Google Shape;170;p10"/>
          <p:cNvCxnSpPr/>
          <p:nvPr/>
        </p:nvCxnSpPr>
        <p:spPr>
          <a:xfrm rot="10800000">
            <a:off x="5711800" y="6375400"/>
            <a:ext cx="768400" cy="0"/>
          </a:xfrm>
          <a:prstGeom prst="straightConnector1">
            <a:avLst/>
          </a:prstGeom>
          <a:noFill/>
          <a:ln w="28575" cap="flat" cmpd="sng">
            <a:solidFill>
              <a:srgbClr val="0F0F4B"/>
            </a:solidFill>
            <a:prstDash val="solid"/>
            <a:round/>
            <a:headEnd type="none" w="med" len="med"/>
            <a:tailEnd type="none" w="med" len="med"/>
          </a:ln>
        </p:spPr>
      </p:cxnSp>
      <p:cxnSp>
        <p:nvCxnSpPr>
          <p:cNvPr id="171" name="Google Shape;171;p10"/>
          <p:cNvCxnSpPr/>
          <p:nvPr/>
        </p:nvCxnSpPr>
        <p:spPr>
          <a:xfrm rot="10800000">
            <a:off x="2329567" y="6375300"/>
            <a:ext cx="0" cy="571600"/>
          </a:xfrm>
          <a:prstGeom prst="straightConnector1">
            <a:avLst/>
          </a:prstGeom>
          <a:noFill/>
          <a:ln w="28575" cap="flat" cmpd="sng">
            <a:solidFill>
              <a:srgbClr val="0F0F4B"/>
            </a:solidFill>
            <a:prstDash val="solid"/>
            <a:round/>
            <a:headEnd type="none" w="med" len="med"/>
            <a:tailEnd type="none" w="med" len="med"/>
          </a:ln>
        </p:spPr>
      </p:cxnSp>
      <p:cxnSp>
        <p:nvCxnSpPr>
          <p:cNvPr id="172" name="Google Shape;172;p10"/>
          <p:cNvCxnSpPr/>
          <p:nvPr/>
        </p:nvCxnSpPr>
        <p:spPr>
          <a:xfrm rot="10800000">
            <a:off x="1945367" y="6375400"/>
            <a:ext cx="768400" cy="0"/>
          </a:xfrm>
          <a:prstGeom prst="straightConnector1">
            <a:avLst/>
          </a:prstGeom>
          <a:noFill/>
          <a:ln w="28575" cap="flat" cmpd="sng">
            <a:solidFill>
              <a:srgbClr val="0F0F4B"/>
            </a:solidFill>
            <a:prstDash val="solid"/>
            <a:round/>
            <a:headEnd type="none" w="med" len="med"/>
            <a:tailEnd type="none" w="med" len="med"/>
          </a:ln>
        </p:spPr>
      </p:cxnSp>
      <p:sp>
        <p:nvSpPr>
          <p:cNvPr id="173" name="Google Shape;173;p10"/>
          <p:cNvSpPr/>
          <p:nvPr/>
        </p:nvSpPr>
        <p:spPr>
          <a:xfrm>
            <a:off x="697600" y="2463800"/>
            <a:ext cx="3264000" cy="3740000"/>
          </a:xfrm>
          <a:prstGeom prst="roundRect">
            <a:avLst>
              <a:gd name="adj" fmla="val 16667"/>
            </a:avLst>
          </a:prstGeom>
          <a:solidFill>
            <a:srgbClr val="4F2F7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 name="Google Shape;174;p10"/>
          <p:cNvSpPr/>
          <p:nvPr/>
        </p:nvSpPr>
        <p:spPr>
          <a:xfrm>
            <a:off x="4463984" y="2463800"/>
            <a:ext cx="3264000" cy="3740000"/>
          </a:xfrm>
          <a:prstGeom prst="roundRect">
            <a:avLst>
              <a:gd name="adj" fmla="val 16667"/>
            </a:avLst>
          </a:pr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 name="Google Shape;175;p10"/>
          <p:cNvSpPr txBox="1">
            <a:spLocks noGrp="1"/>
          </p:cNvSpPr>
          <p:nvPr>
            <p:ph type="title" idx="2"/>
          </p:nvPr>
        </p:nvSpPr>
        <p:spPr>
          <a:xfrm flipH="1">
            <a:off x="1068433" y="3715800"/>
            <a:ext cx="2522400" cy="524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1800"/>
              <a:buNone/>
              <a:defRPr sz="2400">
                <a:solidFill>
                  <a:srgbClr val="FFFFFF"/>
                </a:solidFill>
              </a:defRPr>
            </a:lvl1pPr>
            <a:lvl2pPr lvl="1" algn="ctr" rtl="0">
              <a:spcBef>
                <a:spcPts val="0"/>
              </a:spcBef>
              <a:spcAft>
                <a:spcPts val="0"/>
              </a:spcAft>
              <a:buClr>
                <a:srgbClr val="FFFFFF"/>
              </a:buClr>
              <a:buSzPts val="1800"/>
              <a:buNone/>
              <a:defRPr sz="2400">
                <a:solidFill>
                  <a:srgbClr val="FFFFFF"/>
                </a:solidFill>
              </a:defRPr>
            </a:lvl2pPr>
            <a:lvl3pPr lvl="2" algn="ctr" rtl="0">
              <a:spcBef>
                <a:spcPts val="0"/>
              </a:spcBef>
              <a:spcAft>
                <a:spcPts val="0"/>
              </a:spcAft>
              <a:buClr>
                <a:srgbClr val="FFFFFF"/>
              </a:buClr>
              <a:buSzPts val="1800"/>
              <a:buNone/>
              <a:defRPr sz="2400">
                <a:solidFill>
                  <a:srgbClr val="FFFFFF"/>
                </a:solidFill>
              </a:defRPr>
            </a:lvl3pPr>
            <a:lvl4pPr lvl="3" algn="ctr" rtl="0">
              <a:spcBef>
                <a:spcPts val="0"/>
              </a:spcBef>
              <a:spcAft>
                <a:spcPts val="0"/>
              </a:spcAft>
              <a:buClr>
                <a:srgbClr val="FFFFFF"/>
              </a:buClr>
              <a:buSzPts val="1800"/>
              <a:buNone/>
              <a:defRPr sz="2400">
                <a:solidFill>
                  <a:srgbClr val="FFFFFF"/>
                </a:solidFill>
              </a:defRPr>
            </a:lvl4pPr>
            <a:lvl5pPr lvl="4" algn="ctr" rtl="0">
              <a:spcBef>
                <a:spcPts val="0"/>
              </a:spcBef>
              <a:spcAft>
                <a:spcPts val="0"/>
              </a:spcAft>
              <a:buClr>
                <a:srgbClr val="FFFFFF"/>
              </a:buClr>
              <a:buSzPts val="1800"/>
              <a:buNone/>
              <a:defRPr sz="2400">
                <a:solidFill>
                  <a:srgbClr val="FFFFFF"/>
                </a:solidFill>
              </a:defRPr>
            </a:lvl5pPr>
            <a:lvl6pPr lvl="5" algn="ctr" rtl="0">
              <a:spcBef>
                <a:spcPts val="0"/>
              </a:spcBef>
              <a:spcAft>
                <a:spcPts val="0"/>
              </a:spcAft>
              <a:buClr>
                <a:srgbClr val="FFFFFF"/>
              </a:buClr>
              <a:buSzPts val="1800"/>
              <a:buNone/>
              <a:defRPr sz="2400">
                <a:solidFill>
                  <a:srgbClr val="FFFFFF"/>
                </a:solidFill>
              </a:defRPr>
            </a:lvl6pPr>
            <a:lvl7pPr lvl="6" algn="ctr" rtl="0">
              <a:spcBef>
                <a:spcPts val="0"/>
              </a:spcBef>
              <a:spcAft>
                <a:spcPts val="0"/>
              </a:spcAft>
              <a:buClr>
                <a:srgbClr val="FFFFFF"/>
              </a:buClr>
              <a:buSzPts val="1800"/>
              <a:buNone/>
              <a:defRPr sz="2400">
                <a:solidFill>
                  <a:srgbClr val="FFFFFF"/>
                </a:solidFill>
              </a:defRPr>
            </a:lvl7pPr>
            <a:lvl8pPr lvl="7" algn="ctr" rtl="0">
              <a:spcBef>
                <a:spcPts val="0"/>
              </a:spcBef>
              <a:spcAft>
                <a:spcPts val="0"/>
              </a:spcAft>
              <a:buClr>
                <a:srgbClr val="FFFFFF"/>
              </a:buClr>
              <a:buSzPts val="1800"/>
              <a:buNone/>
              <a:defRPr sz="2400">
                <a:solidFill>
                  <a:srgbClr val="FFFFFF"/>
                </a:solidFill>
              </a:defRPr>
            </a:lvl8pPr>
            <a:lvl9pPr lvl="8" algn="ctr" rtl="0">
              <a:spcBef>
                <a:spcPts val="0"/>
              </a:spcBef>
              <a:spcAft>
                <a:spcPts val="0"/>
              </a:spcAft>
              <a:buClr>
                <a:srgbClr val="FFFFFF"/>
              </a:buClr>
              <a:buSzPts val="1800"/>
              <a:buNone/>
              <a:defRPr sz="2400">
                <a:solidFill>
                  <a:srgbClr val="FFFFFF"/>
                </a:solidFill>
              </a:defRPr>
            </a:lvl9pPr>
          </a:lstStyle>
          <a:p>
            <a:endParaRPr/>
          </a:p>
        </p:txBody>
      </p:sp>
      <p:sp>
        <p:nvSpPr>
          <p:cNvPr id="176" name="Google Shape;176;p10"/>
          <p:cNvSpPr txBox="1">
            <a:spLocks noGrp="1"/>
          </p:cNvSpPr>
          <p:nvPr>
            <p:ph type="title" idx="3"/>
          </p:nvPr>
        </p:nvSpPr>
        <p:spPr>
          <a:xfrm flipH="1">
            <a:off x="4834800" y="3715800"/>
            <a:ext cx="2522400" cy="524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1800"/>
              <a:buNone/>
              <a:defRPr sz="2400">
                <a:solidFill>
                  <a:srgbClr val="FFFFFF"/>
                </a:solidFill>
              </a:defRPr>
            </a:lvl1pPr>
            <a:lvl2pPr lvl="1" algn="ctr" rtl="0">
              <a:spcBef>
                <a:spcPts val="0"/>
              </a:spcBef>
              <a:spcAft>
                <a:spcPts val="0"/>
              </a:spcAft>
              <a:buClr>
                <a:srgbClr val="FFFFFF"/>
              </a:buClr>
              <a:buSzPts val="1800"/>
              <a:buNone/>
              <a:defRPr sz="2400">
                <a:solidFill>
                  <a:srgbClr val="FFFFFF"/>
                </a:solidFill>
              </a:defRPr>
            </a:lvl2pPr>
            <a:lvl3pPr lvl="2" algn="ctr" rtl="0">
              <a:spcBef>
                <a:spcPts val="0"/>
              </a:spcBef>
              <a:spcAft>
                <a:spcPts val="0"/>
              </a:spcAft>
              <a:buClr>
                <a:srgbClr val="FFFFFF"/>
              </a:buClr>
              <a:buSzPts val="1800"/>
              <a:buNone/>
              <a:defRPr sz="2400">
                <a:solidFill>
                  <a:srgbClr val="FFFFFF"/>
                </a:solidFill>
              </a:defRPr>
            </a:lvl3pPr>
            <a:lvl4pPr lvl="3" algn="ctr" rtl="0">
              <a:spcBef>
                <a:spcPts val="0"/>
              </a:spcBef>
              <a:spcAft>
                <a:spcPts val="0"/>
              </a:spcAft>
              <a:buClr>
                <a:srgbClr val="FFFFFF"/>
              </a:buClr>
              <a:buSzPts val="1800"/>
              <a:buNone/>
              <a:defRPr sz="2400">
                <a:solidFill>
                  <a:srgbClr val="FFFFFF"/>
                </a:solidFill>
              </a:defRPr>
            </a:lvl4pPr>
            <a:lvl5pPr lvl="4" algn="ctr" rtl="0">
              <a:spcBef>
                <a:spcPts val="0"/>
              </a:spcBef>
              <a:spcAft>
                <a:spcPts val="0"/>
              </a:spcAft>
              <a:buClr>
                <a:srgbClr val="FFFFFF"/>
              </a:buClr>
              <a:buSzPts val="1800"/>
              <a:buNone/>
              <a:defRPr sz="2400">
                <a:solidFill>
                  <a:srgbClr val="FFFFFF"/>
                </a:solidFill>
              </a:defRPr>
            </a:lvl5pPr>
            <a:lvl6pPr lvl="5" algn="ctr" rtl="0">
              <a:spcBef>
                <a:spcPts val="0"/>
              </a:spcBef>
              <a:spcAft>
                <a:spcPts val="0"/>
              </a:spcAft>
              <a:buClr>
                <a:srgbClr val="FFFFFF"/>
              </a:buClr>
              <a:buSzPts val="1800"/>
              <a:buNone/>
              <a:defRPr sz="2400">
                <a:solidFill>
                  <a:srgbClr val="FFFFFF"/>
                </a:solidFill>
              </a:defRPr>
            </a:lvl6pPr>
            <a:lvl7pPr lvl="6" algn="ctr" rtl="0">
              <a:spcBef>
                <a:spcPts val="0"/>
              </a:spcBef>
              <a:spcAft>
                <a:spcPts val="0"/>
              </a:spcAft>
              <a:buClr>
                <a:srgbClr val="FFFFFF"/>
              </a:buClr>
              <a:buSzPts val="1800"/>
              <a:buNone/>
              <a:defRPr sz="2400">
                <a:solidFill>
                  <a:srgbClr val="FFFFFF"/>
                </a:solidFill>
              </a:defRPr>
            </a:lvl7pPr>
            <a:lvl8pPr lvl="7" algn="ctr" rtl="0">
              <a:spcBef>
                <a:spcPts val="0"/>
              </a:spcBef>
              <a:spcAft>
                <a:spcPts val="0"/>
              </a:spcAft>
              <a:buClr>
                <a:srgbClr val="FFFFFF"/>
              </a:buClr>
              <a:buSzPts val="1800"/>
              <a:buNone/>
              <a:defRPr sz="2400">
                <a:solidFill>
                  <a:srgbClr val="FFFFFF"/>
                </a:solidFill>
              </a:defRPr>
            </a:lvl8pPr>
            <a:lvl9pPr lvl="8" algn="ctr" rtl="0">
              <a:spcBef>
                <a:spcPts val="0"/>
              </a:spcBef>
              <a:spcAft>
                <a:spcPts val="0"/>
              </a:spcAft>
              <a:buClr>
                <a:srgbClr val="FFFFFF"/>
              </a:buClr>
              <a:buSzPts val="1800"/>
              <a:buNone/>
              <a:defRPr sz="2400">
                <a:solidFill>
                  <a:srgbClr val="FFFFFF"/>
                </a:solidFill>
              </a:defRPr>
            </a:lvl9pPr>
          </a:lstStyle>
          <a:p>
            <a:endParaRPr/>
          </a:p>
        </p:txBody>
      </p:sp>
      <p:sp>
        <p:nvSpPr>
          <p:cNvPr id="177" name="Google Shape;177;p10"/>
          <p:cNvSpPr txBox="1">
            <a:spLocks noGrp="1"/>
          </p:cNvSpPr>
          <p:nvPr>
            <p:ph type="subTitle" idx="1"/>
          </p:nvPr>
        </p:nvSpPr>
        <p:spPr>
          <a:xfrm flipH="1">
            <a:off x="1005167" y="4072333"/>
            <a:ext cx="2648800" cy="39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5">
                <a:solidFill>
                  <a:srgbClr val="FFFFFF"/>
                </a:solidFill>
              </a:defRPr>
            </a:lvl1pPr>
            <a:lvl2pPr lvl="1" algn="ctr" rtl="0">
              <a:lnSpc>
                <a:spcPct val="100000"/>
              </a:lnSpc>
              <a:spcBef>
                <a:spcPts val="0"/>
              </a:spcBef>
              <a:spcAft>
                <a:spcPts val="0"/>
              </a:spcAft>
              <a:buClr>
                <a:srgbClr val="FFFFFF"/>
              </a:buClr>
              <a:buSzPts val="1000"/>
              <a:buNone/>
              <a:defRPr sz="1335">
                <a:solidFill>
                  <a:srgbClr val="FFFFFF"/>
                </a:solidFill>
              </a:defRPr>
            </a:lvl2pPr>
            <a:lvl3pPr lvl="2" algn="ctr" rtl="0">
              <a:lnSpc>
                <a:spcPct val="100000"/>
              </a:lnSpc>
              <a:spcBef>
                <a:spcPts val="0"/>
              </a:spcBef>
              <a:spcAft>
                <a:spcPts val="0"/>
              </a:spcAft>
              <a:buClr>
                <a:srgbClr val="FFFFFF"/>
              </a:buClr>
              <a:buSzPts val="1000"/>
              <a:buNone/>
              <a:defRPr sz="1335">
                <a:solidFill>
                  <a:srgbClr val="FFFFFF"/>
                </a:solidFill>
              </a:defRPr>
            </a:lvl3pPr>
            <a:lvl4pPr lvl="3" algn="ctr" rtl="0">
              <a:lnSpc>
                <a:spcPct val="100000"/>
              </a:lnSpc>
              <a:spcBef>
                <a:spcPts val="0"/>
              </a:spcBef>
              <a:spcAft>
                <a:spcPts val="0"/>
              </a:spcAft>
              <a:buClr>
                <a:srgbClr val="FFFFFF"/>
              </a:buClr>
              <a:buSzPts val="1000"/>
              <a:buNone/>
              <a:defRPr sz="1335">
                <a:solidFill>
                  <a:srgbClr val="FFFFFF"/>
                </a:solidFill>
              </a:defRPr>
            </a:lvl4pPr>
            <a:lvl5pPr lvl="4" algn="ctr" rtl="0">
              <a:lnSpc>
                <a:spcPct val="100000"/>
              </a:lnSpc>
              <a:spcBef>
                <a:spcPts val="0"/>
              </a:spcBef>
              <a:spcAft>
                <a:spcPts val="0"/>
              </a:spcAft>
              <a:buClr>
                <a:srgbClr val="FFFFFF"/>
              </a:buClr>
              <a:buSzPts val="1000"/>
              <a:buNone/>
              <a:defRPr sz="1335">
                <a:solidFill>
                  <a:srgbClr val="FFFFFF"/>
                </a:solidFill>
              </a:defRPr>
            </a:lvl5pPr>
            <a:lvl6pPr lvl="5" algn="ctr" rtl="0">
              <a:lnSpc>
                <a:spcPct val="100000"/>
              </a:lnSpc>
              <a:spcBef>
                <a:spcPts val="0"/>
              </a:spcBef>
              <a:spcAft>
                <a:spcPts val="0"/>
              </a:spcAft>
              <a:buClr>
                <a:srgbClr val="FFFFFF"/>
              </a:buClr>
              <a:buSzPts val="1000"/>
              <a:buNone/>
              <a:defRPr sz="1335">
                <a:solidFill>
                  <a:srgbClr val="FFFFFF"/>
                </a:solidFill>
              </a:defRPr>
            </a:lvl6pPr>
            <a:lvl7pPr lvl="6" algn="ctr" rtl="0">
              <a:lnSpc>
                <a:spcPct val="100000"/>
              </a:lnSpc>
              <a:spcBef>
                <a:spcPts val="0"/>
              </a:spcBef>
              <a:spcAft>
                <a:spcPts val="0"/>
              </a:spcAft>
              <a:buClr>
                <a:srgbClr val="FFFFFF"/>
              </a:buClr>
              <a:buSzPts val="1000"/>
              <a:buNone/>
              <a:defRPr sz="1335">
                <a:solidFill>
                  <a:srgbClr val="FFFFFF"/>
                </a:solidFill>
              </a:defRPr>
            </a:lvl7pPr>
            <a:lvl8pPr lvl="7" algn="ctr" rtl="0">
              <a:lnSpc>
                <a:spcPct val="100000"/>
              </a:lnSpc>
              <a:spcBef>
                <a:spcPts val="0"/>
              </a:spcBef>
              <a:spcAft>
                <a:spcPts val="0"/>
              </a:spcAft>
              <a:buClr>
                <a:srgbClr val="FFFFFF"/>
              </a:buClr>
              <a:buSzPts val="1000"/>
              <a:buNone/>
              <a:defRPr sz="1335">
                <a:solidFill>
                  <a:srgbClr val="FFFFFF"/>
                </a:solidFill>
              </a:defRPr>
            </a:lvl8pPr>
            <a:lvl9pPr lvl="8" algn="ctr" rtl="0">
              <a:lnSpc>
                <a:spcPct val="100000"/>
              </a:lnSpc>
              <a:spcBef>
                <a:spcPts val="0"/>
              </a:spcBef>
              <a:spcAft>
                <a:spcPts val="0"/>
              </a:spcAft>
              <a:buClr>
                <a:srgbClr val="FFFFFF"/>
              </a:buClr>
              <a:buSzPts val="1000"/>
              <a:buNone/>
              <a:defRPr sz="1335">
                <a:solidFill>
                  <a:srgbClr val="FFFFFF"/>
                </a:solidFill>
              </a:defRPr>
            </a:lvl9pPr>
          </a:lstStyle>
          <a:p>
            <a:endParaRPr/>
          </a:p>
        </p:txBody>
      </p:sp>
      <p:sp>
        <p:nvSpPr>
          <p:cNvPr id="178" name="Google Shape;178;p10"/>
          <p:cNvSpPr txBox="1">
            <a:spLocks noGrp="1"/>
          </p:cNvSpPr>
          <p:nvPr>
            <p:ph type="subTitle" idx="4"/>
          </p:nvPr>
        </p:nvSpPr>
        <p:spPr>
          <a:xfrm flipH="1">
            <a:off x="4771600" y="4072333"/>
            <a:ext cx="2648800" cy="39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5">
                <a:solidFill>
                  <a:srgbClr val="FFFFFF"/>
                </a:solidFill>
              </a:defRPr>
            </a:lvl1pPr>
            <a:lvl2pPr lvl="1" algn="ctr" rtl="0">
              <a:lnSpc>
                <a:spcPct val="100000"/>
              </a:lnSpc>
              <a:spcBef>
                <a:spcPts val="0"/>
              </a:spcBef>
              <a:spcAft>
                <a:spcPts val="0"/>
              </a:spcAft>
              <a:buClr>
                <a:srgbClr val="FFFFFF"/>
              </a:buClr>
              <a:buSzPts val="1000"/>
              <a:buNone/>
              <a:defRPr sz="1335">
                <a:solidFill>
                  <a:srgbClr val="FFFFFF"/>
                </a:solidFill>
              </a:defRPr>
            </a:lvl2pPr>
            <a:lvl3pPr lvl="2" algn="ctr" rtl="0">
              <a:lnSpc>
                <a:spcPct val="100000"/>
              </a:lnSpc>
              <a:spcBef>
                <a:spcPts val="0"/>
              </a:spcBef>
              <a:spcAft>
                <a:spcPts val="0"/>
              </a:spcAft>
              <a:buClr>
                <a:srgbClr val="FFFFFF"/>
              </a:buClr>
              <a:buSzPts val="1000"/>
              <a:buNone/>
              <a:defRPr sz="1335">
                <a:solidFill>
                  <a:srgbClr val="FFFFFF"/>
                </a:solidFill>
              </a:defRPr>
            </a:lvl3pPr>
            <a:lvl4pPr lvl="3" algn="ctr" rtl="0">
              <a:lnSpc>
                <a:spcPct val="100000"/>
              </a:lnSpc>
              <a:spcBef>
                <a:spcPts val="0"/>
              </a:spcBef>
              <a:spcAft>
                <a:spcPts val="0"/>
              </a:spcAft>
              <a:buClr>
                <a:srgbClr val="FFFFFF"/>
              </a:buClr>
              <a:buSzPts val="1000"/>
              <a:buNone/>
              <a:defRPr sz="1335">
                <a:solidFill>
                  <a:srgbClr val="FFFFFF"/>
                </a:solidFill>
              </a:defRPr>
            </a:lvl4pPr>
            <a:lvl5pPr lvl="4" algn="ctr" rtl="0">
              <a:lnSpc>
                <a:spcPct val="100000"/>
              </a:lnSpc>
              <a:spcBef>
                <a:spcPts val="0"/>
              </a:spcBef>
              <a:spcAft>
                <a:spcPts val="0"/>
              </a:spcAft>
              <a:buClr>
                <a:srgbClr val="FFFFFF"/>
              </a:buClr>
              <a:buSzPts val="1000"/>
              <a:buNone/>
              <a:defRPr sz="1335">
                <a:solidFill>
                  <a:srgbClr val="FFFFFF"/>
                </a:solidFill>
              </a:defRPr>
            </a:lvl5pPr>
            <a:lvl6pPr lvl="5" algn="ctr" rtl="0">
              <a:lnSpc>
                <a:spcPct val="100000"/>
              </a:lnSpc>
              <a:spcBef>
                <a:spcPts val="0"/>
              </a:spcBef>
              <a:spcAft>
                <a:spcPts val="0"/>
              </a:spcAft>
              <a:buClr>
                <a:srgbClr val="FFFFFF"/>
              </a:buClr>
              <a:buSzPts val="1000"/>
              <a:buNone/>
              <a:defRPr sz="1335">
                <a:solidFill>
                  <a:srgbClr val="FFFFFF"/>
                </a:solidFill>
              </a:defRPr>
            </a:lvl6pPr>
            <a:lvl7pPr lvl="6" algn="ctr" rtl="0">
              <a:lnSpc>
                <a:spcPct val="100000"/>
              </a:lnSpc>
              <a:spcBef>
                <a:spcPts val="0"/>
              </a:spcBef>
              <a:spcAft>
                <a:spcPts val="0"/>
              </a:spcAft>
              <a:buClr>
                <a:srgbClr val="FFFFFF"/>
              </a:buClr>
              <a:buSzPts val="1000"/>
              <a:buNone/>
              <a:defRPr sz="1335">
                <a:solidFill>
                  <a:srgbClr val="FFFFFF"/>
                </a:solidFill>
              </a:defRPr>
            </a:lvl7pPr>
            <a:lvl8pPr lvl="7" algn="ctr" rtl="0">
              <a:lnSpc>
                <a:spcPct val="100000"/>
              </a:lnSpc>
              <a:spcBef>
                <a:spcPts val="0"/>
              </a:spcBef>
              <a:spcAft>
                <a:spcPts val="0"/>
              </a:spcAft>
              <a:buClr>
                <a:srgbClr val="FFFFFF"/>
              </a:buClr>
              <a:buSzPts val="1000"/>
              <a:buNone/>
              <a:defRPr sz="1335">
                <a:solidFill>
                  <a:srgbClr val="FFFFFF"/>
                </a:solidFill>
              </a:defRPr>
            </a:lvl8pPr>
            <a:lvl9pPr lvl="8" algn="ctr" rtl="0">
              <a:lnSpc>
                <a:spcPct val="100000"/>
              </a:lnSpc>
              <a:spcBef>
                <a:spcPts val="0"/>
              </a:spcBef>
              <a:spcAft>
                <a:spcPts val="0"/>
              </a:spcAft>
              <a:buClr>
                <a:srgbClr val="FFFFFF"/>
              </a:buClr>
              <a:buSzPts val="1000"/>
              <a:buNone/>
              <a:defRPr sz="1335">
                <a:solidFill>
                  <a:srgbClr val="FFFFFF"/>
                </a:solidFill>
              </a:defRPr>
            </a:lvl9pPr>
          </a:lstStyle>
          <a:p>
            <a:endParaRPr/>
          </a:p>
        </p:txBody>
      </p:sp>
      <p:cxnSp>
        <p:nvCxnSpPr>
          <p:cNvPr id="179" name="Google Shape;179;p10"/>
          <p:cNvCxnSpPr/>
          <p:nvPr/>
        </p:nvCxnSpPr>
        <p:spPr>
          <a:xfrm rot="10800000">
            <a:off x="9862400" y="6375300"/>
            <a:ext cx="0" cy="571600"/>
          </a:xfrm>
          <a:prstGeom prst="straightConnector1">
            <a:avLst/>
          </a:prstGeom>
          <a:noFill/>
          <a:ln w="28575" cap="flat" cmpd="sng">
            <a:solidFill>
              <a:srgbClr val="0F0F4B"/>
            </a:solidFill>
            <a:prstDash val="solid"/>
            <a:round/>
            <a:headEnd type="none" w="med" len="med"/>
            <a:tailEnd type="none" w="med" len="med"/>
          </a:ln>
        </p:spPr>
      </p:cxnSp>
      <p:cxnSp>
        <p:nvCxnSpPr>
          <p:cNvPr id="180" name="Google Shape;180;p10"/>
          <p:cNvCxnSpPr/>
          <p:nvPr/>
        </p:nvCxnSpPr>
        <p:spPr>
          <a:xfrm rot="10800000">
            <a:off x="9478200" y="6375400"/>
            <a:ext cx="768400" cy="0"/>
          </a:xfrm>
          <a:prstGeom prst="straightConnector1">
            <a:avLst/>
          </a:prstGeom>
          <a:noFill/>
          <a:ln w="28575" cap="flat" cmpd="sng">
            <a:solidFill>
              <a:srgbClr val="0F0F4B"/>
            </a:solidFill>
            <a:prstDash val="solid"/>
            <a:round/>
            <a:headEnd type="none" w="med" len="med"/>
            <a:tailEnd type="none" w="med" len="med"/>
          </a:ln>
        </p:spPr>
      </p:cxnSp>
      <p:sp>
        <p:nvSpPr>
          <p:cNvPr id="181" name="Google Shape;181;p10"/>
          <p:cNvSpPr/>
          <p:nvPr/>
        </p:nvSpPr>
        <p:spPr>
          <a:xfrm>
            <a:off x="8230384" y="2463800"/>
            <a:ext cx="3264000" cy="3740000"/>
          </a:xfrm>
          <a:prstGeom prst="roundRect">
            <a:avLst>
              <a:gd name="adj" fmla="val 16667"/>
            </a:avLst>
          </a:pr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 name="Google Shape;182;p10"/>
          <p:cNvSpPr txBox="1">
            <a:spLocks noGrp="1"/>
          </p:cNvSpPr>
          <p:nvPr>
            <p:ph type="title" idx="5"/>
          </p:nvPr>
        </p:nvSpPr>
        <p:spPr>
          <a:xfrm flipH="1">
            <a:off x="8601200" y="3715800"/>
            <a:ext cx="2522400" cy="524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1800"/>
              <a:buNone/>
              <a:defRPr sz="2400">
                <a:solidFill>
                  <a:srgbClr val="FFFFFF"/>
                </a:solidFill>
              </a:defRPr>
            </a:lvl1pPr>
            <a:lvl2pPr lvl="1" algn="ctr" rtl="0">
              <a:spcBef>
                <a:spcPts val="0"/>
              </a:spcBef>
              <a:spcAft>
                <a:spcPts val="0"/>
              </a:spcAft>
              <a:buClr>
                <a:srgbClr val="FFFFFF"/>
              </a:buClr>
              <a:buSzPts val="1800"/>
              <a:buNone/>
              <a:defRPr sz="2400">
                <a:solidFill>
                  <a:srgbClr val="FFFFFF"/>
                </a:solidFill>
              </a:defRPr>
            </a:lvl2pPr>
            <a:lvl3pPr lvl="2" algn="ctr" rtl="0">
              <a:spcBef>
                <a:spcPts val="0"/>
              </a:spcBef>
              <a:spcAft>
                <a:spcPts val="0"/>
              </a:spcAft>
              <a:buClr>
                <a:srgbClr val="FFFFFF"/>
              </a:buClr>
              <a:buSzPts val="1800"/>
              <a:buNone/>
              <a:defRPr sz="2400">
                <a:solidFill>
                  <a:srgbClr val="FFFFFF"/>
                </a:solidFill>
              </a:defRPr>
            </a:lvl3pPr>
            <a:lvl4pPr lvl="3" algn="ctr" rtl="0">
              <a:spcBef>
                <a:spcPts val="0"/>
              </a:spcBef>
              <a:spcAft>
                <a:spcPts val="0"/>
              </a:spcAft>
              <a:buClr>
                <a:srgbClr val="FFFFFF"/>
              </a:buClr>
              <a:buSzPts val="1800"/>
              <a:buNone/>
              <a:defRPr sz="2400">
                <a:solidFill>
                  <a:srgbClr val="FFFFFF"/>
                </a:solidFill>
              </a:defRPr>
            </a:lvl4pPr>
            <a:lvl5pPr lvl="4" algn="ctr" rtl="0">
              <a:spcBef>
                <a:spcPts val="0"/>
              </a:spcBef>
              <a:spcAft>
                <a:spcPts val="0"/>
              </a:spcAft>
              <a:buClr>
                <a:srgbClr val="FFFFFF"/>
              </a:buClr>
              <a:buSzPts val="1800"/>
              <a:buNone/>
              <a:defRPr sz="2400">
                <a:solidFill>
                  <a:srgbClr val="FFFFFF"/>
                </a:solidFill>
              </a:defRPr>
            </a:lvl5pPr>
            <a:lvl6pPr lvl="5" algn="ctr" rtl="0">
              <a:spcBef>
                <a:spcPts val="0"/>
              </a:spcBef>
              <a:spcAft>
                <a:spcPts val="0"/>
              </a:spcAft>
              <a:buClr>
                <a:srgbClr val="FFFFFF"/>
              </a:buClr>
              <a:buSzPts val="1800"/>
              <a:buNone/>
              <a:defRPr sz="2400">
                <a:solidFill>
                  <a:srgbClr val="FFFFFF"/>
                </a:solidFill>
              </a:defRPr>
            </a:lvl6pPr>
            <a:lvl7pPr lvl="6" algn="ctr" rtl="0">
              <a:spcBef>
                <a:spcPts val="0"/>
              </a:spcBef>
              <a:spcAft>
                <a:spcPts val="0"/>
              </a:spcAft>
              <a:buClr>
                <a:srgbClr val="FFFFFF"/>
              </a:buClr>
              <a:buSzPts val="1800"/>
              <a:buNone/>
              <a:defRPr sz="2400">
                <a:solidFill>
                  <a:srgbClr val="FFFFFF"/>
                </a:solidFill>
              </a:defRPr>
            </a:lvl7pPr>
            <a:lvl8pPr lvl="7" algn="ctr" rtl="0">
              <a:spcBef>
                <a:spcPts val="0"/>
              </a:spcBef>
              <a:spcAft>
                <a:spcPts val="0"/>
              </a:spcAft>
              <a:buClr>
                <a:srgbClr val="FFFFFF"/>
              </a:buClr>
              <a:buSzPts val="1800"/>
              <a:buNone/>
              <a:defRPr sz="2400">
                <a:solidFill>
                  <a:srgbClr val="FFFFFF"/>
                </a:solidFill>
              </a:defRPr>
            </a:lvl8pPr>
            <a:lvl9pPr lvl="8" algn="ctr" rtl="0">
              <a:spcBef>
                <a:spcPts val="0"/>
              </a:spcBef>
              <a:spcAft>
                <a:spcPts val="0"/>
              </a:spcAft>
              <a:buClr>
                <a:srgbClr val="FFFFFF"/>
              </a:buClr>
              <a:buSzPts val="1800"/>
              <a:buNone/>
              <a:defRPr sz="2400">
                <a:solidFill>
                  <a:srgbClr val="FFFFFF"/>
                </a:solidFill>
              </a:defRPr>
            </a:lvl9pPr>
          </a:lstStyle>
          <a:p>
            <a:endParaRPr/>
          </a:p>
        </p:txBody>
      </p:sp>
      <p:sp>
        <p:nvSpPr>
          <p:cNvPr id="183" name="Google Shape;183;p10"/>
          <p:cNvSpPr txBox="1">
            <a:spLocks noGrp="1"/>
          </p:cNvSpPr>
          <p:nvPr>
            <p:ph type="subTitle" idx="6"/>
          </p:nvPr>
        </p:nvSpPr>
        <p:spPr>
          <a:xfrm flipH="1">
            <a:off x="8538000" y="4072333"/>
            <a:ext cx="2648800" cy="39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5">
                <a:solidFill>
                  <a:srgbClr val="FFFFFF"/>
                </a:solidFill>
              </a:defRPr>
            </a:lvl1pPr>
            <a:lvl2pPr lvl="1" algn="ctr" rtl="0">
              <a:lnSpc>
                <a:spcPct val="100000"/>
              </a:lnSpc>
              <a:spcBef>
                <a:spcPts val="0"/>
              </a:spcBef>
              <a:spcAft>
                <a:spcPts val="0"/>
              </a:spcAft>
              <a:buClr>
                <a:srgbClr val="FFFFFF"/>
              </a:buClr>
              <a:buSzPts val="1000"/>
              <a:buNone/>
              <a:defRPr sz="1335">
                <a:solidFill>
                  <a:srgbClr val="FFFFFF"/>
                </a:solidFill>
              </a:defRPr>
            </a:lvl2pPr>
            <a:lvl3pPr lvl="2" algn="ctr" rtl="0">
              <a:lnSpc>
                <a:spcPct val="100000"/>
              </a:lnSpc>
              <a:spcBef>
                <a:spcPts val="0"/>
              </a:spcBef>
              <a:spcAft>
                <a:spcPts val="0"/>
              </a:spcAft>
              <a:buClr>
                <a:srgbClr val="FFFFFF"/>
              </a:buClr>
              <a:buSzPts val="1000"/>
              <a:buNone/>
              <a:defRPr sz="1335">
                <a:solidFill>
                  <a:srgbClr val="FFFFFF"/>
                </a:solidFill>
              </a:defRPr>
            </a:lvl3pPr>
            <a:lvl4pPr lvl="3" algn="ctr" rtl="0">
              <a:lnSpc>
                <a:spcPct val="100000"/>
              </a:lnSpc>
              <a:spcBef>
                <a:spcPts val="0"/>
              </a:spcBef>
              <a:spcAft>
                <a:spcPts val="0"/>
              </a:spcAft>
              <a:buClr>
                <a:srgbClr val="FFFFFF"/>
              </a:buClr>
              <a:buSzPts val="1000"/>
              <a:buNone/>
              <a:defRPr sz="1335">
                <a:solidFill>
                  <a:srgbClr val="FFFFFF"/>
                </a:solidFill>
              </a:defRPr>
            </a:lvl4pPr>
            <a:lvl5pPr lvl="4" algn="ctr" rtl="0">
              <a:lnSpc>
                <a:spcPct val="100000"/>
              </a:lnSpc>
              <a:spcBef>
                <a:spcPts val="0"/>
              </a:spcBef>
              <a:spcAft>
                <a:spcPts val="0"/>
              </a:spcAft>
              <a:buClr>
                <a:srgbClr val="FFFFFF"/>
              </a:buClr>
              <a:buSzPts val="1000"/>
              <a:buNone/>
              <a:defRPr sz="1335">
                <a:solidFill>
                  <a:srgbClr val="FFFFFF"/>
                </a:solidFill>
              </a:defRPr>
            </a:lvl5pPr>
            <a:lvl6pPr lvl="5" algn="ctr" rtl="0">
              <a:lnSpc>
                <a:spcPct val="100000"/>
              </a:lnSpc>
              <a:spcBef>
                <a:spcPts val="0"/>
              </a:spcBef>
              <a:spcAft>
                <a:spcPts val="0"/>
              </a:spcAft>
              <a:buClr>
                <a:srgbClr val="FFFFFF"/>
              </a:buClr>
              <a:buSzPts val="1000"/>
              <a:buNone/>
              <a:defRPr sz="1335">
                <a:solidFill>
                  <a:srgbClr val="FFFFFF"/>
                </a:solidFill>
              </a:defRPr>
            </a:lvl6pPr>
            <a:lvl7pPr lvl="6" algn="ctr" rtl="0">
              <a:lnSpc>
                <a:spcPct val="100000"/>
              </a:lnSpc>
              <a:spcBef>
                <a:spcPts val="0"/>
              </a:spcBef>
              <a:spcAft>
                <a:spcPts val="0"/>
              </a:spcAft>
              <a:buClr>
                <a:srgbClr val="FFFFFF"/>
              </a:buClr>
              <a:buSzPts val="1000"/>
              <a:buNone/>
              <a:defRPr sz="1335">
                <a:solidFill>
                  <a:srgbClr val="FFFFFF"/>
                </a:solidFill>
              </a:defRPr>
            </a:lvl7pPr>
            <a:lvl8pPr lvl="7" algn="ctr" rtl="0">
              <a:lnSpc>
                <a:spcPct val="100000"/>
              </a:lnSpc>
              <a:spcBef>
                <a:spcPts val="0"/>
              </a:spcBef>
              <a:spcAft>
                <a:spcPts val="0"/>
              </a:spcAft>
              <a:buClr>
                <a:srgbClr val="FFFFFF"/>
              </a:buClr>
              <a:buSzPts val="1000"/>
              <a:buNone/>
              <a:defRPr sz="1335">
                <a:solidFill>
                  <a:srgbClr val="FFFFFF"/>
                </a:solidFill>
              </a:defRPr>
            </a:lvl8pPr>
            <a:lvl9pPr lvl="8" algn="ctr" rtl="0">
              <a:lnSpc>
                <a:spcPct val="100000"/>
              </a:lnSpc>
              <a:spcBef>
                <a:spcPts val="0"/>
              </a:spcBef>
              <a:spcAft>
                <a:spcPts val="0"/>
              </a:spcAft>
              <a:buClr>
                <a:srgbClr val="FFFFFF"/>
              </a:buClr>
              <a:buSzPts val="1000"/>
              <a:buNone/>
              <a:defRPr sz="1335">
                <a:solidFill>
                  <a:srgbClr val="FFFFFF"/>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Unica One"/>
              <a:buNone/>
              <a:defRPr sz="3735" b="1">
                <a:solidFill>
                  <a:schemeClr val="dk1"/>
                </a:solidFill>
                <a:latin typeface="Unica One"/>
                <a:ea typeface="Unica One"/>
                <a:cs typeface="Unica One"/>
                <a:sym typeface="Unica One"/>
              </a:defRPr>
            </a:lvl1pPr>
            <a:lvl2pPr lvl="1">
              <a:spcBef>
                <a:spcPts val="0"/>
              </a:spcBef>
              <a:spcAft>
                <a:spcPts val="0"/>
              </a:spcAft>
              <a:buClr>
                <a:schemeClr val="dk1"/>
              </a:buClr>
              <a:buSzPts val="2800"/>
              <a:buNone/>
              <a:defRPr sz="3735">
                <a:solidFill>
                  <a:schemeClr val="dk1"/>
                </a:solidFill>
              </a:defRPr>
            </a:lvl2pPr>
            <a:lvl3pPr lvl="2">
              <a:spcBef>
                <a:spcPts val="0"/>
              </a:spcBef>
              <a:spcAft>
                <a:spcPts val="0"/>
              </a:spcAft>
              <a:buClr>
                <a:schemeClr val="dk1"/>
              </a:buClr>
              <a:buSzPts val="2800"/>
              <a:buNone/>
              <a:defRPr sz="3735">
                <a:solidFill>
                  <a:schemeClr val="dk1"/>
                </a:solidFill>
              </a:defRPr>
            </a:lvl3pPr>
            <a:lvl4pPr lvl="3">
              <a:spcBef>
                <a:spcPts val="0"/>
              </a:spcBef>
              <a:spcAft>
                <a:spcPts val="0"/>
              </a:spcAft>
              <a:buClr>
                <a:schemeClr val="dk1"/>
              </a:buClr>
              <a:buSzPts val="2800"/>
              <a:buNone/>
              <a:defRPr sz="3735">
                <a:solidFill>
                  <a:schemeClr val="dk1"/>
                </a:solidFill>
              </a:defRPr>
            </a:lvl4pPr>
            <a:lvl5pPr lvl="4">
              <a:spcBef>
                <a:spcPts val="0"/>
              </a:spcBef>
              <a:spcAft>
                <a:spcPts val="0"/>
              </a:spcAft>
              <a:buClr>
                <a:schemeClr val="dk1"/>
              </a:buClr>
              <a:buSzPts val="2800"/>
              <a:buNone/>
              <a:defRPr sz="3735">
                <a:solidFill>
                  <a:schemeClr val="dk1"/>
                </a:solidFill>
              </a:defRPr>
            </a:lvl5pPr>
            <a:lvl6pPr lvl="5">
              <a:spcBef>
                <a:spcPts val="0"/>
              </a:spcBef>
              <a:spcAft>
                <a:spcPts val="0"/>
              </a:spcAft>
              <a:buClr>
                <a:schemeClr val="dk1"/>
              </a:buClr>
              <a:buSzPts val="2800"/>
              <a:buNone/>
              <a:defRPr sz="3735">
                <a:solidFill>
                  <a:schemeClr val="dk1"/>
                </a:solidFill>
              </a:defRPr>
            </a:lvl6pPr>
            <a:lvl7pPr lvl="6">
              <a:spcBef>
                <a:spcPts val="0"/>
              </a:spcBef>
              <a:spcAft>
                <a:spcPts val="0"/>
              </a:spcAft>
              <a:buClr>
                <a:schemeClr val="dk1"/>
              </a:buClr>
              <a:buSzPts val="2800"/>
              <a:buNone/>
              <a:defRPr sz="3735">
                <a:solidFill>
                  <a:schemeClr val="dk1"/>
                </a:solidFill>
              </a:defRPr>
            </a:lvl7pPr>
            <a:lvl8pPr lvl="7">
              <a:spcBef>
                <a:spcPts val="0"/>
              </a:spcBef>
              <a:spcAft>
                <a:spcPts val="0"/>
              </a:spcAft>
              <a:buClr>
                <a:schemeClr val="dk1"/>
              </a:buClr>
              <a:buSzPts val="2800"/>
              <a:buNone/>
              <a:defRPr sz="3735">
                <a:solidFill>
                  <a:schemeClr val="dk1"/>
                </a:solidFill>
              </a:defRPr>
            </a:lvl8pPr>
            <a:lvl9pPr lvl="8">
              <a:spcBef>
                <a:spcPts val="0"/>
              </a:spcBef>
              <a:spcAft>
                <a:spcPts val="0"/>
              </a:spcAft>
              <a:buClr>
                <a:schemeClr val="dk1"/>
              </a:buClr>
              <a:buSzPts val="2800"/>
              <a:buNone/>
              <a:defRPr sz="3735">
                <a:solidFill>
                  <a:schemeClr val="dk1"/>
                </a:solidFill>
              </a:defRPr>
            </a:lvl9pPr>
          </a:lstStyle>
          <a:p>
            <a:endParaRPr/>
          </a:p>
        </p:txBody>
      </p:sp>
      <p:sp>
        <p:nvSpPr>
          <p:cNvPr id="7" name="Google Shape;7;p1"/>
          <p:cNvSpPr txBox="1">
            <a:spLocks noGrp="1"/>
          </p:cNvSpPr>
          <p:nvPr>
            <p:ph type="body" idx="1"/>
          </p:nvPr>
        </p:nvSpPr>
        <p:spPr>
          <a:xfrm>
            <a:off x="318400" y="1968567"/>
            <a:ext cx="11360800" cy="4555200"/>
          </a:xfrm>
          <a:prstGeom prst="rect">
            <a:avLst/>
          </a:prstGeom>
          <a:noFill/>
          <a:ln>
            <a:noFill/>
          </a:ln>
        </p:spPr>
        <p:txBody>
          <a:bodyPr spcFirstLastPara="1" wrap="square" lIns="91425" tIns="91425" rIns="91425" bIns="91425" anchor="t" anchorCtr="0">
            <a:noAutofit/>
          </a:bodyPr>
          <a:lstStyle>
            <a:lvl1pPr marL="609600" lvl="0" indent="-406400">
              <a:lnSpc>
                <a:spcPct val="100000"/>
              </a:lnSpc>
              <a:spcBef>
                <a:spcPts val="0"/>
              </a:spcBef>
              <a:spcAft>
                <a:spcPts val="0"/>
              </a:spcAft>
              <a:buClr>
                <a:schemeClr val="dk2"/>
              </a:buClr>
              <a:buSzPts val="1200"/>
              <a:buFont typeface="Scope One"/>
              <a:buChar char="●"/>
              <a:defRPr sz="1600">
                <a:solidFill>
                  <a:schemeClr val="dk2"/>
                </a:solidFill>
                <a:latin typeface="Scope One"/>
                <a:ea typeface="Scope One"/>
                <a:cs typeface="Scope One"/>
                <a:sym typeface="Scope One"/>
              </a:defRPr>
            </a:lvl1pPr>
            <a:lvl2pPr marL="1219200" lvl="1" indent="-406400">
              <a:lnSpc>
                <a:spcPct val="100000"/>
              </a:lnSpc>
              <a:spcBef>
                <a:spcPct val="427000"/>
              </a:spcBef>
              <a:spcAft>
                <a:spcPts val="0"/>
              </a:spcAft>
              <a:buClr>
                <a:schemeClr val="dk2"/>
              </a:buClr>
              <a:buSzPts val="1200"/>
              <a:buFont typeface="Scope One"/>
              <a:buChar char="○"/>
              <a:defRPr sz="1600">
                <a:solidFill>
                  <a:schemeClr val="dk2"/>
                </a:solidFill>
                <a:latin typeface="Scope One"/>
                <a:ea typeface="Scope One"/>
                <a:cs typeface="Scope One"/>
                <a:sym typeface="Scope One"/>
              </a:defRPr>
            </a:lvl2pPr>
            <a:lvl3pPr marL="1828800" lvl="2" indent="-406400">
              <a:lnSpc>
                <a:spcPct val="100000"/>
              </a:lnSpc>
              <a:spcBef>
                <a:spcPct val="427000"/>
              </a:spcBef>
              <a:spcAft>
                <a:spcPts val="0"/>
              </a:spcAft>
              <a:buClr>
                <a:schemeClr val="dk2"/>
              </a:buClr>
              <a:buSzPts val="1200"/>
              <a:buFont typeface="Scope One"/>
              <a:buChar char="■"/>
              <a:defRPr sz="1600">
                <a:solidFill>
                  <a:schemeClr val="dk2"/>
                </a:solidFill>
                <a:latin typeface="Scope One"/>
                <a:ea typeface="Scope One"/>
                <a:cs typeface="Scope One"/>
                <a:sym typeface="Scope One"/>
              </a:defRPr>
            </a:lvl3pPr>
            <a:lvl4pPr marL="2438400" lvl="3" indent="-406400">
              <a:lnSpc>
                <a:spcPct val="100000"/>
              </a:lnSpc>
              <a:spcBef>
                <a:spcPct val="427000"/>
              </a:spcBef>
              <a:spcAft>
                <a:spcPts val="0"/>
              </a:spcAft>
              <a:buClr>
                <a:schemeClr val="dk2"/>
              </a:buClr>
              <a:buSzPts val="1200"/>
              <a:buFont typeface="Scope One"/>
              <a:buChar char="●"/>
              <a:defRPr sz="1600">
                <a:solidFill>
                  <a:schemeClr val="dk2"/>
                </a:solidFill>
                <a:latin typeface="Scope One"/>
                <a:ea typeface="Scope One"/>
                <a:cs typeface="Scope One"/>
                <a:sym typeface="Scope One"/>
              </a:defRPr>
            </a:lvl4pPr>
            <a:lvl5pPr marL="3048000" lvl="4" indent="-406400">
              <a:lnSpc>
                <a:spcPct val="100000"/>
              </a:lnSpc>
              <a:spcBef>
                <a:spcPct val="427000"/>
              </a:spcBef>
              <a:spcAft>
                <a:spcPts val="0"/>
              </a:spcAft>
              <a:buClr>
                <a:schemeClr val="dk2"/>
              </a:buClr>
              <a:buSzPts val="1200"/>
              <a:buFont typeface="Scope One"/>
              <a:buChar char="○"/>
              <a:defRPr sz="1600">
                <a:solidFill>
                  <a:schemeClr val="dk2"/>
                </a:solidFill>
                <a:latin typeface="Scope One"/>
                <a:ea typeface="Scope One"/>
                <a:cs typeface="Scope One"/>
                <a:sym typeface="Scope One"/>
              </a:defRPr>
            </a:lvl5pPr>
            <a:lvl6pPr marL="3657600" lvl="5" indent="-406400">
              <a:lnSpc>
                <a:spcPct val="100000"/>
              </a:lnSpc>
              <a:spcBef>
                <a:spcPct val="427000"/>
              </a:spcBef>
              <a:spcAft>
                <a:spcPts val="0"/>
              </a:spcAft>
              <a:buClr>
                <a:schemeClr val="dk2"/>
              </a:buClr>
              <a:buSzPts val="1200"/>
              <a:buFont typeface="Scope One"/>
              <a:buChar char="■"/>
              <a:defRPr sz="1600">
                <a:solidFill>
                  <a:schemeClr val="dk2"/>
                </a:solidFill>
                <a:latin typeface="Scope One"/>
                <a:ea typeface="Scope One"/>
                <a:cs typeface="Scope One"/>
                <a:sym typeface="Scope One"/>
              </a:defRPr>
            </a:lvl6pPr>
            <a:lvl7pPr marL="4267200" lvl="6" indent="-406400">
              <a:lnSpc>
                <a:spcPct val="100000"/>
              </a:lnSpc>
              <a:spcBef>
                <a:spcPct val="427000"/>
              </a:spcBef>
              <a:spcAft>
                <a:spcPts val="0"/>
              </a:spcAft>
              <a:buClr>
                <a:schemeClr val="dk2"/>
              </a:buClr>
              <a:buSzPts val="1200"/>
              <a:buFont typeface="Scope One"/>
              <a:buChar char="●"/>
              <a:defRPr sz="1600">
                <a:solidFill>
                  <a:schemeClr val="dk2"/>
                </a:solidFill>
                <a:latin typeface="Scope One"/>
                <a:ea typeface="Scope One"/>
                <a:cs typeface="Scope One"/>
                <a:sym typeface="Scope One"/>
              </a:defRPr>
            </a:lvl7pPr>
            <a:lvl8pPr marL="4876800" lvl="7" indent="-406400">
              <a:lnSpc>
                <a:spcPct val="100000"/>
              </a:lnSpc>
              <a:spcBef>
                <a:spcPct val="427000"/>
              </a:spcBef>
              <a:spcAft>
                <a:spcPts val="0"/>
              </a:spcAft>
              <a:buClr>
                <a:schemeClr val="dk2"/>
              </a:buClr>
              <a:buSzPts val="1200"/>
              <a:buFont typeface="Scope One"/>
              <a:buChar char="○"/>
              <a:defRPr sz="1600">
                <a:solidFill>
                  <a:schemeClr val="dk2"/>
                </a:solidFill>
                <a:latin typeface="Scope One"/>
                <a:ea typeface="Scope One"/>
                <a:cs typeface="Scope One"/>
                <a:sym typeface="Scope One"/>
              </a:defRPr>
            </a:lvl8pPr>
            <a:lvl9pPr marL="5486400" lvl="8" indent="-406400">
              <a:lnSpc>
                <a:spcPct val="100000"/>
              </a:lnSpc>
              <a:spcBef>
                <a:spcPct val="427000"/>
              </a:spcBef>
              <a:spcAft>
                <a:spcPts val="1600"/>
              </a:spcAft>
              <a:buClr>
                <a:schemeClr val="dk2"/>
              </a:buClr>
              <a:buSzPts val="1200"/>
              <a:buFont typeface="Scope One"/>
              <a:buChar char="■"/>
              <a:defRPr sz="1600">
                <a:solidFill>
                  <a:schemeClr val="dk2"/>
                </a:solidFill>
                <a:latin typeface="Scope One"/>
                <a:ea typeface="Scope One"/>
                <a:cs typeface="Scope One"/>
                <a:sym typeface="Scope One"/>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5">
                <a:solidFill>
                  <a:schemeClr val="dk2"/>
                </a:solidFill>
              </a:defRPr>
            </a:lvl1pPr>
            <a:lvl2pPr lvl="1" algn="r">
              <a:buNone/>
              <a:defRPr sz="1335">
                <a:solidFill>
                  <a:schemeClr val="dk2"/>
                </a:solidFill>
              </a:defRPr>
            </a:lvl2pPr>
            <a:lvl3pPr lvl="2" algn="r">
              <a:buNone/>
              <a:defRPr sz="1335">
                <a:solidFill>
                  <a:schemeClr val="dk2"/>
                </a:solidFill>
              </a:defRPr>
            </a:lvl3pPr>
            <a:lvl4pPr lvl="3" algn="r">
              <a:buNone/>
              <a:defRPr sz="1335">
                <a:solidFill>
                  <a:schemeClr val="dk2"/>
                </a:solidFill>
              </a:defRPr>
            </a:lvl4pPr>
            <a:lvl5pPr lvl="4" algn="r">
              <a:buNone/>
              <a:defRPr sz="1335">
                <a:solidFill>
                  <a:schemeClr val="dk2"/>
                </a:solidFill>
              </a:defRPr>
            </a:lvl5pPr>
            <a:lvl6pPr lvl="5" algn="r">
              <a:buNone/>
              <a:defRPr sz="1335">
                <a:solidFill>
                  <a:schemeClr val="dk2"/>
                </a:solidFill>
              </a:defRPr>
            </a:lvl6pPr>
            <a:lvl7pPr lvl="6" algn="r">
              <a:buNone/>
              <a:defRPr sz="1335">
                <a:solidFill>
                  <a:schemeClr val="dk2"/>
                </a:solidFill>
              </a:defRPr>
            </a:lvl7pPr>
            <a:lvl8pPr lvl="7" algn="r">
              <a:buNone/>
              <a:defRPr sz="1335">
                <a:solidFill>
                  <a:schemeClr val="dk2"/>
                </a:solidFill>
              </a:defRPr>
            </a:lvl8pPr>
            <a:lvl9pPr lvl="8" algn="r">
              <a:buNone/>
              <a:defRPr sz="1335">
                <a:solidFill>
                  <a:schemeClr val="dk2"/>
                </a:solidFill>
              </a:defRPr>
            </a:lvl9pPr>
          </a:lstStyle>
          <a:p>
            <a:pPr marL="0" lvl="0" indent="0" algn="r" rtl="0">
              <a:spcBef>
                <a:spcPts val="0"/>
              </a:spcBef>
              <a:spcAft>
                <a:spcPts val="0"/>
              </a:spcAft>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16"/>
        <p:cNvGrpSpPr/>
        <p:nvPr/>
      </p:nvGrpSpPr>
      <p:grpSpPr>
        <a:xfrm>
          <a:off x="0" y="0"/>
          <a:ext cx="0" cy="0"/>
          <a:chOff x="0" y="0"/>
          <a:chExt cx="0" cy="0"/>
        </a:xfrm>
      </p:grpSpPr>
      <p:sp>
        <p:nvSpPr>
          <p:cNvPr id="2317" name="Google Shape;2317;p21"/>
          <p:cNvSpPr txBox="1">
            <a:spLocks noGrp="1"/>
          </p:cNvSpPr>
          <p:nvPr>
            <p:ph type="ctrTitle"/>
          </p:nvPr>
        </p:nvSpPr>
        <p:spPr>
          <a:xfrm>
            <a:off x="3556000" y="2009563"/>
            <a:ext cx="5333153" cy="1760220"/>
          </a:xfrm>
          <a:prstGeom prst="rect">
            <a:avLst/>
          </a:prstGeom>
        </p:spPr>
        <p:txBody>
          <a:bodyPr spcFirstLastPara="1" wrap="square" lIns="121900" tIns="121900" rIns="121900" bIns="121900" anchor="b" anchorCtr="0">
            <a:noAutofit/>
          </a:bodyPr>
          <a:lstStyle/>
          <a:p>
            <a:pPr marL="0" lvl="0" indent="0" algn="ctr" rtl="0">
              <a:spcBef>
                <a:spcPts val="0"/>
              </a:spcBef>
              <a:spcAft>
                <a:spcPts val="0"/>
              </a:spcAft>
              <a:buNone/>
            </a:pPr>
            <a:r>
              <a:rPr lang="zh-CN" altLang="en-US" sz="8800">
                <a:effectLst>
                  <a:outerShdw blurRad="38100" dist="38100" dir="2700000" algn="tl">
                    <a:srgbClr val="000000">
                      <a:alpha val="43137"/>
                    </a:srgbClr>
                  </a:outerShdw>
                </a:effectLst>
                <a:latin typeface="华文中宋" panose="02010600040101010101" charset="-122"/>
                <a:ea typeface="华文中宋" panose="02010600040101010101" charset="-122"/>
              </a:rPr>
              <a:t>快乐就队</a:t>
            </a:r>
          </a:p>
        </p:txBody>
      </p:sp>
      <p:grpSp>
        <p:nvGrpSpPr>
          <p:cNvPr id="2319" name="Google Shape;2319;p21"/>
          <p:cNvGrpSpPr/>
          <p:nvPr/>
        </p:nvGrpSpPr>
        <p:grpSpPr>
          <a:xfrm rot="-7560219">
            <a:off x="10464400" y="-348025"/>
            <a:ext cx="2328129" cy="2351365"/>
            <a:chOff x="1977150" y="891025"/>
            <a:chExt cx="255500" cy="258050"/>
          </a:xfrm>
        </p:grpSpPr>
        <p:sp>
          <p:nvSpPr>
            <p:cNvPr id="2320" name="Google Shape;2320;p21"/>
            <p:cNvSpPr/>
            <p:nvPr/>
          </p:nvSpPr>
          <p:spPr>
            <a:xfrm>
              <a:off x="2058550" y="1111325"/>
              <a:ext cx="41325" cy="37750"/>
            </a:xfrm>
            <a:custGeom>
              <a:avLst/>
              <a:gdLst/>
              <a:ahLst/>
              <a:cxnLst/>
              <a:rect l="l" t="t" r="r" b="b"/>
              <a:pathLst>
                <a:path w="1653" h="1510" extrusionOk="0">
                  <a:moveTo>
                    <a:pt x="641" y="0"/>
                  </a:moveTo>
                  <a:cubicBezTo>
                    <a:pt x="353" y="0"/>
                    <a:pt x="104" y="212"/>
                    <a:pt x="70" y="505"/>
                  </a:cubicBezTo>
                  <a:lnTo>
                    <a:pt x="33" y="812"/>
                  </a:lnTo>
                  <a:cubicBezTo>
                    <a:pt x="0" y="1124"/>
                    <a:pt x="226" y="1411"/>
                    <a:pt x="538" y="1452"/>
                  </a:cubicBezTo>
                  <a:lnTo>
                    <a:pt x="943" y="1505"/>
                  </a:lnTo>
                  <a:cubicBezTo>
                    <a:pt x="966" y="1508"/>
                    <a:pt x="988" y="1509"/>
                    <a:pt x="1010" y="1509"/>
                  </a:cubicBezTo>
                  <a:cubicBezTo>
                    <a:pt x="1295" y="1509"/>
                    <a:pt x="1545" y="1294"/>
                    <a:pt x="1583" y="1001"/>
                  </a:cubicBezTo>
                  <a:lnTo>
                    <a:pt x="1620" y="693"/>
                  </a:lnTo>
                  <a:cubicBezTo>
                    <a:pt x="1653" y="382"/>
                    <a:pt x="1427" y="95"/>
                    <a:pt x="1116" y="54"/>
                  </a:cubicBezTo>
                  <a:lnTo>
                    <a:pt x="710" y="4"/>
                  </a:lnTo>
                  <a:cubicBezTo>
                    <a:pt x="687" y="2"/>
                    <a:pt x="664" y="0"/>
                    <a:pt x="641" y="0"/>
                  </a:cubicBezTo>
                  <a:close/>
                </a:path>
              </a:pathLst>
            </a:custGeom>
            <a:solidFill>
              <a:srgbClr val="C1C1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1" name="Google Shape;2321;p21"/>
            <p:cNvSpPr/>
            <p:nvPr/>
          </p:nvSpPr>
          <p:spPr>
            <a:xfrm>
              <a:off x="2186900" y="1026575"/>
              <a:ext cx="45750" cy="45275"/>
            </a:xfrm>
            <a:custGeom>
              <a:avLst/>
              <a:gdLst/>
              <a:ahLst/>
              <a:cxnLst/>
              <a:rect l="l" t="t" r="r" b="b"/>
              <a:pathLst>
                <a:path w="1830" h="1811" extrusionOk="0">
                  <a:moveTo>
                    <a:pt x="678" y="1"/>
                  </a:moveTo>
                  <a:cubicBezTo>
                    <a:pt x="563" y="1"/>
                    <a:pt x="455" y="73"/>
                    <a:pt x="410" y="184"/>
                  </a:cubicBezTo>
                  <a:lnTo>
                    <a:pt x="58" y="1106"/>
                  </a:lnTo>
                  <a:cubicBezTo>
                    <a:pt x="0" y="1250"/>
                    <a:pt x="78" y="1418"/>
                    <a:pt x="222" y="1475"/>
                  </a:cubicBezTo>
                  <a:lnTo>
                    <a:pt x="1050" y="1791"/>
                  </a:lnTo>
                  <a:cubicBezTo>
                    <a:pt x="1085" y="1804"/>
                    <a:pt x="1121" y="1811"/>
                    <a:pt x="1156" y="1811"/>
                  </a:cubicBezTo>
                  <a:cubicBezTo>
                    <a:pt x="1272" y="1811"/>
                    <a:pt x="1378" y="1742"/>
                    <a:pt x="1419" y="1631"/>
                  </a:cubicBezTo>
                  <a:lnTo>
                    <a:pt x="1776" y="709"/>
                  </a:lnTo>
                  <a:cubicBezTo>
                    <a:pt x="1829" y="557"/>
                    <a:pt x="1755" y="393"/>
                    <a:pt x="1612" y="340"/>
                  </a:cubicBezTo>
                  <a:lnTo>
                    <a:pt x="779" y="20"/>
                  </a:lnTo>
                  <a:cubicBezTo>
                    <a:pt x="746" y="7"/>
                    <a:pt x="712" y="1"/>
                    <a:pt x="678" y="1"/>
                  </a:cubicBezTo>
                  <a:close/>
                </a:path>
              </a:pathLst>
            </a:custGeom>
            <a:solidFill>
              <a:srgbClr val="C1C1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2" name="Google Shape;2322;p21"/>
            <p:cNvSpPr/>
            <p:nvPr/>
          </p:nvSpPr>
          <p:spPr>
            <a:xfrm>
              <a:off x="2169475" y="934025"/>
              <a:ext cx="44500" cy="40975"/>
            </a:xfrm>
            <a:custGeom>
              <a:avLst/>
              <a:gdLst/>
              <a:ahLst/>
              <a:cxnLst/>
              <a:rect l="l" t="t" r="r" b="b"/>
              <a:pathLst>
                <a:path w="1780" h="1639" extrusionOk="0">
                  <a:moveTo>
                    <a:pt x="887" y="1"/>
                  </a:moveTo>
                  <a:cubicBezTo>
                    <a:pt x="762" y="1"/>
                    <a:pt x="636" y="39"/>
                    <a:pt x="529" y="117"/>
                  </a:cubicBezTo>
                  <a:lnTo>
                    <a:pt x="324" y="273"/>
                  </a:lnTo>
                  <a:cubicBezTo>
                    <a:pt x="58" y="466"/>
                    <a:pt x="0" y="847"/>
                    <a:pt x="201" y="1114"/>
                  </a:cubicBezTo>
                  <a:lnTo>
                    <a:pt x="410" y="1397"/>
                  </a:lnTo>
                  <a:cubicBezTo>
                    <a:pt x="527" y="1555"/>
                    <a:pt x="708" y="1638"/>
                    <a:pt x="891" y="1638"/>
                  </a:cubicBezTo>
                  <a:cubicBezTo>
                    <a:pt x="1016" y="1638"/>
                    <a:pt x="1143" y="1600"/>
                    <a:pt x="1251" y="1520"/>
                  </a:cubicBezTo>
                  <a:lnTo>
                    <a:pt x="1456" y="1364"/>
                  </a:lnTo>
                  <a:cubicBezTo>
                    <a:pt x="1722" y="1171"/>
                    <a:pt x="1780" y="790"/>
                    <a:pt x="1579" y="523"/>
                  </a:cubicBezTo>
                  <a:lnTo>
                    <a:pt x="1370" y="240"/>
                  </a:lnTo>
                  <a:cubicBezTo>
                    <a:pt x="1250" y="82"/>
                    <a:pt x="1069" y="1"/>
                    <a:pt x="887" y="1"/>
                  </a:cubicBezTo>
                  <a:close/>
                </a:path>
              </a:pathLst>
            </a:custGeom>
            <a:solidFill>
              <a:srgbClr val="D5D5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3" name="Google Shape;2323;p21"/>
            <p:cNvSpPr/>
            <p:nvPr/>
          </p:nvSpPr>
          <p:spPr>
            <a:xfrm>
              <a:off x="2073400" y="891025"/>
              <a:ext cx="40025" cy="37450"/>
            </a:xfrm>
            <a:custGeom>
              <a:avLst/>
              <a:gdLst/>
              <a:ahLst/>
              <a:cxnLst/>
              <a:rect l="l" t="t" r="r" b="b"/>
              <a:pathLst>
                <a:path w="1601" h="1498" extrusionOk="0">
                  <a:moveTo>
                    <a:pt x="323" y="0"/>
                  </a:moveTo>
                  <a:cubicBezTo>
                    <a:pt x="165" y="0"/>
                    <a:pt x="42" y="128"/>
                    <a:pt x="34" y="279"/>
                  </a:cubicBezTo>
                  <a:lnTo>
                    <a:pt x="5" y="1157"/>
                  </a:lnTo>
                  <a:cubicBezTo>
                    <a:pt x="1" y="1321"/>
                    <a:pt x="128" y="1456"/>
                    <a:pt x="288" y="1460"/>
                  </a:cubicBezTo>
                  <a:lnTo>
                    <a:pt x="1260" y="1497"/>
                  </a:lnTo>
                  <a:cubicBezTo>
                    <a:pt x="1262" y="1497"/>
                    <a:pt x="1265" y="1497"/>
                    <a:pt x="1267" y="1497"/>
                  </a:cubicBezTo>
                  <a:cubicBezTo>
                    <a:pt x="1428" y="1497"/>
                    <a:pt x="1559" y="1372"/>
                    <a:pt x="1563" y="1214"/>
                  </a:cubicBezTo>
                  <a:lnTo>
                    <a:pt x="1592" y="337"/>
                  </a:lnTo>
                  <a:cubicBezTo>
                    <a:pt x="1600" y="173"/>
                    <a:pt x="1469" y="41"/>
                    <a:pt x="1313" y="33"/>
                  </a:cubicBezTo>
                  <a:lnTo>
                    <a:pt x="337" y="0"/>
                  </a:lnTo>
                  <a:cubicBezTo>
                    <a:pt x="332" y="0"/>
                    <a:pt x="327" y="0"/>
                    <a:pt x="323" y="0"/>
                  </a:cubicBezTo>
                  <a:close/>
                </a:path>
              </a:pathLst>
            </a:custGeom>
            <a:solidFill>
              <a:srgbClr val="D5D5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4" name="Google Shape;2324;p21"/>
            <p:cNvSpPr/>
            <p:nvPr/>
          </p:nvSpPr>
          <p:spPr>
            <a:xfrm>
              <a:off x="1986900" y="933675"/>
              <a:ext cx="46350" cy="43400"/>
            </a:xfrm>
            <a:custGeom>
              <a:avLst/>
              <a:gdLst/>
              <a:ahLst/>
              <a:cxnLst/>
              <a:rect l="l" t="t" r="r" b="b"/>
              <a:pathLst>
                <a:path w="1854" h="1736" extrusionOk="0">
                  <a:moveTo>
                    <a:pt x="1042" y="0"/>
                  </a:moveTo>
                  <a:cubicBezTo>
                    <a:pt x="827" y="0"/>
                    <a:pt x="616" y="96"/>
                    <a:pt x="472" y="275"/>
                  </a:cubicBezTo>
                  <a:lnTo>
                    <a:pt x="250" y="554"/>
                  </a:lnTo>
                  <a:cubicBezTo>
                    <a:pt x="0" y="865"/>
                    <a:pt x="57" y="1329"/>
                    <a:pt x="369" y="1579"/>
                  </a:cubicBezTo>
                  <a:cubicBezTo>
                    <a:pt x="501" y="1684"/>
                    <a:pt x="659" y="1735"/>
                    <a:pt x="816" y="1735"/>
                  </a:cubicBezTo>
                  <a:cubicBezTo>
                    <a:pt x="1032" y="1735"/>
                    <a:pt x="1247" y="1640"/>
                    <a:pt x="1394" y="1460"/>
                  </a:cubicBezTo>
                  <a:lnTo>
                    <a:pt x="1607" y="1185"/>
                  </a:lnTo>
                  <a:cubicBezTo>
                    <a:pt x="1854" y="869"/>
                    <a:pt x="1804" y="410"/>
                    <a:pt x="1497" y="160"/>
                  </a:cubicBezTo>
                  <a:cubicBezTo>
                    <a:pt x="1361" y="52"/>
                    <a:pt x="1201" y="0"/>
                    <a:pt x="1042" y="0"/>
                  </a:cubicBezTo>
                  <a:close/>
                </a:path>
              </a:pathLst>
            </a:custGeom>
            <a:solidFill>
              <a:srgbClr val="D5D5D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5" name="Google Shape;2325;p21"/>
            <p:cNvSpPr/>
            <p:nvPr/>
          </p:nvSpPr>
          <p:spPr>
            <a:xfrm>
              <a:off x="1977250" y="898100"/>
              <a:ext cx="247600" cy="247600"/>
            </a:xfrm>
            <a:custGeom>
              <a:avLst/>
              <a:gdLst/>
              <a:ahLst/>
              <a:cxnLst/>
              <a:rect l="l" t="t" r="r" b="b"/>
              <a:pathLst>
                <a:path w="9904" h="9904" extrusionOk="0">
                  <a:moveTo>
                    <a:pt x="4962" y="0"/>
                  </a:moveTo>
                  <a:cubicBezTo>
                    <a:pt x="4959" y="0"/>
                    <a:pt x="4957" y="0"/>
                    <a:pt x="4954" y="0"/>
                  </a:cubicBezTo>
                  <a:cubicBezTo>
                    <a:pt x="2219" y="0"/>
                    <a:pt x="1" y="2215"/>
                    <a:pt x="1" y="4954"/>
                  </a:cubicBezTo>
                  <a:cubicBezTo>
                    <a:pt x="1" y="7685"/>
                    <a:pt x="2215" y="9903"/>
                    <a:pt x="4954" y="9903"/>
                  </a:cubicBezTo>
                  <a:cubicBezTo>
                    <a:pt x="7685" y="9903"/>
                    <a:pt x="9903" y="7693"/>
                    <a:pt x="9903" y="4954"/>
                  </a:cubicBezTo>
                  <a:cubicBezTo>
                    <a:pt x="9903" y="2221"/>
                    <a:pt x="7689" y="0"/>
                    <a:pt x="4962" y="0"/>
                  </a:cubicBezTo>
                  <a:close/>
                </a:path>
              </a:pathLst>
            </a:custGeom>
            <a:solidFill>
              <a:srgbClr val="F6F6F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6" name="Google Shape;2326;p21"/>
            <p:cNvSpPr/>
            <p:nvPr/>
          </p:nvSpPr>
          <p:spPr>
            <a:xfrm>
              <a:off x="1977150" y="996300"/>
              <a:ext cx="247600" cy="149400"/>
            </a:xfrm>
            <a:custGeom>
              <a:avLst/>
              <a:gdLst/>
              <a:ahLst/>
              <a:cxnLst/>
              <a:rect l="l" t="t" r="r" b="b"/>
              <a:pathLst>
                <a:path w="9904" h="5976" extrusionOk="0">
                  <a:moveTo>
                    <a:pt x="107" y="1"/>
                  </a:moveTo>
                  <a:cubicBezTo>
                    <a:pt x="37" y="333"/>
                    <a:pt x="1" y="677"/>
                    <a:pt x="1" y="1026"/>
                  </a:cubicBezTo>
                  <a:cubicBezTo>
                    <a:pt x="1" y="3765"/>
                    <a:pt x="2219" y="5975"/>
                    <a:pt x="4950" y="5975"/>
                  </a:cubicBezTo>
                  <a:cubicBezTo>
                    <a:pt x="7689" y="5975"/>
                    <a:pt x="9903" y="3757"/>
                    <a:pt x="9903" y="1026"/>
                  </a:cubicBezTo>
                  <a:cubicBezTo>
                    <a:pt x="9903" y="673"/>
                    <a:pt x="9866" y="329"/>
                    <a:pt x="9797" y="1"/>
                  </a:cubicBezTo>
                  <a:cubicBezTo>
                    <a:pt x="9329" y="2239"/>
                    <a:pt x="7336" y="3929"/>
                    <a:pt x="4950" y="3929"/>
                  </a:cubicBezTo>
                  <a:cubicBezTo>
                    <a:pt x="2567" y="3929"/>
                    <a:pt x="579" y="2248"/>
                    <a:pt x="107"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7" name="Google Shape;2327;p21"/>
            <p:cNvSpPr/>
            <p:nvPr/>
          </p:nvSpPr>
          <p:spPr>
            <a:xfrm>
              <a:off x="2042150" y="945550"/>
              <a:ext cx="31075" cy="21500"/>
            </a:xfrm>
            <a:custGeom>
              <a:avLst/>
              <a:gdLst/>
              <a:ahLst/>
              <a:cxnLst/>
              <a:rect l="l" t="t" r="r" b="b"/>
              <a:pathLst>
                <a:path w="1243" h="860" extrusionOk="0">
                  <a:moveTo>
                    <a:pt x="778" y="0"/>
                  </a:moveTo>
                  <a:cubicBezTo>
                    <a:pt x="681" y="0"/>
                    <a:pt x="576" y="22"/>
                    <a:pt x="472" y="66"/>
                  </a:cubicBezTo>
                  <a:cubicBezTo>
                    <a:pt x="172" y="189"/>
                    <a:pt x="0" y="456"/>
                    <a:pt x="82" y="657"/>
                  </a:cubicBezTo>
                  <a:cubicBezTo>
                    <a:pt x="136" y="788"/>
                    <a:pt x="287" y="860"/>
                    <a:pt x="467" y="860"/>
                  </a:cubicBezTo>
                  <a:cubicBezTo>
                    <a:pt x="564" y="860"/>
                    <a:pt x="668" y="839"/>
                    <a:pt x="771" y="796"/>
                  </a:cubicBezTo>
                  <a:cubicBezTo>
                    <a:pt x="1075" y="673"/>
                    <a:pt x="1243" y="407"/>
                    <a:pt x="1161" y="206"/>
                  </a:cubicBezTo>
                  <a:cubicBezTo>
                    <a:pt x="1105" y="73"/>
                    <a:pt x="956" y="0"/>
                    <a:pt x="778" y="0"/>
                  </a:cubicBezTo>
                  <a:close/>
                </a:path>
              </a:pathLst>
            </a:custGeom>
            <a:solidFill>
              <a:srgbClr val="E2E2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8" name="Google Shape;2328;p21"/>
            <p:cNvSpPr/>
            <p:nvPr/>
          </p:nvSpPr>
          <p:spPr>
            <a:xfrm>
              <a:off x="2034150" y="940200"/>
              <a:ext cx="41850" cy="29475"/>
            </a:xfrm>
            <a:custGeom>
              <a:avLst/>
              <a:gdLst/>
              <a:ahLst/>
              <a:cxnLst/>
              <a:rect l="l" t="t" r="r" b="b"/>
              <a:pathLst>
                <a:path w="1674" h="1179" extrusionOk="0">
                  <a:moveTo>
                    <a:pt x="1174" y="1"/>
                  </a:moveTo>
                  <a:cubicBezTo>
                    <a:pt x="1028" y="1"/>
                    <a:pt x="870" y="31"/>
                    <a:pt x="714" y="96"/>
                  </a:cubicBezTo>
                  <a:cubicBezTo>
                    <a:pt x="263" y="280"/>
                    <a:pt x="0" y="682"/>
                    <a:pt x="128" y="986"/>
                  </a:cubicBezTo>
                  <a:cubicBezTo>
                    <a:pt x="160" y="1060"/>
                    <a:pt x="218" y="1129"/>
                    <a:pt x="292" y="1178"/>
                  </a:cubicBezTo>
                  <a:cubicBezTo>
                    <a:pt x="251" y="1137"/>
                    <a:pt x="226" y="1096"/>
                    <a:pt x="205" y="1047"/>
                  </a:cubicBezTo>
                  <a:cubicBezTo>
                    <a:pt x="78" y="744"/>
                    <a:pt x="337" y="342"/>
                    <a:pt x="792" y="157"/>
                  </a:cubicBezTo>
                  <a:cubicBezTo>
                    <a:pt x="948" y="94"/>
                    <a:pt x="1105" y="63"/>
                    <a:pt x="1250" y="63"/>
                  </a:cubicBezTo>
                  <a:cubicBezTo>
                    <a:pt x="1413" y="63"/>
                    <a:pt x="1561" y="102"/>
                    <a:pt x="1673" y="178"/>
                  </a:cubicBezTo>
                  <a:cubicBezTo>
                    <a:pt x="1560" y="63"/>
                    <a:pt x="1380" y="1"/>
                    <a:pt x="1174" y="1"/>
                  </a:cubicBezTo>
                  <a:close/>
                </a:path>
              </a:pathLst>
            </a:custGeom>
            <a:solidFill>
              <a:srgbClr val="E2E2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9" name="Google Shape;2329;p21"/>
            <p:cNvSpPr/>
            <p:nvPr/>
          </p:nvSpPr>
          <p:spPr>
            <a:xfrm>
              <a:off x="2043875" y="947600"/>
              <a:ext cx="29350" cy="19350"/>
            </a:xfrm>
            <a:custGeom>
              <a:avLst/>
              <a:gdLst/>
              <a:ahLst/>
              <a:cxnLst/>
              <a:rect l="l" t="t" r="r" b="b"/>
              <a:pathLst>
                <a:path w="1174" h="774" extrusionOk="0">
                  <a:moveTo>
                    <a:pt x="997" y="1"/>
                  </a:moveTo>
                  <a:lnTo>
                    <a:pt x="997" y="1"/>
                  </a:lnTo>
                  <a:cubicBezTo>
                    <a:pt x="1051" y="198"/>
                    <a:pt x="883" y="440"/>
                    <a:pt x="596" y="559"/>
                  </a:cubicBezTo>
                  <a:cubicBezTo>
                    <a:pt x="492" y="602"/>
                    <a:pt x="388" y="623"/>
                    <a:pt x="292" y="623"/>
                  </a:cubicBezTo>
                  <a:cubicBezTo>
                    <a:pt x="178" y="623"/>
                    <a:pt x="76" y="594"/>
                    <a:pt x="1" y="538"/>
                  </a:cubicBezTo>
                  <a:lnTo>
                    <a:pt x="1" y="538"/>
                  </a:lnTo>
                  <a:cubicBezTo>
                    <a:pt x="5" y="550"/>
                    <a:pt x="5" y="559"/>
                    <a:pt x="13" y="571"/>
                  </a:cubicBezTo>
                  <a:cubicBezTo>
                    <a:pt x="67" y="699"/>
                    <a:pt x="217" y="773"/>
                    <a:pt x="398" y="773"/>
                  </a:cubicBezTo>
                  <a:cubicBezTo>
                    <a:pt x="494" y="773"/>
                    <a:pt x="599" y="752"/>
                    <a:pt x="702" y="706"/>
                  </a:cubicBezTo>
                  <a:cubicBezTo>
                    <a:pt x="1001" y="583"/>
                    <a:pt x="1174" y="325"/>
                    <a:pt x="1092" y="124"/>
                  </a:cubicBezTo>
                  <a:cubicBezTo>
                    <a:pt x="1071" y="71"/>
                    <a:pt x="1038" y="30"/>
                    <a:pt x="997"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0" name="Google Shape;2330;p21"/>
            <p:cNvSpPr/>
            <p:nvPr/>
          </p:nvSpPr>
          <p:spPr>
            <a:xfrm>
              <a:off x="2093925" y="917650"/>
              <a:ext cx="20200" cy="11125"/>
            </a:xfrm>
            <a:custGeom>
              <a:avLst/>
              <a:gdLst/>
              <a:ahLst/>
              <a:cxnLst/>
              <a:rect l="l" t="t" r="r" b="b"/>
              <a:pathLst>
                <a:path w="808" h="445" extrusionOk="0">
                  <a:moveTo>
                    <a:pt x="461" y="1"/>
                  </a:moveTo>
                  <a:cubicBezTo>
                    <a:pt x="434" y="1"/>
                    <a:pt x="406" y="2"/>
                    <a:pt x="377" y="6"/>
                  </a:cubicBezTo>
                  <a:cubicBezTo>
                    <a:pt x="164" y="30"/>
                    <a:pt x="0" y="149"/>
                    <a:pt x="12" y="268"/>
                  </a:cubicBezTo>
                  <a:cubicBezTo>
                    <a:pt x="27" y="369"/>
                    <a:pt x="171" y="445"/>
                    <a:pt x="354" y="445"/>
                  </a:cubicBezTo>
                  <a:cubicBezTo>
                    <a:pt x="379" y="445"/>
                    <a:pt x="404" y="443"/>
                    <a:pt x="431" y="440"/>
                  </a:cubicBezTo>
                  <a:cubicBezTo>
                    <a:pt x="644" y="416"/>
                    <a:pt x="808" y="297"/>
                    <a:pt x="791" y="178"/>
                  </a:cubicBezTo>
                  <a:cubicBezTo>
                    <a:pt x="784" y="71"/>
                    <a:pt x="643" y="1"/>
                    <a:pt x="461" y="1"/>
                  </a:cubicBezTo>
                  <a:close/>
                </a:path>
              </a:pathLst>
            </a:custGeom>
            <a:solidFill>
              <a:srgbClr val="E2E2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1" name="Google Shape;2331;p21"/>
            <p:cNvSpPr/>
            <p:nvPr/>
          </p:nvSpPr>
          <p:spPr>
            <a:xfrm>
              <a:off x="2135225" y="957850"/>
              <a:ext cx="12225" cy="11225"/>
            </a:xfrm>
            <a:custGeom>
              <a:avLst/>
              <a:gdLst/>
              <a:ahLst/>
              <a:cxnLst/>
              <a:rect l="l" t="t" r="r" b="b"/>
              <a:pathLst>
                <a:path w="489" h="449" extrusionOk="0">
                  <a:moveTo>
                    <a:pt x="115" y="1"/>
                  </a:moveTo>
                  <a:cubicBezTo>
                    <a:pt x="103" y="13"/>
                    <a:pt x="95" y="26"/>
                    <a:pt x="91" y="42"/>
                  </a:cubicBezTo>
                  <a:cubicBezTo>
                    <a:pt x="1" y="198"/>
                    <a:pt x="13" y="370"/>
                    <a:pt x="119" y="427"/>
                  </a:cubicBezTo>
                  <a:cubicBezTo>
                    <a:pt x="143" y="442"/>
                    <a:pt x="170" y="448"/>
                    <a:pt x="199" y="448"/>
                  </a:cubicBezTo>
                  <a:cubicBezTo>
                    <a:pt x="293" y="448"/>
                    <a:pt x="402" y="376"/>
                    <a:pt x="468" y="259"/>
                  </a:cubicBezTo>
                  <a:cubicBezTo>
                    <a:pt x="480" y="243"/>
                    <a:pt x="484" y="231"/>
                    <a:pt x="488" y="218"/>
                  </a:cubicBezTo>
                  <a:lnTo>
                    <a:pt x="488" y="218"/>
                  </a:lnTo>
                  <a:cubicBezTo>
                    <a:pt x="425" y="312"/>
                    <a:pt x="333" y="368"/>
                    <a:pt x="249" y="368"/>
                  </a:cubicBezTo>
                  <a:cubicBezTo>
                    <a:pt x="219" y="368"/>
                    <a:pt x="191" y="360"/>
                    <a:pt x="165" y="345"/>
                  </a:cubicBezTo>
                  <a:cubicBezTo>
                    <a:pt x="70" y="288"/>
                    <a:pt x="54" y="140"/>
                    <a:pt x="115" y="1"/>
                  </a:cubicBezTo>
                  <a:close/>
                </a:path>
              </a:pathLst>
            </a:custGeom>
            <a:solidFill>
              <a:srgbClr val="E2E2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2" name="Google Shape;2332;p21"/>
            <p:cNvSpPr/>
            <p:nvPr/>
          </p:nvSpPr>
          <p:spPr>
            <a:xfrm>
              <a:off x="2087975" y="914225"/>
              <a:ext cx="27175" cy="16800"/>
            </a:xfrm>
            <a:custGeom>
              <a:avLst/>
              <a:gdLst/>
              <a:ahLst/>
              <a:cxnLst/>
              <a:rect l="l" t="t" r="r" b="b"/>
              <a:pathLst>
                <a:path w="1087" h="672" extrusionOk="0">
                  <a:moveTo>
                    <a:pt x="726" y="1"/>
                  </a:moveTo>
                  <a:cubicBezTo>
                    <a:pt x="688" y="1"/>
                    <a:pt x="648" y="3"/>
                    <a:pt x="607" y="7"/>
                  </a:cubicBezTo>
                  <a:cubicBezTo>
                    <a:pt x="263" y="44"/>
                    <a:pt x="0" y="233"/>
                    <a:pt x="21" y="426"/>
                  </a:cubicBezTo>
                  <a:cubicBezTo>
                    <a:pt x="33" y="536"/>
                    <a:pt x="140" y="622"/>
                    <a:pt x="287" y="672"/>
                  </a:cubicBezTo>
                  <a:cubicBezTo>
                    <a:pt x="185" y="622"/>
                    <a:pt x="119" y="553"/>
                    <a:pt x="107" y="458"/>
                  </a:cubicBezTo>
                  <a:cubicBezTo>
                    <a:pt x="86" y="266"/>
                    <a:pt x="349" y="81"/>
                    <a:pt x="693" y="44"/>
                  </a:cubicBezTo>
                  <a:cubicBezTo>
                    <a:pt x="735" y="39"/>
                    <a:pt x="777" y="37"/>
                    <a:pt x="817" y="37"/>
                  </a:cubicBezTo>
                  <a:cubicBezTo>
                    <a:pt x="916" y="37"/>
                    <a:pt x="1008" y="51"/>
                    <a:pt x="1087" y="77"/>
                  </a:cubicBezTo>
                  <a:cubicBezTo>
                    <a:pt x="990" y="29"/>
                    <a:pt x="866" y="1"/>
                    <a:pt x="726"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3" name="Google Shape;2333;p21"/>
            <p:cNvSpPr/>
            <p:nvPr/>
          </p:nvSpPr>
          <p:spPr>
            <a:xfrm>
              <a:off x="2098625" y="917675"/>
              <a:ext cx="15500" cy="11075"/>
            </a:xfrm>
            <a:custGeom>
              <a:avLst/>
              <a:gdLst/>
              <a:ahLst/>
              <a:cxnLst/>
              <a:rect l="l" t="t" r="r" b="b"/>
              <a:pathLst>
                <a:path w="620" h="443" extrusionOk="0">
                  <a:moveTo>
                    <a:pt x="275" y="1"/>
                  </a:moveTo>
                  <a:cubicBezTo>
                    <a:pt x="374" y="29"/>
                    <a:pt x="439" y="87"/>
                    <a:pt x="452" y="152"/>
                  </a:cubicBezTo>
                  <a:cubicBezTo>
                    <a:pt x="468" y="271"/>
                    <a:pt x="304" y="390"/>
                    <a:pt x="87" y="415"/>
                  </a:cubicBezTo>
                  <a:cubicBezTo>
                    <a:pt x="58" y="419"/>
                    <a:pt x="29" y="419"/>
                    <a:pt x="1" y="419"/>
                  </a:cubicBezTo>
                  <a:cubicBezTo>
                    <a:pt x="49" y="434"/>
                    <a:pt x="109" y="442"/>
                    <a:pt x="174" y="442"/>
                  </a:cubicBezTo>
                  <a:cubicBezTo>
                    <a:pt x="196" y="442"/>
                    <a:pt x="219" y="441"/>
                    <a:pt x="243" y="439"/>
                  </a:cubicBezTo>
                  <a:cubicBezTo>
                    <a:pt x="456" y="415"/>
                    <a:pt x="620" y="296"/>
                    <a:pt x="603" y="177"/>
                  </a:cubicBezTo>
                  <a:cubicBezTo>
                    <a:pt x="595" y="74"/>
                    <a:pt x="452" y="5"/>
                    <a:pt x="275"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4" name="Google Shape;2334;p21"/>
            <p:cNvSpPr/>
            <p:nvPr/>
          </p:nvSpPr>
          <p:spPr>
            <a:xfrm>
              <a:off x="1990675" y="994325"/>
              <a:ext cx="25350" cy="26525"/>
            </a:xfrm>
            <a:custGeom>
              <a:avLst/>
              <a:gdLst/>
              <a:ahLst/>
              <a:cxnLst/>
              <a:rect l="l" t="t" r="r" b="b"/>
              <a:pathLst>
                <a:path w="1014" h="1061" extrusionOk="0">
                  <a:moveTo>
                    <a:pt x="658" y="0"/>
                  </a:moveTo>
                  <a:cubicBezTo>
                    <a:pt x="492" y="0"/>
                    <a:pt x="299" y="122"/>
                    <a:pt x="173" y="322"/>
                  </a:cubicBezTo>
                  <a:cubicBezTo>
                    <a:pt x="1" y="592"/>
                    <a:pt x="17" y="900"/>
                    <a:pt x="202" y="1019"/>
                  </a:cubicBezTo>
                  <a:cubicBezTo>
                    <a:pt x="248" y="1047"/>
                    <a:pt x="301" y="1061"/>
                    <a:pt x="356" y="1061"/>
                  </a:cubicBezTo>
                  <a:cubicBezTo>
                    <a:pt x="523" y="1061"/>
                    <a:pt x="715" y="940"/>
                    <a:pt x="841" y="740"/>
                  </a:cubicBezTo>
                  <a:cubicBezTo>
                    <a:pt x="1014" y="469"/>
                    <a:pt x="997" y="162"/>
                    <a:pt x="813" y="43"/>
                  </a:cubicBezTo>
                  <a:cubicBezTo>
                    <a:pt x="766" y="14"/>
                    <a:pt x="714" y="0"/>
                    <a:pt x="658" y="0"/>
                  </a:cubicBezTo>
                  <a:close/>
                </a:path>
              </a:pathLst>
            </a:custGeom>
            <a:solidFill>
              <a:srgbClr val="E2E2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5" name="Google Shape;2335;p21"/>
            <p:cNvSpPr/>
            <p:nvPr/>
          </p:nvSpPr>
          <p:spPr>
            <a:xfrm>
              <a:off x="2006050" y="989875"/>
              <a:ext cx="14800" cy="20075"/>
            </a:xfrm>
            <a:custGeom>
              <a:avLst/>
              <a:gdLst/>
              <a:ahLst/>
              <a:cxnLst/>
              <a:rect l="l" t="t" r="r" b="b"/>
              <a:pathLst>
                <a:path w="592" h="803" extrusionOk="0">
                  <a:moveTo>
                    <a:pt x="198" y="0"/>
                  </a:moveTo>
                  <a:cubicBezTo>
                    <a:pt x="135" y="0"/>
                    <a:pt x="69" y="16"/>
                    <a:pt x="1" y="44"/>
                  </a:cubicBezTo>
                  <a:cubicBezTo>
                    <a:pt x="39" y="34"/>
                    <a:pt x="77" y="29"/>
                    <a:pt x="113" y="29"/>
                  </a:cubicBezTo>
                  <a:cubicBezTo>
                    <a:pt x="183" y="29"/>
                    <a:pt x="248" y="48"/>
                    <a:pt x="304" y="85"/>
                  </a:cubicBezTo>
                  <a:cubicBezTo>
                    <a:pt x="505" y="208"/>
                    <a:pt x="546" y="508"/>
                    <a:pt x="423" y="803"/>
                  </a:cubicBezTo>
                  <a:cubicBezTo>
                    <a:pt x="591" y="504"/>
                    <a:pt x="571" y="171"/>
                    <a:pt x="370" y="48"/>
                  </a:cubicBezTo>
                  <a:cubicBezTo>
                    <a:pt x="319" y="16"/>
                    <a:pt x="260" y="0"/>
                    <a:pt x="198"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6" name="Google Shape;2336;p21"/>
            <p:cNvSpPr/>
            <p:nvPr/>
          </p:nvSpPr>
          <p:spPr>
            <a:xfrm>
              <a:off x="1982375" y="998775"/>
              <a:ext cx="32425" cy="29500"/>
            </a:xfrm>
            <a:custGeom>
              <a:avLst/>
              <a:gdLst/>
              <a:ahLst/>
              <a:cxnLst/>
              <a:rect l="l" t="t" r="r" b="b"/>
              <a:pathLst>
                <a:path w="1297" h="1180" extrusionOk="0">
                  <a:moveTo>
                    <a:pt x="312" y="0"/>
                  </a:moveTo>
                  <a:lnTo>
                    <a:pt x="312" y="0"/>
                  </a:lnTo>
                  <a:cubicBezTo>
                    <a:pt x="292" y="25"/>
                    <a:pt x="271" y="57"/>
                    <a:pt x="251" y="86"/>
                  </a:cubicBezTo>
                  <a:cubicBezTo>
                    <a:pt x="1" y="488"/>
                    <a:pt x="21" y="947"/>
                    <a:pt x="300" y="1115"/>
                  </a:cubicBezTo>
                  <a:cubicBezTo>
                    <a:pt x="369" y="1159"/>
                    <a:pt x="448" y="1179"/>
                    <a:pt x="531" y="1179"/>
                  </a:cubicBezTo>
                  <a:cubicBezTo>
                    <a:pt x="777" y="1179"/>
                    <a:pt x="1060" y="1000"/>
                    <a:pt x="1247" y="705"/>
                  </a:cubicBezTo>
                  <a:cubicBezTo>
                    <a:pt x="1268" y="677"/>
                    <a:pt x="1284" y="644"/>
                    <a:pt x="1296" y="615"/>
                  </a:cubicBezTo>
                  <a:lnTo>
                    <a:pt x="1296" y="615"/>
                  </a:lnTo>
                  <a:cubicBezTo>
                    <a:pt x="1115" y="864"/>
                    <a:pt x="868" y="1008"/>
                    <a:pt x="647" y="1008"/>
                  </a:cubicBezTo>
                  <a:cubicBezTo>
                    <a:pt x="563" y="1008"/>
                    <a:pt x="482" y="987"/>
                    <a:pt x="411" y="943"/>
                  </a:cubicBezTo>
                  <a:cubicBezTo>
                    <a:pt x="161" y="783"/>
                    <a:pt x="124" y="377"/>
                    <a:pt x="312"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7" name="Google Shape;2337;p21"/>
            <p:cNvSpPr/>
            <p:nvPr/>
          </p:nvSpPr>
          <p:spPr>
            <a:xfrm>
              <a:off x="1993250" y="994325"/>
              <a:ext cx="22775" cy="21375"/>
            </a:xfrm>
            <a:custGeom>
              <a:avLst/>
              <a:gdLst/>
              <a:ahLst/>
              <a:cxnLst/>
              <a:rect l="l" t="t" r="r" b="b"/>
              <a:pathLst>
                <a:path w="911" h="855" extrusionOk="0">
                  <a:moveTo>
                    <a:pt x="555" y="0"/>
                  </a:moveTo>
                  <a:cubicBezTo>
                    <a:pt x="389" y="0"/>
                    <a:pt x="196" y="122"/>
                    <a:pt x="70" y="322"/>
                  </a:cubicBezTo>
                  <a:cubicBezTo>
                    <a:pt x="41" y="363"/>
                    <a:pt x="21" y="408"/>
                    <a:pt x="0" y="449"/>
                  </a:cubicBezTo>
                  <a:cubicBezTo>
                    <a:pt x="121" y="319"/>
                    <a:pt x="269" y="242"/>
                    <a:pt x="400" y="242"/>
                  </a:cubicBezTo>
                  <a:cubicBezTo>
                    <a:pt x="455" y="242"/>
                    <a:pt x="508" y="255"/>
                    <a:pt x="554" y="285"/>
                  </a:cubicBezTo>
                  <a:cubicBezTo>
                    <a:pt x="710" y="383"/>
                    <a:pt x="747" y="617"/>
                    <a:pt x="652" y="855"/>
                  </a:cubicBezTo>
                  <a:cubicBezTo>
                    <a:pt x="685" y="818"/>
                    <a:pt x="714" y="781"/>
                    <a:pt x="738" y="740"/>
                  </a:cubicBezTo>
                  <a:cubicBezTo>
                    <a:pt x="911" y="469"/>
                    <a:pt x="894" y="158"/>
                    <a:pt x="710" y="43"/>
                  </a:cubicBezTo>
                  <a:cubicBezTo>
                    <a:pt x="663" y="14"/>
                    <a:pt x="611" y="0"/>
                    <a:pt x="555"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8" name="Google Shape;2338;p21"/>
            <p:cNvSpPr/>
            <p:nvPr/>
          </p:nvSpPr>
          <p:spPr>
            <a:xfrm>
              <a:off x="2014675" y="1040825"/>
              <a:ext cx="46550" cy="37250"/>
            </a:xfrm>
            <a:custGeom>
              <a:avLst/>
              <a:gdLst/>
              <a:ahLst/>
              <a:cxnLst/>
              <a:rect l="l" t="t" r="r" b="b"/>
              <a:pathLst>
                <a:path w="1862" h="1490" extrusionOk="0">
                  <a:moveTo>
                    <a:pt x="786" y="0"/>
                  </a:moveTo>
                  <a:cubicBezTo>
                    <a:pt x="544" y="0"/>
                    <a:pt x="326" y="100"/>
                    <a:pt x="205" y="290"/>
                  </a:cubicBezTo>
                  <a:cubicBezTo>
                    <a:pt x="0" y="618"/>
                    <a:pt x="160" y="1086"/>
                    <a:pt x="558" y="1336"/>
                  </a:cubicBezTo>
                  <a:cubicBezTo>
                    <a:pt x="724" y="1439"/>
                    <a:pt x="906" y="1490"/>
                    <a:pt x="1076" y="1490"/>
                  </a:cubicBezTo>
                  <a:cubicBezTo>
                    <a:pt x="1318" y="1490"/>
                    <a:pt x="1537" y="1389"/>
                    <a:pt x="1657" y="1197"/>
                  </a:cubicBezTo>
                  <a:cubicBezTo>
                    <a:pt x="1862" y="869"/>
                    <a:pt x="1702" y="405"/>
                    <a:pt x="1304" y="151"/>
                  </a:cubicBezTo>
                  <a:cubicBezTo>
                    <a:pt x="1137" y="49"/>
                    <a:pt x="955" y="0"/>
                    <a:pt x="786" y="0"/>
                  </a:cubicBezTo>
                  <a:close/>
                </a:path>
              </a:pathLst>
            </a:custGeom>
            <a:solidFill>
              <a:srgbClr val="E2E2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9" name="Google Shape;2339;p21"/>
            <p:cNvSpPr/>
            <p:nvPr/>
          </p:nvSpPr>
          <p:spPr>
            <a:xfrm>
              <a:off x="2017025" y="1040875"/>
              <a:ext cx="43400" cy="27625"/>
            </a:xfrm>
            <a:custGeom>
              <a:avLst/>
              <a:gdLst/>
              <a:ahLst/>
              <a:cxnLst/>
              <a:rect l="l" t="t" r="r" b="b"/>
              <a:pathLst>
                <a:path w="1736" h="1105" extrusionOk="0">
                  <a:moveTo>
                    <a:pt x="689" y="0"/>
                  </a:moveTo>
                  <a:cubicBezTo>
                    <a:pt x="449" y="0"/>
                    <a:pt x="231" y="101"/>
                    <a:pt x="111" y="292"/>
                  </a:cubicBezTo>
                  <a:cubicBezTo>
                    <a:pt x="9" y="456"/>
                    <a:pt x="1" y="657"/>
                    <a:pt x="66" y="854"/>
                  </a:cubicBezTo>
                  <a:cubicBezTo>
                    <a:pt x="74" y="817"/>
                    <a:pt x="91" y="785"/>
                    <a:pt x="111" y="752"/>
                  </a:cubicBezTo>
                  <a:cubicBezTo>
                    <a:pt x="232" y="559"/>
                    <a:pt x="450" y="459"/>
                    <a:pt x="692" y="459"/>
                  </a:cubicBezTo>
                  <a:cubicBezTo>
                    <a:pt x="862" y="459"/>
                    <a:pt x="1044" y="509"/>
                    <a:pt x="1210" y="612"/>
                  </a:cubicBezTo>
                  <a:cubicBezTo>
                    <a:pt x="1407" y="735"/>
                    <a:pt x="1547" y="916"/>
                    <a:pt x="1612" y="1104"/>
                  </a:cubicBezTo>
                  <a:cubicBezTo>
                    <a:pt x="1735" y="785"/>
                    <a:pt x="1571" y="383"/>
                    <a:pt x="1210" y="157"/>
                  </a:cubicBezTo>
                  <a:cubicBezTo>
                    <a:pt x="1043" y="51"/>
                    <a:pt x="860" y="0"/>
                    <a:pt x="689"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0" name="Google Shape;2340;p21"/>
            <p:cNvSpPr/>
            <p:nvPr/>
          </p:nvSpPr>
          <p:spPr>
            <a:xfrm>
              <a:off x="2010475" y="1060875"/>
              <a:ext cx="59375" cy="30150"/>
            </a:xfrm>
            <a:custGeom>
              <a:avLst/>
              <a:gdLst/>
              <a:ahLst/>
              <a:cxnLst/>
              <a:rect l="l" t="t" r="r" b="b"/>
              <a:pathLst>
                <a:path w="2375" h="1206" extrusionOk="0">
                  <a:moveTo>
                    <a:pt x="0" y="1"/>
                  </a:moveTo>
                  <a:cubicBezTo>
                    <a:pt x="17" y="382"/>
                    <a:pt x="259" y="776"/>
                    <a:pt x="669" y="1010"/>
                  </a:cubicBezTo>
                  <a:cubicBezTo>
                    <a:pt x="897" y="1142"/>
                    <a:pt x="1141" y="1206"/>
                    <a:pt x="1372" y="1206"/>
                  </a:cubicBezTo>
                  <a:cubicBezTo>
                    <a:pt x="1734" y="1206"/>
                    <a:pt x="2060" y="1049"/>
                    <a:pt x="2231" y="755"/>
                  </a:cubicBezTo>
                  <a:cubicBezTo>
                    <a:pt x="2354" y="534"/>
                    <a:pt x="2374" y="284"/>
                    <a:pt x="2301" y="38"/>
                  </a:cubicBezTo>
                  <a:lnTo>
                    <a:pt x="2301" y="38"/>
                  </a:lnTo>
                  <a:cubicBezTo>
                    <a:pt x="2305" y="202"/>
                    <a:pt x="2276" y="362"/>
                    <a:pt x="2190" y="509"/>
                  </a:cubicBezTo>
                  <a:cubicBezTo>
                    <a:pt x="2019" y="801"/>
                    <a:pt x="1691" y="958"/>
                    <a:pt x="1329" y="958"/>
                  </a:cubicBezTo>
                  <a:cubicBezTo>
                    <a:pt x="1100" y="958"/>
                    <a:pt x="857" y="895"/>
                    <a:pt x="632" y="764"/>
                  </a:cubicBezTo>
                  <a:cubicBezTo>
                    <a:pt x="308" y="579"/>
                    <a:pt x="90" y="300"/>
                    <a:pt x="0"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1" name="Google Shape;2341;p21"/>
            <p:cNvSpPr/>
            <p:nvPr/>
          </p:nvSpPr>
          <p:spPr>
            <a:xfrm>
              <a:off x="2054750" y="1107775"/>
              <a:ext cx="36100" cy="20900"/>
            </a:xfrm>
            <a:custGeom>
              <a:avLst/>
              <a:gdLst/>
              <a:ahLst/>
              <a:cxnLst/>
              <a:rect l="l" t="t" r="r" b="b"/>
              <a:pathLst>
                <a:path w="1444" h="836" extrusionOk="0">
                  <a:moveTo>
                    <a:pt x="502" y="0"/>
                  </a:moveTo>
                  <a:cubicBezTo>
                    <a:pt x="315" y="0"/>
                    <a:pt x="155" y="71"/>
                    <a:pt x="70" y="208"/>
                  </a:cubicBezTo>
                  <a:cubicBezTo>
                    <a:pt x="17" y="282"/>
                    <a:pt x="1" y="376"/>
                    <a:pt x="13" y="475"/>
                  </a:cubicBezTo>
                  <a:cubicBezTo>
                    <a:pt x="17" y="413"/>
                    <a:pt x="38" y="352"/>
                    <a:pt x="70" y="294"/>
                  </a:cubicBezTo>
                  <a:cubicBezTo>
                    <a:pt x="154" y="159"/>
                    <a:pt x="315" y="91"/>
                    <a:pt x="501" y="91"/>
                  </a:cubicBezTo>
                  <a:cubicBezTo>
                    <a:pt x="659" y="91"/>
                    <a:pt x="837" y="141"/>
                    <a:pt x="1001" y="241"/>
                  </a:cubicBezTo>
                  <a:cubicBezTo>
                    <a:pt x="1247" y="397"/>
                    <a:pt x="1403" y="626"/>
                    <a:pt x="1424" y="835"/>
                  </a:cubicBezTo>
                  <a:cubicBezTo>
                    <a:pt x="1444" y="606"/>
                    <a:pt x="1284" y="331"/>
                    <a:pt x="1001" y="155"/>
                  </a:cubicBezTo>
                  <a:cubicBezTo>
                    <a:pt x="837" y="51"/>
                    <a:pt x="660" y="0"/>
                    <a:pt x="502"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2" name="Google Shape;2342;p21"/>
            <p:cNvSpPr/>
            <p:nvPr/>
          </p:nvSpPr>
          <p:spPr>
            <a:xfrm>
              <a:off x="2058350" y="1119625"/>
              <a:ext cx="27075" cy="16125"/>
            </a:xfrm>
            <a:custGeom>
              <a:avLst/>
              <a:gdLst/>
              <a:ahLst/>
              <a:cxnLst/>
              <a:rect l="l" t="t" r="r" b="b"/>
              <a:pathLst>
                <a:path w="1083" h="645" extrusionOk="0">
                  <a:moveTo>
                    <a:pt x="37" y="1"/>
                  </a:moveTo>
                  <a:lnTo>
                    <a:pt x="37" y="1"/>
                  </a:lnTo>
                  <a:cubicBezTo>
                    <a:pt x="0" y="173"/>
                    <a:pt x="119" y="394"/>
                    <a:pt x="340" y="529"/>
                  </a:cubicBezTo>
                  <a:cubicBezTo>
                    <a:pt x="461" y="606"/>
                    <a:pt x="593" y="644"/>
                    <a:pt x="711" y="644"/>
                  </a:cubicBezTo>
                  <a:cubicBezTo>
                    <a:pt x="845" y="644"/>
                    <a:pt x="962" y="595"/>
                    <a:pt x="1025" y="497"/>
                  </a:cubicBezTo>
                  <a:cubicBezTo>
                    <a:pt x="1083" y="402"/>
                    <a:pt x="1083" y="288"/>
                    <a:pt x="1033" y="169"/>
                  </a:cubicBezTo>
                  <a:lnTo>
                    <a:pt x="1033" y="169"/>
                  </a:lnTo>
                  <a:cubicBezTo>
                    <a:pt x="1025" y="206"/>
                    <a:pt x="1017" y="234"/>
                    <a:pt x="997" y="267"/>
                  </a:cubicBezTo>
                  <a:cubicBezTo>
                    <a:pt x="933" y="365"/>
                    <a:pt x="817" y="415"/>
                    <a:pt x="682" y="415"/>
                  </a:cubicBezTo>
                  <a:cubicBezTo>
                    <a:pt x="563" y="415"/>
                    <a:pt x="430" y="377"/>
                    <a:pt x="308" y="300"/>
                  </a:cubicBezTo>
                  <a:cubicBezTo>
                    <a:pt x="181" y="218"/>
                    <a:pt x="82" y="111"/>
                    <a:pt x="37"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3" name="Google Shape;2343;p21"/>
            <p:cNvSpPr/>
            <p:nvPr/>
          </p:nvSpPr>
          <p:spPr>
            <a:xfrm>
              <a:off x="2115125" y="1040775"/>
              <a:ext cx="71075" cy="59300"/>
            </a:xfrm>
            <a:custGeom>
              <a:avLst/>
              <a:gdLst/>
              <a:ahLst/>
              <a:cxnLst/>
              <a:rect l="l" t="t" r="r" b="b"/>
              <a:pathLst>
                <a:path w="2843" h="2372" extrusionOk="0">
                  <a:moveTo>
                    <a:pt x="1294" y="1"/>
                  </a:moveTo>
                  <a:cubicBezTo>
                    <a:pt x="905" y="1"/>
                    <a:pt x="539" y="176"/>
                    <a:pt x="333" y="506"/>
                  </a:cubicBezTo>
                  <a:cubicBezTo>
                    <a:pt x="1" y="1047"/>
                    <a:pt x="218" y="1785"/>
                    <a:pt x="817" y="2158"/>
                  </a:cubicBezTo>
                  <a:cubicBezTo>
                    <a:pt x="1048" y="2302"/>
                    <a:pt x="1303" y="2372"/>
                    <a:pt x="1549" y="2372"/>
                  </a:cubicBezTo>
                  <a:cubicBezTo>
                    <a:pt x="1938" y="2372"/>
                    <a:pt x="2302" y="2197"/>
                    <a:pt x="2506" y="1867"/>
                  </a:cubicBezTo>
                  <a:cubicBezTo>
                    <a:pt x="2843" y="1326"/>
                    <a:pt x="2625" y="592"/>
                    <a:pt x="2026" y="214"/>
                  </a:cubicBezTo>
                  <a:cubicBezTo>
                    <a:pt x="1795" y="70"/>
                    <a:pt x="1540" y="1"/>
                    <a:pt x="1294" y="1"/>
                  </a:cubicBezTo>
                  <a:close/>
                </a:path>
              </a:pathLst>
            </a:custGeom>
            <a:solidFill>
              <a:srgbClr val="E2E2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4" name="Google Shape;2344;p21"/>
            <p:cNvSpPr/>
            <p:nvPr/>
          </p:nvSpPr>
          <p:spPr>
            <a:xfrm>
              <a:off x="2116675" y="1040800"/>
              <a:ext cx="64600" cy="48100"/>
            </a:xfrm>
            <a:custGeom>
              <a:avLst/>
              <a:gdLst/>
              <a:ahLst/>
              <a:cxnLst/>
              <a:rect l="l" t="t" r="r" b="b"/>
              <a:pathLst>
                <a:path w="2584" h="1924" extrusionOk="0">
                  <a:moveTo>
                    <a:pt x="1234" y="0"/>
                  </a:moveTo>
                  <a:cubicBezTo>
                    <a:pt x="843" y="0"/>
                    <a:pt x="478" y="176"/>
                    <a:pt x="271" y="509"/>
                  </a:cubicBezTo>
                  <a:cubicBezTo>
                    <a:pt x="0" y="947"/>
                    <a:pt x="95" y="1522"/>
                    <a:pt x="468" y="1923"/>
                  </a:cubicBezTo>
                  <a:cubicBezTo>
                    <a:pt x="423" y="1665"/>
                    <a:pt x="464" y="1403"/>
                    <a:pt x="607" y="1177"/>
                  </a:cubicBezTo>
                  <a:cubicBezTo>
                    <a:pt x="811" y="847"/>
                    <a:pt x="1175" y="672"/>
                    <a:pt x="1565" y="672"/>
                  </a:cubicBezTo>
                  <a:cubicBezTo>
                    <a:pt x="1810" y="672"/>
                    <a:pt x="2065" y="742"/>
                    <a:pt x="2297" y="886"/>
                  </a:cubicBezTo>
                  <a:cubicBezTo>
                    <a:pt x="2403" y="952"/>
                    <a:pt x="2502" y="1034"/>
                    <a:pt x="2584" y="1124"/>
                  </a:cubicBezTo>
                  <a:cubicBezTo>
                    <a:pt x="2526" y="767"/>
                    <a:pt x="2305" y="431"/>
                    <a:pt x="1964" y="213"/>
                  </a:cubicBezTo>
                  <a:cubicBezTo>
                    <a:pt x="1734" y="70"/>
                    <a:pt x="1479" y="0"/>
                    <a:pt x="1234"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5" name="Google Shape;2345;p21"/>
            <p:cNvSpPr/>
            <p:nvPr/>
          </p:nvSpPr>
          <p:spPr>
            <a:xfrm>
              <a:off x="2110425" y="1065100"/>
              <a:ext cx="81725" cy="51375"/>
            </a:xfrm>
            <a:custGeom>
              <a:avLst/>
              <a:gdLst/>
              <a:ahLst/>
              <a:cxnLst/>
              <a:rect l="l" t="t" r="r" b="b"/>
              <a:pathLst>
                <a:path w="3269" h="2055" extrusionOk="0">
                  <a:moveTo>
                    <a:pt x="3178" y="0"/>
                  </a:moveTo>
                  <a:cubicBezTo>
                    <a:pt x="3178" y="316"/>
                    <a:pt x="3096" y="632"/>
                    <a:pt x="2916" y="919"/>
                  </a:cubicBezTo>
                  <a:cubicBezTo>
                    <a:pt x="2593" y="1433"/>
                    <a:pt x="2051" y="1717"/>
                    <a:pt x="1506" y="1717"/>
                  </a:cubicBezTo>
                  <a:cubicBezTo>
                    <a:pt x="1226" y="1717"/>
                    <a:pt x="945" y="1642"/>
                    <a:pt x="693" y="1484"/>
                  </a:cubicBezTo>
                  <a:cubicBezTo>
                    <a:pt x="324" y="1251"/>
                    <a:pt x="86" y="894"/>
                    <a:pt x="0" y="488"/>
                  </a:cubicBezTo>
                  <a:lnTo>
                    <a:pt x="0" y="488"/>
                  </a:lnTo>
                  <a:cubicBezTo>
                    <a:pt x="4" y="1021"/>
                    <a:pt x="259" y="1530"/>
                    <a:pt x="726" y="1821"/>
                  </a:cubicBezTo>
                  <a:cubicBezTo>
                    <a:pt x="979" y="1979"/>
                    <a:pt x="1261" y="2054"/>
                    <a:pt x="1541" y="2054"/>
                  </a:cubicBezTo>
                  <a:cubicBezTo>
                    <a:pt x="2089" y="2054"/>
                    <a:pt x="2633" y="1769"/>
                    <a:pt x="2953" y="1259"/>
                  </a:cubicBezTo>
                  <a:cubicBezTo>
                    <a:pt x="3203" y="869"/>
                    <a:pt x="3268" y="418"/>
                    <a:pt x="3178"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6" name="Google Shape;2346;p21"/>
            <p:cNvSpPr/>
            <p:nvPr/>
          </p:nvSpPr>
          <p:spPr>
            <a:xfrm>
              <a:off x="2060400" y="1000950"/>
              <a:ext cx="15075" cy="10100"/>
            </a:xfrm>
            <a:custGeom>
              <a:avLst/>
              <a:gdLst/>
              <a:ahLst/>
              <a:cxnLst/>
              <a:rect l="l" t="t" r="r" b="b"/>
              <a:pathLst>
                <a:path w="603" h="404" extrusionOk="0">
                  <a:moveTo>
                    <a:pt x="243" y="1"/>
                  </a:moveTo>
                  <a:cubicBezTo>
                    <a:pt x="145" y="1"/>
                    <a:pt x="64" y="40"/>
                    <a:pt x="37" y="114"/>
                  </a:cubicBezTo>
                  <a:cubicBezTo>
                    <a:pt x="0" y="208"/>
                    <a:pt x="94" y="331"/>
                    <a:pt x="238" y="385"/>
                  </a:cubicBezTo>
                  <a:cubicBezTo>
                    <a:pt x="280" y="397"/>
                    <a:pt x="321" y="404"/>
                    <a:pt x="360" y="404"/>
                  </a:cubicBezTo>
                  <a:cubicBezTo>
                    <a:pt x="458" y="404"/>
                    <a:pt x="540" y="364"/>
                    <a:pt x="566" y="290"/>
                  </a:cubicBezTo>
                  <a:cubicBezTo>
                    <a:pt x="603" y="196"/>
                    <a:pt x="509" y="73"/>
                    <a:pt x="365" y="20"/>
                  </a:cubicBezTo>
                  <a:cubicBezTo>
                    <a:pt x="323" y="7"/>
                    <a:pt x="282" y="1"/>
                    <a:pt x="243" y="1"/>
                  </a:cubicBezTo>
                  <a:close/>
                </a:path>
              </a:pathLst>
            </a:custGeom>
            <a:solidFill>
              <a:srgbClr val="E2E2E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7" name="Google Shape;2347;p21"/>
            <p:cNvSpPr/>
            <p:nvPr/>
          </p:nvSpPr>
          <p:spPr>
            <a:xfrm>
              <a:off x="2060300" y="1004300"/>
              <a:ext cx="17850" cy="9425"/>
            </a:xfrm>
            <a:custGeom>
              <a:avLst/>
              <a:gdLst/>
              <a:ahLst/>
              <a:cxnLst/>
              <a:rect l="l" t="t" r="r" b="b"/>
              <a:pathLst>
                <a:path w="714" h="377" extrusionOk="0">
                  <a:moveTo>
                    <a:pt x="636" y="0"/>
                  </a:moveTo>
                  <a:cubicBezTo>
                    <a:pt x="668" y="54"/>
                    <a:pt x="673" y="111"/>
                    <a:pt x="656" y="169"/>
                  </a:cubicBezTo>
                  <a:cubicBezTo>
                    <a:pt x="624" y="263"/>
                    <a:pt x="511" y="319"/>
                    <a:pt x="379" y="319"/>
                  </a:cubicBezTo>
                  <a:cubicBezTo>
                    <a:pt x="327" y="319"/>
                    <a:pt x="272" y="310"/>
                    <a:pt x="217" y="292"/>
                  </a:cubicBezTo>
                  <a:cubicBezTo>
                    <a:pt x="123" y="259"/>
                    <a:pt x="53" y="210"/>
                    <a:pt x="0" y="148"/>
                  </a:cubicBezTo>
                  <a:lnTo>
                    <a:pt x="0" y="148"/>
                  </a:lnTo>
                  <a:cubicBezTo>
                    <a:pt x="41" y="230"/>
                    <a:pt x="135" y="308"/>
                    <a:pt x="250" y="349"/>
                  </a:cubicBezTo>
                  <a:cubicBezTo>
                    <a:pt x="307" y="368"/>
                    <a:pt x="364" y="377"/>
                    <a:pt x="418" y="377"/>
                  </a:cubicBezTo>
                  <a:cubicBezTo>
                    <a:pt x="550" y="377"/>
                    <a:pt x="661" y="322"/>
                    <a:pt x="693" y="226"/>
                  </a:cubicBezTo>
                  <a:cubicBezTo>
                    <a:pt x="714" y="148"/>
                    <a:pt x="693" y="66"/>
                    <a:pt x="636"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8" name="Google Shape;2348;p21"/>
            <p:cNvSpPr/>
            <p:nvPr/>
          </p:nvSpPr>
          <p:spPr>
            <a:xfrm>
              <a:off x="2060500" y="1001000"/>
              <a:ext cx="13250" cy="8250"/>
            </a:xfrm>
            <a:custGeom>
              <a:avLst/>
              <a:gdLst/>
              <a:ahLst/>
              <a:cxnLst/>
              <a:rect l="l" t="t" r="r" b="b"/>
              <a:pathLst>
                <a:path w="530" h="330" extrusionOk="0">
                  <a:moveTo>
                    <a:pt x="236" y="1"/>
                  </a:moveTo>
                  <a:cubicBezTo>
                    <a:pt x="138" y="1"/>
                    <a:pt x="55" y="43"/>
                    <a:pt x="29" y="116"/>
                  </a:cubicBezTo>
                  <a:cubicBezTo>
                    <a:pt x="0" y="186"/>
                    <a:pt x="41" y="276"/>
                    <a:pt x="127" y="329"/>
                  </a:cubicBezTo>
                  <a:cubicBezTo>
                    <a:pt x="99" y="280"/>
                    <a:pt x="86" y="227"/>
                    <a:pt x="99" y="182"/>
                  </a:cubicBezTo>
                  <a:cubicBezTo>
                    <a:pt x="124" y="111"/>
                    <a:pt x="201" y="71"/>
                    <a:pt x="294" y="71"/>
                  </a:cubicBezTo>
                  <a:cubicBezTo>
                    <a:pt x="336" y="71"/>
                    <a:pt x="381" y="79"/>
                    <a:pt x="427" y="96"/>
                  </a:cubicBezTo>
                  <a:cubicBezTo>
                    <a:pt x="468" y="112"/>
                    <a:pt x="505" y="124"/>
                    <a:pt x="529" y="153"/>
                  </a:cubicBezTo>
                  <a:cubicBezTo>
                    <a:pt x="496" y="100"/>
                    <a:pt x="435" y="50"/>
                    <a:pt x="357" y="22"/>
                  </a:cubicBezTo>
                  <a:cubicBezTo>
                    <a:pt x="316" y="8"/>
                    <a:pt x="275" y="1"/>
                    <a:pt x="236"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9" name="Google Shape;2349;p21"/>
            <p:cNvSpPr/>
            <p:nvPr/>
          </p:nvSpPr>
          <p:spPr>
            <a:xfrm>
              <a:off x="2122825" y="999250"/>
              <a:ext cx="11800" cy="10400"/>
            </a:xfrm>
            <a:custGeom>
              <a:avLst/>
              <a:gdLst/>
              <a:ahLst/>
              <a:cxnLst/>
              <a:rect l="l" t="t" r="r" b="b"/>
              <a:pathLst>
                <a:path w="472" h="416" extrusionOk="0">
                  <a:moveTo>
                    <a:pt x="170" y="1"/>
                  </a:moveTo>
                  <a:cubicBezTo>
                    <a:pt x="102" y="1"/>
                    <a:pt x="40" y="26"/>
                    <a:pt x="0" y="71"/>
                  </a:cubicBezTo>
                  <a:cubicBezTo>
                    <a:pt x="15" y="70"/>
                    <a:pt x="31" y="69"/>
                    <a:pt x="47" y="69"/>
                  </a:cubicBezTo>
                  <a:cubicBezTo>
                    <a:pt x="78" y="69"/>
                    <a:pt x="110" y="73"/>
                    <a:pt x="140" y="84"/>
                  </a:cubicBezTo>
                  <a:cubicBezTo>
                    <a:pt x="267" y="129"/>
                    <a:pt x="345" y="252"/>
                    <a:pt x="304" y="358"/>
                  </a:cubicBezTo>
                  <a:cubicBezTo>
                    <a:pt x="300" y="379"/>
                    <a:pt x="283" y="399"/>
                    <a:pt x="271" y="416"/>
                  </a:cubicBezTo>
                  <a:cubicBezTo>
                    <a:pt x="345" y="399"/>
                    <a:pt x="410" y="358"/>
                    <a:pt x="431" y="293"/>
                  </a:cubicBezTo>
                  <a:cubicBezTo>
                    <a:pt x="472" y="186"/>
                    <a:pt x="402" y="59"/>
                    <a:pt x="267" y="18"/>
                  </a:cubicBezTo>
                  <a:cubicBezTo>
                    <a:pt x="234" y="6"/>
                    <a:pt x="202" y="1"/>
                    <a:pt x="170"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0" name="Google Shape;2350;p21"/>
            <p:cNvSpPr/>
            <p:nvPr/>
          </p:nvSpPr>
          <p:spPr>
            <a:xfrm>
              <a:off x="2114525" y="995675"/>
              <a:ext cx="24100" cy="18925"/>
            </a:xfrm>
            <a:custGeom>
              <a:avLst/>
              <a:gdLst/>
              <a:ahLst/>
              <a:cxnLst/>
              <a:rect l="l" t="t" r="r" b="b"/>
              <a:pathLst>
                <a:path w="964" h="757" extrusionOk="0">
                  <a:moveTo>
                    <a:pt x="209" y="1"/>
                  </a:moveTo>
                  <a:lnTo>
                    <a:pt x="209" y="1"/>
                  </a:lnTo>
                  <a:cubicBezTo>
                    <a:pt x="136" y="50"/>
                    <a:pt x="82" y="120"/>
                    <a:pt x="62" y="206"/>
                  </a:cubicBezTo>
                  <a:cubicBezTo>
                    <a:pt x="0" y="427"/>
                    <a:pt x="164" y="661"/>
                    <a:pt x="431" y="735"/>
                  </a:cubicBezTo>
                  <a:cubicBezTo>
                    <a:pt x="482" y="750"/>
                    <a:pt x="534" y="757"/>
                    <a:pt x="584" y="757"/>
                  </a:cubicBezTo>
                  <a:cubicBezTo>
                    <a:pt x="742" y="757"/>
                    <a:pt x="886" y="687"/>
                    <a:pt x="964" y="575"/>
                  </a:cubicBezTo>
                  <a:lnTo>
                    <a:pt x="964" y="575"/>
                  </a:lnTo>
                  <a:cubicBezTo>
                    <a:pt x="886" y="628"/>
                    <a:pt x="789" y="656"/>
                    <a:pt x="684" y="656"/>
                  </a:cubicBezTo>
                  <a:cubicBezTo>
                    <a:pt x="634" y="656"/>
                    <a:pt x="582" y="650"/>
                    <a:pt x="529" y="637"/>
                  </a:cubicBezTo>
                  <a:cubicBezTo>
                    <a:pt x="267" y="563"/>
                    <a:pt x="95" y="329"/>
                    <a:pt x="160" y="108"/>
                  </a:cubicBezTo>
                  <a:cubicBezTo>
                    <a:pt x="168" y="67"/>
                    <a:pt x="189" y="34"/>
                    <a:pt x="209"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1" name="Google Shape;2351;p21"/>
            <p:cNvSpPr/>
            <p:nvPr/>
          </p:nvSpPr>
          <p:spPr>
            <a:xfrm>
              <a:off x="2187300" y="1009025"/>
              <a:ext cx="7300" cy="6025"/>
            </a:xfrm>
            <a:custGeom>
              <a:avLst/>
              <a:gdLst/>
              <a:ahLst/>
              <a:cxnLst/>
              <a:rect l="l" t="t" r="r" b="b"/>
              <a:pathLst>
                <a:path w="292" h="241" extrusionOk="0">
                  <a:moveTo>
                    <a:pt x="267" y="0"/>
                  </a:moveTo>
                  <a:cubicBezTo>
                    <a:pt x="267" y="41"/>
                    <a:pt x="255" y="82"/>
                    <a:pt x="230" y="119"/>
                  </a:cubicBezTo>
                  <a:cubicBezTo>
                    <a:pt x="194" y="161"/>
                    <a:pt x="146" y="184"/>
                    <a:pt x="100" y="184"/>
                  </a:cubicBezTo>
                  <a:cubicBezTo>
                    <a:pt x="73" y="184"/>
                    <a:pt x="48" y="176"/>
                    <a:pt x="25" y="160"/>
                  </a:cubicBezTo>
                  <a:cubicBezTo>
                    <a:pt x="17" y="148"/>
                    <a:pt x="5" y="139"/>
                    <a:pt x="1" y="127"/>
                  </a:cubicBezTo>
                  <a:lnTo>
                    <a:pt x="1" y="127"/>
                  </a:lnTo>
                  <a:cubicBezTo>
                    <a:pt x="5" y="164"/>
                    <a:pt x="17" y="193"/>
                    <a:pt x="42" y="213"/>
                  </a:cubicBezTo>
                  <a:cubicBezTo>
                    <a:pt x="62" y="232"/>
                    <a:pt x="87" y="240"/>
                    <a:pt x="114" y="240"/>
                  </a:cubicBezTo>
                  <a:cubicBezTo>
                    <a:pt x="160" y="240"/>
                    <a:pt x="211" y="216"/>
                    <a:pt x="247" y="172"/>
                  </a:cubicBezTo>
                  <a:cubicBezTo>
                    <a:pt x="288" y="119"/>
                    <a:pt x="292" y="49"/>
                    <a:pt x="267"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2" name="Google Shape;2352;p21"/>
            <p:cNvSpPr/>
            <p:nvPr/>
          </p:nvSpPr>
          <p:spPr>
            <a:xfrm>
              <a:off x="2139125" y="956125"/>
              <a:ext cx="8125" cy="5550"/>
            </a:xfrm>
            <a:custGeom>
              <a:avLst/>
              <a:gdLst/>
              <a:ahLst/>
              <a:cxnLst/>
              <a:rect l="l" t="t" r="r" b="b"/>
              <a:pathLst>
                <a:path w="325" h="222" extrusionOk="0">
                  <a:moveTo>
                    <a:pt x="176" y="1"/>
                  </a:moveTo>
                  <a:cubicBezTo>
                    <a:pt x="143" y="1"/>
                    <a:pt x="109" y="10"/>
                    <a:pt x="78" y="29"/>
                  </a:cubicBezTo>
                  <a:cubicBezTo>
                    <a:pt x="37" y="54"/>
                    <a:pt x="9" y="90"/>
                    <a:pt x="0" y="127"/>
                  </a:cubicBezTo>
                  <a:cubicBezTo>
                    <a:pt x="17" y="111"/>
                    <a:pt x="29" y="95"/>
                    <a:pt x="50" y="86"/>
                  </a:cubicBezTo>
                  <a:cubicBezTo>
                    <a:pt x="81" y="65"/>
                    <a:pt x="116" y="54"/>
                    <a:pt x="150" y="54"/>
                  </a:cubicBezTo>
                  <a:cubicBezTo>
                    <a:pt x="198" y="54"/>
                    <a:pt x="243" y="76"/>
                    <a:pt x="267" y="115"/>
                  </a:cubicBezTo>
                  <a:cubicBezTo>
                    <a:pt x="287" y="148"/>
                    <a:pt x="291" y="189"/>
                    <a:pt x="275" y="222"/>
                  </a:cubicBezTo>
                  <a:cubicBezTo>
                    <a:pt x="316" y="172"/>
                    <a:pt x="324" y="111"/>
                    <a:pt x="291" y="62"/>
                  </a:cubicBezTo>
                  <a:cubicBezTo>
                    <a:pt x="267" y="21"/>
                    <a:pt x="223" y="1"/>
                    <a:pt x="176"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3" name="Google Shape;2353;p21"/>
            <p:cNvSpPr/>
            <p:nvPr/>
          </p:nvSpPr>
          <p:spPr>
            <a:xfrm>
              <a:off x="2185450" y="971825"/>
              <a:ext cx="8025" cy="6350"/>
            </a:xfrm>
            <a:custGeom>
              <a:avLst/>
              <a:gdLst/>
              <a:ahLst/>
              <a:cxnLst/>
              <a:rect l="l" t="t" r="r" b="b"/>
              <a:pathLst>
                <a:path w="321" h="254" extrusionOk="0">
                  <a:moveTo>
                    <a:pt x="159" y="0"/>
                  </a:moveTo>
                  <a:cubicBezTo>
                    <a:pt x="138" y="0"/>
                    <a:pt x="117" y="4"/>
                    <a:pt x="95" y="12"/>
                  </a:cubicBezTo>
                  <a:cubicBezTo>
                    <a:pt x="58" y="20"/>
                    <a:pt x="30" y="49"/>
                    <a:pt x="1" y="73"/>
                  </a:cubicBezTo>
                  <a:cubicBezTo>
                    <a:pt x="17" y="61"/>
                    <a:pt x="38" y="53"/>
                    <a:pt x="58" y="49"/>
                  </a:cubicBezTo>
                  <a:cubicBezTo>
                    <a:pt x="78" y="42"/>
                    <a:pt x="99" y="39"/>
                    <a:pt x="119" y="39"/>
                  </a:cubicBezTo>
                  <a:cubicBezTo>
                    <a:pt x="184" y="39"/>
                    <a:pt x="244" y="73"/>
                    <a:pt x="263" y="127"/>
                  </a:cubicBezTo>
                  <a:cubicBezTo>
                    <a:pt x="280" y="172"/>
                    <a:pt x="263" y="217"/>
                    <a:pt x="239" y="254"/>
                  </a:cubicBezTo>
                  <a:cubicBezTo>
                    <a:pt x="288" y="217"/>
                    <a:pt x="321" y="151"/>
                    <a:pt x="300" y="94"/>
                  </a:cubicBezTo>
                  <a:cubicBezTo>
                    <a:pt x="281" y="38"/>
                    <a:pt x="225" y="0"/>
                    <a:pt x="159"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4" name="Google Shape;2354;p21"/>
            <p:cNvSpPr/>
            <p:nvPr/>
          </p:nvSpPr>
          <p:spPr>
            <a:xfrm>
              <a:off x="2141175" y="929525"/>
              <a:ext cx="15800" cy="8275"/>
            </a:xfrm>
            <a:custGeom>
              <a:avLst/>
              <a:gdLst/>
              <a:ahLst/>
              <a:cxnLst/>
              <a:rect l="l" t="t" r="r" b="b"/>
              <a:pathLst>
                <a:path w="632" h="331" extrusionOk="0">
                  <a:moveTo>
                    <a:pt x="268" y="0"/>
                  </a:moveTo>
                  <a:cubicBezTo>
                    <a:pt x="135" y="0"/>
                    <a:pt x="30" y="47"/>
                    <a:pt x="17" y="125"/>
                  </a:cubicBezTo>
                  <a:cubicBezTo>
                    <a:pt x="0" y="195"/>
                    <a:pt x="66" y="277"/>
                    <a:pt x="173" y="330"/>
                  </a:cubicBezTo>
                  <a:cubicBezTo>
                    <a:pt x="140" y="289"/>
                    <a:pt x="123" y="248"/>
                    <a:pt x="132" y="211"/>
                  </a:cubicBezTo>
                  <a:cubicBezTo>
                    <a:pt x="147" y="135"/>
                    <a:pt x="250" y="88"/>
                    <a:pt x="379" y="88"/>
                  </a:cubicBezTo>
                  <a:cubicBezTo>
                    <a:pt x="416" y="88"/>
                    <a:pt x="456" y="92"/>
                    <a:pt x="497" y="101"/>
                  </a:cubicBezTo>
                  <a:cubicBezTo>
                    <a:pt x="550" y="109"/>
                    <a:pt x="591" y="125"/>
                    <a:pt x="632" y="146"/>
                  </a:cubicBezTo>
                  <a:cubicBezTo>
                    <a:pt x="579" y="88"/>
                    <a:pt x="488" y="39"/>
                    <a:pt x="378" y="10"/>
                  </a:cubicBezTo>
                  <a:cubicBezTo>
                    <a:pt x="340" y="4"/>
                    <a:pt x="303" y="0"/>
                    <a:pt x="268"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5" name="Google Shape;2355;p21"/>
            <p:cNvSpPr/>
            <p:nvPr/>
          </p:nvSpPr>
          <p:spPr>
            <a:xfrm>
              <a:off x="1984850" y="1062525"/>
              <a:ext cx="16325" cy="26225"/>
            </a:xfrm>
            <a:custGeom>
              <a:avLst/>
              <a:gdLst/>
              <a:ahLst/>
              <a:cxnLst/>
              <a:rect l="l" t="t" r="r" b="b"/>
              <a:pathLst>
                <a:path w="653" h="1049" extrusionOk="0">
                  <a:moveTo>
                    <a:pt x="93" y="1"/>
                  </a:moveTo>
                  <a:cubicBezTo>
                    <a:pt x="75" y="1"/>
                    <a:pt x="57" y="5"/>
                    <a:pt x="41" y="13"/>
                  </a:cubicBezTo>
                  <a:cubicBezTo>
                    <a:pt x="16" y="21"/>
                    <a:pt x="4" y="46"/>
                    <a:pt x="0" y="46"/>
                  </a:cubicBezTo>
                  <a:cubicBezTo>
                    <a:pt x="82" y="74"/>
                    <a:pt x="246" y="238"/>
                    <a:pt x="369" y="488"/>
                  </a:cubicBezTo>
                  <a:cubicBezTo>
                    <a:pt x="480" y="730"/>
                    <a:pt x="468" y="956"/>
                    <a:pt x="447" y="1042"/>
                  </a:cubicBezTo>
                  <a:cubicBezTo>
                    <a:pt x="460" y="1047"/>
                    <a:pt x="472" y="1048"/>
                    <a:pt x="483" y="1048"/>
                  </a:cubicBezTo>
                  <a:cubicBezTo>
                    <a:pt x="510" y="1048"/>
                    <a:pt x="529" y="1038"/>
                    <a:pt x="529" y="1038"/>
                  </a:cubicBezTo>
                  <a:cubicBezTo>
                    <a:pt x="652" y="976"/>
                    <a:pt x="640" y="698"/>
                    <a:pt x="509" y="419"/>
                  </a:cubicBezTo>
                  <a:cubicBezTo>
                    <a:pt x="391" y="173"/>
                    <a:pt x="217" y="1"/>
                    <a:pt x="93"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6" name="Google Shape;2356;p21"/>
            <p:cNvSpPr/>
            <p:nvPr/>
          </p:nvSpPr>
          <p:spPr>
            <a:xfrm>
              <a:off x="1983200" y="1063650"/>
              <a:ext cx="15200" cy="25025"/>
            </a:xfrm>
            <a:custGeom>
              <a:avLst/>
              <a:gdLst/>
              <a:ahLst/>
              <a:cxnLst/>
              <a:rect l="l" t="t" r="r" b="b"/>
              <a:pathLst>
                <a:path w="608" h="1001" extrusionOk="0">
                  <a:moveTo>
                    <a:pt x="85" y="0"/>
                  </a:moveTo>
                  <a:cubicBezTo>
                    <a:pt x="78" y="0"/>
                    <a:pt x="72" y="2"/>
                    <a:pt x="66" y="5"/>
                  </a:cubicBezTo>
                  <a:cubicBezTo>
                    <a:pt x="0" y="38"/>
                    <a:pt x="46" y="292"/>
                    <a:pt x="177" y="562"/>
                  </a:cubicBezTo>
                  <a:cubicBezTo>
                    <a:pt x="302" y="813"/>
                    <a:pt x="449" y="1001"/>
                    <a:pt x="525" y="1001"/>
                  </a:cubicBezTo>
                  <a:cubicBezTo>
                    <a:pt x="531" y="1001"/>
                    <a:pt x="537" y="999"/>
                    <a:pt x="542" y="997"/>
                  </a:cubicBezTo>
                  <a:cubicBezTo>
                    <a:pt x="607" y="960"/>
                    <a:pt x="562" y="710"/>
                    <a:pt x="431" y="439"/>
                  </a:cubicBezTo>
                  <a:cubicBezTo>
                    <a:pt x="311" y="184"/>
                    <a:pt x="163" y="0"/>
                    <a:pt x="85" y="0"/>
                  </a:cubicBezTo>
                  <a:close/>
                </a:path>
              </a:pathLst>
            </a:custGeom>
            <a:solidFill>
              <a:srgbClr val="C1C1C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7" name="Google Shape;2357;p21"/>
            <p:cNvSpPr/>
            <p:nvPr/>
          </p:nvSpPr>
          <p:spPr>
            <a:xfrm>
              <a:off x="1986775" y="1072675"/>
              <a:ext cx="11825" cy="15925"/>
            </a:xfrm>
            <a:custGeom>
              <a:avLst/>
              <a:gdLst/>
              <a:ahLst/>
              <a:cxnLst/>
              <a:rect l="l" t="t" r="r" b="b"/>
              <a:pathLst>
                <a:path w="473" h="637" extrusionOk="0">
                  <a:moveTo>
                    <a:pt x="247" y="0"/>
                  </a:moveTo>
                  <a:lnTo>
                    <a:pt x="247" y="0"/>
                  </a:lnTo>
                  <a:cubicBezTo>
                    <a:pt x="350" y="242"/>
                    <a:pt x="382" y="447"/>
                    <a:pt x="321" y="476"/>
                  </a:cubicBezTo>
                  <a:cubicBezTo>
                    <a:pt x="315" y="479"/>
                    <a:pt x="309" y="480"/>
                    <a:pt x="303" y="480"/>
                  </a:cubicBezTo>
                  <a:cubicBezTo>
                    <a:pt x="236" y="480"/>
                    <a:pt x="113" y="329"/>
                    <a:pt x="1" y="119"/>
                  </a:cubicBezTo>
                  <a:lnTo>
                    <a:pt x="1" y="119"/>
                  </a:lnTo>
                  <a:cubicBezTo>
                    <a:pt x="9" y="144"/>
                    <a:pt x="21" y="169"/>
                    <a:pt x="34" y="197"/>
                  </a:cubicBezTo>
                  <a:cubicBezTo>
                    <a:pt x="155" y="446"/>
                    <a:pt x="303" y="636"/>
                    <a:pt x="380" y="636"/>
                  </a:cubicBezTo>
                  <a:cubicBezTo>
                    <a:pt x="387" y="636"/>
                    <a:pt x="393" y="635"/>
                    <a:pt x="399" y="632"/>
                  </a:cubicBezTo>
                  <a:cubicBezTo>
                    <a:pt x="473" y="599"/>
                    <a:pt x="419" y="349"/>
                    <a:pt x="288" y="78"/>
                  </a:cubicBezTo>
                  <a:cubicBezTo>
                    <a:pt x="276" y="54"/>
                    <a:pt x="259" y="25"/>
                    <a:pt x="247"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8" name="Google Shape;2358;p21"/>
            <p:cNvSpPr/>
            <p:nvPr/>
          </p:nvSpPr>
          <p:spPr>
            <a:xfrm>
              <a:off x="2181250" y="971800"/>
              <a:ext cx="11925" cy="9675"/>
            </a:xfrm>
            <a:custGeom>
              <a:avLst/>
              <a:gdLst/>
              <a:ahLst/>
              <a:cxnLst/>
              <a:rect l="l" t="t" r="r" b="b"/>
              <a:pathLst>
                <a:path w="477" h="387" extrusionOk="0">
                  <a:moveTo>
                    <a:pt x="115" y="1"/>
                  </a:moveTo>
                  <a:lnTo>
                    <a:pt x="115" y="1"/>
                  </a:lnTo>
                  <a:cubicBezTo>
                    <a:pt x="38" y="62"/>
                    <a:pt x="1" y="156"/>
                    <a:pt x="25" y="243"/>
                  </a:cubicBezTo>
                  <a:cubicBezTo>
                    <a:pt x="53" y="330"/>
                    <a:pt x="141" y="387"/>
                    <a:pt x="243" y="387"/>
                  </a:cubicBezTo>
                  <a:cubicBezTo>
                    <a:pt x="275" y="387"/>
                    <a:pt x="308" y="381"/>
                    <a:pt x="341" y="370"/>
                  </a:cubicBezTo>
                  <a:cubicBezTo>
                    <a:pt x="403" y="349"/>
                    <a:pt x="448" y="316"/>
                    <a:pt x="476" y="275"/>
                  </a:cubicBezTo>
                  <a:lnTo>
                    <a:pt x="476" y="275"/>
                  </a:lnTo>
                  <a:cubicBezTo>
                    <a:pt x="456" y="296"/>
                    <a:pt x="427" y="308"/>
                    <a:pt x="390" y="320"/>
                  </a:cubicBezTo>
                  <a:cubicBezTo>
                    <a:pt x="361" y="329"/>
                    <a:pt x="332" y="334"/>
                    <a:pt x="304" y="334"/>
                  </a:cubicBezTo>
                  <a:cubicBezTo>
                    <a:pt x="203" y="334"/>
                    <a:pt x="111" y="280"/>
                    <a:pt x="79" y="193"/>
                  </a:cubicBezTo>
                  <a:cubicBezTo>
                    <a:pt x="58" y="124"/>
                    <a:pt x="74" y="58"/>
                    <a:pt x="115"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359" name="Google Shape;2359;p21"/>
          <p:cNvGrpSpPr/>
          <p:nvPr/>
        </p:nvGrpSpPr>
        <p:grpSpPr>
          <a:xfrm>
            <a:off x="2476219" y="4131189"/>
            <a:ext cx="2608791" cy="1196105"/>
            <a:chOff x="1807600" y="2503350"/>
            <a:chExt cx="934425" cy="428425"/>
          </a:xfrm>
        </p:grpSpPr>
        <p:sp>
          <p:nvSpPr>
            <p:cNvPr id="2360" name="Google Shape;2360;p21"/>
            <p:cNvSpPr/>
            <p:nvPr/>
          </p:nvSpPr>
          <p:spPr>
            <a:xfrm>
              <a:off x="1936550" y="2606050"/>
              <a:ext cx="778725" cy="325725"/>
            </a:xfrm>
            <a:custGeom>
              <a:avLst/>
              <a:gdLst/>
              <a:ahLst/>
              <a:cxnLst/>
              <a:rect l="l" t="t" r="r" b="b"/>
              <a:pathLst>
                <a:path w="31149" h="13029" fill="none" extrusionOk="0">
                  <a:moveTo>
                    <a:pt x="1" y="6328"/>
                  </a:moveTo>
                  <a:cubicBezTo>
                    <a:pt x="1" y="6328"/>
                    <a:pt x="5311" y="846"/>
                    <a:pt x="9498" y="4315"/>
                  </a:cubicBezTo>
                  <a:cubicBezTo>
                    <a:pt x="13684" y="7784"/>
                    <a:pt x="16263" y="13028"/>
                    <a:pt x="22914" y="11523"/>
                  </a:cubicBezTo>
                  <a:cubicBezTo>
                    <a:pt x="29570" y="10014"/>
                    <a:pt x="31148" y="2871"/>
                    <a:pt x="29656" y="1"/>
                  </a:cubicBezTo>
                </a:path>
              </a:pathLst>
            </a:custGeom>
            <a:noFill/>
            <a:ln w="2575" cap="flat" cmpd="sng">
              <a:solidFill>
                <a:srgbClr val="DCDCDC"/>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1" name="Google Shape;2361;p21"/>
            <p:cNvSpPr/>
            <p:nvPr/>
          </p:nvSpPr>
          <p:spPr>
            <a:xfrm>
              <a:off x="2617850" y="2549775"/>
              <a:ext cx="88925" cy="74775"/>
            </a:xfrm>
            <a:custGeom>
              <a:avLst/>
              <a:gdLst/>
              <a:ahLst/>
              <a:cxnLst/>
              <a:rect l="l" t="t" r="r" b="b"/>
              <a:pathLst>
                <a:path w="3557" h="2991" extrusionOk="0">
                  <a:moveTo>
                    <a:pt x="924" y="1"/>
                  </a:moveTo>
                  <a:cubicBezTo>
                    <a:pt x="776" y="1"/>
                    <a:pt x="633" y="74"/>
                    <a:pt x="550" y="210"/>
                  </a:cubicBezTo>
                  <a:lnTo>
                    <a:pt x="128" y="887"/>
                  </a:lnTo>
                  <a:cubicBezTo>
                    <a:pt x="1" y="1096"/>
                    <a:pt x="62" y="1370"/>
                    <a:pt x="271" y="1502"/>
                  </a:cubicBezTo>
                  <a:lnTo>
                    <a:pt x="2670" y="2990"/>
                  </a:lnTo>
                  <a:lnTo>
                    <a:pt x="3556" y="1555"/>
                  </a:lnTo>
                  <a:lnTo>
                    <a:pt x="1157" y="66"/>
                  </a:lnTo>
                  <a:cubicBezTo>
                    <a:pt x="1084" y="22"/>
                    <a:pt x="1003" y="1"/>
                    <a:pt x="924" y="1"/>
                  </a:cubicBezTo>
                  <a:close/>
                </a:path>
              </a:pathLst>
            </a:custGeom>
            <a:solidFill>
              <a:srgbClr val="F3F2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2" name="Google Shape;2362;p21"/>
            <p:cNvSpPr/>
            <p:nvPr/>
          </p:nvSpPr>
          <p:spPr>
            <a:xfrm>
              <a:off x="2620125" y="2549775"/>
              <a:ext cx="86650" cy="44525"/>
            </a:xfrm>
            <a:custGeom>
              <a:avLst/>
              <a:gdLst/>
              <a:ahLst/>
              <a:cxnLst/>
              <a:rect l="l" t="t" r="r" b="b"/>
              <a:pathLst>
                <a:path w="3466" h="1781" extrusionOk="0">
                  <a:moveTo>
                    <a:pt x="833" y="1"/>
                  </a:moveTo>
                  <a:cubicBezTo>
                    <a:pt x="685" y="1"/>
                    <a:pt x="542" y="74"/>
                    <a:pt x="459" y="210"/>
                  </a:cubicBezTo>
                  <a:lnTo>
                    <a:pt x="37" y="887"/>
                  </a:lnTo>
                  <a:cubicBezTo>
                    <a:pt x="21" y="911"/>
                    <a:pt x="12" y="932"/>
                    <a:pt x="0" y="960"/>
                  </a:cubicBezTo>
                  <a:lnTo>
                    <a:pt x="324" y="435"/>
                  </a:lnTo>
                  <a:cubicBezTo>
                    <a:pt x="407" y="300"/>
                    <a:pt x="553" y="226"/>
                    <a:pt x="702" y="226"/>
                  </a:cubicBezTo>
                  <a:cubicBezTo>
                    <a:pt x="782" y="226"/>
                    <a:pt x="863" y="247"/>
                    <a:pt x="935" y="292"/>
                  </a:cubicBezTo>
                  <a:lnTo>
                    <a:pt x="3330" y="1780"/>
                  </a:lnTo>
                  <a:lnTo>
                    <a:pt x="3465" y="1555"/>
                  </a:lnTo>
                  <a:lnTo>
                    <a:pt x="1066" y="66"/>
                  </a:lnTo>
                  <a:cubicBezTo>
                    <a:pt x="993" y="22"/>
                    <a:pt x="912" y="1"/>
                    <a:pt x="833"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3" name="Google Shape;2363;p21"/>
            <p:cNvSpPr/>
            <p:nvPr/>
          </p:nvSpPr>
          <p:spPr>
            <a:xfrm>
              <a:off x="2684600" y="2588625"/>
              <a:ext cx="34675" cy="39800"/>
            </a:xfrm>
            <a:custGeom>
              <a:avLst/>
              <a:gdLst/>
              <a:ahLst/>
              <a:cxnLst/>
              <a:rect l="l" t="t" r="r" b="b"/>
              <a:pathLst>
                <a:path w="1387" h="1592" extrusionOk="0">
                  <a:moveTo>
                    <a:pt x="886" y="1"/>
                  </a:moveTo>
                  <a:lnTo>
                    <a:pt x="431" y="739"/>
                  </a:lnTo>
                  <a:lnTo>
                    <a:pt x="0" y="1436"/>
                  </a:lnTo>
                  <a:lnTo>
                    <a:pt x="853" y="1592"/>
                  </a:lnTo>
                  <a:lnTo>
                    <a:pt x="1120" y="1161"/>
                  </a:lnTo>
                  <a:lnTo>
                    <a:pt x="1386" y="731"/>
                  </a:lnTo>
                  <a:lnTo>
                    <a:pt x="886" y="1"/>
                  </a:ln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4" name="Google Shape;2364;p21"/>
            <p:cNvSpPr/>
            <p:nvPr/>
          </p:nvSpPr>
          <p:spPr>
            <a:xfrm>
              <a:off x="2705825" y="2606775"/>
              <a:ext cx="18975" cy="25050"/>
            </a:xfrm>
            <a:custGeom>
              <a:avLst/>
              <a:gdLst/>
              <a:ahLst/>
              <a:cxnLst/>
              <a:rect l="l" t="t" r="r" b="b"/>
              <a:pathLst>
                <a:path w="759" h="1002" extrusionOk="0">
                  <a:moveTo>
                    <a:pt x="537" y="1"/>
                  </a:moveTo>
                  <a:lnTo>
                    <a:pt x="0" y="866"/>
                  </a:lnTo>
                  <a:lnTo>
                    <a:pt x="222" y="1001"/>
                  </a:lnTo>
                  <a:lnTo>
                    <a:pt x="759" y="140"/>
                  </a:lnTo>
                  <a:lnTo>
                    <a:pt x="537" y="1"/>
                  </a:lnTo>
                  <a:close/>
                </a:path>
              </a:pathLst>
            </a:custGeom>
            <a:solidFill>
              <a:srgbClr val="DB160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5" name="Google Shape;2365;p21"/>
            <p:cNvSpPr/>
            <p:nvPr/>
          </p:nvSpPr>
          <p:spPr>
            <a:xfrm>
              <a:off x="2711350" y="2610275"/>
              <a:ext cx="28525" cy="33850"/>
            </a:xfrm>
            <a:custGeom>
              <a:avLst/>
              <a:gdLst/>
              <a:ahLst/>
              <a:cxnLst/>
              <a:rect l="l" t="t" r="r" b="b"/>
              <a:pathLst>
                <a:path w="1141" h="1354" extrusionOk="0">
                  <a:moveTo>
                    <a:pt x="534" y="0"/>
                  </a:moveTo>
                  <a:lnTo>
                    <a:pt x="283" y="410"/>
                  </a:lnTo>
                  <a:lnTo>
                    <a:pt x="267" y="431"/>
                  </a:lnTo>
                  <a:lnTo>
                    <a:pt x="1" y="865"/>
                  </a:lnTo>
                  <a:lnTo>
                    <a:pt x="382" y="1353"/>
                  </a:lnTo>
                  <a:lnTo>
                    <a:pt x="759" y="738"/>
                  </a:lnTo>
                  <a:lnTo>
                    <a:pt x="1141" y="127"/>
                  </a:lnTo>
                  <a:lnTo>
                    <a:pt x="534" y="0"/>
                  </a:ln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6" name="Google Shape;2366;p21"/>
            <p:cNvSpPr/>
            <p:nvPr/>
          </p:nvSpPr>
          <p:spPr>
            <a:xfrm>
              <a:off x="2684600" y="2588625"/>
              <a:ext cx="55275" cy="35925"/>
            </a:xfrm>
            <a:custGeom>
              <a:avLst/>
              <a:gdLst/>
              <a:ahLst/>
              <a:cxnLst/>
              <a:rect l="l" t="t" r="r" b="b"/>
              <a:pathLst>
                <a:path w="2211" h="1437" extrusionOk="0">
                  <a:moveTo>
                    <a:pt x="886" y="1"/>
                  </a:moveTo>
                  <a:lnTo>
                    <a:pt x="751" y="219"/>
                  </a:lnTo>
                  <a:lnTo>
                    <a:pt x="751" y="219"/>
                  </a:lnTo>
                  <a:lnTo>
                    <a:pt x="1247" y="948"/>
                  </a:lnTo>
                  <a:lnTo>
                    <a:pt x="1468" y="1092"/>
                  </a:lnTo>
                  <a:lnTo>
                    <a:pt x="2075" y="1215"/>
                  </a:lnTo>
                  <a:lnTo>
                    <a:pt x="2211" y="993"/>
                  </a:lnTo>
                  <a:lnTo>
                    <a:pt x="1604" y="866"/>
                  </a:lnTo>
                  <a:lnTo>
                    <a:pt x="1386" y="723"/>
                  </a:lnTo>
                  <a:lnTo>
                    <a:pt x="886" y="1"/>
                  </a:lnTo>
                  <a:close/>
                  <a:moveTo>
                    <a:pt x="751" y="218"/>
                  </a:moveTo>
                  <a:lnTo>
                    <a:pt x="291" y="956"/>
                  </a:lnTo>
                  <a:lnTo>
                    <a:pt x="0" y="1436"/>
                  </a:lnTo>
                  <a:lnTo>
                    <a:pt x="431" y="739"/>
                  </a:lnTo>
                  <a:lnTo>
                    <a:pt x="751" y="219"/>
                  </a:lnTo>
                  <a:lnTo>
                    <a:pt x="751" y="219"/>
                  </a:lnTo>
                  <a:lnTo>
                    <a:pt x="751" y="218"/>
                  </a:ln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7" name="Google Shape;2367;p21"/>
            <p:cNvSpPr/>
            <p:nvPr/>
          </p:nvSpPr>
          <p:spPr>
            <a:xfrm>
              <a:off x="2726625" y="2634050"/>
              <a:ext cx="325" cy="325"/>
            </a:xfrm>
            <a:custGeom>
              <a:avLst/>
              <a:gdLst/>
              <a:ahLst/>
              <a:cxnLst/>
              <a:rect l="l" t="t" r="r" b="b"/>
              <a:pathLst>
                <a:path w="13" h="13" extrusionOk="0">
                  <a:moveTo>
                    <a:pt x="1" y="0"/>
                  </a:moveTo>
                  <a:lnTo>
                    <a:pt x="13" y="13"/>
                  </a:lnTo>
                  <a:lnTo>
                    <a:pt x="13" y="13"/>
                  </a:ln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8" name="Google Shape;2368;p21"/>
            <p:cNvSpPr/>
            <p:nvPr/>
          </p:nvSpPr>
          <p:spPr>
            <a:xfrm>
              <a:off x="2628100" y="2552200"/>
              <a:ext cx="30175" cy="43600"/>
            </a:xfrm>
            <a:custGeom>
              <a:avLst/>
              <a:gdLst/>
              <a:ahLst/>
              <a:cxnLst/>
              <a:rect l="l" t="t" r="r" b="b"/>
              <a:pathLst>
                <a:path w="1207" h="1744" extrusionOk="0">
                  <a:moveTo>
                    <a:pt x="1079" y="0"/>
                  </a:moveTo>
                  <a:cubicBezTo>
                    <a:pt x="1041" y="0"/>
                    <a:pt x="1003" y="19"/>
                    <a:pt x="981" y="51"/>
                  </a:cubicBezTo>
                  <a:lnTo>
                    <a:pt x="38" y="1573"/>
                  </a:lnTo>
                  <a:cubicBezTo>
                    <a:pt x="1" y="1626"/>
                    <a:pt x="21" y="1696"/>
                    <a:pt x="71" y="1729"/>
                  </a:cubicBezTo>
                  <a:cubicBezTo>
                    <a:pt x="89" y="1739"/>
                    <a:pt x="110" y="1744"/>
                    <a:pt x="130" y="1744"/>
                  </a:cubicBezTo>
                  <a:cubicBezTo>
                    <a:pt x="168" y="1744"/>
                    <a:pt x="205" y="1726"/>
                    <a:pt x="226" y="1692"/>
                  </a:cubicBezTo>
                  <a:lnTo>
                    <a:pt x="1170" y="170"/>
                  </a:lnTo>
                  <a:cubicBezTo>
                    <a:pt x="1206" y="117"/>
                    <a:pt x="1186" y="47"/>
                    <a:pt x="1133" y="15"/>
                  </a:cubicBezTo>
                  <a:cubicBezTo>
                    <a:pt x="1116" y="5"/>
                    <a:pt x="1098" y="0"/>
                    <a:pt x="1079" y="0"/>
                  </a:cubicBezTo>
                  <a:close/>
                </a:path>
              </a:pathLst>
            </a:custGeom>
            <a:solidFill>
              <a:srgbClr val="DB160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9" name="Google Shape;2369;p21"/>
            <p:cNvSpPr/>
            <p:nvPr/>
          </p:nvSpPr>
          <p:spPr>
            <a:xfrm>
              <a:off x="2630675" y="2552175"/>
              <a:ext cx="27600" cy="43550"/>
            </a:xfrm>
            <a:custGeom>
              <a:avLst/>
              <a:gdLst/>
              <a:ahLst/>
              <a:cxnLst/>
              <a:rect l="l" t="t" r="r" b="b"/>
              <a:pathLst>
                <a:path w="1104" h="1742" extrusionOk="0">
                  <a:moveTo>
                    <a:pt x="971" y="0"/>
                  </a:moveTo>
                  <a:cubicBezTo>
                    <a:pt x="952" y="0"/>
                    <a:pt x="933" y="5"/>
                    <a:pt x="919" y="16"/>
                  </a:cubicBezTo>
                  <a:cubicBezTo>
                    <a:pt x="927" y="24"/>
                    <a:pt x="939" y="24"/>
                    <a:pt x="948" y="28"/>
                  </a:cubicBezTo>
                  <a:cubicBezTo>
                    <a:pt x="1001" y="57"/>
                    <a:pt x="1021" y="130"/>
                    <a:pt x="985" y="180"/>
                  </a:cubicBezTo>
                  <a:lnTo>
                    <a:pt x="41" y="1705"/>
                  </a:lnTo>
                  <a:cubicBezTo>
                    <a:pt x="29" y="1717"/>
                    <a:pt x="17" y="1730"/>
                    <a:pt x="0" y="1738"/>
                  </a:cubicBezTo>
                  <a:cubicBezTo>
                    <a:pt x="10" y="1740"/>
                    <a:pt x="20" y="1742"/>
                    <a:pt x="31" y="1742"/>
                  </a:cubicBezTo>
                  <a:cubicBezTo>
                    <a:pt x="67" y="1742"/>
                    <a:pt x="104" y="1725"/>
                    <a:pt x="123" y="1693"/>
                  </a:cubicBezTo>
                  <a:lnTo>
                    <a:pt x="1067" y="171"/>
                  </a:lnTo>
                  <a:cubicBezTo>
                    <a:pt x="1103" y="118"/>
                    <a:pt x="1087" y="52"/>
                    <a:pt x="1030" y="16"/>
                  </a:cubicBezTo>
                  <a:cubicBezTo>
                    <a:pt x="1011" y="5"/>
                    <a:pt x="991" y="0"/>
                    <a:pt x="971"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0" name="Google Shape;2370;p21"/>
            <p:cNvSpPr/>
            <p:nvPr/>
          </p:nvSpPr>
          <p:spPr>
            <a:xfrm>
              <a:off x="2604025" y="2604625"/>
              <a:ext cx="69225" cy="73025"/>
            </a:xfrm>
            <a:custGeom>
              <a:avLst/>
              <a:gdLst/>
              <a:ahLst/>
              <a:cxnLst/>
              <a:rect l="l" t="t" r="r" b="b"/>
              <a:pathLst>
                <a:path w="2769" h="2921" fill="none" extrusionOk="0">
                  <a:moveTo>
                    <a:pt x="2744" y="940"/>
                  </a:moveTo>
                  <a:cubicBezTo>
                    <a:pt x="2764" y="948"/>
                    <a:pt x="2768" y="972"/>
                    <a:pt x="2756" y="989"/>
                  </a:cubicBezTo>
                  <a:lnTo>
                    <a:pt x="1575" y="2900"/>
                  </a:lnTo>
                  <a:cubicBezTo>
                    <a:pt x="1563" y="2916"/>
                    <a:pt x="1538" y="2920"/>
                    <a:pt x="1517" y="2912"/>
                  </a:cubicBezTo>
                  <a:lnTo>
                    <a:pt x="25" y="1985"/>
                  </a:lnTo>
                  <a:cubicBezTo>
                    <a:pt x="4" y="1973"/>
                    <a:pt x="0" y="1948"/>
                    <a:pt x="8" y="1932"/>
                  </a:cubicBezTo>
                  <a:lnTo>
                    <a:pt x="1194" y="21"/>
                  </a:lnTo>
                  <a:cubicBezTo>
                    <a:pt x="1206" y="5"/>
                    <a:pt x="1230" y="1"/>
                    <a:pt x="1251" y="9"/>
                  </a:cubicBezTo>
                  <a:close/>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1" name="Google Shape;2371;p21"/>
            <p:cNvSpPr/>
            <p:nvPr/>
          </p:nvSpPr>
          <p:spPr>
            <a:xfrm>
              <a:off x="2610775" y="2608725"/>
              <a:ext cx="30575" cy="49225"/>
            </a:xfrm>
            <a:custGeom>
              <a:avLst/>
              <a:gdLst/>
              <a:ahLst/>
              <a:cxnLst/>
              <a:rect l="l" t="t" r="r" b="b"/>
              <a:pathLst>
                <a:path w="1223" h="1969" fill="none" extrusionOk="0">
                  <a:moveTo>
                    <a:pt x="1" y="1969"/>
                  </a:moveTo>
                  <a:lnTo>
                    <a:pt x="1223" y="1"/>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2" name="Google Shape;2372;p21"/>
            <p:cNvSpPr/>
            <p:nvPr/>
          </p:nvSpPr>
          <p:spPr>
            <a:xfrm>
              <a:off x="2618475" y="2613450"/>
              <a:ext cx="30675" cy="49325"/>
            </a:xfrm>
            <a:custGeom>
              <a:avLst/>
              <a:gdLst/>
              <a:ahLst/>
              <a:cxnLst/>
              <a:rect l="l" t="t" r="r" b="b"/>
              <a:pathLst>
                <a:path w="1227" h="1973" fill="none" extrusionOk="0">
                  <a:moveTo>
                    <a:pt x="0" y="1973"/>
                  </a:moveTo>
                  <a:lnTo>
                    <a:pt x="1227" y="0"/>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3" name="Google Shape;2373;p21"/>
            <p:cNvSpPr/>
            <p:nvPr/>
          </p:nvSpPr>
          <p:spPr>
            <a:xfrm>
              <a:off x="2626275" y="2618250"/>
              <a:ext cx="30575" cy="49350"/>
            </a:xfrm>
            <a:custGeom>
              <a:avLst/>
              <a:gdLst/>
              <a:ahLst/>
              <a:cxnLst/>
              <a:rect l="l" t="t" r="r" b="b"/>
              <a:pathLst>
                <a:path w="1223" h="1974" fill="none" extrusionOk="0">
                  <a:moveTo>
                    <a:pt x="0" y="1973"/>
                  </a:moveTo>
                  <a:lnTo>
                    <a:pt x="1222" y="1"/>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4" name="Google Shape;2374;p21"/>
            <p:cNvSpPr/>
            <p:nvPr/>
          </p:nvSpPr>
          <p:spPr>
            <a:xfrm>
              <a:off x="2633950" y="2623175"/>
              <a:ext cx="30675" cy="49250"/>
            </a:xfrm>
            <a:custGeom>
              <a:avLst/>
              <a:gdLst/>
              <a:ahLst/>
              <a:cxnLst/>
              <a:rect l="l" t="t" r="r" b="b"/>
              <a:pathLst>
                <a:path w="1227" h="1970" fill="none" extrusionOk="0">
                  <a:moveTo>
                    <a:pt x="1" y="1969"/>
                  </a:moveTo>
                  <a:lnTo>
                    <a:pt x="1227" y="1"/>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5" name="Google Shape;2375;p21"/>
            <p:cNvSpPr/>
            <p:nvPr/>
          </p:nvSpPr>
          <p:spPr>
            <a:xfrm>
              <a:off x="2608950" y="2645225"/>
              <a:ext cx="39175" cy="24225"/>
            </a:xfrm>
            <a:custGeom>
              <a:avLst/>
              <a:gdLst/>
              <a:ahLst/>
              <a:cxnLst/>
              <a:rect l="l" t="t" r="r" b="b"/>
              <a:pathLst>
                <a:path w="1567" h="969" fill="none" extrusionOk="0">
                  <a:moveTo>
                    <a:pt x="0" y="0"/>
                  </a:moveTo>
                  <a:lnTo>
                    <a:pt x="1567" y="968"/>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6" name="Google Shape;2376;p21"/>
            <p:cNvSpPr/>
            <p:nvPr/>
          </p:nvSpPr>
          <p:spPr>
            <a:xfrm>
              <a:off x="2613975" y="2637025"/>
              <a:ext cx="39275" cy="24225"/>
            </a:xfrm>
            <a:custGeom>
              <a:avLst/>
              <a:gdLst/>
              <a:ahLst/>
              <a:cxnLst/>
              <a:rect l="l" t="t" r="r" b="b"/>
              <a:pathLst>
                <a:path w="1571" h="969" fill="none" extrusionOk="0">
                  <a:moveTo>
                    <a:pt x="0" y="0"/>
                  </a:moveTo>
                  <a:lnTo>
                    <a:pt x="1571" y="968"/>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7" name="Google Shape;2377;p21"/>
            <p:cNvSpPr/>
            <p:nvPr/>
          </p:nvSpPr>
          <p:spPr>
            <a:xfrm>
              <a:off x="2619100" y="2628825"/>
              <a:ext cx="39075" cy="24225"/>
            </a:xfrm>
            <a:custGeom>
              <a:avLst/>
              <a:gdLst/>
              <a:ahLst/>
              <a:cxnLst/>
              <a:rect l="l" t="t" r="r" b="b"/>
              <a:pathLst>
                <a:path w="1563" h="969" fill="none" extrusionOk="0">
                  <a:moveTo>
                    <a:pt x="0" y="0"/>
                  </a:moveTo>
                  <a:lnTo>
                    <a:pt x="1562" y="968"/>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8" name="Google Shape;2378;p21"/>
            <p:cNvSpPr/>
            <p:nvPr/>
          </p:nvSpPr>
          <p:spPr>
            <a:xfrm>
              <a:off x="2624225" y="2620625"/>
              <a:ext cx="39075" cy="24425"/>
            </a:xfrm>
            <a:custGeom>
              <a:avLst/>
              <a:gdLst/>
              <a:ahLst/>
              <a:cxnLst/>
              <a:rect l="l" t="t" r="r" b="b"/>
              <a:pathLst>
                <a:path w="1563" h="977" fill="none" extrusionOk="0">
                  <a:moveTo>
                    <a:pt x="0" y="0"/>
                  </a:moveTo>
                  <a:lnTo>
                    <a:pt x="1562" y="976"/>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9" name="Google Shape;2379;p21"/>
            <p:cNvSpPr/>
            <p:nvPr/>
          </p:nvSpPr>
          <p:spPr>
            <a:xfrm>
              <a:off x="2629250" y="2612425"/>
              <a:ext cx="39175" cy="24425"/>
            </a:xfrm>
            <a:custGeom>
              <a:avLst/>
              <a:gdLst/>
              <a:ahLst/>
              <a:cxnLst/>
              <a:rect l="l" t="t" r="r" b="b"/>
              <a:pathLst>
                <a:path w="1567" h="977" fill="none" extrusionOk="0">
                  <a:moveTo>
                    <a:pt x="0" y="0"/>
                  </a:moveTo>
                  <a:lnTo>
                    <a:pt x="1566" y="976"/>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0" name="Google Shape;2380;p21"/>
            <p:cNvSpPr/>
            <p:nvPr/>
          </p:nvSpPr>
          <p:spPr>
            <a:xfrm>
              <a:off x="2652100" y="2607300"/>
              <a:ext cx="4950" cy="8125"/>
            </a:xfrm>
            <a:custGeom>
              <a:avLst/>
              <a:gdLst/>
              <a:ahLst/>
              <a:cxnLst/>
              <a:rect l="l" t="t" r="r" b="b"/>
              <a:pathLst>
                <a:path w="198" h="325" fill="none" extrusionOk="0">
                  <a:moveTo>
                    <a:pt x="0" y="324"/>
                  </a:moveTo>
                  <a:lnTo>
                    <a:pt x="197" y="0"/>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1" name="Google Shape;2381;p21"/>
            <p:cNvSpPr/>
            <p:nvPr/>
          </p:nvSpPr>
          <p:spPr>
            <a:xfrm>
              <a:off x="2666750" y="2503350"/>
              <a:ext cx="69225" cy="73100"/>
            </a:xfrm>
            <a:custGeom>
              <a:avLst/>
              <a:gdLst/>
              <a:ahLst/>
              <a:cxnLst/>
              <a:rect l="l" t="t" r="r" b="b"/>
              <a:pathLst>
                <a:path w="2769" h="2924" fill="none" extrusionOk="0">
                  <a:moveTo>
                    <a:pt x="1518" y="2912"/>
                  </a:moveTo>
                  <a:cubicBezTo>
                    <a:pt x="1539" y="2924"/>
                    <a:pt x="1567" y="2924"/>
                    <a:pt x="1575" y="2903"/>
                  </a:cubicBezTo>
                  <a:lnTo>
                    <a:pt x="2760" y="993"/>
                  </a:lnTo>
                  <a:cubicBezTo>
                    <a:pt x="2769" y="976"/>
                    <a:pt x="2760" y="952"/>
                    <a:pt x="2744" y="939"/>
                  </a:cubicBezTo>
                  <a:lnTo>
                    <a:pt x="1251" y="13"/>
                  </a:lnTo>
                  <a:cubicBezTo>
                    <a:pt x="1231" y="0"/>
                    <a:pt x="1206" y="0"/>
                    <a:pt x="1198" y="17"/>
                  </a:cubicBezTo>
                  <a:lnTo>
                    <a:pt x="13" y="1928"/>
                  </a:lnTo>
                  <a:cubicBezTo>
                    <a:pt x="1" y="1944"/>
                    <a:pt x="9" y="1969"/>
                    <a:pt x="30" y="1981"/>
                  </a:cubicBezTo>
                  <a:close/>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2" name="Google Shape;2382;p21"/>
            <p:cNvSpPr/>
            <p:nvPr/>
          </p:nvSpPr>
          <p:spPr>
            <a:xfrm>
              <a:off x="2673525" y="2507550"/>
              <a:ext cx="30575" cy="49225"/>
            </a:xfrm>
            <a:custGeom>
              <a:avLst/>
              <a:gdLst/>
              <a:ahLst/>
              <a:cxnLst/>
              <a:rect l="l" t="t" r="r" b="b"/>
              <a:pathLst>
                <a:path w="1223" h="1969" fill="none" extrusionOk="0">
                  <a:moveTo>
                    <a:pt x="1222" y="0"/>
                  </a:moveTo>
                  <a:lnTo>
                    <a:pt x="0" y="1969"/>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3" name="Google Shape;2383;p21"/>
            <p:cNvSpPr/>
            <p:nvPr/>
          </p:nvSpPr>
          <p:spPr>
            <a:xfrm>
              <a:off x="2681200" y="2512375"/>
              <a:ext cx="30700" cy="49325"/>
            </a:xfrm>
            <a:custGeom>
              <a:avLst/>
              <a:gdLst/>
              <a:ahLst/>
              <a:cxnLst/>
              <a:rect l="l" t="t" r="r" b="b"/>
              <a:pathLst>
                <a:path w="1228" h="1973" fill="none" extrusionOk="0">
                  <a:moveTo>
                    <a:pt x="1227" y="0"/>
                  </a:moveTo>
                  <a:lnTo>
                    <a:pt x="1" y="1972"/>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4" name="Google Shape;2384;p21"/>
            <p:cNvSpPr/>
            <p:nvPr/>
          </p:nvSpPr>
          <p:spPr>
            <a:xfrm>
              <a:off x="2689100" y="2517175"/>
              <a:ext cx="30475" cy="49250"/>
            </a:xfrm>
            <a:custGeom>
              <a:avLst/>
              <a:gdLst/>
              <a:ahLst/>
              <a:cxnLst/>
              <a:rect l="l" t="t" r="r" b="b"/>
              <a:pathLst>
                <a:path w="1219" h="1970" fill="none" extrusionOk="0">
                  <a:moveTo>
                    <a:pt x="1219" y="1"/>
                  </a:moveTo>
                  <a:lnTo>
                    <a:pt x="1" y="1969"/>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5" name="Google Shape;2385;p21"/>
            <p:cNvSpPr/>
            <p:nvPr/>
          </p:nvSpPr>
          <p:spPr>
            <a:xfrm>
              <a:off x="2696800" y="2522000"/>
              <a:ext cx="30575" cy="49325"/>
            </a:xfrm>
            <a:custGeom>
              <a:avLst/>
              <a:gdLst/>
              <a:ahLst/>
              <a:cxnLst/>
              <a:rect l="l" t="t" r="r" b="b"/>
              <a:pathLst>
                <a:path w="1223" h="1973" fill="none" extrusionOk="0">
                  <a:moveTo>
                    <a:pt x="1222" y="1"/>
                  </a:moveTo>
                  <a:lnTo>
                    <a:pt x="0" y="1973"/>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6" name="Google Shape;2386;p21"/>
            <p:cNvSpPr/>
            <p:nvPr/>
          </p:nvSpPr>
          <p:spPr>
            <a:xfrm>
              <a:off x="2691875" y="2511550"/>
              <a:ext cx="39175" cy="24225"/>
            </a:xfrm>
            <a:custGeom>
              <a:avLst/>
              <a:gdLst/>
              <a:ahLst/>
              <a:cxnLst/>
              <a:rect l="l" t="t" r="r" b="b"/>
              <a:pathLst>
                <a:path w="1567" h="969" fill="none" extrusionOk="0">
                  <a:moveTo>
                    <a:pt x="0" y="0"/>
                  </a:moveTo>
                  <a:lnTo>
                    <a:pt x="1567" y="968"/>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7" name="Google Shape;2387;p21"/>
            <p:cNvSpPr/>
            <p:nvPr/>
          </p:nvSpPr>
          <p:spPr>
            <a:xfrm>
              <a:off x="2686750" y="2519750"/>
              <a:ext cx="39175" cy="24225"/>
            </a:xfrm>
            <a:custGeom>
              <a:avLst/>
              <a:gdLst/>
              <a:ahLst/>
              <a:cxnLst/>
              <a:rect l="l" t="t" r="r" b="b"/>
              <a:pathLst>
                <a:path w="1567" h="969" fill="none" extrusionOk="0">
                  <a:moveTo>
                    <a:pt x="0" y="0"/>
                  </a:moveTo>
                  <a:lnTo>
                    <a:pt x="1567" y="968"/>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8" name="Google Shape;2388;p21"/>
            <p:cNvSpPr/>
            <p:nvPr/>
          </p:nvSpPr>
          <p:spPr>
            <a:xfrm>
              <a:off x="2681625" y="2527950"/>
              <a:ext cx="39275" cy="24325"/>
            </a:xfrm>
            <a:custGeom>
              <a:avLst/>
              <a:gdLst/>
              <a:ahLst/>
              <a:cxnLst/>
              <a:rect l="l" t="t" r="r" b="b"/>
              <a:pathLst>
                <a:path w="1571" h="973" fill="none" extrusionOk="0">
                  <a:moveTo>
                    <a:pt x="0" y="0"/>
                  </a:moveTo>
                  <a:lnTo>
                    <a:pt x="1571" y="972"/>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9" name="Google Shape;2389;p21"/>
            <p:cNvSpPr/>
            <p:nvPr/>
          </p:nvSpPr>
          <p:spPr>
            <a:xfrm>
              <a:off x="2676700" y="2536150"/>
              <a:ext cx="39075" cy="24325"/>
            </a:xfrm>
            <a:custGeom>
              <a:avLst/>
              <a:gdLst/>
              <a:ahLst/>
              <a:cxnLst/>
              <a:rect l="l" t="t" r="r" b="b"/>
              <a:pathLst>
                <a:path w="1563" h="973" fill="none" extrusionOk="0">
                  <a:moveTo>
                    <a:pt x="1" y="0"/>
                  </a:moveTo>
                  <a:lnTo>
                    <a:pt x="1563" y="972"/>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0" name="Google Shape;2390;p21"/>
            <p:cNvSpPr/>
            <p:nvPr/>
          </p:nvSpPr>
          <p:spPr>
            <a:xfrm>
              <a:off x="2671575" y="2544350"/>
              <a:ext cx="39075" cy="24325"/>
            </a:xfrm>
            <a:custGeom>
              <a:avLst/>
              <a:gdLst/>
              <a:ahLst/>
              <a:cxnLst/>
              <a:rect l="l" t="t" r="r" b="b"/>
              <a:pathLst>
                <a:path w="1563" h="973" fill="none" extrusionOk="0">
                  <a:moveTo>
                    <a:pt x="1" y="0"/>
                  </a:moveTo>
                  <a:lnTo>
                    <a:pt x="1563" y="972"/>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1" name="Google Shape;2391;p21"/>
            <p:cNvSpPr/>
            <p:nvPr/>
          </p:nvSpPr>
          <p:spPr>
            <a:xfrm>
              <a:off x="2679375" y="2563525"/>
              <a:ext cx="5050" cy="8025"/>
            </a:xfrm>
            <a:custGeom>
              <a:avLst/>
              <a:gdLst/>
              <a:ahLst/>
              <a:cxnLst/>
              <a:rect l="l" t="t" r="r" b="b"/>
              <a:pathLst>
                <a:path w="202" h="321" fill="none" extrusionOk="0">
                  <a:moveTo>
                    <a:pt x="201" y="0"/>
                  </a:moveTo>
                  <a:lnTo>
                    <a:pt x="0" y="320"/>
                  </a:lnTo>
                </a:path>
              </a:pathLst>
            </a:custGeom>
            <a:noFill/>
            <a:ln w="1325" cap="flat" cmpd="sng">
              <a:solidFill>
                <a:srgbClr val="DB1604"/>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2" name="Google Shape;2392;p21"/>
            <p:cNvSpPr/>
            <p:nvPr/>
          </p:nvSpPr>
          <p:spPr>
            <a:xfrm>
              <a:off x="2730325" y="2628725"/>
              <a:ext cx="11700" cy="7200"/>
            </a:xfrm>
            <a:custGeom>
              <a:avLst/>
              <a:gdLst/>
              <a:ahLst/>
              <a:cxnLst/>
              <a:rect l="l" t="t" r="r" b="b"/>
              <a:pathLst>
                <a:path w="468" h="288" fill="none" extrusionOk="0">
                  <a:moveTo>
                    <a:pt x="0" y="0"/>
                  </a:moveTo>
                  <a:lnTo>
                    <a:pt x="468" y="287"/>
                  </a:lnTo>
                </a:path>
              </a:pathLst>
            </a:custGeom>
            <a:noFill/>
            <a:ln w="1325" cap="flat" cmpd="sng">
              <a:solidFill>
                <a:srgbClr val="71717B"/>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3" name="Google Shape;2393;p21"/>
            <p:cNvSpPr/>
            <p:nvPr/>
          </p:nvSpPr>
          <p:spPr>
            <a:xfrm>
              <a:off x="2641950" y="2590850"/>
              <a:ext cx="23300" cy="15125"/>
            </a:xfrm>
            <a:custGeom>
              <a:avLst/>
              <a:gdLst/>
              <a:ahLst/>
              <a:cxnLst/>
              <a:rect l="l" t="t" r="r" b="b"/>
              <a:pathLst>
                <a:path w="932" h="605" extrusionOk="0">
                  <a:moveTo>
                    <a:pt x="60" y="0"/>
                  </a:moveTo>
                  <a:cubicBezTo>
                    <a:pt x="43" y="0"/>
                    <a:pt x="25" y="9"/>
                    <a:pt x="17" y="23"/>
                  </a:cubicBezTo>
                  <a:cubicBezTo>
                    <a:pt x="0" y="43"/>
                    <a:pt x="9" y="76"/>
                    <a:pt x="29" y="88"/>
                  </a:cubicBezTo>
                  <a:lnTo>
                    <a:pt x="849" y="597"/>
                  </a:lnTo>
                  <a:cubicBezTo>
                    <a:pt x="856" y="602"/>
                    <a:pt x="864" y="604"/>
                    <a:pt x="872" y="604"/>
                  </a:cubicBezTo>
                  <a:cubicBezTo>
                    <a:pt x="889" y="604"/>
                    <a:pt x="908" y="594"/>
                    <a:pt x="919" y="580"/>
                  </a:cubicBezTo>
                  <a:cubicBezTo>
                    <a:pt x="931" y="560"/>
                    <a:pt x="923" y="531"/>
                    <a:pt x="903" y="515"/>
                  </a:cubicBezTo>
                  <a:lnTo>
                    <a:pt x="82" y="6"/>
                  </a:lnTo>
                  <a:cubicBezTo>
                    <a:pt x="76" y="2"/>
                    <a:pt x="68" y="0"/>
                    <a:pt x="60" y="0"/>
                  </a:cubicBezTo>
                  <a:close/>
                </a:path>
              </a:pathLst>
            </a:custGeom>
            <a:solidFill>
              <a:srgbClr val="71717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4" name="Google Shape;2394;p21"/>
            <p:cNvSpPr/>
            <p:nvPr/>
          </p:nvSpPr>
          <p:spPr>
            <a:xfrm>
              <a:off x="1825425" y="2680375"/>
              <a:ext cx="46875" cy="50150"/>
            </a:xfrm>
            <a:custGeom>
              <a:avLst/>
              <a:gdLst/>
              <a:ahLst/>
              <a:cxnLst/>
              <a:rect l="l" t="t" r="r" b="b"/>
              <a:pathLst>
                <a:path w="1875" h="2006" extrusionOk="0">
                  <a:moveTo>
                    <a:pt x="398" y="1"/>
                  </a:moveTo>
                  <a:lnTo>
                    <a:pt x="398" y="1"/>
                  </a:lnTo>
                  <a:cubicBezTo>
                    <a:pt x="398" y="1"/>
                    <a:pt x="1" y="800"/>
                    <a:pt x="608" y="1510"/>
                  </a:cubicBezTo>
                  <a:cubicBezTo>
                    <a:pt x="957" y="1918"/>
                    <a:pt x="1322" y="2006"/>
                    <a:pt x="1570" y="2006"/>
                  </a:cubicBezTo>
                  <a:cubicBezTo>
                    <a:pt x="1755" y="2006"/>
                    <a:pt x="1875" y="1957"/>
                    <a:pt x="1875" y="1957"/>
                  </a:cubicBezTo>
                  <a:lnTo>
                    <a:pt x="1620" y="1506"/>
                  </a:lnTo>
                  <a:cubicBezTo>
                    <a:pt x="1620" y="1506"/>
                    <a:pt x="694" y="1407"/>
                    <a:pt x="784" y="349"/>
                  </a:cubicBezTo>
                  <a:lnTo>
                    <a:pt x="398" y="1"/>
                  </a:ln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5" name="Google Shape;2395;p21"/>
            <p:cNvSpPr/>
            <p:nvPr/>
          </p:nvSpPr>
          <p:spPr>
            <a:xfrm>
              <a:off x="1825425" y="2680475"/>
              <a:ext cx="46875" cy="50225"/>
            </a:xfrm>
            <a:custGeom>
              <a:avLst/>
              <a:gdLst/>
              <a:ahLst/>
              <a:cxnLst/>
              <a:rect l="l" t="t" r="r" b="b"/>
              <a:pathLst>
                <a:path w="1875" h="2009" extrusionOk="0">
                  <a:moveTo>
                    <a:pt x="398" y="1"/>
                  </a:moveTo>
                  <a:lnTo>
                    <a:pt x="398" y="1"/>
                  </a:lnTo>
                  <a:cubicBezTo>
                    <a:pt x="398" y="1"/>
                    <a:pt x="1" y="801"/>
                    <a:pt x="612" y="1514"/>
                  </a:cubicBezTo>
                  <a:cubicBezTo>
                    <a:pt x="955" y="1920"/>
                    <a:pt x="1315" y="2009"/>
                    <a:pt x="1562" y="2009"/>
                  </a:cubicBezTo>
                  <a:cubicBezTo>
                    <a:pt x="1751" y="2009"/>
                    <a:pt x="1875" y="1957"/>
                    <a:pt x="1875" y="1957"/>
                  </a:cubicBezTo>
                  <a:lnTo>
                    <a:pt x="1830" y="1875"/>
                  </a:lnTo>
                  <a:cubicBezTo>
                    <a:pt x="1790" y="1880"/>
                    <a:pt x="1745" y="1884"/>
                    <a:pt x="1697" y="1884"/>
                  </a:cubicBezTo>
                  <a:cubicBezTo>
                    <a:pt x="1447" y="1884"/>
                    <a:pt x="1089" y="1792"/>
                    <a:pt x="743" y="1391"/>
                  </a:cubicBezTo>
                  <a:cubicBezTo>
                    <a:pt x="312" y="887"/>
                    <a:pt x="386" y="337"/>
                    <a:pt x="468" y="62"/>
                  </a:cubicBezTo>
                  <a:lnTo>
                    <a:pt x="398" y="1"/>
                  </a:ln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6" name="Google Shape;2396;p21"/>
            <p:cNvSpPr/>
            <p:nvPr/>
          </p:nvSpPr>
          <p:spPr>
            <a:xfrm>
              <a:off x="1858550" y="2663675"/>
              <a:ext cx="144675" cy="143650"/>
            </a:xfrm>
            <a:custGeom>
              <a:avLst/>
              <a:gdLst/>
              <a:ahLst/>
              <a:cxnLst/>
              <a:rect l="l" t="t" r="r" b="b"/>
              <a:pathLst>
                <a:path w="5787" h="5746" extrusionOk="0">
                  <a:moveTo>
                    <a:pt x="2339" y="0"/>
                  </a:moveTo>
                  <a:cubicBezTo>
                    <a:pt x="2075" y="0"/>
                    <a:pt x="1809" y="89"/>
                    <a:pt x="1591" y="271"/>
                  </a:cubicBezTo>
                  <a:lnTo>
                    <a:pt x="554" y="1145"/>
                  </a:lnTo>
                  <a:cubicBezTo>
                    <a:pt x="66" y="1555"/>
                    <a:pt x="0" y="2289"/>
                    <a:pt x="410" y="2781"/>
                  </a:cubicBezTo>
                  <a:lnTo>
                    <a:pt x="2559" y="5331"/>
                  </a:lnTo>
                  <a:cubicBezTo>
                    <a:pt x="2787" y="5605"/>
                    <a:pt x="3116" y="5746"/>
                    <a:pt x="3447" y="5746"/>
                  </a:cubicBezTo>
                  <a:cubicBezTo>
                    <a:pt x="3711" y="5746"/>
                    <a:pt x="3977" y="5656"/>
                    <a:pt x="4195" y="5475"/>
                  </a:cubicBezTo>
                  <a:lnTo>
                    <a:pt x="5232" y="4605"/>
                  </a:lnTo>
                  <a:cubicBezTo>
                    <a:pt x="5725" y="4195"/>
                    <a:pt x="5786" y="3461"/>
                    <a:pt x="5376" y="2969"/>
                  </a:cubicBezTo>
                  <a:lnTo>
                    <a:pt x="3227" y="415"/>
                  </a:lnTo>
                  <a:cubicBezTo>
                    <a:pt x="2999" y="141"/>
                    <a:pt x="2670" y="0"/>
                    <a:pt x="2339" y="0"/>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7" name="Google Shape;2397;p21"/>
            <p:cNvSpPr/>
            <p:nvPr/>
          </p:nvSpPr>
          <p:spPr>
            <a:xfrm>
              <a:off x="1860275" y="2702125"/>
              <a:ext cx="138950" cy="105200"/>
            </a:xfrm>
            <a:custGeom>
              <a:avLst/>
              <a:gdLst/>
              <a:ahLst/>
              <a:cxnLst/>
              <a:rect l="l" t="t" r="r" b="b"/>
              <a:pathLst>
                <a:path w="5558" h="4208" extrusionOk="0">
                  <a:moveTo>
                    <a:pt x="190" y="0"/>
                  </a:moveTo>
                  <a:lnTo>
                    <a:pt x="190" y="0"/>
                  </a:lnTo>
                  <a:cubicBezTo>
                    <a:pt x="1" y="402"/>
                    <a:pt x="50" y="882"/>
                    <a:pt x="349" y="1234"/>
                  </a:cubicBezTo>
                  <a:lnTo>
                    <a:pt x="2490" y="3793"/>
                  </a:lnTo>
                  <a:cubicBezTo>
                    <a:pt x="2723" y="4067"/>
                    <a:pt x="3051" y="4208"/>
                    <a:pt x="3381" y="4208"/>
                  </a:cubicBezTo>
                  <a:cubicBezTo>
                    <a:pt x="3644" y="4208"/>
                    <a:pt x="3908" y="4118"/>
                    <a:pt x="4126" y="3937"/>
                  </a:cubicBezTo>
                  <a:lnTo>
                    <a:pt x="5163" y="3067"/>
                  </a:lnTo>
                  <a:cubicBezTo>
                    <a:pt x="5377" y="2879"/>
                    <a:pt x="5512" y="2637"/>
                    <a:pt x="5557" y="2378"/>
                  </a:cubicBezTo>
                  <a:lnTo>
                    <a:pt x="5557" y="2378"/>
                  </a:lnTo>
                  <a:cubicBezTo>
                    <a:pt x="5492" y="2526"/>
                    <a:pt x="5389" y="2661"/>
                    <a:pt x="5254" y="2772"/>
                  </a:cubicBezTo>
                  <a:lnTo>
                    <a:pt x="4220" y="3646"/>
                  </a:lnTo>
                  <a:cubicBezTo>
                    <a:pt x="4002" y="3827"/>
                    <a:pt x="3737" y="3916"/>
                    <a:pt x="3473" y="3916"/>
                  </a:cubicBezTo>
                  <a:cubicBezTo>
                    <a:pt x="3141" y="3916"/>
                    <a:pt x="2813" y="3776"/>
                    <a:pt x="2584" y="3502"/>
                  </a:cubicBezTo>
                  <a:lnTo>
                    <a:pt x="440" y="947"/>
                  </a:lnTo>
                  <a:cubicBezTo>
                    <a:pt x="214" y="677"/>
                    <a:pt x="132" y="328"/>
                    <a:pt x="190"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8" name="Google Shape;2398;p21"/>
            <p:cNvSpPr/>
            <p:nvPr/>
          </p:nvSpPr>
          <p:spPr>
            <a:xfrm>
              <a:off x="1809025" y="2554325"/>
              <a:ext cx="156050" cy="136625"/>
            </a:xfrm>
            <a:custGeom>
              <a:avLst/>
              <a:gdLst/>
              <a:ahLst/>
              <a:cxnLst/>
              <a:rect l="l" t="t" r="r" b="b"/>
              <a:pathLst>
                <a:path w="6242" h="5465" extrusionOk="0">
                  <a:moveTo>
                    <a:pt x="3072" y="0"/>
                  </a:moveTo>
                  <a:cubicBezTo>
                    <a:pt x="1530" y="0"/>
                    <a:pt x="240" y="1067"/>
                    <a:pt x="124" y="2484"/>
                  </a:cubicBezTo>
                  <a:cubicBezTo>
                    <a:pt x="1" y="3985"/>
                    <a:pt x="1239" y="5313"/>
                    <a:pt x="2896" y="5453"/>
                  </a:cubicBezTo>
                  <a:cubicBezTo>
                    <a:pt x="2988" y="5460"/>
                    <a:pt x="3079" y="5464"/>
                    <a:pt x="3169" y="5464"/>
                  </a:cubicBezTo>
                  <a:cubicBezTo>
                    <a:pt x="4708" y="5464"/>
                    <a:pt x="6002" y="4398"/>
                    <a:pt x="6119" y="2980"/>
                  </a:cubicBezTo>
                  <a:cubicBezTo>
                    <a:pt x="6242" y="1480"/>
                    <a:pt x="5003" y="151"/>
                    <a:pt x="3347" y="12"/>
                  </a:cubicBezTo>
                  <a:cubicBezTo>
                    <a:pt x="3254" y="4"/>
                    <a:pt x="3163" y="0"/>
                    <a:pt x="3072" y="0"/>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9" name="Google Shape;2399;p21"/>
            <p:cNvSpPr/>
            <p:nvPr/>
          </p:nvSpPr>
          <p:spPr>
            <a:xfrm>
              <a:off x="1822550" y="2568100"/>
              <a:ext cx="137400" cy="127500"/>
            </a:xfrm>
            <a:custGeom>
              <a:avLst/>
              <a:gdLst/>
              <a:ahLst/>
              <a:cxnLst/>
              <a:rect l="l" t="t" r="r" b="b"/>
              <a:pathLst>
                <a:path w="5496" h="5100" extrusionOk="0">
                  <a:moveTo>
                    <a:pt x="2728" y="0"/>
                  </a:moveTo>
                  <a:cubicBezTo>
                    <a:pt x="1372" y="0"/>
                    <a:pt x="228" y="1004"/>
                    <a:pt x="120" y="2331"/>
                  </a:cubicBezTo>
                  <a:cubicBezTo>
                    <a:pt x="1" y="3737"/>
                    <a:pt x="1088" y="4972"/>
                    <a:pt x="2539" y="5091"/>
                  </a:cubicBezTo>
                  <a:cubicBezTo>
                    <a:pt x="2615" y="5097"/>
                    <a:pt x="2690" y="5100"/>
                    <a:pt x="2765" y="5100"/>
                  </a:cubicBezTo>
                  <a:cubicBezTo>
                    <a:pt x="4120" y="5100"/>
                    <a:pt x="5268" y="4095"/>
                    <a:pt x="5381" y="2770"/>
                  </a:cubicBezTo>
                  <a:cubicBezTo>
                    <a:pt x="5496" y="1363"/>
                    <a:pt x="4409" y="129"/>
                    <a:pt x="2961" y="10"/>
                  </a:cubicBezTo>
                  <a:cubicBezTo>
                    <a:pt x="2883" y="3"/>
                    <a:pt x="2805" y="0"/>
                    <a:pt x="2728" y="0"/>
                  </a:cubicBezTo>
                  <a:close/>
                </a:path>
              </a:pathLst>
            </a:custGeom>
            <a:solidFill>
              <a:srgbClr val="0A002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0" name="Google Shape;2400;p21"/>
            <p:cNvSpPr/>
            <p:nvPr/>
          </p:nvSpPr>
          <p:spPr>
            <a:xfrm>
              <a:off x="1807600" y="2588125"/>
              <a:ext cx="139550" cy="113375"/>
            </a:xfrm>
            <a:custGeom>
              <a:avLst/>
              <a:gdLst/>
              <a:ahLst/>
              <a:cxnLst/>
              <a:rect l="l" t="t" r="r" b="b"/>
              <a:pathLst>
                <a:path w="5582" h="4535" extrusionOk="0">
                  <a:moveTo>
                    <a:pt x="570" y="0"/>
                  </a:moveTo>
                  <a:lnTo>
                    <a:pt x="570" y="0"/>
                  </a:lnTo>
                  <a:cubicBezTo>
                    <a:pt x="332" y="382"/>
                    <a:pt x="181" y="833"/>
                    <a:pt x="140" y="1321"/>
                  </a:cubicBezTo>
                  <a:cubicBezTo>
                    <a:pt x="4" y="2928"/>
                    <a:pt x="755" y="4089"/>
                    <a:pt x="2313" y="4437"/>
                  </a:cubicBezTo>
                  <a:cubicBezTo>
                    <a:pt x="2611" y="4503"/>
                    <a:pt x="2891" y="4534"/>
                    <a:pt x="3153" y="4534"/>
                  </a:cubicBezTo>
                  <a:cubicBezTo>
                    <a:pt x="4336" y="4534"/>
                    <a:pt x="5155" y="3910"/>
                    <a:pt x="5581" y="3104"/>
                  </a:cubicBezTo>
                  <a:lnTo>
                    <a:pt x="5581" y="3104"/>
                  </a:lnTo>
                  <a:cubicBezTo>
                    <a:pt x="5581" y="3105"/>
                    <a:pt x="5012" y="3852"/>
                    <a:pt x="3592" y="3852"/>
                  </a:cubicBezTo>
                  <a:cubicBezTo>
                    <a:pt x="3265" y="3852"/>
                    <a:pt x="2893" y="3813"/>
                    <a:pt x="2473" y="3715"/>
                  </a:cubicBezTo>
                  <a:cubicBezTo>
                    <a:pt x="0" y="3137"/>
                    <a:pt x="570" y="1"/>
                    <a:pt x="57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1" name="Google Shape;2401;p21"/>
            <p:cNvSpPr/>
            <p:nvPr/>
          </p:nvSpPr>
          <p:spPr>
            <a:xfrm>
              <a:off x="1815800" y="2663325"/>
              <a:ext cx="29850" cy="24575"/>
            </a:xfrm>
            <a:custGeom>
              <a:avLst/>
              <a:gdLst/>
              <a:ahLst/>
              <a:cxnLst/>
              <a:rect l="l" t="t" r="r" b="b"/>
              <a:pathLst>
                <a:path w="1194" h="983" extrusionOk="0">
                  <a:moveTo>
                    <a:pt x="359" y="0"/>
                  </a:moveTo>
                  <a:cubicBezTo>
                    <a:pt x="272" y="0"/>
                    <a:pt x="201" y="26"/>
                    <a:pt x="160" y="80"/>
                  </a:cubicBezTo>
                  <a:lnTo>
                    <a:pt x="0" y="293"/>
                  </a:lnTo>
                  <a:lnTo>
                    <a:pt x="927" y="982"/>
                  </a:lnTo>
                  <a:lnTo>
                    <a:pt x="1095" y="757"/>
                  </a:lnTo>
                  <a:cubicBezTo>
                    <a:pt x="1194" y="621"/>
                    <a:pt x="1066" y="359"/>
                    <a:pt x="812" y="170"/>
                  </a:cubicBezTo>
                  <a:cubicBezTo>
                    <a:pt x="657" y="59"/>
                    <a:pt x="490" y="0"/>
                    <a:pt x="359" y="0"/>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2" name="Google Shape;2402;p21"/>
            <p:cNvSpPr/>
            <p:nvPr/>
          </p:nvSpPr>
          <p:spPr>
            <a:xfrm>
              <a:off x="1813425" y="2668575"/>
              <a:ext cx="28425" cy="21000"/>
            </a:xfrm>
            <a:custGeom>
              <a:avLst/>
              <a:gdLst/>
              <a:ahLst/>
              <a:cxnLst/>
              <a:rect l="l" t="t" r="r" b="b"/>
              <a:pathLst>
                <a:path w="1137" h="840" extrusionOk="0">
                  <a:moveTo>
                    <a:pt x="298" y="0"/>
                  </a:moveTo>
                  <a:cubicBezTo>
                    <a:pt x="210" y="0"/>
                    <a:pt x="139" y="27"/>
                    <a:pt x="99" y="83"/>
                  </a:cubicBezTo>
                  <a:cubicBezTo>
                    <a:pt x="1" y="219"/>
                    <a:pt x="132" y="481"/>
                    <a:pt x="386" y="670"/>
                  </a:cubicBezTo>
                  <a:cubicBezTo>
                    <a:pt x="542" y="781"/>
                    <a:pt x="709" y="840"/>
                    <a:pt x="840" y="840"/>
                  </a:cubicBezTo>
                  <a:cubicBezTo>
                    <a:pt x="927" y="840"/>
                    <a:pt x="998" y="814"/>
                    <a:pt x="1038" y="760"/>
                  </a:cubicBezTo>
                  <a:cubicBezTo>
                    <a:pt x="1137" y="620"/>
                    <a:pt x="1010" y="358"/>
                    <a:pt x="751" y="169"/>
                  </a:cubicBezTo>
                  <a:cubicBezTo>
                    <a:pt x="595" y="59"/>
                    <a:pt x="428" y="0"/>
                    <a:pt x="29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3" name="Google Shape;2403;p21"/>
            <p:cNvSpPr/>
            <p:nvPr/>
          </p:nvSpPr>
          <p:spPr>
            <a:xfrm>
              <a:off x="1887000" y="2576025"/>
              <a:ext cx="40350" cy="13650"/>
            </a:xfrm>
            <a:custGeom>
              <a:avLst/>
              <a:gdLst/>
              <a:ahLst/>
              <a:cxnLst/>
              <a:rect l="l" t="t" r="r" b="b"/>
              <a:pathLst>
                <a:path w="1614" h="546" extrusionOk="0">
                  <a:moveTo>
                    <a:pt x="300" y="0"/>
                  </a:moveTo>
                  <a:cubicBezTo>
                    <a:pt x="172" y="0"/>
                    <a:pt x="51" y="25"/>
                    <a:pt x="43" y="115"/>
                  </a:cubicBezTo>
                  <a:cubicBezTo>
                    <a:pt x="43" y="115"/>
                    <a:pt x="1" y="303"/>
                    <a:pt x="357" y="303"/>
                  </a:cubicBezTo>
                  <a:cubicBezTo>
                    <a:pt x="384" y="303"/>
                    <a:pt x="413" y="302"/>
                    <a:pt x="445" y="300"/>
                  </a:cubicBezTo>
                  <a:cubicBezTo>
                    <a:pt x="443" y="300"/>
                    <a:pt x="498" y="295"/>
                    <a:pt x="589" y="295"/>
                  </a:cubicBezTo>
                  <a:cubicBezTo>
                    <a:pt x="817" y="295"/>
                    <a:pt x="1271" y="326"/>
                    <a:pt x="1614" y="546"/>
                  </a:cubicBezTo>
                  <a:cubicBezTo>
                    <a:pt x="1614" y="546"/>
                    <a:pt x="1306" y="165"/>
                    <a:pt x="609" y="33"/>
                  </a:cubicBezTo>
                  <a:cubicBezTo>
                    <a:pt x="609" y="33"/>
                    <a:pt x="450" y="0"/>
                    <a:pt x="300"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4" name="Google Shape;2404;p21"/>
            <p:cNvSpPr/>
            <p:nvPr/>
          </p:nvSpPr>
          <p:spPr>
            <a:xfrm>
              <a:off x="2028825" y="2623325"/>
              <a:ext cx="41025" cy="40250"/>
            </a:xfrm>
            <a:custGeom>
              <a:avLst/>
              <a:gdLst/>
              <a:ahLst/>
              <a:cxnLst/>
              <a:rect l="l" t="t" r="r" b="b"/>
              <a:pathLst>
                <a:path w="1641" h="1610" extrusionOk="0">
                  <a:moveTo>
                    <a:pt x="732" y="0"/>
                  </a:moveTo>
                  <a:cubicBezTo>
                    <a:pt x="631" y="0"/>
                    <a:pt x="529" y="24"/>
                    <a:pt x="435" y="73"/>
                  </a:cubicBezTo>
                  <a:cubicBezTo>
                    <a:pt x="115" y="241"/>
                    <a:pt x="0" y="634"/>
                    <a:pt x="168" y="958"/>
                  </a:cubicBezTo>
                  <a:lnTo>
                    <a:pt x="320" y="1258"/>
                  </a:lnTo>
                  <a:cubicBezTo>
                    <a:pt x="441" y="1482"/>
                    <a:pt x="670" y="1609"/>
                    <a:pt x="905" y="1609"/>
                  </a:cubicBezTo>
                  <a:cubicBezTo>
                    <a:pt x="1005" y="1609"/>
                    <a:pt x="1107" y="1586"/>
                    <a:pt x="1202" y="1537"/>
                  </a:cubicBezTo>
                  <a:cubicBezTo>
                    <a:pt x="1521" y="1368"/>
                    <a:pt x="1640" y="975"/>
                    <a:pt x="1468" y="651"/>
                  </a:cubicBezTo>
                  <a:lnTo>
                    <a:pt x="1316" y="356"/>
                  </a:lnTo>
                  <a:cubicBezTo>
                    <a:pt x="1199" y="129"/>
                    <a:pt x="968" y="0"/>
                    <a:pt x="73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5" name="Google Shape;2405;p21"/>
            <p:cNvSpPr/>
            <p:nvPr/>
          </p:nvSpPr>
          <p:spPr>
            <a:xfrm>
              <a:off x="2056500" y="2631075"/>
              <a:ext cx="27300" cy="16925"/>
            </a:xfrm>
            <a:custGeom>
              <a:avLst/>
              <a:gdLst/>
              <a:ahLst/>
              <a:cxnLst/>
              <a:rect l="l" t="t" r="r" b="b"/>
              <a:pathLst>
                <a:path w="1092" h="677" extrusionOk="0">
                  <a:moveTo>
                    <a:pt x="847" y="0"/>
                  </a:moveTo>
                  <a:cubicBezTo>
                    <a:pt x="819" y="0"/>
                    <a:pt x="791" y="6"/>
                    <a:pt x="763" y="17"/>
                  </a:cubicBezTo>
                  <a:lnTo>
                    <a:pt x="164" y="259"/>
                  </a:lnTo>
                  <a:cubicBezTo>
                    <a:pt x="50" y="304"/>
                    <a:pt x="0" y="427"/>
                    <a:pt x="45" y="542"/>
                  </a:cubicBezTo>
                  <a:cubicBezTo>
                    <a:pt x="80" y="626"/>
                    <a:pt x="159" y="677"/>
                    <a:pt x="245" y="677"/>
                  </a:cubicBezTo>
                  <a:cubicBezTo>
                    <a:pt x="272" y="677"/>
                    <a:pt x="301" y="672"/>
                    <a:pt x="328" y="661"/>
                  </a:cubicBezTo>
                  <a:lnTo>
                    <a:pt x="927" y="419"/>
                  </a:lnTo>
                  <a:cubicBezTo>
                    <a:pt x="1038" y="370"/>
                    <a:pt x="1091" y="251"/>
                    <a:pt x="1046" y="136"/>
                  </a:cubicBezTo>
                  <a:cubicBezTo>
                    <a:pt x="1009" y="50"/>
                    <a:pt x="930" y="0"/>
                    <a:pt x="84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6" name="Google Shape;2406;p21"/>
            <p:cNvSpPr/>
            <p:nvPr/>
          </p:nvSpPr>
          <p:spPr>
            <a:xfrm>
              <a:off x="2053625" y="2616750"/>
              <a:ext cx="28325" cy="20950"/>
            </a:xfrm>
            <a:custGeom>
              <a:avLst/>
              <a:gdLst/>
              <a:ahLst/>
              <a:cxnLst/>
              <a:rect l="l" t="t" r="r" b="b"/>
              <a:pathLst>
                <a:path w="1133" h="838" extrusionOk="0">
                  <a:moveTo>
                    <a:pt x="892" y="0"/>
                  </a:moveTo>
                  <a:cubicBezTo>
                    <a:pt x="845" y="0"/>
                    <a:pt x="795" y="15"/>
                    <a:pt x="751" y="45"/>
                  </a:cubicBezTo>
                  <a:lnTo>
                    <a:pt x="148" y="434"/>
                  </a:lnTo>
                  <a:cubicBezTo>
                    <a:pt x="42" y="504"/>
                    <a:pt x="1" y="643"/>
                    <a:pt x="66" y="746"/>
                  </a:cubicBezTo>
                  <a:cubicBezTo>
                    <a:pt x="108" y="805"/>
                    <a:pt x="175" y="838"/>
                    <a:pt x="246" y="838"/>
                  </a:cubicBezTo>
                  <a:cubicBezTo>
                    <a:pt x="292" y="838"/>
                    <a:pt x="341" y="824"/>
                    <a:pt x="386" y="795"/>
                  </a:cubicBezTo>
                  <a:lnTo>
                    <a:pt x="985" y="405"/>
                  </a:lnTo>
                  <a:cubicBezTo>
                    <a:pt x="1091" y="336"/>
                    <a:pt x="1132" y="196"/>
                    <a:pt x="1067" y="94"/>
                  </a:cubicBezTo>
                  <a:cubicBezTo>
                    <a:pt x="1027" y="32"/>
                    <a:pt x="962" y="0"/>
                    <a:pt x="89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7" name="Google Shape;2407;p21"/>
            <p:cNvSpPr/>
            <p:nvPr/>
          </p:nvSpPr>
          <p:spPr>
            <a:xfrm>
              <a:off x="2044800" y="2607200"/>
              <a:ext cx="23300" cy="25750"/>
            </a:xfrm>
            <a:custGeom>
              <a:avLst/>
              <a:gdLst/>
              <a:ahLst/>
              <a:cxnLst/>
              <a:rect l="l" t="t" r="r" b="b"/>
              <a:pathLst>
                <a:path w="932" h="1030" extrusionOk="0">
                  <a:moveTo>
                    <a:pt x="697" y="0"/>
                  </a:moveTo>
                  <a:cubicBezTo>
                    <a:pt x="626" y="0"/>
                    <a:pt x="552" y="36"/>
                    <a:pt x="501" y="103"/>
                  </a:cubicBezTo>
                  <a:lnTo>
                    <a:pt x="79" y="673"/>
                  </a:lnTo>
                  <a:cubicBezTo>
                    <a:pt x="1" y="775"/>
                    <a:pt x="9" y="919"/>
                    <a:pt x="107" y="988"/>
                  </a:cubicBezTo>
                  <a:cubicBezTo>
                    <a:pt x="145" y="1016"/>
                    <a:pt x="188" y="1029"/>
                    <a:pt x="231" y="1029"/>
                  </a:cubicBezTo>
                  <a:cubicBezTo>
                    <a:pt x="302" y="1029"/>
                    <a:pt x="373" y="993"/>
                    <a:pt x="419" y="927"/>
                  </a:cubicBezTo>
                  <a:lnTo>
                    <a:pt x="850" y="357"/>
                  </a:lnTo>
                  <a:cubicBezTo>
                    <a:pt x="932" y="254"/>
                    <a:pt x="919" y="111"/>
                    <a:pt x="821" y="41"/>
                  </a:cubicBezTo>
                  <a:cubicBezTo>
                    <a:pt x="784" y="13"/>
                    <a:pt x="741" y="0"/>
                    <a:pt x="697"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8" name="Google Shape;2408;p21"/>
            <p:cNvSpPr/>
            <p:nvPr/>
          </p:nvSpPr>
          <p:spPr>
            <a:xfrm>
              <a:off x="2035475" y="2612675"/>
              <a:ext cx="13350" cy="25725"/>
            </a:xfrm>
            <a:custGeom>
              <a:avLst/>
              <a:gdLst/>
              <a:ahLst/>
              <a:cxnLst/>
              <a:rect l="l" t="t" r="r" b="b"/>
              <a:pathLst>
                <a:path w="534" h="1029" extrusionOk="0">
                  <a:moveTo>
                    <a:pt x="298" y="0"/>
                  </a:moveTo>
                  <a:cubicBezTo>
                    <a:pt x="192" y="0"/>
                    <a:pt x="102" y="78"/>
                    <a:pt x="87" y="179"/>
                  </a:cubicBezTo>
                  <a:lnTo>
                    <a:pt x="13" y="794"/>
                  </a:lnTo>
                  <a:cubicBezTo>
                    <a:pt x="1" y="909"/>
                    <a:pt x="87" y="1011"/>
                    <a:pt x="206" y="1028"/>
                  </a:cubicBezTo>
                  <a:cubicBezTo>
                    <a:pt x="213" y="1028"/>
                    <a:pt x="221" y="1029"/>
                    <a:pt x="229" y="1029"/>
                  </a:cubicBezTo>
                  <a:cubicBezTo>
                    <a:pt x="335" y="1029"/>
                    <a:pt x="432" y="951"/>
                    <a:pt x="444" y="847"/>
                  </a:cubicBezTo>
                  <a:lnTo>
                    <a:pt x="517" y="232"/>
                  </a:lnTo>
                  <a:cubicBezTo>
                    <a:pt x="534" y="117"/>
                    <a:pt x="444" y="15"/>
                    <a:pt x="329" y="3"/>
                  </a:cubicBezTo>
                  <a:cubicBezTo>
                    <a:pt x="319" y="1"/>
                    <a:pt x="308" y="0"/>
                    <a:pt x="29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9" name="Google Shape;2409;p21"/>
            <p:cNvSpPr/>
            <p:nvPr/>
          </p:nvSpPr>
          <p:spPr>
            <a:xfrm>
              <a:off x="2052200" y="2645725"/>
              <a:ext cx="26050" cy="11425"/>
            </a:xfrm>
            <a:custGeom>
              <a:avLst/>
              <a:gdLst/>
              <a:ahLst/>
              <a:cxnLst/>
              <a:rect l="l" t="t" r="r" b="b"/>
              <a:pathLst>
                <a:path w="1042" h="457" extrusionOk="0">
                  <a:moveTo>
                    <a:pt x="214" y="1"/>
                  </a:moveTo>
                  <a:cubicBezTo>
                    <a:pt x="107" y="1"/>
                    <a:pt x="12" y="90"/>
                    <a:pt x="8" y="206"/>
                  </a:cubicBezTo>
                  <a:cubicBezTo>
                    <a:pt x="0" y="325"/>
                    <a:pt x="90" y="427"/>
                    <a:pt x="201" y="431"/>
                  </a:cubicBezTo>
                  <a:lnTo>
                    <a:pt x="820" y="456"/>
                  </a:lnTo>
                  <a:cubicBezTo>
                    <a:pt x="825" y="456"/>
                    <a:pt x="830" y="457"/>
                    <a:pt x="834" y="457"/>
                  </a:cubicBezTo>
                  <a:cubicBezTo>
                    <a:pt x="943" y="457"/>
                    <a:pt x="1030" y="365"/>
                    <a:pt x="1038" y="251"/>
                  </a:cubicBezTo>
                  <a:cubicBezTo>
                    <a:pt x="1042" y="136"/>
                    <a:pt x="956" y="34"/>
                    <a:pt x="841" y="25"/>
                  </a:cubicBezTo>
                  <a:lnTo>
                    <a:pt x="222" y="1"/>
                  </a:lnTo>
                  <a:cubicBezTo>
                    <a:pt x="219" y="1"/>
                    <a:pt x="217" y="1"/>
                    <a:pt x="21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0" name="Google Shape;2410;p21"/>
            <p:cNvSpPr/>
            <p:nvPr/>
          </p:nvSpPr>
          <p:spPr>
            <a:xfrm>
              <a:off x="2058025" y="2608425"/>
              <a:ext cx="10075" cy="18775"/>
            </a:xfrm>
            <a:custGeom>
              <a:avLst/>
              <a:gdLst/>
              <a:ahLst/>
              <a:cxnLst/>
              <a:rect l="l" t="t" r="r" b="b"/>
              <a:pathLst>
                <a:path w="403" h="751" extrusionOk="0">
                  <a:moveTo>
                    <a:pt x="300" y="0"/>
                  </a:moveTo>
                  <a:lnTo>
                    <a:pt x="300" y="0"/>
                  </a:lnTo>
                  <a:cubicBezTo>
                    <a:pt x="337" y="74"/>
                    <a:pt x="317" y="144"/>
                    <a:pt x="271" y="242"/>
                  </a:cubicBezTo>
                  <a:lnTo>
                    <a:pt x="1" y="751"/>
                  </a:lnTo>
                  <a:lnTo>
                    <a:pt x="329" y="312"/>
                  </a:lnTo>
                  <a:cubicBezTo>
                    <a:pt x="403" y="209"/>
                    <a:pt x="394" y="74"/>
                    <a:pt x="300"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1" name="Google Shape;2411;p21"/>
            <p:cNvSpPr/>
            <p:nvPr/>
          </p:nvSpPr>
          <p:spPr>
            <a:xfrm>
              <a:off x="2045025" y="2613025"/>
              <a:ext cx="5000" cy="9475"/>
            </a:xfrm>
            <a:custGeom>
              <a:avLst/>
              <a:gdLst/>
              <a:ahLst/>
              <a:cxnLst/>
              <a:rect l="l" t="t" r="r" b="b"/>
              <a:pathLst>
                <a:path w="200" h="379" extrusionOk="0">
                  <a:moveTo>
                    <a:pt x="0" y="1"/>
                  </a:moveTo>
                  <a:cubicBezTo>
                    <a:pt x="7" y="3"/>
                    <a:pt x="13" y="6"/>
                    <a:pt x="19" y="9"/>
                  </a:cubicBezTo>
                  <a:lnTo>
                    <a:pt x="19" y="9"/>
                  </a:lnTo>
                  <a:cubicBezTo>
                    <a:pt x="13" y="6"/>
                    <a:pt x="7" y="3"/>
                    <a:pt x="0" y="1"/>
                  </a:cubicBezTo>
                  <a:close/>
                  <a:moveTo>
                    <a:pt x="19" y="9"/>
                  </a:moveTo>
                  <a:cubicBezTo>
                    <a:pt x="61" y="35"/>
                    <a:pt x="74" y="101"/>
                    <a:pt x="78" y="144"/>
                  </a:cubicBezTo>
                  <a:lnTo>
                    <a:pt x="115" y="378"/>
                  </a:lnTo>
                  <a:cubicBezTo>
                    <a:pt x="119" y="311"/>
                    <a:pt x="200" y="97"/>
                    <a:pt x="19" y="9"/>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2" name="Google Shape;2412;p21"/>
            <p:cNvSpPr/>
            <p:nvPr/>
          </p:nvSpPr>
          <p:spPr>
            <a:xfrm>
              <a:off x="2037625" y="2647575"/>
              <a:ext cx="40625" cy="16075"/>
            </a:xfrm>
            <a:custGeom>
              <a:avLst/>
              <a:gdLst/>
              <a:ahLst/>
              <a:cxnLst/>
              <a:rect l="l" t="t" r="r" b="b"/>
              <a:pathLst>
                <a:path w="1625" h="643" extrusionOk="0">
                  <a:moveTo>
                    <a:pt x="1543" y="1"/>
                  </a:moveTo>
                  <a:lnTo>
                    <a:pt x="1543" y="1"/>
                  </a:lnTo>
                  <a:cubicBezTo>
                    <a:pt x="1559" y="34"/>
                    <a:pt x="1563" y="70"/>
                    <a:pt x="1563" y="107"/>
                  </a:cubicBezTo>
                  <a:cubicBezTo>
                    <a:pt x="1559" y="220"/>
                    <a:pt x="1465" y="312"/>
                    <a:pt x="1357" y="312"/>
                  </a:cubicBezTo>
                  <a:cubicBezTo>
                    <a:pt x="1355" y="312"/>
                    <a:pt x="1352" y="312"/>
                    <a:pt x="1350" y="312"/>
                  </a:cubicBezTo>
                  <a:lnTo>
                    <a:pt x="1022" y="296"/>
                  </a:lnTo>
                  <a:cubicBezTo>
                    <a:pt x="964" y="378"/>
                    <a:pt x="887" y="444"/>
                    <a:pt x="796" y="497"/>
                  </a:cubicBezTo>
                  <a:cubicBezTo>
                    <a:pt x="701" y="547"/>
                    <a:pt x="598" y="571"/>
                    <a:pt x="498" y="571"/>
                  </a:cubicBezTo>
                  <a:cubicBezTo>
                    <a:pt x="309" y="571"/>
                    <a:pt x="126" y="488"/>
                    <a:pt x="1" y="341"/>
                  </a:cubicBezTo>
                  <a:lnTo>
                    <a:pt x="1" y="341"/>
                  </a:lnTo>
                  <a:cubicBezTo>
                    <a:pt x="126" y="533"/>
                    <a:pt x="337" y="642"/>
                    <a:pt x="551" y="642"/>
                  </a:cubicBezTo>
                  <a:cubicBezTo>
                    <a:pt x="653" y="642"/>
                    <a:pt x="755" y="618"/>
                    <a:pt x="850" y="567"/>
                  </a:cubicBezTo>
                  <a:cubicBezTo>
                    <a:pt x="944" y="517"/>
                    <a:pt x="1022" y="448"/>
                    <a:pt x="1075" y="370"/>
                  </a:cubicBezTo>
                  <a:lnTo>
                    <a:pt x="1403" y="382"/>
                  </a:lnTo>
                  <a:cubicBezTo>
                    <a:pt x="1406" y="382"/>
                    <a:pt x="1408" y="382"/>
                    <a:pt x="1411" y="382"/>
                  </a:cubicBezTo>
                  <a:cubicBezTo>
                    <a:pt x="1522" y="382"/>
                    <a:pt x="1617" y="293"/>
                    <a:pt x="1621" y="177"/>
                  </a:cubicBezTo>
                  <a:cubicBezTo>
                    <a:pt x="1625" y="107"/>
                    <a:pt x="1596" y="38"/>
                    <a:pt x="1543"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3" name="Google Shape;2413;p21"/>
            <p:cNvSpPr/>
            <p:nvPr/>
          </p:nvSpPr>
          <p:spPr>
            <a:xfrm>
              <a:off x="2063775" y="2617950"/>
              <a:ext cx="18075" cy="18175"/>
            </a:xfrm>
            <a:custGeom>
              <a:avLst/>
              <a:gdLst/>
              <a:ahLst/>
              <a:cxnLst/>
              <a:rect l="l" t="t" r="r" b="b"/>
              <a:pathLst>
                <a:path w="723" h="727" extrusionOk="0">
                  <a:moveTo>
                    <a:pt x="616" y="1"/>
                  </a:moveTo>
                  <a:cubicBezTo>
                    <a:pt x="657" y="99"/>
                    <a:pt x="616" y="185"/>
                    <a:pt x="517" y="284"/>
                  </a:cubicBezTo>
                  <a:lnTo>
                    <a:pt x="0" y="726"/>
                  </a:lnTo>
                  <a:lnTo>
                    <a:pt x="575" y="357"/>
                  </a:lnTo>
                  <a:cubicBezTo>
                    <a:pt x="685" y="288"/>
                    <a:pt x="722" y="148"/>
                    <a:pt x="657" y="46"/>
                  </a:cubicBezTo>
                  <a:cubicBezTo>
                    <a:pt x="644" y="25"/>
                    <a:pt x="632" y="9"/>
                    <a:pt x="616"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4" name="Google Shape;2414;p21"/>
            <p:cNvSpPr/>
            <p:nvPr/>
          </p:nvSpPr>
          <p:spPr>
            <a:xfrm>
              <a:off x="2067975" y="2632300"/>
              <a:ext cx="15825" cy="13875"/>
            </a:xfrm>
            <a:custGeom>
              <a:avLst/>
              <a:gdLst/>
              <a:ahLst/>
              <a:cxnLst/>
              <a:rect l="l" t="t" r="r" b="b"/>
              <a:pathLst>
                <a:path w="633" h="555" extrusionOk="0">
                  <a:moveTo>
                    <a:pt x="525" y="1"/>
                  </a:moveTo>
                  <a:cubicBezTo>
                    <a:pt x="525" y="5"/>
                    <a:pt x="530" y="5"/>
                    <a:pt x="530" y="9"/>
                  </a:cubicBezTo>
                  <a:cubicBezTo>
                    <a:pt x="575" y="124"/>
                    <a:pt x="517" y="222"/>
                    <a:pt x="411" y="292"/>
                  </a:cubicBezTo>
                  <a:lnTo>
                    <a:pt x="1" y="554"/>
                  </a:lnTo>
                  <a:lnTo>
                    <a:pt x="1" y="554"/>
                  </a:lnTo>
                  <a:lnTo>
                    <a:pt x="156" y="493"/>
                  </a:lnTo>
                  <a:lnTo>
                    <a:pt x="468" y="366"/>
                  </a:lnTo>
                  <a:cubicBezTo>
                    <a:pt x="575" y="316"/>
                    <a:pt x="632" y="193"/>
                    <a:pt x="587" y="83"/>
                  </a:cubicBezTo>
                  <a:cubicBezTo>
                    <a:pt x="571" y="50"/>
                    <a:pt x="550" y="21"/>
                    <a:pt x="525"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5" name="Google Shape;2415;p21"/>
            <p:cNvSpPr/>
            <p:nvPr/>
          </p:nvSpPr>
          <p:spPr>
            <a:xfrm>
              <a:off x="1978800" y="2639075"/>
              <a:ext cx="58750" cy="49250"/>
            </a:xfrm>
            <a:custGeom>
              <a:avLst/>
              <a:gdLst/>
              <a:ahLst/>
              <a:cxnLst/>
              <a:rect l="l" t="t" r="r" b="b"/>
              <a:pathLst>
                <a:path w="2350" h="1970" extrusionOk="0">
                  <a:moveTo>
                    <a:pt x="1763" y="0"/>
                  </a:moveTo>
                  <a:lnTo>
                    <a:pt x="1763" y="0"/>
                  </a:lnTo>
                  <a:cubicBezTo>
                    <a:pt x="1191" y="313"/>
                    <a:pt x="688" y="374"/>
                    <a:pt x="383" y="374"/>
                  </a:cubicBezTo>
                  <a:cubicBezTo>
                    <a:pt x="188" y="374"/>
                    <a:pt x="74" y="349"/>
                    <a:pt x="74" y="349"/>
                  </a:cubicBezTo>
                  <a:lnTo>
                    <a:pt x="0" y="1841"/>
                  </a:lnTo>
                  <a:cubicBezTo>
                    <a:pt x="108" y="1932"/>
                    <a:pt x="249" y="1970"/>
                    <a:pt x="410" y="1970"/>
                  </a:cubicBezTo>
                  <a:cubicBezTo>
                    <a:pt x="1168" y="1970"/>
                    <a:pt x="2350" y="1132"/>
                    <a:pt x="2350" y="1132"/>
                  </a:cubicBezTo>
                  <a:lnTo>
                    <a:pt x="2083" y="718"/>
                  </a:lnTo>
                  <a:cubicBezTo>
                    <a:pt x="1706" y="82"/>
                    <a:pt x="1763" y="0"/>
                    <a:pt x="176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6" name="Google Shape;2416;p21"/>
            <p:cNvSpPr/>
            <p:nvPr/>
          </p:nvSpPr>
          <p:spPr>
            <a:xfrm>
              <a:off x="1978800" y="2661925"/>
              <a:ext cx="58750" cy="26550"/>
            </a:xfrm>
            <a:custGeom>
              <a:avLst/>
              <a:gdLst/>
              <a:ahLst/>
              <a:cxnLst/>
              <a:rect l="l" t="t" r="r" b="b"/>
              <a:pathLst>
                <a:path w="2350" h="1062" extrusionOk="0">
                  <a:moveTo>
                    <a:pt x="2206" y="1"/>
                  </a:moveTo>
                  <a:cubicBezTo>
                    <a:pt x="1965" y="162"/>
                    <a:pt x="976" y="801"/>
                    <a:pt x="317" y="801"/>
                  </a:cubicBezTo>
                  <a:cubicBezTo>
                    <a:pt x="204" y="801"/>
                    <a:pt x="101" y="782"/>
                    <a:pt x="12" y="739"/>
                  </a:cubicBezTo>
                  <a:lnTo>
                    <a:pt x="0" y="932"/>
                  </a:lnTo>
                  <a:cubicBezTo>
                    <a:pt x="108" y="1024"/>
                    <a:pt x="251" y="1062"/>
                    <a:pt x="413" y="1062"/>
                  </a:cubicBezTo>
                  <a:cubicBezTo>
                    <a:pt x="1172" y="1062"/>
                    <a:pt x="2350" y="226"/>
                    <a:pt x="2350" y="226"/>
                  </a:cubicBezTo>
                  <a:lnTo>
                    <a:pt x="2206" y="1"/>
                  </a:ln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7" name="Google Shape;2417;p21"/>
            <p:cNvSpPr/>
            <p:nvPr/>
          </p:nvSpPr>
          <p:spPr>
            <a:xfrm>
              <a:off x="2022450" y="2639175"/>
              <a:ext cx="350" cy="750"/>
            </a:xfrm>
            <a:custGeom>
              <a:avLst/>
              <a:gdLst/>
              <a:ahLst/>
              <a:cxnLst/>
              <a:rect l="l" t="t" r="r" b="b"/>
              <a:pathLst>
                <a:path w="14" h="30" extrusionOk="0">
                  <a:moveTo>
                    <a:pt x="13" y="0"/>
                  </a:moveTo>
                  <a:lnTo>
                    <a:pt x="13" y="0"/>
                  </a:lnTo>
                  <a:cubicBezTo>
                    <a:pt x="13" y="1"/>
                    <a:pt x="9" y="9"/>
                    <a:pt x="1" y="9"/>
                  </a:cubicBezTo>
                  <a:cubicBezTo>
                    <a:pt x="7" y="11"/>
                    <a:pt x="10" y="16"/>
                    <a:pt x="12" y="21"/>
                  </a:cubicBezTo>
                  <a:lnTo>
                    <a:pt x="12" y="21"/>
                  </a:lnTo>
                  <a:cubicBezTo>
                    <a:pt x="10" y="7"/>
                    <a:pt x="13" y="1"/>
                    <a:pt x="13" y="0"/>
                  </a:cubicBezTo>
                  <a:close/>
                  <a:moveTo>
                    <a:pt x="12" y="21"/>
                  </a:moveTo>
                  <a:cubicBezTo>
                    <a:pt x="12" y="24"/>
                    <a:pt x="13" y="26"/>
                    <a:pt x="13" y="29"/>
                  </a:cubicBezTo>
                  <a:cubicBezTo>
                    <a:pt x="13" y="27"/>
                    <a:pt x="13" y="24"/>
                    <a:pt x="12" y="2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8" name="Google Shape;2418;p21"/>
            <p:cNvSpPr/>
            <p:nvPr/>
          </p:nvSpPr>
          <p:spPr>
            <a:xfrm>
              <a:off x="2021850" y="2634975"/>
              <a:ext cx="25125" cy="33525"/>
            </a:xfrm>
            <a:custGeom>
              <a:avLst/>
              <a:gdLst/>
              <a:ahLst/>
              <a:cxnLst/>
              <a:rect l="l" t="t" r="r" b="b"/>
              <a:pathLst>
                <a:path w="1005" h="1341" extrusionOk="0">
                  <a:moveTo>
                    <a:pt x="243" y="0"/>
                  </a:moveTo>
                  <a:cubicBezTo>
                    <a:pt x="209" y="0"/>
                    <a:pt x="175" y="8"/>
                    <a:pt x="144" y="25"/>
                  </a:cubicBezTo>
                  <a:cubicBezTo>
                    <a:pt x="33" y="86"/>
                    <a:pt x="0" y="242"/>
                    <a:pt x="74" y="369"/>
                  </a:cubicBezTo>
                  <a:lnTo>
                    <a:pt x="533" y="1194"/>
                  </a:lnTo>
                  <a:cubicBezTo>
                    <a:pt x="587" y="1288"/>
                    <a:pt x="678" y="1340"/>
                    <a:pt x="765" y="1340"/>
                  </a:cubicBezTo>
                  <a:cubicBezTo>
                    <a:pt x="799" y="1340"/>
                    <a:pt x="832" y="1333"/>
                    <a:pt x="861" y="1317"/>
                  </a:cubicBezTo>
                  <a:cubicBezTo>
                    <a:pt x="976" y="1255"/>
                    <a:pt x="1005" y="1103"/>
                    <a:pt x="935" y="976"/>
                  </a:cubicBezTo>
                  <a:lnTo>
                    <a:pt x="472" y="148"/>
                  </a:lnTo>
                  <a:cubicBezTo>
                    <a:pt x="421" y="56"/>
                    <a:pt x="332" y="0"/>
                    <a:pt x="243" y="0"/>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9" name="Google Shape;2419;p21"/>
            <p:cNvSpPr/>
            <p:nvPr/>
          </p:nvSpPr>
          <p:spPr>
            <a:xfrm>
              <a:off x="2025950" y="2635150"/>
              <a:ext cx="21025" cy="33400"/>
            </a:xfrm>
            <a:custGeom>
              <a:avLst/>
              <a:gdLst/>
              <a:ahLst/>
              <a:cxnLst/>
              <a:rect l="l" t="t" r="r" b="b"/>
              <a:pathLst>
                <a:path w="841" h="1336" extrusionOk="0">
                  <a:moveTo>
                    <a:pt x="76" y="0"/>
                  </a:moveTo>
                  <a:cubicBezTo>
                    <a:pt x="50" y="0"/>
                    <a:pt x="24" y="5"/>
                    <a:pt x="0" y="14"/>
                  </a:cubicBezTo>
                  <a:cubicBezTo>
                    <a:pt x="66" y="34"/>
                    <a:pt x="136" y="79"/>
                    <a:pt x="177" y="153"/>
                  </a:cubicBezTo>
                  <a:lnTo>
                    <a:pt x="636" y="977"/>
                  </a:lnTo>
                  <a:cubicBezTo>
                    <a:pt x="710" y="1105"/>
                    <a:pt x="677" y="1260"/>
                    <a:pt x="566" y="1322"/>
                  </a:cubicBezTo>
                  <a:cubicBezTo>
                    <a:pt x="558" y="1322"/>
                    <a:pt x="550" y="1326"/>
                    <a:pt x="538" y="1326"/>
                  </a:cubicBezTo>
                  <a:cubicBezTo>
                    <a:pt x="560" y="1332"/>
                    <a:pt x="582" y="1336"/>
                    <a:pt x="603" y="1336"/>
                  </a:cubicBezTo>
                  <a:cubicBezTo>
                    <a:pt x="637" y="1336"/>
                    <a:pt x="670" y="1327"/>
                    <a:pt x="697" y="1310"/>
                  </a:cubicBezTo>
                  <a:cubicBezTo>
                    <a:pt x="812" y="1248"/>
                    <a:pt x="841" y="1096"/>
                    <a:pt x="771" y="969"/>
                  </a:cubicBezTo>
                  <a:lnTo>
                    <a:pt x="308" y="141"/>
                  </a:lnTo>
                  <a:cubicBezTo>
                    <a:pt x="257" y="52"/>
                    <a:pt x="165" y="0"/>
                    <a:pt x="76"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0" name="Google Shape;2420;p21"/>
            <p:cNvSpPr/>
            <p:nvPr/>
          </p:nvSpPr>
          <p:spPr>
            <a:xfrm>
              <a:off x="1871050" y="2639950"/>
              <a:ext cx="174400" cy="172900"/>
            </a:xfrm>
            <a:custGeom>
              <a:avLst/>
              <a:gdLst/>
              <a:ahLst/>
              <a:cxnLst/>
              <a:rect l="l" t="t" r="r" b="b"/>
              <a:pathLst>
                <a:path w="6976" h="6916" extrusionOk="0">
                  <a:moveTo>
                    <a:pt x="3363" y="0"/>
                  </a:moveTo>
                  <a:cubicBezTo>
                    <a:pt x="3277" y="0"/>
                    <a:pt x="3169" y="15"/>
                    <a:pt x="3043" y="60"/>
                  </a:cubicBezTo>
                  <a:cubicBezTo>
                    <a:pt x="2703" y="183"/>
                    <a:pt x="1444" y="642"/>
                    <a:pt x="1444" y="642"/>
                  </a:cubicBezTo>
                  <a:cubicBezTo>
                    <a:pt x="1444" y="642"/>
                    <a:pt x="1054" y="769"/>
                    <a:pt x="825" y="1212"/>
                  </a:cubicBezTo>
                  <a:cubicBezTo>
                    <a:pt x="595" y="1659"/>
                    <a:pt x="132" y="2426"/>
                    <a:pt x="132" y="2426"/>
                  </a:cubicBezTo>
                  <a:cubicBezTo>
                    <a:pt x="132" y="2426"/>
                    <a:pt x="0" y="2651"/>
                    <a:pt x="189" y="2889"/>
                  </a:cubicBezTo>
                  <a:cubicBezTo>
                    <a:pt x="378" y="3123"/>
                    <a:pt x="2051" y="4984"/>
                    <a:pt x="2051" y="4984"/>
                  </a:cubicBezTo>
                  <a:cubicBezTo>
                    <a:pt x="2051" y="4984"/>
                    <a:pt x="2354" y="5235"/>
                    <a:pt x="2321" y="5505"/>
                  </a:cubicBezTo>
                  <a:cubicBezTo>
                    <a:pt x="2299" y="5751"/>
                    <a:pt x="2497" y="5764"/>
                    <a:pt x="2539" y="5764"/>
                  </a:cubicBezTo>
                  <a:cubicBezTo>
                    <a:pt x="2544" y="5764"/>
                    <a:pt x="2547" y="5763"/>
                    <a:pt x="2547" y="5763"/>
                  </a:cubicBezTo>
                  <a:cubicBezTo>
                    <a:pt x="2547" y="5763"/>
                    <a:pt x="2557" y="5761"/>
                    <a:pt x="2574" y="5761"/>
                  </a:cubicBezTo>
                  <a:cubicBezTo>
                    <a:pt x="2627" y="5761"/>
                    <a:pt x="2739" y="5783"/>
                    <a:pt x="2752" y="5964"/>
                  </a:cubicBezTo>
                  <a:cubicBezTo>
                    <a:pt x="2765" y="6151"/>
                    <a:pt x="3308" y="6916"/>
                    <a:pt x="3828" y="6916"/>
                  </a:cubicBezTo>
                  <a:cubicBezTo>
                    <a:pt x="3971" y="6916"/>
                    <a:pt x="4112" y="6858"/>
                    <a:pt x="4240" y="6715"/>
                  </a:cubicBezTo>
                  <a:cubicBezTo>
                    <a:pt x="4835" y="6051"/>
                    <a:pt x="6631" y="4205"/>
                    <a:pt x="6631" y="4205"/>
                  </a:cubicBezTo>
                  <a:cubicBezTo>
                    <a:pt x="6631" y="4205"/>
                    <a:pt x="6975" y="3865"/>
                    <a:pt x="6578" y="3484"/>
                  </a:cubicBezTo>
                  <a:cubicBezTo>
                    <a:pt x="6176" y="3098"/>
                    <a:pt x="6098" y="3381"/>
                    <a:pt x="6065" y="2918"/>
                  </a:cubicBezTo>
                  <a:cubicBezTo>
                    <a:pt x="6065" y="2918"/>
                    <a:pt x="6057" y="2672"/>
                    <a:pt x="5881" y="2635"/>
                  </a:cubicBezTo>
                  <a:cubicBezTo>
                    <a:pt x="5700" y="2606"/>
                    <a:pt x="5778" y="2483"/>
                    <a:pt x="5778" y="2483"/>
                  </a:cubicBezTo>
                  <a:cubicBezTo>
                    <a:pt x="5778" y="2483"/>
                    <a:pt x="5889" y="2344"/>
                    <a:pt x="5778" y="2217"/>
                  </a:cubicBezTo>
                  <a:cubicBezTo>
                    <a:pt x="5663" y="2094"/>
                    <a:pt x="5885" y="1843"/>
                    <a:pt x="5434" y="1802"/>
                  </a:cubicBezTo>
                  <a:lnTo>
                    <a:pt x="3597" y="43"/>
                  </a:lnTo>
                  <a:cubicBezTo>
                    <a:pt x="3597" y="43"/>
                    <a:pt x="3513" y="0"/>
                    <a:pt x="336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1" name="Google Shape;2421;p21"/>
            <p:cNvSpPr/>
            <p:nvPr/>
          </p:nvSpPr>
          <p:spPr>
            <a:xfrm>
              <a:off x="1871675" y="2639900"/>
              <a:ext cx="146500" cy="70025"/>
            </a:xfrm>
            <a:custGeom>
              <a:avLst/>
              <a:gdLst/>
              <a:ahLst/>
              <a:cxnLst/>
              <a:rect l="l" t="t" r="r" b="b"/>
              <a:pathLst>
                <a:path w="5860" h="2801" extrusionOk="0">
                  <a:moveTo>
                    <a:pt x="3333" y="1"/>
                  </a:moveTo>
                  <a:cubicBezTo>
                    <a:pt x="3247" y="1"/>
                    <a:pt x="3140" y="15"/>
                    <a:pt x="3014" y="62"/>
                  </a:cubicBezTo>
                  <a:cubicBezTo>
                    <a:pt x="2670" y="185"/>
                    <a:pt x="1415" y="644"/>
                    <a:pt x="1415" y="644"/>
                  </a:cubicBezTo>
                  <a:cubicBezTo>
                    <a:pt x="1415" y="644"/>
                    <a:pt x="1025" y="767"/>
                    <a:pt x="796" y="1214"/>
                  </a:cubicBezTo>
                  <a:cubicBezTo>
                    <a:pt x="566" y="1653"/>
                    <a:pt x="103" y="2428"/>
                    <a:pt x="103" y="2428"/>
                  </a:cubicBezTo>
                  <a:cubicBezTo>
                    <a:pt x="103" y="2428"/>
                    <a:pt x="0" y="2600"/>
                    <a:pt x="103" y="2801"/>
                  </a:cubicBezTo>
                  <a:lnTo>
                    <a:pt x="123" y="2760"/>
                  </a:lnTo>
                  <a:cubicBezTo>
                    <a:pt x="123" y="2760"/>
                    <a:pt x="586" y="1993"/>
                    <a:pt x="816" y="1546"/>
                  </a:cubicBezTo>
                  <a:cubicBezTo>
                    <a:pt x="1046" y="1107"/>
                    <a:pt x="1435" y="976"/>
                    <a:pt x="1435" y="976"/>
                  </a:cubicBezTo>
                  <a:cubicBezTo>
                    <a:pt x="1435" y="976"/>
                    <a:pt x="2690" y="517"/>
                    <a:pt x="3034" y="394"/>
                  </a:cubicBezTo>
                  <a:cubicBezTo>
                    <a:pt x="3160" y="349"/>
                    <a:pt x="3268" y="335"/>
                    <a:pt x="3355" y="335"/>
                  </a:cubicBezTo>
                  <a:cubicBezTo>
                    <a:pt x="3504" y="335"/>
                    <a:pt x="3588" y="377"/>
                    <a:pt x="3588" y="377"/>
                  </a:cubicBezTo>
                  <a:lnTo>
                    <a:pt x="5417" y="2145"/>
                  </a:lnTo>
                  <a:cubicBezTo>
                    <a:pt x="5819" y="2178"/>
                    <a:pt x="5696" y="2378"/>
                    <a:pt x="5737" y="2510"/>
                  </a:cubicBezTo>
                  <a:cubicBezTo>
                    <a:pt x="5741" y="2497"/>
                    <a:pt x="5745" y="2493"/>
                    <a:pt x="5745" y="2493"/>
                  </a:cubicBezTo>
                  <a:cubicBezTo>
                    <a:pt x="5745" y="2493"/>
                    <a:pt x="5860" y="2350"/>
                    <a:pt x="5741" y="2227"/>
                  </a:cubicBezTo>
                  <a:cubicBezTo>
                    <a:pt x="5630" y="2100"/>
                    <a:pt x="5856" y="1849"/>
                    <a:pt x="5396" y="1813"/>
                  </a:cubicBezTo>
                  <a:lnTo>
                    <a:pt x="3568" y="45"/>
                  </a:lnTo>
                  <a:cubicBezTo>
                    <a:pt x="3568" y="45"/>
                    <a:pt x="3483" y="1"/>
                    <a:pt x="3333"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2" name="Google Shape;2422;p21"/>
            <p:cNvSpPr/>
            <p:nvPr/>
          </p:nvSpPr>
          <p:spPr>
            <a:xfrm>
              <a:off x="2013950" y="2705600"/>
              <a:ext cx="26875" cy="34775"/>
            </a:xfrm>
            <a:custGeom>
              <a:avLst/>
              <a:gdLst/>
              <a:ahLst/>
              <a:cxnLst/>
              <a:rect l="l" t="t" r="r" b="b"/>
              <a:pathLst>
                <a:path w="1075" h="1391" extrusionOk="0">
                  <a:moveTo>
                    <a:pt x="115" y="1"/>
                  </a:moveTo>
                  <a:cubicBezTo>
                    <a:pt x="148" y="103"/>
                    <a:pt x="74" y="193"/>
                    <a:pt x="74" y="193"/>
                  </a:cubicBezTo>
                  <a:cubicBezTo>
                    <a:pt x="74" y="193"/>
                    <a:pt x="1" y="316"/>
                    <a:pt x="177" y="349"/>
                  </a:cubicBezTo>
                  <a:cubicBezTo>
                    <a:pt x="357" y="386"/>
                    <a:pt x="361" y="632"/>
                    <a:pt x="361" y="632"/>
                  </a:cubicBezTo>
                  <a:cubicBezTo>
                    <a:pt x="398" y="1091"/>
                    <a:pt x="476" y="808"/>
                    <a:pt x="874" y="1194"/>
                  </a:cubicBezTo>
                  <a:cubicBezTo>
                    <a:pt x="948" y="1259"/>
                    <a:pt x="993" y="1329"/>
                    <a:pt x="1030" y="1391"/>
                  </a:cubicBezTo>
                  <a:cubicBezTo>
                    <a:pt x="1075" y="1255"/>
                    <a:pt x="1075" y="1063"/>
                    <a:pt x="862" y="858"/>
                  </a:cubicBezTo>
                  <a:cubicBezTo>
                    <a:pt x="460" y="472"/>
                    <a:pt x="382" y="755"/>
                    <a:pt x="349" y="292"/>
                  </a:cubicBezTo>
                  <a:cubicBezTo>
                    <a:pt x="349" y="292"/>
                    <a:pt x="341" y="42"/>
                    <a:pt x="165" y="9"/>
                  </a:cubicBezTo>
                  <a:cubicBezTo>
                    <a:pt x="144" y="9"/>
                    <a:pt x="128" y="5"/>
                    <a:pt x="115"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3" name="Google Shape;2423;p21"/>
            <p:cNvSpPr/>
            <p:nvPr/>
          </p:nvSpPr>
          <p:spPr>
            <a:xfrm>
              <a:off x="1932550" y="2661525"/>
              <a:ext cx="80600" cy="64075"/>
            </a:xfrm>
            <a:custGeom>
              <a:avLst/>
              <a:gdLst/>
              <a:ahLst/>
              <a:cxnLst/>
              <a:rect l="l" t="t" r="r" b="b"/>
              <a:pathLst>
                <a:path w="3224" h="2563" extrusionOk="0">
                  <a:moveTo>
                    <a:pt x="128" y="0"/>
                  </a:moveTo>
                  <a:lnTo>
                    <a:pt x="9" y="615"/>
                  </a:lnTo>
                  <a:cubicBezTo>
                    <a:pt x="1" y="693"/>
                    <a:pt x="17" y="779"/>
                    <a:pt x="70" y="849"/>
                  </a:cubicBezTo>
                  <a:lnTo>
                    <a:pt x="1178" y="2448"/>
                  </a:lnTo>
                  <a:cubicBezTo>
                    <a:pt x="1240" y="2530"/>
                    <a:pt x="1317" y="2563"/>
                    <a:pt x="1404" y="2563"/>
                  </a:cubicBezTo>
                  <a:cubicBezTo>
                    <a:pt x="1460" y="2563"/>
                    <a:pt x="1521" y="2549"/>
                    <a:pt x="1584" y="2526"/>
                  </a:cubicBezTo>
                  <a:lnTo>
                    <a:pt x="3064" y="1907"/>
                  </a:lnTo>
                  <a:cubicBezTo>
                    <a:pt x="3138" y="1850"/>
                    <a:pt x="3175" y="1764"/>
                    <a:pt x="3175" y="1677"/>
                  </a:cubicBezTo>
                  <a:lnTo>
                    <a:pt x="3224" y="1259"/>
                  </a:lnTo>
                  <a:lnTo>
                    <a:pt x="128" y="0"/>
                  </a:lnTo>
                  <a:close/>
                </a:path>
              </a:pathLst>
            </a:custGeom>
            <a:solidFill>
              <a:srgbClr val="CECE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4" name="Google Shape;2424;p21"/>
            <p:cNvSpPr/>
            <p:nvPr/>
          </p:nvSpPr>
          <p:spPr>
            <a:xfrm>
              <a:off x="1936350" y="2716900"/>
              <a:ext cx="15925" cy="14125"/>
            </a:xfrm>
            <a:custGeom>
              <a:avLst/>
              <a:gdLst/>
              <a:ahLst/>
              <a:cxnLst/>
              <a:rect l="l" t="t" r="r" b="b"/>
              <a:pathLst>
                <a:path w="637" h="565" extrusionOk="0">
                  <a:moveTo>
                    <a:pt x="227" y="1"/>
                  </a:moveTo>
                  <a:cubicBezTo>
                    <a:pt x="176" y="1"/>
                    <a:pt x="129" y="16"/>
                    <a:pt x="95" y="49"/>
                  </a:cubicBezTo>
                  <a:cubicBezTo>
                    <a:pt x="0" y="143"/>
                    <a:pt x="33" y="315"/>
                    <a:pt x="156" y="447"/>
                  </a:cubicBezTo>
                  <a:cubicBezTo>
                    <a:pt x="231" y="524"/>
                    <a:pt x="327" y="565"/>
                    <a:pt x="410" y="565"/>
                  </a:cubicBezTo>
                  <a:cubicBezTo>
                    <a:pt x="464" y="565"/>
                    <a:pt x="512" y="548"/>
                    <a:pt x="546" y="512"/>
                  </a:cubicBezTo>
                  <a:cubicBezTo>
                    <a:pt x="636" y="426"/>
                    <a:pt x="607" y="246"/>
                    <a:pt x="484" y="119"/>
                  </a:cubicBezTo>
                  <a:cubicBezTo>
                    <a:pt x="408" y="42"/>
                    <a:pt x="311" y="1"/>
                    <a:pt x="227" y="1"/>
                  </a:cubicBezTo>
                  <a:close/>
                </a:path>
              </a:pathLst>
            </a:custGeom>
            <a:solidFill>
              <a:srgbClr val="CECE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5" name="Google Shape;2425;p21"/>
            <p:cNvSpPr/>
            <p:nvPr/>
          </p:nvSpPr>
          <p:spPr>
            <a:xfrm>
              <a:off x="1920775" y="2690225"/>
              <a:ext cx="13350" cy="11750"/>
            </a:xfrm>
            <a:custGeom>
              <a:avLst/>
              <a:gdLst/>
              <a:ahLst/>
              <a:cxnLst/>
              <a:rect l="l" t="t" r="r" b="b"/>
              <a:pathLst>
                <a:path w="534" h="470" extrusionOk="0">
                  <a:moveTo>
                    <a:pt x="187" y="0"/>
                  </a:moveTo>
                  <a:cubicBezTo>
                    <a:pt x="144" y="0"/>
                    <a:pt x="106" y="13"/>
                    <a:pt x="78" y="42"/>
                  </a:cubicBezTo>
                  <a:cubicBezTo>
                    <a:pt x="0" y="119"/>
                    <a:pt x="25" y="263"/>
                    <a:pt x="127" y="370"/>
                  </a:cubicBezTo>
                  <a:cubicBezTo>
                    <a:pt x="190" y="435"/>
                    <a:pt x="270" y="469"/>
                    <a:pt x="340" y="469"/>
                  </a:cubicBezTo>
                  <a:cubicBezTo>
                    <a:pt x="385" y="469"/>
                    <a:pt x="425" y="456"/>
                    <a:pt x="455" y="427"/>
                  </a:cubicBezTo>
                  <a:cubicBezTo>
                    <a:pt x="533" y="349"/>
                    <a:pt x="509" y="206"/>
                    <a:pt x="406" y="99"/>
                  </a:cubicBezTo>
                  <a:cubicBezTo>
                    <a:pt x="338" y="35"/>
                    <a:pt x="256" y="0"/>
                    <a:pt x="187" y="0"/>
                  </a:cubicBezTo>
                  <a:close/>
                </a:path>
              </a:pathLst>
            </a:custGeom>
            <a:solidFill>
              <a:srgbClr val="CECEC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6" name="Google Shape;2426;p21"/>
            <p:cNvSpPr/>
            <p:nvPr/>
          </p:nvSpPr>
          <p:spPr>
            <a:xfrm>
              <a:off x="1937575" y="2716850"/>
              <a:ext cx="14575" cy="11950"/>
            </a:xfrm>
            <a:custGeom>
              <a:avLst/>
              <a:gdLst/>
              <a:ahLst/>
              <a:cxnLst/>
              <a:rect l="l" t="t" r="r" b="b"/>
              <a:pathLst>
                <a:path w="583" h="478" extrusionOk="0">
                  <a:moveTo>
                    <a:pt x="189" y="0"/>
                  </a:moveTo>
                  <a:cubicBezTo>
                    <a:pt x="136" y="0"/>
                    <a:pt x="87" y="17"/>
                    <a:pt x="50" y="51"/>
                  </a:cubicBezTo>
                  <a:cubicBezTo>
                    <a:pt x="21" y="84"/>
                    <a:pt x="5" y="121"/>
                    <a:pt x="1" y="162"/>
                  </a:cubicBezTo>
                  <a:cubicBezTo>
                    <a:pt x="5" y="145"/>
                    <a:pt x="13" y="133"/>
                    <a:pt x="25" y="125"/>
                  </a:cubicBezTo>
                  <a:cubicBezTo>
                    <a:pt x="59" y="88"/>
                    <a:pt x="107" y="70"/>
                    <a:pt x="160" y="70"/>
                  </a:cubicBezTo>
                  <a:cubicBezTo>
                    <a:pt x="244" y="70"/>
                    <a:pt x="340" y="113"/>
                    <a:pt x="415" y="190"/>
                  </a:cubicBezTo>
                  <a:cubicBezTo>
                    <a:pt x="501" y="276"/>
                    <a:pt x="542" y="387"/>
                    <a:pt x="526" y="477"/>
                  </a:cubicBezTo>
                  <a:cubicBezTo>
                    <a:pt x="583" y="379"/>
                    <a:pt x="554" y="231"/>
                    <a:pt x="439" y="121"/>
                  </a:cubicBezTo>
                  <a:cubicBezTo>
                    <a:pt x="365" y="41"/>
                    <a:pt x="272" y="0"/>
                    <a:pt x="189"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7" name="Google Shape;2427;p21"/>
            <p:cNvSpPr/>
            <p:nvPr/>
          </p:nvSpPr>
          <p:spPr>
            <a:xfrm>
              <a:off x="1921475" y="2690125"/>
              <a:ext cx="12325" cy="10075"/>
            </a:xfrm>
            <a:custGeom>
              <a:avLst/>
              <a:gdLst/>
              <a:ahLst/>
              <a:cxnLst/>
              <a:rect l="l" t="t" r="r" b="b"/>
              <a:pathLst>
                <a:path w="493" h="403" extrusionOk="0">
                  <a:moveTo>
                    <a:pt x="158" y="0"/>
                  </a:moveTo>
                  <a:cubicBezTo>
                    <a:pt x="113" y="0"/>
                    <a:pt x="72" y="15"/>
                    <a:pt x="42" y="46"/>
                  </a:cubicBezTo>
                  <a:cubicBezTo>
                    <a:pt x="17" y="70"/>
                    <a:pt x="5" y="107"/>
                    <a:pt x="1" y="144"/>
                  </a:cubicBezTo>
                  <a:cubicBezTo>
                    <a:pt x="9" y="132"/>
                    <a:pt x="13" y="128"/>
                    <a:pt x="21" y="115"/>
                  </a:cubicBezTo>
                  <a:cubicBezTo>
                    <a:pt x="52" y="87"/>
                    <a:pt x="92" y="73"/>
                    <a:pt x="137" y="73"/>
                  </a:cubicBezTo>
                  <a:cubicBezTo>
                    <a:pt x="207" y="73"/>
                    <a:pt x="287" y="107"/>
                    <a:pt x="349" y="173"/>
                  </a:cubicBezTo>
                  <a:cubicBezTo>
                    <a:pt x="423" y="246"/>
                    <a:pt x="452" y="333"/>
                    <a:pt x="444" y="402"/>
                  </a:cubicBezTo>
                  <a:cubicBezTo>
                    <a:pt x="493" y="320"/>
                    <a:pt x="464" y="193"/>
                    <a:pt x="370" y="103"/>
                  </a:cubicBezTo>
                  <a:cubicBezTo>
                    <a:pt x="305" y="36"/>
                    <a:pt x="227" y="0"/>
                    <a:pt x="158"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8" name="Google Shape;2428;p21"/>
            <p:cNvSpPr/>
            <p:nvPr/>
          </p:nvSpPr>
          <p:spPr>
            <a:xfrm>
              <a:off x="1934500" y="2644200"/>
              <a:ext cx="79275" cy="67150"/>
            </a:xfrm>
            <a:custGeom>
              <a:avLst/>
              <a:gdLst/>
              <a:ahLst/>
              <a:cxnLst/>
              <a:rect l="l" t="t" r="r" b="b"/>
              <a:pathLst>
                <a:path w="3171" h="2686" extrusionOk="0">
                  <a:moveTo>
                    <a:pt x="1656" y="1"/>
                  </a:moveTo>
                  <a:cubicBezTo>
                    <a:pt x="1610" y="1"/>
                    <a:pt x="1561" y="13"/>
                    <a:pt x="1510" y="37"/>
                  </a:cubicBezTo>
                  <a:lnTo>
                    <a:pt x="116" y="591"/>
                  </a:lnTo>
                  <a:cubicBezTo>
                    <a:pt x="13" y="669"/>
                    <a:pt x="1" y="825"/>
                    <a:pt x="91" y="948"/>
                  </a:cubicBezTo>
                  <a:lnTo>
                    <a:pt x="1305" y="2580"/>
                  </a:lnTo>
                  <a:cubicBezTo>
                    <a:pt x="1363" y="2656"/>
                    <a:pt x="1436" y="2685"/>
                    <a:pt x="1515" y="2685"/>
                  </a:cubicBezTo>
                  <a:cubicBezTo>
                    <a:pt x="1562" y="2685"/>
                    <a:pt x="1612" y="2675"/>
                    <a:pt x="1661" y="2658"/>
                  </a:cubicBezTo>
                  <a:lnTo>
                    <a:pt x="3056" y="2104"/>
                  </a:lnTo>
                  <a:cubicBezTo>
                    <a:pt x="3158" y="2026"/>
                    <a:pt x="3170" y="1866"/>
                    <a:pt x="3080" y="1743"/>
                  </a:cubicBezTo>
                  <a:lnTo>
                    <a:pt x="1866" y="115"/>
                  </a:lnTo>
                  <a:cubicBezTo>
                    <a:pt x="1807" y="37"/>
                    <a:pt x="1736" y="1"/>
                    <a:pt x="1656" y="1"/>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9" name="Google Shape;2429;p21"/>
            <p:cNvSpPr/>
            <p:nvPr/>
          </p:nvSpPr>
          <p:spPr>
            <a:xfrm>
              <a:off x="1941875" y="2707000"/>
              <a:ext cx="19925" cy="19675"/>
            </a:xfrm>
            <a:custGeom>
              <a:avLst/>
              <a:gdLst/>
              <a:ahLst/>
              <a:cxnLst/>
              <a:rect l="l" t="t" r="r" b="b"/>
              <a:pathLst>
                <a:path w="797" h="787" extrusionOk="0">
                  <a:moveTo>
                    <a:pt x="621" y="1"/>
                  </a:moveTo>
                  <a:cubicBezTo>
                    <a:pt x="581" y="1"/>
                    <a:pt x="542" y="16"/>
                    <a:pt x="513" y="47"/>
                  </a:cubicBezTo>
                  <a:lnTo>
                    <a:pt x="58" y="523"/>
                  </a:lnTo>
                  <a:cubicBezTo>
                    <a:pt x="1" y="584"/>
                    <a:pt x="5" y="683"/>
                    <a:pt x="67" y="740"/>
                  </a:cubicBezTo>
                  <a:cubicBezTo>
                    <a:pt x="97" y="771"/>
                    <a:pt x="137" y="786"/>
                    <a:pt x="177" y="786"/>
                  </a:cubicBezTo>
                  <a:cubicBezTo>
                    <a:pt x="216" y="786"/>
                    <a:pt x="255" y="771"/>
                    <a:pt x="284" y="740"/>
                  </a:cubicBezTo>
                  <a:lnTo>
                    <a:pt x="739" y="260"/>
                  </a:lnTo>
                  <a:cubicBezTo>
                    <a:pt x="796" y="199"/>
                    <a:pt x="792" y="105"/>
                    <a:pt x="731" y="47"/>
                  </a:cubicBezTo>
                  <a:cubicBezTo>
                    <a:pt x="700" y="16"/>
                    <a:pt x="660" y="1"/>
                    <a:pt x="621" y="1"/>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0" name="Google Shape;2430;p21"/>
            <p:cNvSpPr/>
            <p:nvPr/>
          </p:nvSpPr>
          <p:spPr>
            <a:xfrm>
              <a:off x="1941875" y="2707000"/>
              <a:ext cx="19100" cy="18725"/>
            </a:xfrm>
            <a:custGeom>
              <a:avLst/>
              <a:gdLst/>
              <a:ahLst/>
              <a:cxnLst/>
              <a:rect l="l" t="t" r="r" b="b"/>
              <a:pathLst>
                <a:path w="764" h="749" extrusionOk="0">
                  <a:moveTo>
                    <a:pt x="621" y="1"/>
                  </a:moveTo>
                  <a:cubicBezTo>
                    <a:pt x="581" y="1"/>
                    <a:pt x="542" y="16"/>
                    <a:pt x="513" y="47"/>
                  </a:cubicBezTo>
                  <a:lnTo>
                    <a:pt x="58" y="523"/>
                  </a:lnTo>
                  <a:cubicBezTo>
                    <a:pt x="1" y="580"/>
                    <a:pt x="5" y="679"/>
                    <a:pt x="67" y="740"/>
                  </a:cubicBezTo>
                  <a:cubicBezTo>
                    <a:pt x="75" y="744"/>
                    <a:pt x="79" y="744"/>
                    <a:pt x="83" y="748"/>
                  </a:cubicBezTo>
                  <a:cubicBezTo>
                    <a:pt x="58" y="691"/>
                    <a:pt x="67" y="629"/>
                    <a:pt x="108" y="584"/>
                  </a:cubicBezTo>
                  <a:lnTo>
                    <a:pt x="567" y="109"/>
                  </a:lnTo>
                  <a:cubicBezTo>
                    <a:pt x="593" y="80"/>
                    <a:pt x="631" y="65"/>
                    <a:pt x="669" y="65"/>
                  </a:cubicBezTo>
                  <a:cubicBezTo>
                    <a:pt x="702" y="65"/>
                    <a:pt x="735" y="76"/>
                    <a:pt x="764" y="96"/>
                  </a:cubicBezTo>
                  <a:cubicBezTo>
                    <a:pt x="755" y="76"/>
                    <a:pt x="743" y="64"/>
                    <a:pt x="731" y="47"/>
                  </a:cubicBezTo>
                  <a:cubicBezTo>
                    <a:pt x="700" y="16"/>
                    <a:pt x="660" y="1"/>
                    <a:pt x="621"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1" name="Google Shape;2431;p21"/>
            <p:cNvSpPr/>
            <p:nvPr/>
          </p:nvSpPr>
          <p:spPr>
            <a:xfrm>
              <a:off x="1947425" y="2652125"/>
              <a:ext cx="38675" cy="27775"/>
            </a:xfrm>
            <a:custGeom>
              <a:avLst/>
              <a:gdLst/>
              <a:ahLst/>
              <a:cxnLst/>
              <a:rect l="l" t="t" r="r" b="b"/>
              <a:pathLst>
                <a:path w="1547" h="1111" extrusionOk="0">
                  <a:moveTo>
                    <a:pt x="1070" y="0"/>
                  </a:moveTo>
                  <a:cubicBezTo>
                    <a:pt x="1036" y="0"/>
                    <a:pt x="996" y="11"/>
                    <a:pt x="948" y="32"/>
                  </a:cubicBezTo>
                  <a:lnTo>
                    <a:pt x="99" y="380"/>
                  </a:lnTo>
                  <a:cubicBezTo>
                    <a:pt x="21" y="438"/>
                    <a:pt x="0" y="536"/>
                    <a:pt x="50" y="602"/>
                  </a:cubicBezTo>
                  <a:lnTo>
                    <a:pt x="378" y="1053"/>
                  </a:lnTo>
                  <a:cubicBezTo>
                    <a:pt x="405" y="1090"/>
                    <a:pt x="450" y="1110"/>
                    <a:pt x="497" y="1110"/>
                  </a:cubicBezTo>
                  <a:cubicBezTo>
                    <a:pt x="532" y="1110"/>
                    <a:pt x="569" y="1098"/>
                    <a:pt x="599" y="1073"/>
                  </a:cubicBezTo>
                  <a:lnTo>
                    <a:pt x="1448" y="725"/>
                  </a:lnTo>
                  <a:cubicBezTo>
                    <a:pt x="1526" y="668"/>
                    <a:pt x="1546" y="569"/>
                    <a:pt x="1497" y="503"/>
                  </a:cubicBezTo>
                  <a:lnTo>
                    <a:pt x="1169" y="52"/>
                  </a:lnTo>
                  <a:cubicBezTo>
                    <a:pt x="1142" y="17"/>
                    <a:pt x="1110" y="0"/>
                    <a:pt x="1070" y="0"/>
                  </a:cubicBezTo>
                  <a:close/>
                </a:path>
              </a:pathLst>
            </a:custGeom>
            <a:solidFill>
              <a:srgbClr val="0A002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2" name="Google Shape;2432;p21"/>
            <p:cNvSpPr/>
            <p:nvPr/>
          </p:nvSpPr>
          <p:spPr>
            <a:xfrm>
              <a:off x="1932750" y="2751775"/>
              <a:ext cx="77950" cy="66400"/>
            </a:xfrm>
            <a:custGeom>
              <a:avLst/>
              <a:gdLst/>
              <a:ahLst/>
              <a:cxnLst/>
              <a:rect l="l" t="t" r="r" b="b"/>
              <a:pathLst>
                <a:path w="3118" h="2656" extrusionOk="0">
                  <a:moveTo>
                    <a:pt x="1446" y="1"/>
                  </a:moveTo>
                  <a:cubicBezTo>
                    <a:pt x="1054" y="1"/>
                    <a:pt x="576" y="203"/>
                    <a:pt x="1" y="794"/>
                  </a:cubicBezTo>
                  <a:lnTo>
                    <a:pt x="2187" y="2619"/>
                  </a:lnTo>
                  <a:cubicBezTo>
                    <a:pt x="2187" y="2619"/>
                    <a:pt x="2265" y="2656"/>
                    <a:pt x="2360" y="2656"/>
                  </a:cubicBezTo>
                  <a:cubicBezTo>
                    <a:pt x="2432" y="2656"/>
                    <a:pt x="2514" y="2634"/>
                    <a:pt x="2576" y="2558"/>
                  </a:cubicBezTo>
                  <a:cubicBezTo>
                    <a:pt x="2720" y="2373"/>
                    <a:pt x="3015" y="1368"/>
                    <a:pt x="3015" y="1368"/>
                  </a:cubicBezTo>
                  <a:cubicBezTo>
                    <a:pt x="3015" y="1368"/>
                    <a:pt x="3117" y="1213"/>
                    <a:pt x="2777" y="856"/>
                  </a:cubicBezTo>
                  <a:cubicBezTo>
                    <a:pt x="2557" y="626"/>
                    <a:pt x="2135" y="1"/>
                    <a:pt x="144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3" name="Google Shape;2433;p21"/>
            <p:cNvSpPr/>
            <p:nvPr/>
          </p:nvSpPr>
          <p:spPr>
            <a:xfrm>
              <a:off x="1969450" y="2752350"/>
              <a:ext cx="31400" cy="26175"/>
            </a:xfrm>
            <a:custGeom>
              <a:avLst/>
              <a:gdLst/>
              <a:ahLst/>
              <a:cxnLst/>
              <a:rect l="l" t="t" r="r" b="b"/>
              <a:pathLst>
                <a:path w="1256" h="1047" extrusionOk="0">
                  <a:moveTo>
                    <a:pt x="214" y="0"/>
                  </a:moveTo>
                  <a:cubicBezTo>
                    <a:pt x="185" y="25"/>
                    <a:pt x="149" y="58"/>
                    <a:pt x="124" y="95"/>
                  </a:cubicBezTo>
                  <a:cubicBezTo>
                    <a:pt x="1" y="263"/>
                    <a:pt x="26" y="488"/>
                    <a:pt x="181" y="599"/>
                  </a:cubicBezTo>
                  <a:lnTo>
                    <a:pt x="702" y="985"/>
                  </a:lnTo>
                  <a:cubicBezTo>
                    <a:pt x="759" y="1027"/>
                    <a:pt x="826" y="1047"/>
                    <a:pt x="893" y="1047"/>
                  </a:cubicBezTo>
                  <a:cubicBezTo>
                    <a:pt x="1009" y="1047"/>
                    <a:pt x="1126" y="987"/>
                    <a:pt x="1198" y="878"/>
                  </a:cubicBezTo>
                  <a:cubicBezTo>
                    <a:pt x="1227" y="845"/>
                    <a:pt x="1239" y="804"/>
                    <a:pt x="1256" y="771"/>
                  </a:cubicBezTo>
                  <a:cubicBezTo>
                    <a:pt x="1055" y="546"/>
                    <a:pt x="723" y="107"/>
                    <a:pt x="214" y="0"/>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4" name="Google Shape;2434;p21"/>
            <p:cNvSpPr/>
            <p:nvPr/>
          </p:nvSpPr>
          <p:spPr>
            <a:xfrm>
              <a:off x="1932975" y="2751775"/>
              <a:ext cx="77725" cy="41000"/>
            </a:xfrm>
            <a:custGeom>
              <a:avLst/>
              <a:gdLst/>
              <a:ahLst/>
              <a:cxnLst/>
              <a:rect l="l" t="t" r="r" b="b"/>
              <a:pathLst>
                <a:path w="3109" h="1640" extrusionOk="0">
                  <a:moveTo>
                    <a:pt x="1443" y="1"/>
                  </a:moveTo>
                  <a:cubicBezTo>
                    <a:pt x="1051" y="1"/>
                    <a:pt x="574" y="203"/>
                    <a:pt x="0" y="794"/>
                  </a:cubicBezTo>
                  <a:cubicBezTo>
                    <a:pt x="466" y="372"/>
                    <a:pt x="872" y="221"/>
                    <a:pt x="1219" y="221"/>
                  </a:cubicBezTo>
                  <a:cubicBezTo>
                    <a:pt x="1953" y="221"/>
                    <a:pt x="2427" y="896"/>
                    <a:pt x="2649" y="1126"/>
                  </a:cubicBezTo>
                  <a:cubicBezTo>
                    <a:pt x="2971" y="1468"/>
                    <a:pt x="2891" y="1625"/>
                    <a:pt x="2883" y="1638"/>
                  </a:cubicBezTo>
                  <a:lnTo>
                    <a:pt x="2883" y="1638"/>
                  </a:lnTo>
                  <a:cubicBezTo>
                    <a:pt x="3035" y="1389"/>
                    <a:pt x="3014" y="1368"/>
                    <a:pt x="3014" y="1368"/>
                  </a:cubicBezTo>
                  <a:cubicBezTo>
                    <a:pt x="3014" y="1368"/>
                    <a:pt x="3108" y="1213"/>
                    <a:pt x="2772" y="856"/>
                  </a:cubicBezTo>
                  <a:cubicBezTo>
                    <a:pt x="2555" y="626"/>
                    <a:pt x="2132" y="1"/>
                    <a:pt x="1443" y="1"/>
                  </a:cubicBezTo>
                  <a:close/>
                  <a:moveTo>
                    <a:pt x="2883" y="1638"/>
                  </a:moveTo>
                  <a:lnTo>
                    <a:pt x="2883" y="1638"/>
                  </a:lnTo>
                  <a:cubicBezTo>
                    <a:pt x="2883" y="1638"/>
                    <a:pt x="2883" y="1639"/>
                    <a:pt x="2883" y="1639"/>
                  </a:cubicBezTo>
                  <a:cubicBezTo>
                    <a:pt x="2883" y="1639"/>
                    <a:pt x="2883" y="1639"/>
                    <a:pt x="2883" y="1638"/>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5" name="Google Shape;2435;p21"/>
            <p:cNvSpPr/>
            <p:nvPr/>
          </p:nvSpPr>
          <p:spPr>
            <a:xfrm>
              <a:off x="1992150" y="2773550"/>
              <a:ext cx="70100" cy="62675"/>
            </a:xfrm>
            <a:custGeom>
              <a:avLst/>
              <a:gdLst/>
              <a:ahLst/>
              <a:cxnLst/>
              <a:rect l="l" t="t" r="r" b="b"/>
              <a:pathLst>
                <a:path w="2804" h="2507" extrusionOk="0">
                  <a:moveTo>
                    <a:pt x="2497" y="0"/>
                  </a:moveTo>
                  <a:cubicBezTo>
                    <a:pt x="2389" y="0"/>
                    <a:pt x="2267" y="71"/>
                    <a:pt x="2156" y="301"/>
                  </a:cubicBezTo>
                  <a:cubicBezTo>
                    <a:pt x="1869" y="895"/>
                    <a:pt x="1783" y="1030"/>
                    <a:pt x="1783" y="1030"/>
                  </a:cubicBezTo>
                  <a:cubicBezTo>
                    <a:pt x="1406" y="620"/>
                    <a:pt x="1049" y="497"/>
                    <a:pt x="832" y="403"/>
                  </a:cubicBezTo>
                  <a:cubicBezTo>
                    <a:pt x="763" y="376"/>
                    <a:pt x="711" y="366"/>
                    <a:pt x="673" y="366"/>
                  </a:cubicBezTo>
                  <a:cubicBezTo>
                    <a:pt x="587" y="366"/>
                    <a:pt x="569" y="415"/>
                    <a:pt x="569" y="415"/>
                  </a:cubicBezTo>
                  <a:cubicBezTo>
                    <a:pt x="569" y="415"/>
                    <a:pt x="11" y="1305"/>
                    <a:pt x="3" y="1568"/>
                  </a:cubicBezTo>
                  <a:cubicBezTo>
                    <a:pt x="1" y="1736"/>
                    <a:pt x="92" y="1766"/>
                    <a:pt x="158" y="1766"/>
                  </a:cubicBezTo>
                  <a:cubicBezTo>
                    <a:pt x="195" y="1766"/>
                    <a:pt x="225" y="1756"/>
                    <a:pt x="225" y="1756"/>
                  </a:cubicBezTo>
                  <a:cubicBezTo>
                    <a:pt x="253" y="1754"/>
                    <a:pt x="281" y="1752"/>
                    <a:pt x="310" y="1752"/>
                  </a:cubicBezTo>
                  <a:cubicBezTo>
                    <a:pt x="793" y="1752"/>
                    <a:pt x="1291" y="2125"/>
                    <a:pt x="1291" y="2125"/>
                  </a:cubicBezTo>
                  <a:cubicBezTo>
                    <a:pt x="1707" y="2436"/>
                    <a:pt x="1993" y="2507"/>
                    <a:pt x="2168" y="2507"/>
                  </a:cubicBezTo>
                  <a:cubicBezTo>
                    <a:pt x="2314" y="2507"/>
                    <a:pt x="2382" y="2457"/>
                    <a:pt x="2382" y="2457"/>
                  </a:cubicBezTo>
                  <a:lnTo>
                    <a:pt x="2804" y="178"/>
                  </a:lnTo>
                  <a:cubicBezTo>
                    <a:pt x="2804" y="178"/>
                    <a:pt x="2668" y="0"/>
                    <a:pt x="2497" y="0"/>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6" name="Google Shape;2436;p21"/>
            <p:cNvSpPr/>
            <p:nvPr/>
          </p:nvSpPr>
          <p:spPr>
            <a:xfrm>
              <a:off x="1992150" y="2773550"/>
              <a:ext cx="70100" cy="62675"/>
            </a:xfrm>
            <a:custGeom>
              <a:avLst/>
              <a:gdLst/>
              <a:ahLst/>
              <a:cxnLst/>
              <a:rect l="l" t="t" r="r" b="b"/>
              <a:pathLst>
                <a:path w="2804" h="2507" extrusionOk="0">
                  <a:moveTo>
                    <a:pt x="2497" y="0"/>
                  </a:moveTo>
                  <a:cubicBezTo>
                    <a:pt x="2389" y="0"/>
                    <a:pt x="2267" y="71"/>
                    <a:pt x="2156" y="301"/>
                  </a:cubicBezTo>
                  <a:cubicBezTo>
                    <a:pt x="1869" y="895"/>
                    <a:pt x="1783" y="1030"/>
                    <a:pt x="1783" y="1030"/>
                  </a:cubicBezTo>
                  <a:cubicBezTo>
                    <a:pt x="1406" y="620"/>
                    <a:pt x="1049" y="497"/>
                    <a:pt x="832" y="403"/>
                  </a:cubicBezTo>
                  <a:cubicBezTo>
                    <a:pt x="763" y="376"/>
                    <a:pt x="711" y="366"/>
                    <a:pt x="673" y="366"/>
                  </a:cubicBezTo>
                  <a:cubicBezTo>
                    <a:pt x="587" y="366"/>
                    <a:pt x="569" y="415"/>
                    <a:pt x="569" y="415"/>
                  </a:cubicBezTo>
                  <a:cubicBezTo>
                    <a:pt x="569" y="415"/>
                    <a:pt x="11" y="1305"/>
                    <a:pt x="3" y="1568"/>
                  </a:cubicBezTo>
                  <a:cubicBezTo>
                    <a:pt x="1" y="1736"/>
                    <a:pt x="92" y="1766"/>
                    <a:pt x="158" y="1766"/>
                  </a:cubicBezTo>
                  <a:cubicBezTo>
                    <a:pt x="195" y="1766"/>
                    <a:pt x="225" y="1756"/>
                    <a:pt x="225" y="1756"/>
                  </a:cubicBezTo>
                  <a:cubicBezTo>
                    <a:pt x="253" y="1754"/>
                    <a:pt x="281" y="1752"/>
                    <a:pt x="310" y="1752"/>
                  </a:cubicBezTo>
                  <a:cubicBezTo>
                    <a:pt x="793" y="1752"/>
                    <a:pt x="1291" y="2125"/>
                    <a:pt x="1291" y="2125"/>
                  </a:cubicBezTo>
                  <a:cubicBezTo>
                    <a:pt x="1707" y="2436"/>
                    <a:pt x="1993" y="2507"/>
                    <a:pt x="2168" y="2507"/>
                  </a:cubicBezTo>
                  <a:cubicBezTo>
                    <a:pt x="2314" y="2507"/>
                    <a:pt x="2382" y="2457"/>
                    <a:pt x="2382" y="2457"/>
                  </a:cubicBezTo>
                  <a:lnTo>
                    <a:pt x="2804" y="178"/>
                  </a:lnTo>
                  <a:cubicBezTo>
                    <a:pt x="2804" y="178"/>
                    <a:pt x="2668" y="0"/>
                    <a:pt x="2497" y="0"/>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7" name="Google Shape;2437;p21"/>
            <p:cNvSpPr/>
            <p:nvPr/>
          </p:nvSpPr>
          <p:spPr>
            <a:xfrm>
              <a:off x="2046450" y="2773550"/>
              <a:ext cx="15800" cy="62475"/>
            </a:xfrm>
            <a:custGeom>
              <a:avLst/>
              <a:gdLst/>
              <a:ahLst/>
              <a:cxnLst/>
              <a:rect l="l" t="t" r="r" b="b"/>
              <a:pathLst>
                <a:path w="632" h="2499" extrusionOk="0">
                  <a:moveTo>
                    <a:pt x="323" y="0"/>
                  </a:moveTo>
                  <a:cubicBezTo>
                    <a:pt x="221" y="0"/>
                    <a:pt x="106" y="63"/>
                    <a:pt x="0" y="264"/>
                  </a:cubicBezTo>
                  <a:cubicBezTo>
                    <a:pt x="63" y="210"/>
                    <a:pt x="124" y="190"/>
                    <a:pt x="182" y="190"/>
                  </a:cubicBezTo>
                  <a:cubicBezTo>
                    <a:pt x="353" y="190"/>
                    <a:pt x="488" y="366"/>
                    <a:pt x="488" y="366"/>
                  </a:cubicBezTo>
                  <a:lnTo>
                    <a:pt x="99" y="2498"/>
                  </a:lnTo>
                  <a:cubicBezTo>
                    <a:pt x="177" y="2486"/>
                    <a:pt x="210" y="2457"/>
                    <a:pt x="210" y="2457"/>
                  </a:cubicBezTo>
                  <a:lnTo>
                    <a:pt x="632" y="178"/>
                  </a:lnTo>
                  <a:cubicBezTo>
                    <a:pt x="632" y="178"/>
                    <a:pt x="495" y="0"/>
                    <a:pt x="323"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8" name="Google Shape;2438;p21"/>
            <p:cNvSpPr/>
            <p:nvPr/>
          </p:nvSpPr>
          <p:spPr>
            <a:xfrm>
              <a:off x="2004000" y="2782800"/>
              <a:ext cx="32125" cy="21350"/>
            </a:xfrm>
            <a:custGeom>
              <a:avLst/>
              <a:gdLst/>
              <a:ahLst/>
              <a:cxnLst/>
              <a:rect l="l" t="t" r="r" b="b"/>
              <a:pathLst>
                <a:path w="1285" h="854" extrusionOk="0">
                  <a:moveTo>
                    <a:pt x="199" y="0"/>
                  </a:moveTo>
                  <a:cubicBezTo>
                    <a:pt x="113" y="0"/>
                    <a:pt x="95" y="49"/>
                    <a:pt x="95" y="49"/>
                  </a:cubicBezTo>
                  <a:cubicBezTo>
                    <a:pt x="95" y="49"/>
                    <a:pt x="58" y="107"/>
                    <a:pt x="1" y="197"/>
                  </a:cubicBezTo>
                  <a:cubicBezTo>
                    <a:pt x="14" y="191"/>
                    <a:pt x="32" y="187"/>
                    <a:pt x="54" y="187"/>
                  </a:cubicBezTo>
                  <a:cubicBezTo>
                    <a:pt x="92" y="187"/>
                    <a:pt x="144" y="199"/>
                    <a:pt x="214" y="230"/>
                  </a:cubicBezTo>
                  <a:cubicBezTo>
                    <a:pt x="440" y="320"/>
                    <a:pt x="792" y="447"/>
                    <a:pt x="1165" y="853"/>
                  </a:cubicBezTo>
                  <a:cubicBezTo>
                    <a:pt x="1165" y="853"/>
                    <a:pt x="1198" y="804"/>
                    <a:pt x="1284" y="640"/>
                  </a:cubicBezTo>
                  <a:cubicBezTo>
                    <a:pt x="915" y="246"/>
                    <a:pt x="571" y="131"/>
                    <a:pt x="358" y="37"/>
                  </a:cubicBezTo>
                  <a:cubicBezTo>
                    <a:pt x="289" y="10"/>
                    <a:pt x="237" y="0"/>
                    <a:pt x="199"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9" name="Google Shape;2439;p21"/>
            <p:cNvSpPr/>
            <p:nvPr/>
          </p:nvSpPr>
          <p:spPr>
            <a:xfrm>
              <a:off x="2043775" y="2776600"/>
              <a:ext cx="22475" cy="58450"/>
            </a:xfrm>
            <a:custGeom>
              <a:avLst/>
              <a:gdLst/>
              <a:ahLst/>
              <a:cxnLst/>
              <a:rect l="l" t="t" r="r" b="b"/>
              <a:pathLst>
                <a:path w="899" h="2338" extrusionOk="0">
                  <a:moveTo>
                    <a:pt x="611" y="0"/>
                  </a:moveTo>
                  <a:cubicBezTo>
                    <a:pt x="455" y="0"/>
                    <a:pt x="294" y="210"/>
                    <a:pt x="251" y="482"/>
                  </a:cubicBezTo>
                  <a:lnTo>
                    <a:pt x="46" y="1761"/>
                  </a:lnTo>
                  <a:cubicBezTo>
                    <a:pt x="1" y="2057"/>
                    <a:pt x="99" y="2311"/>
                    <a:pt x="263" y="2335"/>
                  </a:cubicBezTo>
                  <a:cubicBezTo>
                    <a:pt x="273" y="2337"/>
                    <a:pt x="283" y="2338"/>
                    <a:pt x="293" y="2338"/>
                  </a:cubicBezTo>
                  <a:cubicBezTo>
                    <a:pt x="447" y="2338"/>
                    <a:pt x="602" y="2129"/>
                    <a:pt x="645" y="1856"/>
                  </a:cubicBezTo>
                  <a:lnTo>
                    <a:pt x="850" y="580"/>
                  </a:lnTo>
                  <a:cubicBezTo>
                    <a:pt x="899" y="285"/>
                    <a:pt x="800" y="31"/>
                    <a:pt x="636" y="2"/>
                  </a:cubicBezTo>
                  <a:cubicBezTo>
                    <a:pt x="628" y="1"/>
                    <a:pt x="619" y="0"/>
                    <a:pt x="611" y="0"/>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0" name="Google Shape;2440;p21"/>
            <p:cNvSpPr/>
            <p:nvPr/>
          </p:nvSpPr>
          <p:spPr>
            <a:xfrm>
              <a:off x="2044000" y="2776775"/>
              <a:ext cx="20525" cy="57500"/>
            </a:xfrm>
            <a:custGeom>
              <a:avLst/>
              <a:gdLst/>
              <a:ahLst/>
              <a:cxnLst/>
              <a:rect l="l" t="t" r="r" b="b"/>
              <a:pathLst>
                <a:path w="821" h="2300" extrusionOk="0">
                  <a:moveTo>
                    <a:pt x="594" y="0"/>
                  </a:moveTo>
                  <a:cubicBezTo>
                    <a:pt x="440" y="0"/>
                    <a:pt x="284" y="208"/>
                    <a:pt x="242" y="479"/>
                  </a:cubicBezTo>
                  <a:lnTo>
                    <a:pt x="37" y="1754"/>
                  </a:lnTo>
                  <a:cubicBezTo>
                    <a:pt x="0" y="2000"/>
                    <a:pt x="62" y="2218"/>
                    <a:pt x="180" y="2300"/>
                  </a:cubicBezTo>
                  <a:cubicBezTo>
                    <a:pt x="144" y="2197"/>
                    <a:pt x="135" y="2070"/>
                    <a:pt x="156" y="1931"/>
                  </a:cubicBezTo>
                  <a:lnTo>
                    <a:pt x="361" y="647"/>
                  </a:lnTo>
                  <a:cubicBezTo>
                    <a:pt x="404" y="375"/>
                    <a:pt x="564" y="170"/>
                    <a:pt x="720" y="170"/>
                  </a:cubicBezTo>
                  <a:cubicBezTo>
                    <a:pt x="729" y="170"/>
                    <a:pt x="738" y="170"/>
                    <a:pt x="746" y="172"/>
                  </a:cubicBezTo>
                  <a:cubicBezTo>
                    <a:pt x="771" y="176"/>
                    <a:pt x="796" y="188"/>
                    <a:pt x="820" y="208"/>
                  </a:cubicBezTo>
                  <a:cubicBezTo>
                    <a:pt x="779" y="94"/>
                    <a:pt x="714" y="20"/>
                    <a:pt x="627" y="3"/>
                  </a:cubicBezTo>
                  <a:cubicBezTo>
                    <a:pt x="616" y="1"/>
                    <a:pt x="605" y="0"/>
                    <a:pt x="594"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1" name="Google Shape;2441;p21"/>
            <p:cNvSpPr/>
            <p:nvPr/>
          </p:nvSpPr>
          <p:spPr>
            <a:xfrm>
              <a:off x="1865400" y="2779375"/>
              <a:ext cx="43500" cy="33925"/>
            </a:xfrm>
            <a:custGeom>
              <a:avLst/>
              <a:gdLst/>
              <a:ahLst/>
              <a:cxnLst/>
              <a:rect l="l" t="t" r="r" b="b"/>
              <a:pathLst>
                <a:path w="1740" h="1357" extrusionOk="0">
                  <a:moveTo>
                    <a:pt x="701" y="0"/>
                  </a:moveTo>
                  <a:cubicBezTo>
                    <a:pt x="352" y="0"/>
                    <a:pt x="57" y="264"/>
                    <a:pt x="26" y="617"/>
                  </a:cubicBezTo>
                  <a:cubicBezTo>
                    <a:pt x="1" y="982"/>
                    <a:pt x="276" y="1298"/>
                    <a:pt x="653" y="1331"/>
                  </a:cubicBezTo>
                  <a:lnTo>
                    <a:pt x="989" y="1355"/>
                  </a:lnTo>
                  <a:cubicBezTo>
                    <a:pt x="1005" y="1356"/>
                    <a:pt x="1021" y="1357"/>
                    <a:pt x="1036" y="1357"/>
                  </a:cubicBezTo>
                  <a:cubicBezTo>
                    <a:pt x="1389" y="1357"/>
                    <a:pt x="1687" y="1094"/>
                    <a:pt x="1711" y="740"/>
                  </a:cubicBezTo>
                  <a:cubicBezTo>
                    <a:pt x="1740" y="375"/>
                    <a:pt x="1461" y="59"/>
                    <a:pt x="1088" y="27"/>
                  </a:cubicBezTo>
                  <a:lnTo>
                    <a:pt x="747" y="2"/>
                  </a:lnTo>
                  <a:cubicBezTo>
                    <a:pt x="732" y="1"/>
                    <a:pt x="716" y="0"/>
                    <a:pt x="70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2" name="Google Shape;2442;p21"/>
            <p:cNvSpPr/>
            <p:nvPr/>
          </p:nvSpPr>
          <p:spPr>
            <a:xfrm>
              <a:off x="1872075" y="2802775"/>
              <a:ext cx="14775" cy="27375"/>
            </a:xfrm>
            <a:custGeom>
              <a:avLst/>
              <a:gdLst/>
              <a:ahLst/>
              <a:cxnLst/>
              <a:rect l="l" t="t" r="r" b="b"/>
              <a:pathLst>
                <a:path w="591" h="1095" extrusionOk="0">
                  <a:moveTo>
                    <a:pt x="346" y="0"/>
                  </a:moveTo>
                  <a:cubicBezTo>
                    <a:pt x="243" y="0"/>
                    <a:pt x="150" y="74"/>
                    <a:pt x="132" y="181"/>
                  </a:cubicBezTo>
                  <a:lnTo>
                    <a:pt x="21" y="833"/>
                  </a:lnTo>
                  <a:cubicBezTo>
                    <a:pt x="0" y="952"/>
                    <a:pt x="74" y="1071"/>
                    <a:pt x="201" y="1092"/>
                  </a:cubicBezTo>
                  <a:cubicBezTo>
                    <a:pt x="213" y="1094"/>
                    <a:pt x="225" y="1095"/>
                    <a:pt x="237" y="1095"/>
                  </a:cubicBezTo>
                  <a:cubicBezTo>
                    <a:pt x="340" y="1095"/>
                    <a:pt x="437" y="1018"/>
                    <a:pt x="456" y="911"/>
                  </a:cubicBezTo>
                  <a:lnTo>
                    <a:pt x="570" y="259"/>
                  </a:lnTo>
                  <a:cubicBezTo>
                    <a:pt x="591" y="140"/>
                    <a:pt x="509" y="25"/>
                    <a:pt x="390" y="5"/>
                  </a:cubicBezTo>
                  <a:cubicBezTo>
                    <a:pt x="375" y="2"/>
                    <a:pt x="360" y="0"/>
                    <a:pt x="34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3" name="Google Shape;2443;p21"/>
            <p:cNvSpPr/>
            <p:nvPr/>
          </p:nvSpPr>
          <p:spPr>
            <a:xfrm>
              <a:off x="1885500" y="2806050"/>
              <a:ext cx="11725" cy="30275"/>
            </a:xfrm>
            <a:custGeom>
              <a:avLst/>
              <a:gdLst/>
              <a:ahLst/>
              <a:cxnLst/>
              <a:rect l="l" t="t" r="r" b="b"/>
              <a:pathLst>
                <a:path w="469" h="1211" extrusionOk="0">
                  <a:moveTo>
                    <a:pt x="229" y="1"/>
                  </a:moveTo>
                  <a:cubicBezTo>
                    <a:pt x="227" y="1"/>
                    <a:pt x="224" y="1"/>
                    <a:pt x="222" y="1"/>
                  </a:cubicBezTo>
                  <a:cubicBezTo>
                    <a:pt x="99" y="1"/>
                    <a:pt x="1" y="112"/>
                    <a:pt x="5" y="247"/>
                  </a:cubicBezTo>
                  <a:lnTo>
                    <a:pt x="21" y="973"/>
                  </a:lnTo>
                  <a:cubicBezTo>
                    <a:pt x="21" y="1106"/>
                    <a:pt x="120" y="1211"/>
                    <a:pt x="240" y="1211"/>
                  </a:cubicBezTo>
                  <a:cubicBezTo>
                    <a:pt x="242" y="1211"/>
                    <a:pt x="244" y="1211"/>
                    <a:pt x="247" y="1211"/>
                  </a:cubicBezTo>
                  <a:cubicBezTo>
                    <a:pt x="370" y="1211"/>
                    <a:pt x="468" y="1096"/>
                    <a:pt x="460" y="965"/>
                  </a:cubicBezTo>
                  <a:lnTo>
                    <a:pt x="448" y="235"/>
                  </a:lnTo>
                  <a:cubicBezTo>
                    <a:pt x="448" y="106"/>
                    <a:pt x="349" y="1"/>
                    <a:pt x="229"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4" name="Google Shape;2444;p21"/>
            <p:cNvSpPr/>
            <p:nvPr/>
          </p:nvSpPr>
          <p:spPr>
            <a:xfrm>
              <a:off x="1893800" y="2800725"/>
              <a:ext cx="19400" cy="28850"/>
            </a:xfrm>
            <a:custGeom>
              <a:avLst/>
              <a:gdLst/>
              <a:ahLst/>
              <a:cxnLst/>
              <a:rect l="l" t="t" r="r" b="b"/>
              <a:pathLst>
                <a:path w="776" h="1154" extrusionOk="0">
                  <a:moveTo>
                    <a:pt x="240" y="1"/>
                  </a:moveTo>
                  <a:cubicBezTo>
                    <a:pt x="216" y="1"/>
                    <a:pt x="192" y="5"/>
                    <a:pt x="169" y="13"/>
                  </a:cubicBezTo>
                  <a:cubicBezTo>
                    <a:pt x="58" y="54"/>
                    <a:pt x="1" y="194"/>
                    <a:pt x="54" y="317"/>
                  </a:cubicBezTo>
                  <a:lnTo>
                    <a:pt x="312" y="993"/>
                  </a:lnTo>
                  <a:cubicBezTo>
                    <a:pt x="352" y="1091"/>
                    <a:pt x="443" y="1153"/>
                    <a:pt x="537" y="1153"/>
                  </a:cubicBezTo>
                  <a:cubicBezTo>
                    <a:pt x="561" y="1153"/>
                    <a:pt x="584" y="1149"/>
                    <a:pt x="608" y="1141"/>
                  </a:cubicBezTo>
                  <a:cubicBezTo>
                    <a:pt x="718" y="1096"/>
                    <a:pt x="776" y="960"/>
                    <a:pt x="722" y="833"/>
                  </a:cubicBezTo>
                  <a:lnTo>
                    <a:pt x="464" y="161"/>
                  </a:lnTo>
                  <a:cubicBezTo>
                    <a:pt x="425" y="63"/>
                    <a:pt x="333" y="1"/>
                    <a:pt x="24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5" name="Google Shape;2445;p21"/>
            <p:cNvSpPr/>
            <p:nvPr/>
          </p:nvSpPr>
          <p:spPr>
            <a:xfrm>
              <a:off x="1894325" y="2789450"/>
              <a:ext cx="24425" cy="20675"/>
            </a:xfrm>
            <a:custGeom>
              <a:avLst/>
              <a:gdLst/>
              <a:ahLst/>
              <a:cxnLst/>
              <a:rect l="l" t="t" r="r" b="b"/>
              <a:pathLst>
                <a:path w="977" h="827" extrusionOk="0">
                  <a:moveTo>
                    <a:pt x="251" y="0"/>
                  </a:moveTo>
                  <a:cubicBezTo>
                    <a:pt x="187" y="0"/>
                    <a:pt x="124" y="30"/>
                    <a:pt x="78" y="87"/>
                  </a:cubicBezTo>
                  <a:cubicBezTo>
                    <a:pt x="0" y="177"/>
                    <a:pt x="13" y="317"/>
                    <a:pt x="103" y="386"/>
                  </a:cubicBezTo>
                  <a:lnTo>
                    <a:pt x="595" y="784"/>
                  </a:lnTo>
                  <a:cubicBezTo>
                    <a:pt x="634" y="813"/>
                    <a:pt x="679" y="827"/>
                    <a:pt x="724" y="827"/>
                  </a:cubicBezTo>
                  <a:cubicBezTo>
                    <a:pt x="788" y="827"/>
                    <a:pt x="853" y="798"/>
                    <a:pt x="898" y="743"/>
                  </a:cubicBezTo>
                  <a:cubicBezTo>
                    <a:pt x="976" y="645"/>
                    <a:pt x="964" y="509"/>
                    <a:pt x="874" y="440"/>
                  </a:cubicBezTo>
                  <a:lnTo>
                    <a:pt x="382" y="46"/>
                  </a:lnTo>
                  <a:cubicBezTo>
                    <a:pt x="342" y="15"/>
                    <a:pt x="297" y="0"/>
                    <a:pt x="251"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6" name="Google Shape;2446;p21"/>
            <p:cNvSpPr/>
            <p:nvPr/>
          </p:nvSpPr>
          <p:spPr>
            <a:xfrm>
              <a:off x="1860900" y="2794050"/>
              <a:ext cx="21450" cy="23650"/>
            </a:xfrm>
            <a:custGeom>
              <a:avLst/>
              <a:gdLst/>
              <a:ahLst/>
              <a:cxnLst/>
              <a:rect l="l" t="t" r="r" b="b"/>
              <a:pathLst>
                <a:path w="858" h="946" extrusionOk="0">
                  <a:moveTo>
                    <a:pt x="602" y="0"/>
                  </a:moveTo>
                  <a:cubicBezTo>
                    <a:pt x="534" y="0"/>
                    <a:pt x="467" y="30"/>
                    <a:pt x="427" y="87"/>
                  </a:cubicBezTo>
                  <a:lnTo>
                    <a:pt x="66" y="608"/>
                  </a:lnTo>
                  <a:cubicBezTo>
                    <a:pt x="0" y="707"/>
                    <a:pt x="29" y="838"/>
                    <a:pt x="128" y="908"/>
                  </a:cubicBezTo>
                  <a:cubicBezTo>
                    <a:pt x="167" y="933"/>
                    <a:pt x="212" y="946"/>
                    <a:pt x="256" y="946"/>
                  </a:cubicBezTo>
                  <a:cubicBezTo>
                    <a:pt x="325" y="946"/>
                    <a:pt x="391" y="914"/>
                    <a:pt x="431" y="854"/>
                  </a:cubicBezTo>
                  <a:lnTo>
                    <a:pt x="792" y="338"/>
                  </a:lnTo>
                  <a:cubicBezTo>
                    <a:pt x="858" y="239"/>
                    <a:pt x="829" y="108"/>
                    <a:pt x="726" y="38"/>
                  </a:cubicBezTo>
                  <a:cubicBezTo>
                    <a:pt x="689" y="13"/>
                    <a:pt x="645" y="0"/>
                    <a:pt x="60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7" name="Google Shape;2447;p21"/>
            <p:cNvSpPr/>
            <p:nvPr/>
          </p:nvSpPr>
          <p:spPr>
            <a:xfrm>
              <a:off x="1895025" y="2780425"/>
              <a:ext cx="23825" cy="29775"/>
            </a:xfrm>
            <a:custGeom>
              <a:avLst/>
              <a:gdLst/>
              <a:ahLst/>
              <a:cxnLst/>
              <a:rect l="l" t="t" r="r" b="b"/>
              <a:pathLst>
                <a:path w="953" h="1191" extrusionOk="0">
                  <a:moveTo>
                    <a:pt x="1" y="1"/>
                  </a:moveTo>
                  <a:lnTo>
                    <a:pt x="1" y="1"/>
                  </a:lnTo>
                  <a:cubicBezTo>
                    <a:pt x="194" y="91"/>
                    <a:pt x="337" y="272"/>
                    <a:pt x="374" y="489"/>
                  </a:cubicBezTo>
                  <a:lnTo>
                    <a:pt x="702" y="755"/>
                  </a:lnTo>
                  <a:cubicBezTo>
                    <a:pt x="792" y="825"/>
                    <a:pt x="805" y="960"/>
                    <a:pt x="727" y="1055"/>
                  </a:cubicBezTo>
                  <a:cubicBezTo>
                    <a:pt x="682" y="1108"/>
                    <a:pt x="624" y="1137"/>
                    <a:pt x="567" y="1145"/>
                  </a:cubicBezTo>
                  <a:lnTo>
                    <a:pt x="575" y="1149"/>
                  </a:lnTo>
                  <a:cubicBezTo>
                    <a:pt x="612" y="1177"/>
                    <a:pt x="656" y="1191"/>
                    <a:pt x="700" y="1191"/>
                  </a:cubicBezTo>
                  <a:cubicBezTo>
                    <a:pt x="765" y="1191"/>
                    <a:pt x="830" y="1162"/>
                    <a:pt x="874" y="1108"/>
                  </a:cubicBezTo>
                  <a:cubicBezTo>
                    <a:pt x="952" y="1014"/>
                    <a:pt x="944" y="878"/>
                    <a:pt x="850" y="805"/>
                  </a:cubicBezTo>
                  <a:lnTo>
                    <a:pt x="522" y="538"/>
                  </a:lnTo>
                  <a:cubicBezTo>
                    <a:pt x="477" y="272"/>
                    <a:pt x="272" y="54"/>
                    <a:pt x="1"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8" name="Google Shape;2448;p21"/>
            <p:cNvSpPr/>
            <p:nvPr/>
          </p:nvSpPr>
          <p:spPr>
            <a:xfrm>
              <a:off x="1903550" y="2806425"/>
              <a:ext cx="9450" cy="23150"/>
            </a:xfrm>
            <a:custGeom>
              <a:avLst/>
              <a:gdLst/>
              <a:ahLst/>
              <a:cxnLst/>
              <a:rect l="l" t="t" r="r" b="b"/>
              <a:pathLst>
                <a:path w="378" h="926" extrusionOk="0">
                  <a:moveTo>
                    <a:pt x="93" y="0"/>
                  </a:moveTo>
                  <a:cubicBezTo>
                    <a:pt x="91" y="0"/>
                    <a:pt x="96" y="3"/>
                    <a:pt x="99" y="5"/>
                  </a:cubicBezTo>
                  <a:lnTo>
                    <a:pt x="99" y="5"/>
                  </a:lnTo>
                  <a:lnTo>
                    <a:pt x="185" y="560"/>
                  </a:lnTo>
                  <a:cubicBezTo>
                    <a:pt x="205" y="753"/>
                    <a:pt x="181" y="823"/>
                    <a:pt x="70" y="868"/>
                  </a:cubicBezTo>
                  <a:cubicBezTo>
                    <a:pt x="45" y="872"/>
                    <a:pt x="29" y="876"/>
                    <a:pt x="0" y="876"/>
                  </a:cubicBezTo>
                  <a:cubicBezTo>
                    <a:pt x="39" y="909"/>
                    <a:pt x="88" y="925"/>
                    <a:pt x="138" y="925"/>
                  </a:cubicBezTo>
                  <a:cubicBezTo>
                    <a:pt x="163" y="925"/>
                    <a:pt x="189" y="921"/>
                    <a:pt x="214" y="913"/>
                  </a:cubicBezTo>
                  <a:cubicBezTo>
                    <a:pt x="324" y="868"/>
                    <a:pt x="378" y="728"/>
                    <a:pt x="328" y="605"/>
                  </a:cubicBezTo>
                  <a:lnTo>
                    <a:pt x="100" y="5"/>
                  </a:lnTo>
                  <a:lnTo>
                    <a:pt x="100" y="5"/>
                  </a:lnTo>
                  <a:cubicBezTo>
                    <a:pt x="101" y="6"/>
                    <a:pt x="102" y="7"/>
                    <a:pt x="103" y="7"/>
                  </a:cubicBezTo>
                  <a:cubicBezTo>
                    <a:pt x="104" y="7"/>
                    <a:pt x="103" y="5"/>
                    <a:pt x="99" y="2"/>
                  </a:cubicBezTo>
                  <a:lnTo>
                    <a:pt x="99" y="2"/>
                  </a:lnTo>
                  <a:lnTo>
                    <a:pt x="99" y="2"/>
                  </a:lnTo>
                  <a:cubicBezTo>
                    <a:pt x="95" y="1"/>
                    <a:pt x="93" y="0"/>
                    <a:pt x="93" y="0"/>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9" name="Google Shape;2449;p21"/>
            <p:cNvSpPr/>
            <p:nvPr/>
          </p:nvSpPr>
          <p:spPr>
            <a:xfrm>
              <a:off x="1874625" y="2813150"/>
              <a:ext cx="11000" cy="17000"/>
            </a:xfrm>
            <a:custGeom>
              <a:avLst/>
              <a:gdLst/>
              <a:ahLst/>
              <a:cxnLst/>
              <a:rect l="l" t="t" r="r" b="b"/>
              <a:pathLst>
                <a:path w="440" h="680" extrusionOk="0">
                  <a:moveTo>
                    <a:pt x="440" y="0"/>
                  </a:moveTo>
                  <a:lnTo>
                    <a:pt x="227" y="492"/>
                  </a:lnTo>
                  <a:cubicBezTo>
                    <a:pt x="169" y="582"/>
                    <a:pt x="99" y="623"/>
                    <a:pt x="1" y="627"/>
                  </a:cubicBezTo>
                  <a:cubicBezTo>
                    <a:pt x="26" y="648"/>
                    <a:pt x="62" y="668"/>
                    <a:pt x="99" y="677"/>
                  </a:cubicBezTo>
                  <a:cubicBezTo>
                    <a:pt x="110" y="678"/>
                    <a:pt x="122" y="679"/>
                    <a:pt x="134" y="679"/>
                  </a:cubicBezTo>
                  <a:cubicBezTo>
                    <a:pt x="213" y="679"/>
                    <a:pt x="310" y="641"/>
                    <a:pt x="350" y="517"/>
                  </a:cubicBezTo>
                  <a:lnTo>
                    <a:pt x="440" y="0"/>
                  </a:ln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0" name="Google Shape;2450;p21"/>
            <p:cNvSpPr/>
            <p:nvPr/>
          </p:nvSpPr>
          <p:spPr>
            <a:xfrm>
              <a:off x="1863975" y="2811100"/>
              <a:ext cx="10800" cy="6675"/>
            </a:xfrm>
            <a:custGeom>
              <a:avLst/>
              <a:gdLst/>
              <a:ahLst/>
              <a:cxnLst/>
              <a:rect l="l" t="t" r="r" b="b"/>
              <a:pathLst>
                <a:path w="432" h="267" extrusionOk="0">
                  <a:moveTo>
                    <a:pt x="431" y="0"/>
                  </a:moveTo>
                  <a:lnTo>
                    <a:pt x="238" y="148"/>
                  </a:lnTo>
                  <a:cubicBezTo>
                    <a:pt x="149" y="212"/>
                    <a:pt x="95" y="217"/>
                    <a:pt x="47" y="217"/>
                  </a:cubicBezTo>
                  <a:cubicBezTo>
                    <a:pt x="39" y="217"/>
                    <a:pt x="31" y="217"/>
                    <a:pt x="24" y="217"/>
                  </a:cubicBezTo>
                  <a:cubicBezTo>
                    <a:pt x="16" y="217"/>
                    <a:pt x="8" y="217"/>
                    <a:pt x="1" y="217"/>
                  </a:cubicBezTo>
                  <a:cubicBezTo>
                    <a:pt x="1" y="226"/>
                    <a:pt x="5" y="226"/>
                    <a:pt x="13" y="230"/>
                  </a:cubicBezTo>
                  <a:cubicBezTo>
                    <a:pt x="44" y="251"/>
                    <a:pt x="89" y="267"/>
                    <a:pt x="138" y="267"/>
                  </a:cubicBezTo>
                  <a:cubicBezTo>
                    <a:pt x="193" y="267"/>
                    <a:pt x="252" y="247"/>
                    <a:pt x="300" y="193"/>
                  </a:cubicBezTo>
                  <a:lnTo>
                    <a:pt x="431" y="0"/>
                  </a:ln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1" name="Google Shape;2451;p21"/>
            <p:cNvSpPr/>
            <p:nvPr/>
          </p:nvSpPr>
          <p:spPr>
            <a:xfrm>
              <a:off x="1888175" y="2812725"/>
              <a:ext cx="8825" cy="23600"/>
            </a:xfrm>
            <a:custGeom>
              <a:avLst/>
              <a:gdLst/>
              <a:ahLst/>
              <a:cxnLst/>
              <a:rect l="l" t="t" r="r" b="b"/>
              <a:pathLst>
                <a:path w="353" h="944" extrusionOk="0">
                  <a:moveTo>
                    <a:pt x="341" y="1"/>
                  </a:moveTo>
                  <a:lnTo>
                    <a:pt x="205" y="644"/>
                  </a:lnTo>
                  <a:cubicBezTo>
                    <a:pt x="160" y="837"/>
                    <a:pt x="115" y="882"/>
                    <a:pt x="0" y="890"/>
                  </a:cubicBezTo>
                  <a:cubicBezTo>
                    <a:pt x="41" y="923"/>
                    <a:pt x="86" y="944"/>
                    <a:pt x="140" y="944"/>
                  </a:cubicBezTo>
                  <a:cubicBezTo>
                    <a:pt x="263" y="944"/>
                    <a:pt x="353" y="829"/>
                    <a:pt x="353" y="698"/>
                  </a:cubicBezTo>
                  <a:lnTo>
                    <a:pt x="341" y="1"/>
                  </a:ln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2" name="Google Shape;2452;p21"/>
            <p:cNvSpPr/>
            <p:nvPr/>
          </p:nvSpPr>
          <p:spPr>
            <a:xfrm>
              <a:off x="1865625" y="2694850"/>
              <a:ext cx="43900" cy="80375"/>
            </a:xfrm>
            <a:custGeom>
              <a:avLst/>
              <a:gdLst/>
              <a:ahLst/>
              <a:cxnLst/>
              <a:rect l="l" t="t" r="r" b="b"/>
              <a:pathLst>
                <a:path w="1756" h="3215" extrusionOk="0">
                  <a:moveTo>
                    <a:pt x="926" y="1"/>
                  </a:moveTo>
                  <a:cubicBezTo>
                    <a:pt x="522" y="1"/>
                    <a:pt x="178" y="308"/>
                    <a:pt x="140" y="718"/>
                  </a:cubicBezTo>
                  <a:lnTo>
                    <a:pt x="70" y="1452"/>
                  </a:lnTo>
                  <a:cubicBezTo>
                    <a:pt x="0" y="2858"/>
                    <a:pt x="283" y="3215"/>
                    <a:pt x="283" y="3215"/>
                  </a:cubicBezTo>
                  <a:lnTo>
                    <a:pt x="1349" y="3141"/>
                  </a:lnTo>
                  <a:cubicBezTo>
                    <a:pt x="1743" y="1821"/>
                    <a:pt x="1714" y="865"/>
                    <a:pt x="1714" y="865"/>
                  </a:cubicBezTo>
                  <a:cubicBezTo>
                    <a:pt x="1755" y="431"/>
                    <a:pt x="1435" y="45"/>
                    <a:pt x="1001" y="4"/>
                  </a:cubicBezTo>
                  <a:cubicBezTo>
                    <a:pt x="975" y="2"/>
                    <a:pt x="950" y="1"/>
                    <a:pt x="92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3" name="Google Shape;2453;p21"/>
            <p:cNvSpPr/>
            <p:nvPr/>
          </p:nvSpPr>
          <p:spPr>
            <a:xfrm>
              <a:off x="1880800" y="2694900"/>
              <a:ext cx="28725" cy="79100"/>
            </a:xfrm>
            <a:custGeom>
              <a:avLst/>
              <a:gdLst/>
              <a:ahLst/>
              <a:cxnLst/>
              <a:rect l="l" t="t" r="r" b="b"/>
              <a:pathLst>
                <a:path w="1149" h="3164" extrusionOk="0">
                  <a:moveTo>
                    <a:pt x="341" y="1"/>
                  </a:moveTo>
                  <a:cubicBezTo>
                    <a:pt x="219" y="1"/>
                    <a:pt x="100" y="25"/>
                    <a:pt x="0" y="68"/>
                  </a:cubicBezTo>
                  <a:lnTo>
                    <a:pt x="41" y="68"/>
                  </a:lnTo>
                  <a:cubicBezTo>
                    <a:pt x="476" y="109"/>
                    <a:pt x="791" y="494"/>
                    <a:pt x="750" y="929"/>
                  </a:cubicBezTo>
                  <a:cubicBezTo>
                    <a:pt x="750" y="929"/>
                    <a:pt x="783" y="1864"/>
                    <a:pt x="406" y="3164"/>
                  </a:cubicBezTo>
                  <a:lnTo>
                    <a:pt x="742" y="3139"/>
                  </a:lnTo>
                  <a:cubicBezTo>
                    <a:pt x="1136" y="1819"/>
                    <a:pt x="1107" y="863"/>
                    <a:pt x="1107" y="863"/>
                  </a:cubicBezTo>
                  <a:cubicBezTo>
                    <a:pt x="1148" y="429"/>
                    <a:pt x="828" y="43"/>
                    <a:pt x="394" y="2"/>
                  </a:cubicBezTo>
                  <a:cubicBezTo>
                    <a:pt x="376" y="1"/>
                    <a:pt x="358" y="1"/>
                    <a:pt x="341"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4" name="Google Shape;2454;p21"/>
            <p:cNvSpPr/>
            <p:nvPr/>
          </p:nvSpPr>
          <p:spPr>
            <a:xfrm>
              <a:off x="1866950" y="2720050"/>
              <a:ext cx="16625" cy="33350"/>
            </a:xfrm>
            <a:custGeom>
              <a:avLst/>
              <a:gdLst/>
              <a:ahLst/>
              <a:cxnLst/>
              <a:rect l="l" t="t" r="r" b="b"/>
              <a:pathLst>
                <a:path w="665" h="1334" extrusionOk="0">
                  <a:moveTo>
                    <a:pt x="287" y="1"/>
                  </a:moveTo>
                  <a:cubicBezTo>
                    <a:pt x="193" y="1"/>
                    <a:pt x="115" y="34"/>
                    <a:pt x="50" y="79"/>
                  </a:cubicBezTo>
                  <a:lnTo>
                    <a:pt x="13" y="444"/>
                  </a:lnTo>
                  <a:cubicBezTo>
                    <a:pt x="0" y="755"/>
                    <a:pt x="0" y="1018"/>
                    <a:pt x="13" y="1231"/>
                  </a:cubicBezTo>
                  <a:cubicBezTo>
                    <a:pt x="87" y="1292"/>
                    <a:pt x="177" y="1333"/>
                    <a:pt x="287" y="1333"/>
                  </a:cubicBezTo>
                  <a:cubicBezTo>
                    <a:pt x="497" y="1333"/>
                    <a:pt x="665" y="1182"/>
                    <a:pt x="665" y="989"/>
                  </a:cubicBezTo>
                  <a:lnTo>
                    <a:pt x="665" y="345"/>
                  </a:lnTo>
                  <a:cubicBezTo>
                    <a:pt x="665" y="157"/>
                    <a:pt x="497" y="1"/>
                    <a:pt x="287" y="1"/>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5" name="Google Shape;2455;p21"/>
            <p:cNvSpPr/>
            <p:nvPr/>
          </p:nvSpPr>
          <p:spPr>
            <a:xfrm>
              <a:off x="1866950" y="2772950"/>
              <a:ext cx="37350" cy="13600"/>
            </a:xfrm>
            <a:custGeom>
              <a:avLst/>
              <a:gdLst/>
              <a:ahLst/>
              <a:cxnLst/>
              <a:rect l="l" t="t" r="r" b="b"/>
              <a:pathLst>
                <a:path w="1494" h="544" extrusionOk="0">
                  <a:moveTo>
                    <a:pt x="1216" y="0"/>
                  </a:moveTo>
                  <a:cubicBezTo>
                    <a:pt x="1210" y="0"/>
                    <a:pt x="1204" y="0"/>
                    <a:pt x="1198" y="1"/>
                  </a:cubicBezTo>
                  <a:lnTo>
                    <a:pt x="255" y="79"/>
                  </a:lnTo>
                  <a:cubicBezTo>
                    <a:pt x="107" y="99"/>
                    <a:pt x="0" y="214"/>
                    <a:pt x="9" y="337"/>
                  </a:cubicBezTo>
                  <a:cubicBezTo>
                    <a:pt x="20" y="456"/>
                    <a:pt x="133" y="543"/>
                    <a:pt x="265" y="543"/>
                  </a:cubicBezTo>
                  <a:cubicBezTo>
                    <a:pt x="274" y="543"/>
                    <a:pt x="283" y="543"/>
                    <a:pt x="292" y="542"/>
                  </a:cubicBezTo>
                  <a:lnTo>
                    <a:pt x="1235" y="464"/>
                  </a:lnTo>
                  <a:cubicBezTo>
                    <a:pt x="1382" y="452"/>
                    <a:pt x="1493" y="341"/>
                    <a:pt x="1481" y="214"/>
                  </a:cubicBezTo>
                  <a:cubicBezTo>
                    <a:pt x="1473" y="88"/>
                    <a:pt x="1352" y="0"/>
                    <a:pt x="1216" y="0"/>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6" name="Google Shape;2456;p21"/>
            <p:cNvSpPr/>
            <p:nvPr/>
          </p:nvSpPr>
          <p:spPr>
            <a:xfrm>
              <a:off x="1867675" y="2773225"/>
              <a:ext cx="36500" cy="10200"/>
            </a:xfrm>
            <a:custGeom>
              <a:avLst/>
              <a:gdLst/>
              <a:ahLst/>
              <a:cxnLst/>
              <a:rect l="l" t="t" r="r" b="b"/>
              <a:pathLst>
                <a:path w="1460" h="408" extrusionOk="0">
                  <a:moveTo>
                    <a:pt x="1199" y="1"/>
                  </a:moveTo>
                  <a:cubicBezTo>
                    <a:pt x="1191" y="1"/>
                    <a:pt x="1182" y="1"/>
                    <a:pt x="1173" y="2"/>
                  </a:cubicBezTo>
                  <a:lnTo>
                    <a:pt x="230" y="80"/>
                  </a:lnTo>
                  <a:cubicBezTo>
                    <a:pt x="123" y="88"/>
                    <a:pt x="37" y="154"/>
                    <a:pt x="0" y="236"/>
                  </a:cubicBezTo>
                  <a:cubicBezTo>
                    <a:pt x="41" y="207"/>
                    <a:pt x="94" y="186"/>
                    <a:pt x="148" y="182"/>
                  </a:cubicBezTo>
                  <a:lnTo>
                    <a:pt x="1095" y="104"/>
                  </a:lnTo>
                  <a:cubicBezTo>
                    <a:pt x="1106" y="103"/>
                    <a:pt x="1117" y="103"/>
                    <a:pt x="1127" y="103"/>
                  </a:cubicBezTo>
                  <a:cubicBezTo>
                    <a:pt x="1257" y="103"/>
                    <a:pt x="1366" y="192"/>
                    <a:pt x="1374" y="309"/>
                  </a:cubicBezTo>
                  <a:cubicBezTo>
                    <a:pt x="1374" y="338"/>
                    <a:pt x="1370" y="371"/>
                    <a:pt x="1357" y="408"/>
                  </a:cubicBezTo>
                  <a:cubicBezTo>
                    <a:pt x="1427" y="359"/>
                    <a:pt x="1460" y="289"/>
                    <a:pt x="1456" y="211"/>
                  </a:cubicBezTo>
                  <a:cubicBezTo>
                    <a:pt x="1448" y="91"/>
                    <a:pt x="1339" y="1"/>
                    <a:pt x="1199"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7" name="Google Shape;2457;p21"/>
            <p:cNvSpPr/>
            <p:nvPr/>
          </p:nvSpPr>
          <p:spPr>
            <a:xfrm>
              <a:off x="1992925" y="2710800"/>
              <a:ext cx="93525" cy="54725"/>
            </a:xfrm>
            <a:custGeom>
              <a:avLst/>
              <a:gdLst/>
              <a:ahLst/>
              <a:cxnLst/>
              <a:rect l="l" t="t" r="r" b="b"/>
              <a:pathLst>
                <a:path w="3741" h="2189" extrusionOk="0">
                  <a:moveTo>
                    <a:pt x="1874" y="1"/>
                  </a:moveTo>
                  <a:cubicBezTo>
                    <a:pt x="1532" y="1"/>
                    <a:pt x="1161" y="85"/>
                    <a:pt x="780" y="309"/>
                  </a:cubicBezTo>
                  <a:cubicBezTo>
                    <a:pt x="210" y="641"/>
                    <a:pt x="1" y="855"/>
                    <a:pt x="1" y="855"/>
                  </a:cubicBezTo>
                  <a:lnTo>
                    <a:pt x="719" y="2187"/>
                  </a:lnTo>
                  <a:cubicBezTo>
                    <a:pt x="719" y="2187"/>
                    <a:pt x="1362" y="2025"/>
                    <a:pt x="2079" y="2025"/>
                  </a:cubicBezTo>
                  <a:cubicBezTo>
                    <a:pt x="2425" y="2025"/>
                    <a:pt x="2789" y="2063"/>
                    <a:pt x="3105" y="2175"/>
                  </a:cubicBezTo>
                  <a:cubicBezTo>
                    <a:pt x="3105" y="2175"/>
                    <a:pt x="3152" y="2188"/>
                    <a:pt x="3213" y="2188"/>
                  </a:cubicBezTo>
                  <a:cubicBezTo>
                    <a:pt x="3284" y="2188"/>
                    <a:pt x="3374" y="2170"/>
                    <a:pt x="3429" y="2093"/>
                  </a:cubicBezTo>
                  <a:lnTo>
                    <a:pt x="3741" y="826"/>
                  </a:lnTo>
                  <a:cubicBezTo>
                    <a:pt x="3741" y="826"/>
                    <a:pt x="2944" y="1"/>
                    <a:pt x="1874"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8" name="Google Shape;2458;p21"/>
            <p:cNvSpPr/>
            <p:nvPr/>
          </p:nvSpPr>
          <p:spPr>
            <a:xfrm>
              <a:off x="2046050" y="2711350"/>
              <a:ext cx="31700" cy="16950"/>
            </a:xfrm>
            <a:custGeom>
              <a:avLst/>
              <a:gdLst/>
              <a:ahLst/>
              <a:cxnLst/>
              <a:rect l="l" t="t" r="r" b="b"/>
              <a:pathLst>
                <a:path w="1268" h="678" extrusionOk="0">
                  <a:moveTo>
                    <a:pt x="53" y="0"/>
                  </a:moveTo>
                  <a:lnTo>
                    <a:pt x="53" y="0"/>
                  </a:lnTo>
                  <a:cubicBezTo>
                    <a:pt x="0" y="189"/>
                    <a:pt x="90" y="382"/>
                    <a:pt x="258" y="443"/>
                  </a:cubicBezTo>
                  <a:lnTo>
                    <a:pt x="869" y="656"/>
                  </a:lnTo>
                  <a:cubicBezTo>
                    <a:pt x="905" y="670"/>
                    <a:pt x="941" y="677"/>
                    <a:pt x="978" y="677"/>
                  </a:cubicBezTo>
                  <a:cubicBezTo>
                    <a:pt x="1089" y="677"/>
                    <a:pt x="1199" y="615"/>
                    <a:pt x="1267" y="513"/>
                  </a:cubicBezTo>
                  <a:cubicBezTo>
                    <a:pt x="988" y="312"/>
                    <a:pt x="566" y="74"/>
                    <a:pt x="53" y="0"/>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9" name="Google Shape;2459;p21"/>
            <p:cNvSpPr/>
            <p:nvPr/>
          </p:nvSpPr>
          <p:spPr>
            <a:xfrm>
              <a:off x="1992925" y="2710800"/>
              <a:ext cx="93525" cy="26600"/>
            </a:xfrm>
            <a:custGeom>
              <a:avLst/>
              <a:gdLst/>
              <a:ahLst/>
              <a:cxnLst/>
              <a:rect l="l" t="t" r="r" b="b"/>
              <a:pathLst>
                <a:path w="3741" h="1064" extrusionOk="0">
                  <a:moveTo>
                    <a:pt x="1874" y="1"/>
                  </a:moveTo>
                  <a:cubicBezTo>
                    <a:pt x="1532" y="1"/>
                    <a:pt x="1161" y="85"/>
                    <a:pt x="780" y="309"/>
                  </a:cubicBezTo>
                  <a:cubicBezTo>
                    <a:pt x="214" y="641"/>
                    <a:pt x="1" y="855"/>
                    <a:pt x="1" y="855"/>
                  </a:cubicBezTo>
                  <a:cubicBezTo>
                    <a:pt x="116" y="760"/>
                    <a:pt x="440" y="658"/>
                    <a:pt x="866" y="465"/>
                  </a:cubicBezTo>
                  <a:cubicBezTo>
                    <a:pt x="1192" y="313"/>
                    <a:pt x="1506" y="253"/>
                    <a:pt x="1801" y="253"/>
                  </a:cubicBezTo>
                  <a:cubicBezTo>
                    <a:pt x="2753" y="253"/>
                    <a:pt x="3492" y="882"/>
                    <a:pt x="3683" y="1064"/>
                  </a:cubicBezTo>
                  <a:lnTo>
                    <a:pt x="3741" y="826"/>
                  </a:lnTo>
                  <a:cubicBezTo>
                    <a:pt x="3741" y="826"/>
                    <a:pt x="2944" y="1"/>
                    <a:pt x="1874"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0" name="Google Shape;2460;p21"/>
            <p:cNvSpPr/>
            <p:nvPr/>
          </p:nvSpPr>
          <p:spPr>
            <a:xfrm>
              <a:off x="2076075" y="2718275"/>
              <a:ext cx="67375" cy="62875"/>
            </a:xfrm>
            <a:custGeom>
              <a:avLst/>
              <a:gdLst/>
              <a:ahLst/>
              <a:cxnLst/>
              <a:rect l="l" t="t" r="r" b="b"/>
              <a:pathLst>
                <a:path w="2695" h="2515" extrusionOk="0">
                  <a:moveTo>
                    <a:pt x="2390" y="1"/>
                  </a:moveTo>
                  <a:cubicBezTo>
                    <a:pt x="2283" y="1"/>
                    <a:pt x="2162" y="71"/>
                    <a:pt x="2051" y="301"/>
                  </a:cubicBezTo>
                  <a:cubicBezTo>
                    <a:pt x="1764" y="896"/>
                    <a:pt x="1678" y="1031"/>
                    <a:pt x="1678" y="1031"/>
                  </a:cubicBezTo>
                  <a:cubicBezTo>
                    <a:pt x="1296" y="625"/>
                    <a:pt x="817" y="588"/>
                    <a:pt x="595" y="498"/>
                  </a:cubicBezTo>
                  <a:cubicBezTo>
                    <a:pt x="525" y="469"/>
                    <a:pt x="473" y="458"/>
                    <a:pt x="435" y="458"/>
                  </a:cubicBezTo>
                  <a:cubicBezTo>
                    <a:pt x="352" y="458"/>
                    <a:pt x="333" y="506"/>
                    <a:pt x="333" y="506"/>
                  </a:cubicBezTo>
                  <a:cubicBezTo>
                    <a:pt x="333" y="506"/>
                    <a:pt x="9" y="1425"/>
                    <a:pt x="5" y="1687"/>
                  </a:cubicBezTo>
                  <a:cubicBezTo>
                    <a:pt x="1" y="1926"/>
                    <a:pt x="196" y="1933"/>
                    <a:pt x="220" y="1933"/>
                  </a:cubicBezTo>
                  <a:cubicBezTo>
                    <a:pt x="221" y="1933"/>
                    <a:pt x="222" y="1933"/>
                    <a:pt x="222" y="1933"/>
                  </a:cubicBezTo>
                  <a:cubicBezTo>
                    <a:pt x="271" y="1928"/>
                    <a:pt x="319" y="1926"/>
                    <a:pt x="366" y="1926"/>
                  </a:cubicBezTo>
                  <a:cubicBezTo>
                    <a:pt x="816" y="1926"/>
                    <a:pt x="1186" y="2134"/>
                    <a:pt x="1186" y="2134"/>
                  </a:cubicBezTo>
                  <a:cubicBezTo>
                    <a:pt x="1603" y="2444"/>
                    <a:pt x="1891" y="2514"/>
                    <a:pt x="2065" y="2514"/>
                  </a:cubicBezTo>
                  <a:cubicBezTo>
                    <a:pt x="2209" y="2514"/>
                    <a:pt x="2276" y="2466"/>
                    <a:pt x="2276" y="2466"/>
                  </a:cubicBezTo>
                  <a:lnTo>
                    <a:pt x="2695" y="178"/>
                  </a:lnTo>
                  <a:cubicBezTo>
                    <a:pt x="2695" y="178"/>
                    <a:pt x="2560" y="1"/>
                    <a:pt x="2390" y="1"/>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1" name="Google Shape;2461;p21"/>
            <p:cNvSpPr/>
            <p:nvPr/>
          </p:nvSpPr>
          <p:spPr>
            <a:xfrm>
              <a:off x="2083250" y="2718275"/>
              <a:ext cx="60300" cy="62075"/>
            </a:xfrm>
            <a:custGeom>
              <a:avLst/>
              <a:gdLst/>
              <a:ahLst/>
              <a:cxnLst/>
              <a:rect l="l" t="t" r="r" b="b"/>
              <a:pathLst>
                <a:path w="2412" h="2483" extrusionOk="0">
                  <a:moveTo>
                    <a:pt x="2107" y="1"/>
                  </a:moveTo>
                  <a:cubicBezTo>
                    <a:pt x="2000" y="1"/>
                    <a:pt x="1879" y="71"/>
                    <a:pt x="1768" y="301"/>
                  </a:cubicBezTo>
                  <a:cubicBezTo>
                    <a:pt x="1481" y="896"/>
                    <a:pt x="1395" y="1031"/>
                    <a:pt x="1395" y="1031"/>
                  </a:cubicBezTo>
                  <a:cubicBezTo>
                    <a:pt x="1013" y="625"/>
                    <a:pt x="534" y="588"/>
                    <a:pt x="312" y="498"/>
                  </a:cubicBezTo>
                  <a:cubicBezTo>
                    <a:pt x="242" y="469"/>
                    <a:pt x="191" y="458"/>
                    <a:pt x="152" y="458"/>
                  </a:cubicBezTo>
                  <a:cubicBezTo>
                    <a:pt x="69" y="458"/>
                    <a:pt x="50" y="506"/>
                    <a:pt x="50" y="506"/>
                  </a:cubicBezTo>
                  <a:cubicBezTo>
                    <a:pt x="50" y="506"/>
                    <a:pt x="29" y="564"/>
                    <a:pt x="1" y="650"/>
                  </a:cubicBezTo>
                  <a:cubicBezTo>
                    <a:pt x="16" y="639"/>
                    <a:pt x="42" y="627"/>
                    <a:pt x="84" y="627"/>
                  </a:cubicBezTo>
                  <a:cubicBezTo>
                    <a:pt x="123" y="627"/>
                    <a:pt x="174" y="637"/>
                    <a:pt x="242" y="666"/>
                  </a:cubicBezTo>
                  <a:cubicBezTo>
                    <a:pt x="460" y="761"/>
                    <a:pt x="1013" y="748"/>
                    <a:pt x="1391" y="1154"/>
                  </a:cubicBezTo>
                  <a:cubicBezTo>
                    <a:pt x="1391" y="1154"/>
                    <a:pt x="1403" y="1068"/>
                    <a:pt x="1690" y="474"/>
                  </a:cubicBezTo>
                  <a:cubicBezTo>
                    <a:pt x="1801" y="244"/>
                    <a:pt x="1923" y="173"/>
                    <a:pt x="2031" y="173"/>
                  </a:cubicBezTo>
                  <a:cubicBezTo>
                    <a:pt x="2202" y="173"/>
                    <a:pt x="2338" y="351"/>
                    <a:pt x="2338" y="351"/>
                  </a:cubicBezTo>
                  <a:lnTo>
                    <a:pt x="1952" y="2483"/>
                  </a:lnTo>
                  <a:cubicBezTo>
                    <a:pt x="1977" y="2471"/>
                    <a:pt x="1993" y="2462"/>
                    <a:pt x="1993" y="2462"/>
                  </a:cubicBezTo>
                  <a:lnTo>
                    <a:pt x="2412" y="178"/>
                  </a:lnTo>
                  <a:cubicBezTo>
                    <a:pt x="2412" y="178"/>
                    <a:pt x="2277" y="1"/>
                    <a:pt x="2107"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2" name="Google Shape;2462;p21"/>
            <p:cNvSpPr/>
            <p:nvPr/>
          </p:nvSpPr>
          <p:spPr>
            <a:xfrm>
              <a:off x="2125175" y="2721550"/>
              <a:ext cx="22375" cy="58450"/>
            </a:xfrm>
            <a:custGeom>
              <a:avLst/>
              <a:gdLst/>
              <a:ahLst/>
              <a:cxnLst/>
              <a:rect l="l" t="t" r="r" b="b"/>
              <a:pathLst>
                <a:path w="895" h="2338" extrusionOk="0">
                  <a:moveTo>
                    <a:pt x="610" y="0"/>
                  </a:moveTo>
                  <a:cubicBezTo>
                    <a:pt x="454" y="0"/>
                    <a:pt x="294" y="206"/>
                    <a:pt x="251" y="478"/>
                  </a:cubicBezTo>
                  <a:lnTo>
                    <a:pt x="46" y="1761"/>
                  </a:lnTo>
                  <a:cubicBezTo>
                    <a:pt x="1" y="2053"/>
                    <a:pt x="95" y="2311"/>
                    <a:pt x="259" y="2335"/>
                  </a:cubicBezTo>
                  <a:cubicBezTo>
                    <a:pt x="268" y="2337"/>
                    <a:pt x="276" y="2337"/>
                    <a:pt x="285" y="2337"/>
                  </a:cubicBezTo>
                  <a:cubicBezTo>
                    <a:pt x="441" y="2337"/>
                    <a:pt x="602" y="2131"/>
                    <a:pt x="644" y="1852"/>
                  </a:cubicBezTo>
                  <a:lnTo>
                    <a:pt x="849" y="576"/>
                  </a:lnTo>
                  <a:cubicBezTo>
                    <a:pt x="895" y="285"/>
                    <a:pt x="800" y="27"/>
                    <a:pt x="636" y="2"/>
                  </a:cubicBezTo>
                  <a:cubicBezTo>
                    <a:pt x="628" y="1"/>
                    <a:pt x="619" y="0"/>
                    <a:pt x="610" y="0"/>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3" name="Google Shape;2463;p21"/>
            <p:cNvSpPr/>
            <p:nvPr/>
          </p:nvSpPr>
          <p:spPr>
            <a:xfrm>
              <a:off x="2125375" y="2721400"/>
              <a:ext cx="20850" cy="57125"/>
            </a:xfrm>
            <a:custGeom>
              <a:avLst/>
              <a:gdLst/>
              <a:ahLst/>
              <a:cxnLst/>
              <a:rect l="l" t="t" r="r" b="b"/>
              <a:pathLst>
                <a:path w="834" h="2285" extrusionOk="0">
                  <a:moveTo>
                    <a:pt x="595" y="1"/>
                  </a:moveTo>
                  <a:cubicBezTo>
                    <a:pt x="441" y="1"/>
                    <a:pt x="285" y="208"/>
                    <a:pt x="243" y="480"/>
                  </a:cubicBezTo>
                  <a:lnTo>
                    <a:pt x="38" y="1763"/>
                  </a:lnTo>
                  <a:cubicBezTo>
                    <a:pt x="1" y="1989"/>
                    <a:pt x="54" y="2194"/>
                    <a:pt x="157" y="2284"/>
                  </a:cubicBezTo>
                  <a:cubicBezTo>
                    <a:pt x="128" y="2194"/>
                    <a:pt x="120" y="2075"/>
                    <a:pt x="140" y="1952"/>
                  </a:cubicBezTo>
                  <a:lnTo>
                    <a:pt x="345" y="677"/>
                  </a:lnTo>
                  <a:cubicBezTo>
                    <a:pt x="388" y="404"/>
                    <a:pt x="549" y="195"/>
                    <a:pt x="705" y="195"/>
                  </a:cubicBezTo>
                  <a:cubicBezTo>
                    <a:pt x="714" y="195"/>
                    <a:pt x="722" y="196"/>
                    <a:pt x="731" y="197"/>
                  </a:cubicBezTo>
                  <a:cubicBezTo>
                    <a:pt x="764" y="205"/>
                    <a:pt x="796" y="226"/>
                    <a:pt x="833" y="246"/>
                  </a:cubicBezTo>
                  <a:cubicBezTo>
                    <a:pt x="796" y="111"/>
                    <a:pt x="723" y="21"/>
                    <a:pt x="628" y="4"/>
                  </a:cubicBezTo>
                  <a:cubicBezTo>
                    <a:pt x="617" y="2"/>
                    <a:pt x="606" y="1"/>
                    <a:pt x="595"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4" name="Google Shape;2464;p21"/>
            <p:cNvSpPr/>
            <p:nvPr/>
          </p:nvSpPr>
          <p:spPr>
            <a:xfrm>
              <a:off x="1924975" y="2681725"/>
              <a:ext cx="16525" cy="16300"/>
            </a:xfrm>
            <a:custGeom>
              <a:avLst/>
              <a:gdLst/>
              <a:ahLst/>
              <a:cxnLst/>
              <a:rect l="l" t="t" r="r" b="b"/>
              <a:pathLst>
                <a:path w="661" h="652" extrusionOk="0">
                  <a:moveTo>
                    <a:pt x="514" y="0"/>
                  </a:moveTo>
                  <a:cubicBezTo>
                    <a:pt x="481" y="0"/>
                    <a:pt x="449" y="12"/>
                    <a:pt x="427" y="37"/>
                  </a:cubicBezTo>
                  <a:lnTo>
                    <a:pt x="45" y="431"/>
                  </a:lnTo>
                  <a:cubicBezTo>
                    <a:pt x="0" y="484"/>
                    <a:pt x="0" y="562"/>
                    <a:pt x="58" y="611"/>
                  </a:cubicBezTo>
                  <a:cubicBezTo>
                    <a:pt x="82" y="638"/>
                    <a:pt x="115" y="651"/>
                    <a:pt x="148" y="651"/>
                  </a:cubicBezTo>
                  <a:cubicBezTo>
                    <a:pt x="181" y="651"/>
                    <a:pt x="214" y="638"/>
                    <a:pt x="238" y="611"/>
                  </a:cubicBezTo>
                  <a:lnTo>
                    <a:pt x="615" y="217"/>
                  </a:lnTo>
                  <a:cubicBezTo>
                    <a:pt x="661" y="164"/>
                    <a:pt x="661" y="90"/>
                    <a:pt x="607" y="37"/>
                  </a:cubicBezTo>
                  <a:cubicBezTo>
                    <a:pt x="581" y="12"/>
                    <a:pt x="547" y="0"/>
                    <a:pt x="514" y="0"/>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5" name="Google Shape;2465;p21"/>
            <p:cNvSpPr/>
            <p:nvPr/>
          </p:nvSpPr>
          <p:spPr>
            <a:xfrm>
              <a:off x="1925075" y="2681525"/>
              <a:ext cx="16125" cy="14875"/>
            </a:xfrm>
            <a:custGeom>
              <a:avLst/>
              <a:gdLst/>
              <a:ahLst/>
              <a:cxnLst/>
              <a:rect l="l" t="t" r="r" b="b"/>
              <a:pathLst>
                <a:path w="645" h="595" extrusionOk="0">
                  <a:moveTo>
                    <a:pt x="510" y="1"/>
                  </a:moveTo>
                  <a:cubicBezTo>
                    <a:pt x="477" y="1"/>
                    <a:pt x="445" y="14"/>
                    <a:pt x="423" y="41"/>
                  </a:cubicBezTo>
                  <a:lnTo>
                    <a:pt x="41" y="435"/>
                  </a:lnTo>
                  <a:cubicBezTo>
                    <a:pt x="0" y="480"/>
                    <a:pt x="0" y="541"/>
                    <a:pt x="33" y="595"/>
                  </a:cubicBezTo>
                  <a:cubicBezTo>
                    <a:pt x="33" y="570"/>
                    <a:pt x="41" y="537"/>
                    <a:pt x="62" y="517"/>
                  </a:cubicBezTo>
                  <a:lnTo>
                    <a:pt x="443" y="123"/>
                  </a:lnTo>
                  <a:cubicBezTo>
                    <a:pt x="466" y="96"/>
                    <a:pt x="498" y="83"/>
                    <a:pt x="530" y="83"/>
                  </a:cubicBezTo>
                  <a:cubicBezTo>
                    <a:pt x="563" y="83"/>
                    <a:pt x="597" y="96"/>
                    <a:pt x="624" y="123"/>
                  </a:cubicBezTo>
                  <a:lnTo>
                    <a:pt x="644" y="143"/>
                  </a:lnTo>
                  <a:cubicBezTo>
                    <a:pt x="644" y="107"/>
                    <a:pt x="632" y="66"/>
                    <a:pt x="603" y="41"/>
                  </a:cubicBezTo>
                  <a:cubicBezTo>
                    <a:pt x="577" y="14"/>
                    <a:pt x="543" y="1"/>
                    <a:pt x="510"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6" name="Google Shape;2466;p21"/>
            <p:cNvSpPr/>
            <p:nvPr/>
          </p:nvSpPr>
          <p:spPr>
            <a:xfrm>
              <a:off x="1960850" y="2687550"/>
              <a:ext cx="10375" cy="6825"/>
            </a:xfrm>
            <a:custGeom>
              <a:avLst/>
              <a:gdLst/>
              <a:ahLst/>
              <a:cxnLst/>
              <a:rect l="l" t="t" r="r" b="b"/>
              <a:pathLst>
                <a:path w="415" h="273" extrusionOk="0">
                  <a:moveTo>
                    <a:pt x="13" y="1"/>
                  </a:moveTo>
                  <a:lnTo>
                    <a:pt x="13" y="46"/>
                  </a:lnTo>
                  <a:cubicBezTo>
                    <a:pt x="1" y="157"/>
                    <a:pt x="78" y="255"/>
                    <a:pt x="189" y="272"/>
                  </a:cubicBezTo>
                  <a:cubicBezTo>
                    <a:pt x="195" y="272"/>
                    <a:pt x="201" y="272"/>
                    <a:pt x="206" y="272"/>
                  </a:cubicBezTo>
                  <a:cubicBezTo>
                    <a:pt x="313" y="272"/>
                    <a:pt x="399" y="200"/>
                    <a:pt x="415" y="91"/>
                  </a:cubicBezTo>
                  <a:lnTo>
                    <a:pt x="415" y="13"/>
                  </a:lnTo>
                  <a:lnTo>
                    <a:pt x="13" y="1"/>
                  </a:lnTo>
                  <a:close/>
                </a:path>
              </a:pathLst>
            </a:custGeom>
            <a:solidFill>
              <a:srgbClr val="61AB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7" name="Google Shape;2467;p21"/>
            <p:cNvSpPr/>
            <p:nvPr/>
          </p:nvSpPr>
          <p:spPr>
            <a:xfrm>
              <a:off x="1960850" y="2683425"/>
              <a:ext cx="10675" cy="9025"/>
            </a:xfrm>
            <a:custGeom>
              <a:avLst/>
              <a:gdLst/>
              <a:ahLst/>
              <a:cxnLst/>
              <a:rect l="l" t="t" r="r" b="b"/>
              <a:pathLst>
                <a:path w="427" h="361" extrusionOk="0">
                  <a:moveTo>
                    <a:pt x="206" y="1"/>
                  </a:moveTo>
                  <a:cubicBezTo>
                    <a:pt x="105" y="1"/>
                    <a:pt x="20" y="70"/>
                    <a:pt x="13" y="158"/>
                  </a:cubicBezTo>
                  <a:cubicBezTo>
                    <a:pt x="1" y="256"/>
                    <a:pt x="83" y="350"/>
                    <a:pt x="193" y="359"/>
                  </a:cubicBezTo>
                  <a:cubicBezTo>
                    <a:pt x="202" y="360"/>
                    <a:pt x="211" y="360"/>
                    <a:pt x="219" y="360"/>
                  </a:cubicBezTo>
                  <a:cubicBezTo>
                    <a:pt x="323" y="360"/>
                    <a:pt x="407" y="293"/>
                    <a:pt x="415" y="199"/>
                  </a:cubicBezTo>
                  <a:cubicBezTo>
                    <a:pt x="427" y="104"/>
                    <a:pt x="345" y="10"/>
                    <a:pt x="230" y="2"/>
                  </a:cubicBezTo>
                  <a:cubicBezTo>
                    <a:pt x="222" y="1"/>
                    <a:pt x="214" y="1"/>
                    <a:pt x="206" y="1"/>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8" name="Google Shape;2468;p21"/>
            <p:cNvSpPr/>
            <p:nvPr/>
          </p:nvSpPr>
          <p:spPr>
            <a:xfrm>
              <a:off x="1975725" y="2700475"/>
              <a:ext cx="8225" cy="5400"/>
            </a:xfrm>
            <a:custGeom>
              <a:avLst/>
              <a:gdLst/>
              <a:ahLst/>
              <a:cxnLst/>
              <a:rect l="l" t="t" r="r" b="b"/>
              <a:pathLst>
                <a:path w="329" h="216" extrusionOk="0">
                  <a:moveTo>
                    <a:pt x="12" y="1"/>
                  </a:moveTo>
                  <a:lnTo>
                    <a:pt x="12" y="42"/>
                  </a:lnTo>
                  <a:cubicBezTo>
                    <a:pt x="0" y="128"/>
                    <a:pt x="66" y="206"/>
                    <a:pt x="156" y="214"/>
                  </a:cubicBezTo>
                  <a:cubicBezTo>
                    <a:pt x="163" y="215"/>
                    <a:pt x="170" y="215"/>
                    <a:pt x="177" y="215"/>
                  </a:cubicBezTo>
                  <a:cubicBezTo>
                    <a:pt x="254" y="215"/>
                    <a:pt x="321" y="153"/>
                    <a:pt x="328" y="70"/>
                  </a:cubicBezTo>
                  <a:lnTo>
                    <a:pt x="328" y="9"/>
                  </a:lnTo>
                  <a:lnTo>
                    <a:pt x="12" y="1"/>
                  </a:lnTo>
                  <a:close/>
                </a:path>
              </a:pathLst>
            </a:custGeom>
            <a:solidFill>
              <a:srgbClr val="9A0D3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9" name="Google Shape;2469;p21"/>
            <p:cNvSpPr/>
            <p:nvPr/>
          </p:nvSpPr>
          <p:spPr>
            <a:xfrm>
              <a:off x="1975725" y="2697400"/>
              <a:ext cx="8525" cy="7125"/>
            </a:xfrm>
            <a:custGeom>
              <a:avLst/>
              <a:gdLst/>
              <a:ahLst/>
              <a:cxnLst/>
              <a:rect l="l" t="t" r="r" b="b"/>
              <a:pathLst>
                <a:path w="341" h="285" extrusionOk="0">
                  <a:moveTo>
                    <a:pt x="175" y="0"/>
                  </a:moveTo>
                  <a:cubicBezTo>
                    <a:pt x="93" y="0"/>
                    <a:pt x="20" y="49"/>
                    <a:pt x="12" y="124"/>
                  </a:cubicBezTo>
                  <a:cubicBezTo>
                    <a:pt x="0" y="201"/>
                    <a:pt x="66" y="271"/>
                    <a:pt x="156" y="283"/>
                  </a:cubicBezTo>
                  <a:cubicBezTo>
                    <a:pt x="161" y="284"/>
                    <a:pt x="167" y="284"/>
                    <a:pt x="172" y="284"/>
                  </a:cubicBezTo>
                  <a:cubicBezTo>
                    <a:pt x="252" y="284"/>
                    <a:pt x="320" y="230"/>
                    <a:pt x="328" y="160"/>
                  </a:cubicBezTo>
                  <a:cubicBezTo>
                    <a:pt x="340" y="83"/>
                    <a:pt x="271" y="9"/>
                    <a:pt x="185" y="1"/>
                  </a:cubicBezTo>
                  <a:cubicBezTo>
                    <a:pt x="181" y="0"/>
                    <a:pt x="178" y="0"/>
                    <a:pt x="175" y="0"/>
                  </a:cubicBezTo>
                  <a:close/>
                </a:path>
              </a:pathLst>
            </a:custGeom>
            <a:solidFill>
              <a:srgbClr val="B00F3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70" name="Google Shape;2470;p21"/>
            <p:cNvSpPr/>
            <p:nvPr/>
          </p:nvSpPr>
          <p:spPr>
            <a:xfrm>
              <a:off x="1991500" y="2693925"/>
              <a:ext cx="8225" cy="5475"/>
            </a:xfrm>
            <a:custGeom>
              <a:avLst/>
              <a:gdLst/>
              <a:ahLst/>
              <a:cxnLst/>
              <a:rect l="l" t="t" r="r" b="b"/>
              <a:pathLst>
                <a:path w="329" h="219" extrusionOk="0">
                  <a:moveTo>
                    <a:pt x="9" y="0"/>
                  </a:moveTo>
                  <a:lnTo>
                    <a:pt x="9" y="41"/>
                  </a:lnTo>
                  <a:cubicBezTo>
                    <a:pt x="1" y="127"/>
                    <a:pt x="66" y="205"/>
                    <a:pt x="152" y="217"/>
                  </a:cubicBezTo>
                  <a:cubicBezTo>
                    <a:pt x="157" y="218"/>
                    <a:pt x="162" y="218"/>
                    <a:pt x="167" y="218"/>
                  </a:cubicBezTo>
                  <a:cubicBezTo>
                    <a:pt x="251" y="218"/>
                    <a:pt x="317" y="155"/>
                    <a:pt x="329" y="74"/>
                  </a:cubicBezTo>
                  <a:lnTo>
                    <a:pt x="329" y="12"/>
                  </a:lnTo>
                  <a:lnTo>
                    <a:pt x="9" y="0"/>
                  </a:lnTo>
                  <a:close/>
                </a:path>
              </a:pathLst>
            </a:custGeom>
            <a:solidFill>
              <a:srgbClr val="9A0D3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71" name="Google Shape;2471;p21"/>
            <p:cNvSpPr/>
            <p:nvPr/>
          </p:nvSpPr>
          <p:spPr>
            <a:xfrm>
              <a:off x="1991500" y="2690825"/>
              <a:ext cx="8425" cy="7125"/>
            </a:xfrm>
            <a:custGeom>
              <a:avLst/>
              <a:gdLst/>
              <a:ahLst/>
              <a:cxnLst/>
              <a:rect l="l" t="t" r="r" b="b"/>
              <a:pathLst>
                <a:path w="337" h="285" extrusionOk="0">
                  <a:moveTo>
                    <a:pt x="168" y="0"/>
                  </a:moveTo>
                  <a:cubicBezTo>
                    <a:pt x="89" y="0"/>
                    <a:pt x="20" y="52"/>
                    <a:pt x="9" y="124"/>
                  </a:cubicBezTo>
                  <a:cubicBezTo>
                    <a:pt x="1" y="202"/>
                    <a:pt x="66" y="272"/>
                    <a:pt x="152" y="284"/>
                  </a:cubicBezTo>
                  <a:cubicBezTo>
                    <a:pt x="158" y="285"/>
                    <a:pt x="164" y="285"/>
                    <a:pt x="169" y="285"/>
                  </a:cubicBezTo>
                  <a:cubicBezTo>
                    <a:pt x="252" y="285"/>
                    <a:pt x="317" y="230"/>
                    <a:pt x="329" y="161"/>
                  </a:cubicBezTo>
                  <a:cubicBezTo>
                    <a:pt x="337" y="83"/>
                    <a:pt x="271" y="9"/>
                    <a:pt x="185" y="1"/>
                  </a:cubicBezTo>
                  <a:cubicBezTo>
                    <a:pt x="179" y="1"/>
                    <a:pt x="173" y="0"/>
                    <a:pt x="168" y="0"/>
                  </a:cubicBezTo>
                  <a:close/>
                </a:path>
              </a:pathLst>
            </a:custGeom>
            <a:solidFill>
              <a:srgbClr val="B00F3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72" name="Google Shape;2472;p21"/>
            <p:cNvSpPr/>
            <p:nvPr/>
          </p:nvSpPr>
          <p:spPr>
            <a:xfrm>
              <a:off x="1985050" y="2677825"/>
              <a:ext cx="10475" cy="6800"/>
            </a:xfrm>
            <a:custGeom>
              <a:avLst/>
              <a:gdLst/>
              <a:ahLst/>
              <a:cxnLst/>
              <a:rect l="l" t="t" r="r" b="b"/>
              <a:pathLst>
                <a:path w="419" h="272" extrusionOk="0">
                  <a:moveTo>
                    <a:pt x="13" y="0"/>
                  </a:moveTo>
                  <a:lnTo>
                    <a:pt x="13" y="45"/>
                  </a:lnTo>
                  <a:cubicBezTo>
                    <a:pt x="0" y="156"/>
                    <a:pt x="82" y="255"/>
                    <a:pt x="193" y="271"/>
                  </a:cubicBezTo>
                  <a:cubicBezTo>
                    <a:pt x="198" y="271"/>
                    <a:pt x="203" y="272"/>
                    <a:pt x="208" y="272"/>
                  </a:cubicBezTo>
                  <a:cubicBezTo>
                    <a:pt x="313" y="272"/>
                    <a:pt x="403" y="192"/>
                    <a:pt x="419" y="91"/>
                  </a:cubicBezTo>
                  <a:lnTo>
                    <a:pt x="419" y="13"/>
                  </a:lnTo>
                  <a:lnTo>
                    <a:pt x="13" y="0"/>
                  </a:lnTo>
                  <a:close/>
                </a:path>
              </a:pathLst>
            </a:custGeom>
            <a:solidFill>
              <a:srgbClr val="61AB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73" name="Google Shape;2473;p21"/>
            <p:cNvSpPr/>
            <p:nvPr/>
          </p:nvSpPr>
          <p:spPr>
            <a:xfrm>
              <a:off x="1985050" y="2673675"/>
              <a:ext cx="10675" cy="9025"/>
            </a:xfrm>
            <a:custGeom>
              <a:avLst/>
              <a:gdLst/>
              <a:ahLst/>
              <a:cxnLst/>
              <a:rect l="l" t="t" r="r" b="b"/>
              <a:pathLst>
                <a:path w="427" h="361" extrusionOk="0">
                  <a:moveTo>
                    <a:pt x="207" y="1"/>
                  </a:moveTo>
                  <a:cubicBezTo>
                    <a:pt x="104" y="1"/>
                    <a:pt x="20" y="64"/>
                    <a:pt x="13" y="158"/>
                  </a:cubicBezTo>
                  <a:cubicBezTo>
                    <a:pt x="0" y="257"/>
                    <a:pt x="82" y="351"/>
                    <a:pt x="197" y="359"/>
                  </a:cubicBezTo>
                  <a:cubicBezTo>
                    <a:pt x="206" y="360"/>
                    <a:pt x="214" y="360"/>
                    <a:pt x="222" y="360"/>
                  </a:cubicBezTo>
                  <a:cubicBezTo>
                    <a:pt x="322" y="360"/>
                    <a:pt x="407" y="294"/>
                    <a:pt x="419" y="199"/>
                  </a:cubicBezTo>
                  <a:cubicBezTo>
                    <a:pt x="427" y="105"/>
                    <a:pt x="345" y="11"/>
                    <a:pt x="234" y="2"/>
                  </a:cubicBezTo>
                  <a:cubicBezTo>
                    <a:pt x="225" y="1"/>
                    <a:pt x="216" y="1"/>
                    <a:pt x="207" y="1"/>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74" name="Google Shape;2474;p21"/>
            <p:cNvSpPr/>
            <p:nvPr/>
          </p:nvSpPr>
          <p:spPr>
            <a:xfrm>
              <a:off x="1973450" y="2682425"/>
              <a:ext cx="10400" cy="6825"/>
            </a:xfrm>
            <a:custGeom>
              <a:avLst/>
              <a:gdLst/>
              <a:ahLst/>
              <a:cxnLst/>
              <a:rect l="l" t="t" r="r" b="b"/>
              <a:pathLst>
                <a:path w="416" h="273" extrusionOk="0">
                  <a:moveTo>
                    <a:pt x="9" y="1"/>
                  </a:moveTo>
                  <a:lnTo>
                    <a:pt x="9" y="46"/>
                  </a:lnTo>
                  <a:cubicBezTo>
                    <a:pt x="1" y="157"/>
                    <a:pt x="75" y="255"/>
                    <a:pt x="190" y="272"/>
                  </a:cubicBezTo>
                  <a:cubicBezTo>
                    <a:pt x="195" y="272"/>
                    <a:pt x="201" y="272"/>
                    <a:pt x="206" y="272"/>
                  </a:cubicBezTo>
                  <a:cubicBezTo>
                    <a:pt x="310" y="272"/>
                    <a:pt x="399" y="200"/>
                    <a:pt x="415" y="91"/>
                  </a:cubicBezTo>
                  <a:lnTo>
                    <a:pt x="415" y="13"/>
                  </a:lnTo>
                  <a:lnTo>
                    <a:pt x="9" y="1"/>
                  </a:lnTo>
                  <a:close/>
                </a:path>
              </a:pathLst>
            </a:custGeom>
            <a:solidFill>
              <a:srgbClr val="61ABD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75" name="Google Shape;2475;p21"/>
            <p:cNvSpPr/>
            <p:nvPr/>
          </p:nvSpPr>
          <p:spPr>
            <a:xfrm>
              <a:off x="1973450" y="2678300"/>
              <a:ext cx="10600" cy="9000"/>
            </a:xfrm>
            <a:custGeom>
              <a:avLst/>
              <a:gdLst/>
              <a:ahLst/>
              <a:cxnLst/>
              <a:rect l="l" t="t" r="r" b="b"/>
              <a:pathLst>
                <a:path w="424" h="360" extrusionOk="0">
                  <a:moveTo>
                    <a:pt x="207" y="1"/>
                  </a:moveTo>
                  <a:cubicBezTo>
                    <a:pt x="109" y="1"/>
                    <a:pt x="20" y="70"/>
                    <a:pt x="9" y="158"/>
                  </a:cubicBezTo>
                  <a:cubicBezTo>
                    <a:pt x="1" y="256"/>
                    <a:pt x="83" y="350"/>
                    <a:pt x="194" y="359"/>
                  </a:cubicBezTo>
                  <a:cubicBezTo>
                    <a:pt x="202" y="360"/>
                    <a:pt x="211" y="360"/>
                    <a:pt x="220" y="360"/>
                  </a:cubicBezTo>
                  <a:cubicBezTo>
                    <a:pt x="322" y="360"/>
                    <a:pt x="404" y="293"/>
                    <a:pt x="415" y="199"/>
                  </a:cubicBezTo>
                  <a:cubicBezTo>
                    <a:pt x="423" y="104"/>
                    <a:pt x="341" y="10"/>
                    <a:pt x="231" y="2"/>
                  </a:cubicBezTo>
                  <a:cubicBezTo>
                    <a:pt x="223" y="1"/>
                    <a:pt x="215" y="1"/>
                    <a:pt x="207" y="1"/>
                  </a:cubicBezTo>
                  <a:close/>
                </a:path>
              </a:pathLst>
            </a:custGeom>
            <a:solidFill>
              <a:srgbClr val="67B7E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76" name="Google Shape;2476;p21"/>
            <p:cNvSpPr/>
            <p:nvPr/>
          </p:nvSpPr>
          <p:spPr>
            <a:xfrm>
              <a:off x="1874325" y="2577875"/>
              <a:ext cx="7725" cy="7700"/>
            </a:xfrm>
            <a:custGeom>
              <a:avLst/>
              <a:gdLst/>
              <a:ahLst/>
              <a:cxnLst/>
              <a:rect l="l" t="t" r="r" b="b"/>
              <a:pathLst>
                <a:path w="309" h="308" extrusionOk="0">
                  <a:moveTo>
                    <a:pt x="156" y="0"/>
                  </a:moveTo>
                  <a:cubicBezTo>
                    <a:pt x="70" y="0"/>
                    <a:pt x="1" y="70"/>
                    <a:pt x="1" y="152"/>
                  </a:cubicBezTo>
                  <a:cubicBezTo>
                    <a:pt x="1" y="238"/>
                    <a:pt x="74" y="308"/>
                    <a:pt x="156" y="308"/>
                  </a:cubicBezTo>
                  <a:cubicBezTo>
                    <a:pt x="243" y="308"/>
                    <a:pt x="308" y="234"/>
                    <a:pt x="308" y="152"/>
                  </a:cubicBezTo>
                  <a:cubicBezTo>
                    <a:pt x="308" y="70"/>
                    <a:pt x="243" y="4"/>
                    <a:pt x="156"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318" name="Google Shape;2318;p21"/>
          <p:cNvSpPr txBox="1">
            <a:spLocks noGrp="1"/>
          </p:cNvSpPr>
          <p:nvPr>
            <p:ph type="subTitle" idx="1"/>
          </p:nvPr>
        </p:nvSpPr>
        <p:spPr>
          <a:xfrm>
            <a:off x="94420" y="3641817"/>
            <a:ext cx="12255600" cy="365600"/>
          </a:xfrm>
          <a:prstGeom prst="rect">
            <a:avLst/>
          </a:prstGeom>
        </p:spPr>
        <p:txBody>
          <a:bodyPr spcFirstLastPara="1" wrap="square" lIns="121900" tIns="121900" rIns="121900" bIns="121900" anchor="t" anchorCtr="0">
            <a:noAutofit/>
          </a:bodyPr>
          <a:lstStyle/>
          <a:p>
            <a:pPr marL="0" lvl="0" indent="0" algn="ctr" rtl="0">
              <a:spcBef>
                <a:spcPts val="0"/>
              </a:spcBef>
              <a:spcAft>
                <a:spcPts val="0"/>
              </a:spcAft>
              <a:buClr>
                <a:schemeClr val="dk1"/>
              </a:buClr>
              <a:buSzPts val="1100"/>
              <a:buFont typeface="Arial" panose="020B0604020202020204"/>
              <a:buNone/>
            </a:pPr>
            <a:r>
              <a:rPr lang="en-US" b="1">
                <a:effectLst>
                  <a:outerShdw blurRad="38100" dist="38100" dir="2700000" algn="tl">
                    <a:srgbClr val="000000">
                      <a:alpha val="43137"/>
                    </a:srgbClr>
                  </a:outerShdw>
                </a:effectLst>
                <a:latin typeface="华文宋体" panose="02010600040101010101" charset="-122"/>
                <a:ea typeface="华文宋体" panose="02010600040101010101" charset="-122"/>
                <a:cs typeface="华文宋体" panose="02010600040101010101" charset="-122"/>
              </a:rPr>
              <a:t>Alpha</a:t>
            </a:r>
            <a:r>
              <a:rPr lang="zh-CN" altLang="en-US" sz="3200" b="1">
                <a:effectLst>
                  <a:outerShdw blurRad="38100" dist="38100" dir="2700000" algn="tl">
                    <a:srgbClr val="000000">
                      <a:alpha val="43137"/>
                    </a:srgbClr>
                  </a:outerShdw>
                </a:effectLst>
                <a:latin typeface="华文宋体" panose="02010600040101010101" charset="-122"/>
                <a:ea typeface="华文宋体" panose="02010600040101010101" charset="-122"/>
                <a:cs typeface="华文宋体" panose="02010600040101010101" charset="-122"/>
              </a:rPr>
              <a:t>冲刺答辩报告</a:t>
            </a:r>
            <a:endParaRPr sz="3200" b="1">
              <a:latin typeface="华文宋体" panose="02010600040101010101" charset="-122"/>
              <a:ea typeface="华文宋体" panose="02010600040101010101" charset="-122"/>
              <a:cs typeface="华文宋体" panose="02010600040101010101" charset="-122"/>
            </a:endParaRPr>
          </a:p>
          <a:p>
            <a:pPr marL="0" lvl="0" indent="0" algn="ctr" rtl="0">
              <a:spcBef>
                <a:spcPts val="0"/>
              </a:spcBef>
              <a:spcAft>
                <a:spcPts val="0"/>
              </a:spcAft>
              <a:buClr>
                <a:schemeClr val="dk1"/>
              </a:buClr>
              <a:buSzPts val="1100"/>
              <a:buFont typeface="Arial" panose="020B0604020202020204"/>
              <a:buNone/>
            </a:pPr>
            <a:endParaRPr sz="3200" b="1">
              <a:latin typeface="华文宋体" panose="02010600040101010101" charset="-122"/>
              <a:ea typeface="华文宋体" panose="02010600040101010101" charset="-122"/>
              <a:cs typeface="华文宋体" panose="02010600040101010101"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54"/>
        <p:cNvGrpSpPr/>
        <p:nvPr/>
      </p:nvGrpSpPr>
      <p:grpSpPr>
        <a:xfrm>
          <a:off x="0" y="0"/>
          <a:ext cx="0" cy="0"/>
          <a:chOff x="0" y="0"/>
          <a:chExt cx="0" cy="0"/>
        </a:xfrm>
      </p:grpSpPr>
      <p:grpSp>
        <p:nvGrpSpPr>
          <p:cNvPr id="2557" name="Google Shape;2557;p25"/>
          <p:cNvGrpSpPr/>
          <p:nvPr/>
        </p:nvGrpSpPr>
        <p:grpSpPr>
          <a:xfrm rot="-8839275">
            <a:off x="6536587" y="1996409"/>
            <a:ext cx="748472" cy="894551"/>
            <a:chOff x="1286350" y="1839150"/>
            <a:chExt cx="137875" cy="164775"/>
          </a:xfrm>
        </p:grpSpPr>
        <p:sp>
          <p:nvSpPr>
            <p:cNvPr id="2558" name="Google Shape;2558;p25"/>
            <p:cNvSpPr/>
            <p:nvPr/>
          </p:nvSpPr>
          <p:spPr>
            <a:xfrm>
              <a:off x="1286350" y="1887900"/>
              <a:ext cx="105475" cy="116025"/>
            </a:xfrm>
            <a:custGeom>
              <a:avLst/>
              <a:gdLst/>
              <a:ahLst/>
              <a:cxnLst/>
              <a:rect l="l" t="t" r="r" b="b"/>
              <a:pathLst>
                <a:path w="4219" h="4641" extrusionOk="0">
                  <a:moveTo>
                    <a:pt x="3227" y="1"/>
                  </a:moveTo>
                  <a:cubicBezTo>
                    <a:pt x="3081" y="1"/>
                    <a:pt x="2949" y="52"/>
                    <a:pt x="2861" y="155"/>
                  </a:cubicBezTo>
                  <a:lnTo>
                    <a:pt x="860" y="2894"/>
                  </a:lnTo>
                  <a:cubicBezTo>
                    <a:pt x="842" y="2922"/>
                    <a:pt x="868" y="2957"/>
                    <a:pt x="903" y="2957"/>
                  </a:cubicBezTo>
                  <a:cubicBezTo>
                    <a:pt x="907" y="2957"/>
                    <a:pt x="912" y="2957"/>
                    <a:pt x="918" y="2955"/>
                  </a:cubicBezTo>
                  <a:lnTo>
                    <a:pt x="1090" y="2861"/>
                  </a:lnTo>
                  <a:lnTo>
                    <a:pt x="15" y="4579"/>
                  </a:lnTo>
                  <a:cubicBezTo>
                    <a:pt x="0" y="4610"/>
                    <a:pt x="21" y="4640"/>
                    <a:pt x="48" y="4640"/>
                  </a:cubicBezTo>
                  <a:cubicBezTo>
                    <a:pt x="58" y="4640"/>
                    <a:pt x="68" y="4637"/>
                    <a:pt x="77" y="4628"/>
                  </a:cubicBezTo>
                  <a:lnTo>
                    <a:pt x="2484" y="2496"/>
                  </a:lnTo>
                  <a:lnTo>
                    <a:pt x="2459" y="2660"/>
                  </a:lnTo>
                  <a:cubicBezTo>
                    <a:pt x="2456" y="2686"/>
                    <a:pt x="2478" y="2704"/>
                    <a:pt x="2499" y="2704"/>
                  </a:cubicBezTo>
                  <a:cubicBezTo>
                    <a:pt x="2508" y="2704"/>
                    <a:pt x="2517" y="2700"/>
                    <a:pt x="2525" y="2693"/>
                  </a:cubicBezTo>
                  <a:lnTo>
                    <a:pt x="4022" y="1159"/>
                  </a:lnTo>
                  <a:cubicBezTo>
                    <a:pt x="4218" y="938"/>
                    <a:pt x="4128" y="540"/>
                    <a:pt x="3833" y="282"/>
                  </a:cubicBezTo>
                  <a:lnTo>
                    <a:pt x="3755" y="216"/>
                  </a:lnTo>
                  <a:cubicBezTo>
                    <a:pt x="3594" y="73"/>
                    <a:pt x="3401" y="1"/>
                    <a:pt x="3227" y="1"/>
                  </a:cubicBezTo>
                  <a:close/>
                </a:path>
              </a:pathLst>
            </a:custGeom>
            <a:solidFill>
              <a:srgbClr val="0F0F4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59" name="Google Shape;2559;p25"/>
            <p:cNvSpPr/>
            <p:nvPr/>
          </p:nvSpPr>
          <p:spPr>
            <a:xfrm>
              <a:off x="1295975" y="1892950"/>
              <a:ext cx="90625" cy="99800"/>
            </a:xfrm>
            <a:custGeom>
              <a:avLst/>
              <a:gdLst/>
              <a:ahLst/>
              <a:cxnLst/>
              <a:rect l="l" t="t" r="r" b="b"/>
              <a:pathLst>
                <a:path w="3625" h="3992" extrusionOk="0">
                  <a:moveTo>
                    <a:pt x="2865" y="0"/>
                  </a:moveTo>
                  <a:cubicBezTo>
                    <a:pt x="2735" y="0"/>
                    <a:pt x="2613" y="47"/>
                    <a:pt x="2529" y="141"/>
                  </a:cubicBezTo>
                  <a:lnTo>
                    <a:pt x="779" y="2511"/>
                  </a:lnTo>
                  <a:cubicBezTo>
                    <a:pt x="760" y="2533"/>
                    <a:pt x="775" y="2560"/>
                    <a:pt x="799" y="2560"/>
                  </a:cubicBezTo>
                  <a:cubicBezTo>
                    <a:pt x="807" y="2560"/>
                    <a:pt x="815" y="2558"/>
                    <a:pt x="824" y="2552"/>
                  </a:cubicBezTo>
                  <a:lnTo>
                    <a:pt x="963" y="2474"/>
                  </a:lnTo>
                  <a:lnTo>
                    <a:pt x="963" y="2474"/>
                  </a:lnTo>
                  <a:lnTo>
                    <a:pt x="16" y="3942"/>
                  </a:lnTo>
                  <a:cubicBezTo>
                    <a:pt x="0" y="3965"/>
                    <a:pt x="21" y="3991"/>
                    <a:pt x="44" y="3991"/>
                  </a:cubicBezTo>
                  <a:cubicBezTo>
                    <a:pt x="51" y="3991"/>
                    <a:pt x="58" y="3989"/>
                    <a:pt x="65" y="3983"/>
                  </a:cubicBezTo>
                  <a:lnTo>
                    <a:pt x="2132" y="2109"/>
                  </a:lnTo>
                  <a:lnTo>
                    <a:pt x="2107" y="2245"/>
                  </a:lnTo>
                  <a:cubicBezTo>
                    <a:pt x="2102" y="2270"/>
                    <a:pt x="2118" y="2287"/>
                    <a:pt x="2136" y="2287"/>
                  </a:cubicBezTo>
                  <a:cubicBezTo>
                    <a:pt x="2145" y="2287"/>
                    <a:pt x="2154" y="2283"/>
                    <a:pt x="2160" y="2273"/>
                  </a:cubicBezTo>
                  <a:lnTo>
                    <a:pt x="3452" y="937"/>
                  </a:lnTo>
                  <a:cubicBezTo>
                    <a:pt x="3624" y="740"/>
                    <a:pt x="3567" y="412"/>
                    <a:pt x="3329" y="207"/>
                  </a:cubicBezTo>
                  <a:lnTo>
                    <a:pt x="3268" y="158"/>
                  </a:lnTo>
                  <a:cubicBezTo>
                    <a:pt x="3148" y="52"/>
                    <a:pt x="3002" y="0"/>
                    <a:pt x="2865" y="0"/>
                  </a:cubicBezTo>
                  <a:close/>
                </a:path>
              </a:pathLst>
            </a:custGeom>
            <a:solidFill>
              <a:srgbClr val="41286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0" name="Google Shape;2560;p25"/>
            <p:cNvSpPr/>
            <p:nvPr/>
          </p:nvSpPr>
          <p:spPr>
            <a:xfrm>
              <a:off x="1320150" y="1899225"/>
              <a:ext cx="59075" cy="65950"/>
            </a:xfrm>
            <a:custGeom>
              <a:avLst/>
              <a:gdLst/>
              <a:ahLst/>
              <a:cxnLst/>
              <a:rect l="l" t="t" r="r" b="b"/>
              <a:pathLst>
                <a:path w="2363" h="2638" extrusionOk="0">
                  <a:moveTo>
                    <a:pt x="496" y="1649"/>
                  </a:moveTo>
                  <a:lnTo>
                    <a:pt x="1616" y="128"/>
                  </a:lnTo>
                  <a:cubicBezTo>
                    <a:pt x="1722" y="1"/>
                    <a:pt x="1948" y="13"/>
                    <a:pt x="2112" y="157"/>
                  </a:cubicBezTo>
                  <a:lnTo>
                    <a:pt x="2153" y="194"/>
                  </a:lnTo>
                  <a:cubicBezTo>
                    <a:pt x="2317" y="337"/>
                    <a:pt x="2362" y="559"/>
                    <a:pt x="2251" y="682"/>
                  </a:cubicBezTo>
                  <a:lnTo>
                    <a:pt x="1419" y="1539"/>
                  </a:lnTo>
                  <a:cubicBezTo>
                    <a:pt x="1407" y="1551"/>
                    <a:pt x="1374" y="1543"/>
                    <a:pt x="1378" y="1518"/>
                  </a:cubicBezTo>
                  <a:lnTo>
                    <a:pt x="1390" y="1436"/>
                  </a:lnTo>
                  <a:lnTo>
                    <a:pt x="58" y="2617"/>
                  </a:lnTo>
                  <a:cubicBezTo>
                    <a:pt x="37" y="2638"/>
                    <a:pt x="0" y="2613"/>
                    <a:pt x="21" y="2588"/>
                  </a:cubicBezTo>
                  <a:lnTo>
                    <a:pt x="615" y="1645"/>
                  </a:lnTo>
                  <a:lnTo>
                    <a:pt x="533" y="1690"/>
                  </a:lnTo>
                  <a:cubicBezTo>
                    <a:pt x="509" y="1703"/>
                    <a:pt x="484" y="1670"/>
                    <a:pt x="496" y="1649"/>
                  </a:cubicBezTo>
                  <a:close/>
                </a:path>
              </a:pathLst>
            </a:cu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1" name="Google Shape;2561;p25"/>
            <p:cNvSpPr/>
            <p:nvPr/>
          </p:nvSpPr>
          <p:spPr>
            <a:xfrm>
              <a:off x="1332425" y="1900250"/>
              <a:ext cx="44625" cy="41100"/>
            </a:xfrm>
            <a:custGeom>
              <a:avLst/>
              <a:gdLst/>
              <a:ahLst/>
              <a:cxnLst/>
              <a:rect l="l" t="t" r="r" b="b"/>
              <a:pathLst>
                <a:path w="1785" h="1644" extrusionOk="0">
                  <a:moveTo>
                    <a:pt x="1333" y="1"/>
                  </a:moveTo>
                  <a:cubicBezTo>
                    <a:pt x="1250" y="1"/>
                    <a:pt x="1174" y="30"/>
                    <a:pt x="1125" y="87"/>
                  </a:cubicBezTo>
                  <a:lnTo>
                    <a:pt x="18" y="1592"/>
                  </a:lnTo>
                  <a:cubicBezTo>
                    <a:pt x="0" y="1616"/>
                    <a:pt x="18" y="1644"/>
                    <a:pt x="42" y="1644"/>
                  </a:cubicBezTo>
                  <a:cubicBezTo>
                    <a:pt x="46" y="1644"/>
                    <a:pt x="50" y="1643"/>
                    <a:pt x="55" y="1641"/>
                  </a:cubicBezTo>
                  <a:lnTo>
                    <a:pt x="108" y="1608"/>
                  </a:lnTo>
                  <a:lnTo>
                    <a:pt x="1174" y="165"/>
                  </a:lnTo>
                  <a:cubicBezTo>
                    <a:pt x="1225" y="105"/>
                    <a:pt x="1300" y="76"/>
                    <a:pt x="1382" y="76"/>
                  </a:cubicBezTo>
                  <a:cubicBezTo>
                    <a:pt x="1479" y="76"/>
                    <a:pt x="1586" y="116"/>
                    <a:pt x="1674" y="194"/>
                  </a:cubicBezTo>
                  <a:lnTo>
                    <a:pt x="1715" y="231"/>
                  </a:lnTo>
                  <a:cubicBezTo>
                    <a:pt x="1744" y="255"/>
                    <a:pt x="1764" y="280"/>
                    <a:pt x="1785" y="313"/>
                  </a:cubicBezTo>
                  <a:cubicBezTo>
                    <a:pt x="1760" y="255"/>
                    <a:pt x="1719" y="198"/>
                    <a:pt x="1662" y="153"/>
                  </a:cubicBezTo>
                  <a:lnTo>
                    <a:pt x="1621" y="116"/>
                  </a:lnTo>
                  <a:cubicBezTo>
                    <a:pt x="1533" y="39"/>
                    <a:pt x="1428" y="1"/>
                    <a:pt x="1333"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2" name="Google Shape;2562;p25"/>
            <p:cNvSpPr/>
            <p:nvPr/>
          </p:nvSpPr>
          <p:spPr>
            <a:xfrm>
              <a:off x="1320325" y="1942300"/>
              <a:ext cx="16350" cy="22400"/>
            </a:xfrm>
            <a:custGeom>
              <a:avLst/>
              <a:gdLst/>
              <a:ahLst/>
              <a:cxnLst/>
              <a:rect l="l" t="t" r="r" b="b"/>
              <a:pathLst>
                <a:path w="654" h="896" extrusionOk="0">
                  <a:moveTo>
                    <a:pt x="653" y="0"/>
                  </a:moveTo>
                  <a:lnTo>
                    <a:pt x="506" y="74"/>
                  </a:lnTo>
                  <a:lnTo>
                    <a:pt x="14" y="853"/>
                  </a:lnTo>
                  <a:cubicBezTo>
                    <a:pt x="1" y="875"/>
                    <a:pt x="18" y="895"/>
                    <a:pt x="38" y="895"/>
                  </a:cubicBezTo>
                  <a:cubicBezTo>
                    <a:pt x="43" y="895"/>
                    <a:pt x="49" y="894"/>
                    <a:pt x="55" y="890"/>
                  </a:cubicBezTo>
                  <a:lnTo>
                    <a:pt x="141" y="812"/>
                  </a:lnTo>
                  <a:lnTo>
                    <a:pt x="653" y="0"/>
                  </a:ln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3" name="Google Shape;2563;p25"/>
            <p:cNvSpPr/>
            <p:nvPr/>
          </p:nvSpPr>
          <p:spPr>
            <a:xfrm>
              <a:off x="1358675" y="1891925"/>
              <a:ext cx="28025" cy="24650"/>
            </a:xfrm>
            <a:custGeom>
              <a:avLst/>
              <a:gdLst/>
              <a:ahLst/>
              <a:cxnLst/>
              <a:rect l="l" t="t" r="r" b="b"/>
              <a:pathLst>
                <a:path w="1121" h="986" extrusionOk="0">
                  <a:moveTo>
                    <a:pt x="528" y="1"/>
                  </a:moveTo>
                  <a:cubicBezTo>
                    <a:pt x="371" y="1"/>
                    <a:pt x="217" y="73"/>
                    <a:pt x="116" y="211"/>
                  </a:cubicBezTo>
                  <a:lnTo>
                    <a:pt x="30" y="326"/>
                  </a:lnTo>
                  <a:cubicBezTo>
                    <a:pt x="1" y="363"/>
                    <a:pt x="9" y="408"/>
                    <a:pt x="42" y="436"/>
                  </a:cubicBezTo>
                  <a:lnTo>
                    <a:pt x="751" y="970"/>
                  </a:lnTo>
                  <a:cubicBezTo>
                    <a:pt x="767" y="980"/>
                    <a:pt x="784" y="985"/>
                    <a:pt x="800" y="985"/>
                  </a:cubicBezTo>
                  <a:cubicBezTo>
                    <a:pt x="822" y="985"/>
                    <a:pt x="844" y="975"/>
                    <a:pt x="858" y="953"/>
                  </a:cubicBezTo>
                  <a:lnTo>
                    <a:pt x="944" y="834"/>
                  </a:lnTo>
                  <a:cubicBezTo>
                    <a:pt x="1120" y="605"/>
                    <a:pt x="1075" y="281"/>
                    <a:pt x="842" y="108"/>
                  </a:cubicBezTo>
                  <a:cubicBezTo>
                    <a:pt x="747" y="36"/>
                    <a:pt x="637" y="1"/>
                    <a:pt x="528" y="1"/>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4" name="Google Shape;2564;p25"/>
            <p:cNvSpPr/>
            <p:nvPr/>
          </p:nvSpPr>
          <p:spPr>
            <a:xfrm>
              <a:off x="1358800" y="1897900"/>
              <a:ext cx="23700" cy="18175"/>
            </a:xfrm>
            <a:custGeom>
              <a:avLst/>
              <a:gdLst/>
              <a:ahLst/>
              <a:cxnLst/>
              <a:rect l="l" t="t" r="r" b="b"/>
              <a:pathLst>
                <a:path w="948" h="727" extrusionOk="0">
                  <a:moveTo>
                    <a:pt x="75" y="0"/>
                  </a:moveTo>
                  <a:cubicBezTo>
                    <a:pt x="56" y="0"/>
                    <a:pt x="37" y="8"/>
                    <a:pt x="25" y="25"/>
                  </a:cubicBezTo>
                  <a:cubicBezTo>
                    <a:pt x="0" y="58"/>
                    <a:pt x="8" y="99"/>
                    <a:pt x="37" y="120"/>
                  </a:cubicBezTo>
                  <a:lnTo>
                    <a:pt x="832" y="714"/>
                  </a:lnTo>
                  <a:cubicBezTo>
                    <a:pt x="842" y="722"/>
                    <a:pt x="855" y="727"/>
                    <a:pt x="868" y="727"/>
                  </a:cubicBezTo>
                  <a:cubicBezTo>
                    <a:pt x="887" y="727"/>
                    <a:pt x="908" y="717"/>
                    <a:pt x="923" y="698"/>
                  </a:cubicBezTo>
                  <a:cubicBezTo>
                    <a:pt x="947" y="669"/>
                    <a:pt x="939" y="628"/>
                    <a:pt x="910" y="608"/>
                  </a:cubicBezTo>
                  <a:lnTo>
                    <a:pt x="115" y="13"/>
                  </a:lnTo>
                  <a:cubicBezTo>
                    <a:pt x="103" y="4"/>
                    <a:pt x="89" y="0"/>
                    <a:pt x="75" y="0"/>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5" name="Google Shape;2565;p25"/>
            <p:cNvSpPr/>
            <p:nvPr/>
          </p:nvSpPr>
          <p:spPr>
            <a:xfrm>
              <a:off x="1365550" y="1847050"/>
              <a:ext cx="56000" cy="60200"/>
            </a:xfrm>
            <a:custGeom>
              <a:avLst/>
              <a:gdLst/>
              <a:ahLst/>
              <a:cxnLst/>
              <a:rect l="l" t="t" r="r" b="b"/>
              <a:pathLst>
                <a:path w="2240" h="2408" extrusionOk="0">
                  <a:moveTo>
                    <a:pt x="1264" y="1"/>
                  </a:moveTo>
                  <a:lnTo>
                    <a:pt x="1" y="1674"/>
                  </a:lnTo>
                  <a:lnTo>
                    <a:pt x="977" y="2408"/>
                  </a:lnTo>
                  <a:lnTo>
                    <a:pt x="2240" y="735"/>
                  </a:lnTo>
                  <a:lnTo>
                    <a:pt x="1264" y="1"/>
                  </a:lnTo>
                  <a:close/>
                </a:path>
              </a:pathLst>
            </a:custGeom>
            <a:solidFill>
              <a:srgbClr val="F3F2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6" name="Google Shape;2566;p25"/>
            <p:cNvSpPr/>
            <p:nvPr/>
          </p:nvSpPr>
          <p:spPr>
            <a:xfrm>
              <a:off x="1397125" y="1839150"/>
              <a:ext cx="27100" cy="26375"/>
            </a:xfrm>
            <a:custGeom>
              <a:avLst/>
              <a:gdLst/>
              <a:ahLst/>
              <a:cxnLst/>
              <a:rect l="l" t="t" r="r" b="b"/>
              <a:pathLst>
                <a:path w="1084" h="1055" extrusionOk="0">
                  <a:moveTo>
                    <a:pt x="833" y="1"/>
                  </a:moveTo>
                  <a:cubicBezTo>
                    <a:pt x="776" y="1"/>
                    <a:pt x="735" y="26"/>
                    <a:pt x="735" y="26"/>
                  </a:cubicBezTo>
                  <a:lnTo>
                    <a:pt x="1" y="317"/>
                  </a:lnTo>
                  <a:lnTo>
                    <a:pt x="489" y="686"/>
                  </a:lnTo>
                  <a:lnTo>
                    <a:pt x="977" y="1055"/>
                  </a:lnTo>
                  <a:lnTo>
                    <a:pt x="1055" y="263"/>
                  </a:lnTo>
                  <a:cubicBezTo>
                    <a:pt x="1055" y="263"/>
                    <a:pt x="1083" y="140"/>
                    <a:pt x="964" y="50"/>
                  </a:cubicBezTo>
                  <a:cubicBezTo>
                    <a:pt x="918" y="12"/>
                    <a:pt x="872" y="1"/>
                    <a:pt x="833" y="1"/>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7" name="Google Shape;2567;p25"/>
            <p:cNvSpPr/>
            <p:nvPr/>
          </p:nvSpPr>
          <p:spPr>
            <a:xfrm>
              <a:off x="1362175" y="1886175"/>
              <a:ext cx="31175" cy="23900"/>
            </a:xfrm>
            <a:custGeom>
              <a:avLst/>
              <a:gdLst/>
              <a:ahLst/>
              <a:cxnLst/>
              <a:rect l="l" t="t" r="r" b="b"/>
              <a:pathLst>
                <a:path w="1247" h="956" extrusionOk="0">
                  <a:moveTo>
                    <a:pt x="88" y="0"/>
                  </a:moveTo>
                  <a:cubicBezTo>
                    <a:pt x="66" y="0"/>
                    <a:pt x="42" y="11"/>
                    <a:pt x="25" y="31"/>
                  </a:cubicBezTo>
                  <a:cubicBezTo>
                    <a:pt x="0" y="60"/>
                    <a:pt x="13" y="105"/>
                    <a:pt x="41" y="133"/>
                  </a:cubicBezTo>
                  <a:lnTo>
                    <a:pt x="1120" y="941"/>
                  </a:lnTo>
                  <a:cubicBezTo>
                    <a:pt x="1131" y="951"/>
                    <a:pt x="1145" y="955"/>
                    <a:pt x="1159" y="955"/>
                  </a:cubicBezTo>
                  <a:cubicBezTo>
                    <a:pt x="1182" y="955"/>
                    <a:pt x="1205" y="945"/>
                    <a:pt x="1222" y="925"/>
                  </a:cubicBezTo>
                  <a:cubicBezTo>
                    <a:pt x="1247" y="892"/>
                    <a:pt x="1243" y="843"/>
                    <a:pt x="1206" y="822"/>
                  </a:cubicBezTo>
                  <a:lnTo>
                    <a:pt x="128" y="14"/>
                  </a:lnTo>
                  <a:cubicBezTo>
                    <a:pt x="116" y="5"/>
                    <a:pt x="102" y="0"/>
                    <a:pt x="88" y="0"/>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8" name="Google Shape;2568;p25"/>
            <p:cNvSpPr/>
            <p:nvPr/>
          </p:nvSpPr>
          <p:spPr>
            <a:xfrm>
              <a:off x="1385750" y="1860625"/>
              <a:ext cx="24225" cy="21450"/>
            </a:xfrm>
            <a:custGeom>
              <a:avLst/>
              <a:gdLst/>
              <a:ahLst/>
              <a:cxnLst/>
              <a:rect l="l" t="t" r="r" b="b"/>
              <a:pathLst>
                <a:path w="969" h="858" extrusionOk="0">
                  <a:moveTo>
                    <a:pt x="482" y="1"/>
                  </a:moveTo>
                  <a:cubicBezTo>
                    <a:pt x="354" y="1"/>
                    <a:pt x="228" y="59"/>
                    <a:pt x="144" y="171"/>
                  </a:cubicBezTo>
                  <a:cubicBezTo>
                    <a:pt x="1" y="360"/>
                    <a:pt x="37" y="626"/>
                    <a:pt x="226" y="770"/>
                  </a:cubicBezTo>
                  <a:cubicBezTo>
                    <a:pt x="304" y="829"/>
                    <a:pt x="394" y="857"/>
                    <a:pt x="484" y="857"/>
                  </a:cubicBezTo>
                  <a:cubicBezTo>
                    <a:pt x="613" y="857"/>
                    <a:pt x="740" y="799"/>
                    <a:pt x="825" y="688"/>
                  </a:cubicBezTo>
                  <a:cubicBezTo>
                    <a:pt x="968" y="499"/>
                    <a:pt x="935" y="233"/>
                    <a:pt x="743" y="89"/>
                  </a:cubicBezTo>
                  <a:cubicBezTo>
                    <a:pt x="664" y="30"/>
                    <a:pt x="573" y="1"/>
                    <a:pt x="482" y="1"/>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9" name="Google Shape;2569;p25"/>
            <p:cNvSpPr/>
            <p:nvPr/>
          </p:nvSpPr>
          <p:spPr>
            <a:xfrm>
              <a:off x="1369150" y="1881400"/>
              <a:ext cx="26375" cy="21050"/>
            </a:xfrm>
            <a:custGeom>
              <a:avLst/>
              <a:gdLst/>
              <a:ahLst/>
              <a:cxnLst/>
              <a:rect l="l" t="t" r="r" b="b"/>
              <a:pathLst>
                <a:path w="1055" h="842" extrusionOk="0">
                  <a:moveTo>
                    <a:pt x="78" y="0"/>
                  </a:moveTo>
                  <a:lnTo>
                    <a:pt x="0" y="107"/>
                  </a:lnTo>
                  <a:lnTo>
                    <a:pt x="972" y="841"/>
                  </a:lnTo>
                  <a:lnTo>
                    <a:pt x="1054" y="734"/>
                  </a:lnTo>
                  <a:lnTo>
                    <a:pt x="78" y="0"/>
                  </a:ln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0" name="Google Shape;2570;p25"/>
            <p:cNvSpPr/>
            <p:nvPr/>
          </p:nvSpPr>
          <p:spPr>
            <a:xfrm>
              <a:off x="1346600" y="1865400"/>
              <a:ext cx="36600" cy="20850"/>
            </a:xfrm>
            <a:custGeom>
              <a:avLst/>
              <a:gdLst/>
              <a:ahLst/>
              <a:cxnLst/>
              <a:rect l="l" t="t" r="r" b="b"/>
              <a:pathLst>
                <a:path w="1464" h="834" extrusionOk="0">
                  <a:moveTo>
                    <a:pt x="1464" y="1"/>
                  </a:moveTo>
                  <a:lnTo>
                    <a:pt x="709" y="83"/>
                  </a:lnTo>
                  <a:cubicBezTo>
                    <a:pt x="709" y="83"/>
                    <a:pt x="562" y="91"/>
                    <a:pt x="451" y="234"/>
                  </a:cubicBezTo>
                  <a:lnTo>
                    <a:pt x="0" y="833"/>
                  </a:lnTo>
                  <a:lnTo>
                    <a:pt x="0" y="833"/>
                  </a:lnTo>
                  <a:lnTo>
                    <a:pt x="660" y="649"/>
                  </a:lnTo>
                  <a:cubicBezTo>
                    <a:pt x="660" y="649"/>
                    <a:pt x="680" y="644"/>
                    <a:pt x="711" y="644"/>
                  </a:cubicBezTo>
                  <a:cubicBezTo>
                    <a:pt x="761" y="644"/>
                    <a:pt x="840" y="656"/>
                    <a:pt x="923" y="718"/>
                  </a:cubicBezTo>
                  <a:lnTo>
                    <a:pt x="1464" y="1"/>
                  </a:ln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1" name="Google Shape;2571;p25"/>
            <p:cNvSpPr/>
            <p:nvPr/>
          </p:nvSpPr>
          <p:spPr>
            <a:xfrm>
              <a:off x="1345775" y="1867450"/>
              <a:ext cx="19400" cy="23200"/>
            </a:xfrm>
            <a:custGeom>
              <a:avLst/>
              <a:gdLst/>
              <a:ahLst/>
              <a:cxnLst/>
              <a:rect l="l" t="t" r="r" b="b"/>
              <a:pathLst>
                <a:path w="776" h="928" extrusionOk="0">
                  <a:moveTo>
                    <a:pt x="775" y="1"/>
                  </a:moveTo>
                  <a:lnTo>
                    <a:pt x="775" y="1"/>
                  </a:lnTo>
                  <a:cubicBezTo>
                    <a:pt x="591" y="21"/>
                    <a:pt x="505" y="136"/>
                    <a:pt x="505" y="136"/>
                  </a:cubicBezTo>
                  <a:lnTo>
                    <a:pt x="45" y="743"/>
                  </a:lnTo>
                  <a:cubicBezTo>
                    <a:pt x="0" y="800"/>
                    <a:pt x="17" y="882"/>
                    <a:pt x="74" y="927"/>
                  </a:cubicBezTo>
                  <a:lnTo>
                    <a:pt x="775" y="1"/>
                  </a:ln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2" name="Google Shape;2572;p25"/>
            <p:cNvSpPr/>
            <p:nvPr/>
          </p:nvSpPr>
          <p:spPr>
            <a:xfrm>
              <a:off x="1362775" y="1866125"/>
              <a:ext cx="13675" cy="15800"/>
            </a:xfrm>
            <a:custGeom>
              <a:avLst/>
              <a:gdLst/>
              <a:ahLst/>
              <a:cxnLst/>
              <a:rect l="l" t="t" r="r" b="b"/>
              <a:pathLst>
                <a:path w="547" h="632" extrusionOk="0">
                  <a:moveTo>
                    <a:pt x="546" y="0"/>
                  </a:moveTo>
                  <a:lnTo>
                    <a:pt x="468" y="13"/>
                  </a:lnTo>
                  <a:lnTo>
                    <a:pt x="1" y="632"/>
                  </a:lnTo>
                  <a:lnTo>
                    <a:pt x="1" y="632"/>
                  </a:lnTo>
                  <a:lnTo>
                    <a:pt x="17" y="628"/>
                  </a:lnTo>
                  <a:cubicBezTo>
                    <a:pt x="17" y="628"/>
                    <a:pt x="42" y="620"/>
                    <a:pt x="79" y="620"/>
                  </a:cubicBezTo>
                  <a:lnTo>
                    <a:pt x="546" y="0"/>
                  </a:ln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3" name="Google Shape;2573;p25"/>
            <p:cNvSpPr/>
            <p:nvPr/>
          </p:nvSpPr>
          <p:spPr>
            <a:xfrm>
              <a:off x="1393950" y="1883850"/>
              <a:ext cx="17550" cy="41050"/>
            </a:xfrm>
            <a:custGeom>
              <a:avLst/>
              <a:gdLst/>
              <a:ahLst/>
              <a:cxnLst/>
              <a:rect l="l" t="t" r="r" b="b"/>
              <a:pathLst>
                <a:path w="702" h="1642" extrusionOk="0">
                  <a:moveTo>
                    <a:pt x="546" y="1"/>
                  </a:moveTo>
                  <a:lnTo>
                    <a:pt x="1" y="723"/>
                  </a:lnTo>
                  <a:cubicBezTo>
                    <a:pt x="140" y="821"/>
                    <a:pt x="140" y="952"/>
                    <a:pt x="140" y="952"/>
                  </a:cubicBezTo>
                  <a:lnTo>
                    <a:pt x="144" y="1641"/>
                  </a:lnTo>
                  <a:lnTo>
                    <a:pt x="595" y="1038"/>
                  </a:lnTo>
                  <a:cubicBezTo>
                    <a:pt x="702" y="895"/>
                    <a:pt x="673" y="747"/>
                    <a:pt x="673" y="747"/>
                  </a:cubicBezTo>
                  <a:lnTo>
                    <a:pt x="546" y="1"/>
                  </a:ln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4" name="Google Shape;2574;p25"/>
            <p:cNvSpPr/>
            <p:nvPr/>
          </p:nvSpPr>
          <p:spPr>
            <a:xfrm>
              <a:off x="1393225" y="1901900"/>
              <a:ext cx="18175" cy="23875"/>
            </a:xfrm>
            <a:custGeom>
              <a:avLst/>
              <a:gdLst/>
              <a:ahLst/>
              <a:cxnLst/>
              <a:rect l="l" t="t" r="r" b="b"/>
              <a:pathLst>
                <a:path w="727" h="955" extrusionOk="0">
                  <a:moveTo>
                    <a:pt x="702" y="1"/>
                  </a:moveTo>
                  <a:lnTo>
                    <a:pt x="1" y="927"/>
                  </a:lnTo>
                  <a:cubicBezTo>
                    <a:pt x="23" y="946"/>
                    <a:pt x="51" y="955"/>
                    <a:pt x="79" y="955"/>
                  </a:cubicBezTo>
                  <a:cubicBezTo>
                    <a:pt x="120" y="955"/>
                    <a:pt x="161" y="936"/>
                    <a:pt x="185" y="903"/>
                  </a:cubicBezTo>
                  <a:lnTo>
                    <a:pt x="641" y="296"/>
                  </a:lnTo>
                  <a:cubicBezTo>
                    <a:pt x="641" y="296"/>
                    <a:pt x="727" y="181"/>
                    <a:pt x="702" y="1"/>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5" name="Google Shape;2575;p25"/>
            <p:cNvSpPr/>
            <p:nvPr/>
          </p:nvSpPr>
          <p:spPr>
            <a:xfrm>
              <a:off x="1397125" y="1890625"/>
              <a:ext cx="12025" cy="17350"/>
            </a:xfrm>
            <a:custGeom>
              <a:avLst/>
              <a:gdLst/>
              <a:ahLst/>
              <a:cxnLst/>
              <a:rect l="l" t="t" r="r" b="b"/>
              <a:pathLst>
                <a:path w="481" h="694" extrusionOk="0">
                  <a:moveTo>
                    <a:pt x="468" y="0"/>
                  </a:moveTo>
                  <a:lnTo>
                    <a:pt x="1" y="620"/>
                  </a:lnTo>
                  <a:cubicBezTo>
                    <a:pt x="13" y="657"/>
                    <a:pt x="13" y="681"/>
                    <a:pt x="13" y="681"/>
                  </a:cubicBezTo>
                  <a:lnTo>
                    <a:pt x="13" y="693"/>
                  </a:lnTo>
                  <a:lnTo>
                    <a:pt x="480" y="70"/>
                  </a:lnTo>
                  <a:lnTo>
                    <a:pt x="468" y="0"/>
                  </a:ln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6" name="Google Shape;2576;p25"/>
            <p:cNvSpPr/>
            <p:nvPr/>
          </p:nvSpPr>
          <p:spPr>
            <a:xfrm>
              <a:off x="1388725" y="1862800"/>
              <a:ext cx="18475" cy="17050"/>
            </a:xfrm>
            <a:custGeom>
              <a:avLst/>
              <a:gdLst/>
              <a:ahLst/>
              <a:cxnLst/>
              <a:rect l="l" t="t" r="r" b="b"/>
              <a:pathLst>
                <a:path w="739" h="682" extrusionOk="0">
                  <a:moveTo>
                    <a:pt x="368" y="1"/>
                  </a:moveTo>
                  <a:cubicBezTo>
                    <a:pt x="241" y="1"/>
                    <a:pt x="115" y="72"/>
                    <a:pt x="54" y="203"/>
                  </a:cubicBezTo>
                  <a:cubicBezTo>
                    <a:pt x="0" y="330"/>
                    <a:pt x="25" y="478"/>
                    <a:pt x="119" y="576"/>
                  </a:cubicBezTo>
                  <a:cubicBezTo>
                    <a:pt x="186" y="647"/>
                    <a:pt x="275" y="681"/>
                    <a:pt x="363" y="681"/>
                  </a:cubicBezTo>
                  <a:cubicBezTo>
                    <a:pt x="479" y="681"/>
                    <a:pt x="595" y="621"/>
                    <a:pt x="661" y="507"/>
                  </a:cubicBezTo>
                  <a:cubicBezTo>
                    <a:pt x="739" y="371"/>
                    <a:pt x="706" y="191"/>
                    <a:pt x="583" y="80"/>
                  </a:cubicBezTo>
                  <a:cubicBezTo>
                    <a:pt x="520" y="26"/>
                    <a:pt x="444" y="1"/>
                    <a:pt x="368" y="1"/>
                  </a:cubicBezTo>
                  <a:close/>
                </a:path>
              </a:pathLst>
            </a:custGeom>
            <a:solidFill>
              <a:srgbClr val="0A002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7" name="Google Shape;2577;p25"/>
            <p:cNvSpPr/>
            <p:nvPr/>
          </p:nvSpPr>
          <p:spPr>
            <a:xfrm>
              <a:off x="1399175" y="1864900"/>
              <a:ext cx="750" cy="125"/>
            </a:xfrm>
            <a:custGeom>
              <a:avLst/>
              <a:gdLst/>
              <a:ahLst/>
              <a:cxnLst/>
              <a:rect l="l" t="t" r="r" b="b"/>
              <a:pathLst>
                <a:path w="30" h="5" fill="none" extrusionOk="0">
                  <a:moveTo>
                    <a:pt x="1" y="0"/>
                  </a:moveTo>
                  <a:cubicBezTo>
                    <a:pt x="13" y="0"/>
                    <a:pt x="17" y="4"/>
                    <a:pt x="29" y="4"/>
                  </a:cubicBezTo>
                </a:path>
              </a:pathLst>
            </a:custGeom>
            <a:noFill/>
            <a:ln w="400" cap="rnd" cmpd="sng">
              <a:solidFill>
                <a:srgbClr val="F3F2ED"/>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8" name="Google Shape;2578;p25"/>
            <p:cNvSpPr/>
            <p:nvPr/>
          </p:nvSpPr>
          <p:spPr>
            <a:xfrm>
              <a:off x="1393850" y="1864700"/>
              <a:ext cx="4525" cy="1450"/>
            </a:xfrm>
            <a:custGeom>
              <a:avLst/>
              <a:gdLst/>
              <a:ahLst/>
              <a:cxnLst/>
              <a:rect l="l" t="t" r="r" b="b"/>
              <a:pathLst>
                <a:path w="181" h="58" fill="none" extrusionOk="0">
                  <a:moveTo>
                    <a:pt x="0" y="57"/>
                  </a:moveTo>
                  <a:cubicBezTo>
                    <a:pt x="50" y="16"/>
                    <a:pt x="119" y="0"/>
                    <a:pt x="181" y="8"/>
                  </a:cubicBezTo>
                </a:path>
              </a:pathLst>
            </a:custGeom>
            <a:noFill/>
            <a:ln w="400" cap="rnd" cmpd="sng">
              <a:solidFill>
                <a:srgbClr val="F3F2ED"/>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3" name="文本框 2"/>
          <p:cNvSpPr txBox="1"/>
          <p:nvPr/>
        </p:nvSpPr>
        <p:spPr>
          <a:xfrm>
            <a:off x="783590" y="305435"/>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三、资源</a:t>
            </a:r>
          </a:p>
        </p:txBody>
      </p:sp>
      <p:sp>
        <p:nvSpPr>
          <p:cNvPr id="6" name="任意多边形 5"/>
          <p:cNvSpPr/>
          <p:nvPr/>
        </p:nvSpPr>
        <p:spPr>
          <a:xfrm>
            <a:off x="414020" y="875030"/>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82" name="Google Shape;3982;p53"/>
          <p:cNvSpPr/>
          <p:nvPr/>
        </p:nvSpPr>
        <p:spPr>
          <a:xfrm>
            <a:off x="1473835" y="1605280"/>
            <a:ext cx="3966210" cy="4337685"/>
          </a:xfrm>
          <a:prstGeom prst="roundRect">
            <a:avLst>
              <a:gd name="adj" fmla="val 16667"/>
            </a:avLst>
          </a:prstGeom>
          <a:solidFill>
            <a:srgbClr val="753E93">
              <a:alpha val="90000"/>
            </a:srgbClr>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ltLang="zh-CN" sz="2400" dirty="0">
                <a:solidFill>
                  <a:schemeClr val="accent5">
                    <a:lumMod val="40000"/>
                    <a:lumOff val="60000"/>
                  </a:schemeClr>
                </a:solidFill>
                <a:latin typeface="华文中宋" panose="02010600040101010101" charset="-122"/>
                <a:ea typeface="华文中宋" panose="02010600040101010101" charset="-122"/>
                <a:cs typeface="华文中宋" panose="02010600040101010101" charset="-122"/>
                <a:sym typeface="+mn-ea"/>
              </a:rPr>
              <a:t>Q</a:t>
            </a:r>
            <a:r>
              <a:rPr lang="zh-CN" altLang="en-US" sz="2400" dirty="0">
                <a:solidFill>
                  <a:schemeClr val="accent5">
                    <a:lumMod val="40000"/>
                    <a:lumOff val="60000"/>
                  </a:schemeClr>
                </a:solidFill>
                <a:latin typeface="华文中宋" panose="02010600040101010101" charset="-122"/>
                <a:ea typeface="华文中宋" panose="02010600040101010101" charset="-122"/>
                <a:cs typeface="华文中宋" panose="02010600040101010101" charset="-122"/>
                <a:sym typeface="+mn-ea"/>
              </a:rPr>
              <a:t>：有足够的资源（可以是时间、开发资源等）来完成各项任务么?</a:t>
            </a:r>
          </a:p>
          <a:p>
            <a:pPr marL="0" lvl="0" indent="0" algn="l" rtl="0">
              <a:spcBef>
                <a:spcPts val="0"/>
              </a:spcBef>
              <a:spcAft>
                <a:spcPts val="0"/>
              </a:spcAft>
              <a:buNone/>
            </a:pPr>
            <a:endParaRPr lang="zh-CN" altLang="en-US" sz="2400" dirty="0">
              <a:solidFill>
                <a:schemeClr val="bg1"/>
              </a:solidFill>
              <a:latin typeface="华文中宋" panose="02010600040101010101" charset="-122"/>
              <a:ea typeface="华文中宋" panose="02010600040101010101" charset="-122"/>
              <a:cs typeface="华文中宋" panose="02010600040101010101" charset="-122"/>
              <a:sym typeface="+mn-ea"/>
            </a:endParaRPr>
          </a:p>
          <a:p>
            <a:pPr marL="0" lvl="0" indent="0" algn="l" rtl="0">
              <a:spcBef>
                <a:spcPts val="0"/>
              </a:spcBef>
              <a:spcAft>
                <a:spcPts val="0"/>
              </a:spcAft>
              <a:buNone/>
            </a:pPr>
            <a:r>
              <a:rPr lang="en-US" altLang="zh-CN" sz="2000" dirty="0">
                <a:solidFill>
                  <a:schemeClr val="accent6">
                    <a:lumMod val="40000"/>
                    <a:lumOff val="60000"/>
                  </a:schemeClr>
                </a:solidFill>
                <a:latin typeface="PingFang SC" panose="020B0400000000000000" pitchFamily="34" charset="-122"/>
                <a:ea typeface="PingFang SC" panose="020B0400000000000000" pitchFamily="34" charset="-122"/>
                <a:sym typeface="+mn-ea"/>
              </a:rPr>
              <a:t>    A</a:t>
            </a:r>
            <a:r>
              <a:rPr lang="zh-CN" altLang="en-US" sz="2000" dirty="0">
                <a:solidFill>
                  <a:schemeClr val="accent6">
                    <a:lumMod val="40000"/>
                    <a:lumOff val="60000"/>
                  </a:schemeClr>
                </a:solidFill>
                <a:latin typeface="PingFang SC" panose="020B0400000000000000" pitchFamily="34" charset="-122"/>
                <a:ea typeface="PingFang SC" panose="020B0400000000000000" pitchFamily="34" charset="-122"/>
                <a:sym typeface="+mn-ea"/>
              </a:rPr>
              <a:t>：时间资源明显不足，开发资源自给自足。主要是时间资源的缺乏，毕竟课业繁忙，不止这一门课，很多技术也是现学现卖。</a:t>
            </a:r>
          </a:p>
          <a:p>
            <a:pPr marL="0" lvl="0" indent="0" algn="l" rtl="0">
              <a:spcBef>
                <a:spcPts val="0"/>
              </a:spcBef>
              <a:spcAft>
                <a:spcPts val="0"/>
              </a:spcAft>
              <a:buNone/>
            </a:pPr>
            <a:endParaRPr lang="zh-CN" altLang="en-US" sz="2000" dirty="0">
              <a:solidFill>
                <a:schemeClr val="bg1"/>
              </a:solidFill>
              <a:latin typeface="微软雅黑" panose="020B0503020204020204" pitchFamily="34" charset="-122"/>
              <a:ea typeface="微软雅黑" panose="020B0503020204020204" pitchFamily="34" charset="-122"/>
              <a:cs typeface="华文中宋" panose="02010600040101010101" charset="-122"/>
              <a:sym typeface="+mn-ea"/>
            </a:endParaRPr>
          </a:p>
        </p:txBody>
      </p:sp>
      <p:sp>
        <p:nvSpPr>
          <p:cNvPr id="3980" name="Google Shape;3980;p53"/>
          <p:cNvSpPr/>
          <p:nvPr/>
        </p:nvSpPr>
        <p:spPr>
          <a:xfrm>
            <a:off x="6040755" y="1605280"/>
            <a:ext cx="3985260" cy="4338320"/>
          </a:xfrm>
          <a:prstGeom prst="roundRect">
            <a:avLst>
              <a:gd name="adj" fmla="val 16667"/>
            </a:avLst>
          </a:prstGeom>
          <a:solidFill>
            <a:srgbClr val="48499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ltLang="zh-CN" sz="2400" dirty="0">
                <a:solidFill>
                  <a:schemeClr val="accent5">
                    <a:lumMod val="40000"/>
                    <a:lumOff val="60000"/>
                  </a:schemeClr>
                </a:solidFill>
                <a:latin typeface="华文中宋" panose="02010600040101010101" charset="-122"/>
                <a:ea typeface="华文中宋" panose="02010600040101010101" charset="-122"/>
                <a:cs typeface="华文中宋" panose="02010600040101010101" charset="-122"/>
                <a:sym typeface="+mn-ea"/>
              </a:rPr>
              <a:t>Q</a:t>
            </a:r>
            <a:r>
              <a:rPr lang="zh-CN" altLang="en-US" sz="2400" dirty="0">
                <a:solidFill>
                  <a:schemeClr val="accent5">
                    <a:lumMod val="40000"/>
                    <a:lumOff val="60000"/>
                  </a:schemeClr>
                </a:solidFill>
                <a:latin typeface="华文中宋" panose="02010600040101010101" charset="-122"/>
                <a:ea typeface="华文中宋" panose="02010600040101010101" charset="-122"/>
                <a:cs typeface="华文中宋" panose="02010600040101010101" charset="-122"/>
                <a:sym typeface="+mn-ea"/>
              </a:rPr>
              <a:t>：各项任务所需的时间和其他资源是如何估计的，精度如何?</a:t>
            </a:r>
          </a:p>
          <a:p>
            <a:pPr marL="0" lvl="0" indent="0" algn="l" rtl="0">
              <a:spcBef>
                <a:spcPts val="0"/>
              </a:spcBef>
              <a:spcAft>
                <a:spcPts val="0"/>
              </a:spcAft>
              <a:buNone/>
            </a:pPr>
            <a:endParaRPr lang="zh-CN" altLang="en-US" sz="2400" dirty="0">
              <a:solidFill>
                <a:schemeClr val="bg1"/>
              </a:solidFill>
              <a:latin typeface="华文中宋" panose="02010600040101010101" charset="-122"/>
              <a:ea typeface="华文中宋" panose="02010600040101010101" charset="-122"/>
              <a:cs typeface="华文中宋" panose="02010600040101010101" charset="-122"/>
            </a:endParaRPr>
          </a:p>
          <a:p>
            <a:pPr marL="0" lvl="0" indent="0" algn="l" rtl="0">
              <a:spcBef>
                <a:spcPts val="0"/>
              </a:spcBef>
              <a:spcAft>
                <a:spcPts val="0"/>
              </a:spcAft>
              <a:buNone/>
            </a:pPr>
            <a:r>
              <a:rPr lang="zh-CN" altLang="en-US" sz="2000" dirty="0">
                <a:solidFill>
                  <a:schemeClr val="bg1"/>
                </a:solidFill>
                <a:latin typeface="PingFang SC" panose="020B0400000000000000" pitchFamily="34" charset="-122"/>
                <a:ea typeface="PingFang SC" panose="020B0400000000000000" pitchFamily="34" charset="-122"/>
                <a:sym typeface="+mn-ea"/>
              </a:rPr>
              <a:t>    </a:t>
            </a:r>
            <a:r>
              <a:rPr lang="en-US" altLang="zh-CN" sz="2000" dirty="0">
                <a:solidFill>
                  <a:schemeClr val="accent6">
                    <a:lumMod val="40000"/>
                    <a:lumOff val="60000"/>
                  </a:schemeClr>
                </a:solidFill>
                <a:latin typeface="PingFang SC" panose="020B0400000000000000" pitchFamily="34" charset="-122"/>
                <a:ea typeface="PingFang SC" panose="020B0400000000000000" pitchFamily="34" charset="-122"/>
                <a:sym typeface="+mn-ea"/>
              </a:rPr>
              <a:t>A</a:t>
            </a:r>
            <a:r>
              <a:rPr lang="zh-CN" altLang="en-US" sz="2000" dirty="0">
                <a:solidFill>
                  <a:schemeClr val="accent6">
                    <a:lumMod val="40000"/>
                    <a:lumOff val="60000"/>
                  </a:schemeClr>
                </a:solidFill>
                <a:latin typeface="PingFang SC" panose="020B0400000000000000" pitchFamily="34" charset="-122"/>
                <a:ea typeface="PingFang SC" panose="020B0400000000000000" pitchFamily="34" charset="-122"/>
                <a:sym typeface="+mn-ea"/>
              </a:rPr>
              <a:t>：下载相关编程计时插件进行编码时间的统计、其它任务根据实现复杂度进行大致估计。精度基本符合预期，但是测试任务耗时超出估计。更多是自己凭感觉来估计。</a:t>
            </a:r>
          </a:p>
        </p:txBody>
      </p:sp>
      <p:grpSp>
        <p:nvGrpSpPr>
          <p:cNvPr id="419" name="Google Shape;419;p51"/>
          <p:cNvGrpSpPr/>
          <p:nvPr/>
        </p:nvGrpSpPr>
        <p:grpSpPr>
          <a:xfrm>
            <a:off x="9259570" y="5697855"/>
            <a:ext cx="1095375" cy="1170940"/>
            <a:chOff x="6180430" y="1973175"/>
            <a:chExt cx="1095440" cy="1141900"/>
          </a:xfrm>
        </p:grpSpPr>
        <p:sp>
          <p:nvSpPr>
            <p:cNvPr id="420" name="Google Shape;420;p51"/>
            <p:cNvSpPr/>
            <p:nvPr/>
          </p:nvSpPr>
          <p:spPr>
            <a:xfrm>
              <a:off x="6180430" y="1973175"/>
              <a:ext cx="1095440" cy="947759"/>
            </a:xfrm>
            <a:custGeom>
              <a:avLst/>
              <a:gdLst/>
              <a:ahLst/>
              <a:cxnLst/>
              <a:rect l="l" t="t" r="r" b="b"/>
              <a:pathLst>
                <a:path w="32007" h="27692" extrusionOk="0">
                  <a:moveTo>
                    <a:pt x="8016" y="0"/>
                  </a:moveTo>
                  <a:lnTo>
                    <a:pt x="0" y="13846"/>
                  </a:lnTo>
                  <a:lnTo>
                    <a:pt x="8016" y="27692"/>
                  </a:lnTo>
                  <a:lnTo>
                    <a:pt x="23990" y="27692"/>
                  </a:lnTo>
                  <a:lnTo>
                    <a:pt x="32006" y="13846"/>
                  </a:lnTo>
                  <a:lnTo>
                    <a:pt x="23990" y="0"/>
                  </a:lnTo>
                  <a:close/>
                </a:path>
              </a:pathLst>
            </a:custGeom>
            <a:gradFill>
              <a:gsLst>
                <a:gs pos="0">
                  <a:srgbClr val="FFFFFF">
                    <a:alpha val="0"/>
                  </a:srgbClr>
                </a:gs>
                <a:gs pos="100000">
                  <a:srgbClr val="FFFFFF">
                    <a:alpha val="39215"/>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51"/>
            <p:cNvSpPr/>
            <p:nvPr/>
          </p:nvSpPr>
          <p:spPr>
            <a:xfrm>
              <a:off x="6282177" y="2062431"/>
              <a:ext cx="891903" cy="771226"/>
            </a:xfrm>
            <a:custGeom>
              <a:avLst/>
              <a:gdLst/>
              <a:ahLst/>
              <a:cxnLst/>
              <a:rect l="l" t="t" r="r" b="b"/>
              <a:pathLst>
                <a:path w="26060" h="22534" extrusionOk="0">
                  <a:moveTo>
                    <a:pt x="6501" y="1"/>
                  </a:moveTo>
                  <a:lnTo>
                    <a:pt x="1" y="11238"/>
                  </a:lnTo>
                  <a:lnTo>
                    <a:pt x="6501" y="22533"/>
                  </a:lnTo>
                  <a:lnTo>
                    <a:pt x="19501" y="22533"/>
                  </a:lnTo>
                  <a:lnTo>
                    <a:pt x="26060" y="11238"/>
                  </a:lnTo>
                  <a:lnTo>
                    <a:pt x="19501" y="1"/>
                  </a:lnTo>
                  <a:close/>
                </a:path>
              </a:pathLst>
            </a:custGeom>
            <a:gradFill>
              <a:gsLst>
                <a:gs pos="0">
                  <a:srgbClr val="FFFFFF">
                    <a:alpha val="0"/>
                  </a:srgbClr>
                </a:gs>
                <a:gs pos="100000">
                  <a:srgbClr val="FFFFFF">
                    <a:alpha val="39215"/>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51"/>
            <p:cNvSpPr/>
            <p:nvPr/>
          </p:nvSpPr>
          <p:spPr>
            <a:xfrm>
              <a:off x="6282177" y="2062431"/>
              <a:ext cx="891903" cy="771226"/>
            </a:xfrm>
            <a:custGeom>
              <a:avLst/>
              <a:gdLst/>
              <a:ahLst/>
              <a:cxnLst/>
              <a:rect l="l" t="t" r="r" b="b"/>
              <a:pathLst>
                <a:path w="26060" h="22534" extrusionOk="0">
                  <a:moveTo>
                    <a:pt x="6501" y="1"/>
                  </a:moveTo>
                  <a:lnTo>
                    <a:pt x="1" y="11238"/>
                  </a:lnTo>
                  <a:lnTo>
                    <a:pt x="6501" y="22533"/>
                  </a:lnTo>
                  <a:lnTo>
                    <a:pt x="19501" y="22533"/>
                  </a:lnTo>
                  <a:lnTo>
                    <a:pt x="26060" y="11238"/>
                  </a:lnTo>
                  <a:lnTo>
                    <a:pt x="19501" y="1"/>
                  </a:lnTo>
                  <a:close/>
                </a:path>
              </a:pathLst>
            </a:custGeom>
            <a:gradFill>
              <a:gsLst>
                <a:gs pos="0">
                  <a:srgbClr val="FFFFFF">
                    <a:alpha val="0"/>
                  </a:srgbClr>
                </a:gs>
                <a:gs pos="100000">
                  <a:srgbClr val="FFFFFF">
                    <a:alpha val="39215"/>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51"/>
            <p:cNvSpPr/>
            <p:nvPr/>
          </p:nvSpPr>
          <p:spPr>
            <a:xfrm>
              <a:off x="6282177" y="2060446"/>
              <a:ext cx="891903" cy="773211"/>
            </a:xfrm>
            <a:custGeom>
              <a:avLst/>
              <a:gdLst/>
              <a:ahLst/>
              <a:cxnLst/>
              <a:rect l="l" t="t" r="r" b="b"/>
              <a:pathLst>
                <a:path w="26060" h="22592" extrusionOk="0">
                  <a:moveTo>
                    <a:pt x="18160" y="2420"/>
                  </a:moveTo>
                  <a:lnTo>
                    <a:pt x="23262" y="11296"/>
                  </a:lnTo>
                  <a:lnTo>
                    <a:pt x="18160" y="20157"/>
                  </a:lnTo>
                  <a:lnTo>
                    <a:pt x="7900" y="20157"/>
                  </a:lnTo>
                  <a:lnTo>
                    <a:pt x="2799" y="11296"/>
                  </a:lnTo>
                  <a:lnTo>
                    <a:pt x="7900" y="2420"/>
                  </a:lnTo>
                  <a:close/>
                  <a:moveTo>
                    <a:pt x="6501" y="1"/>
                  </a:moveTo>
                  <a:lnTo>
                    <a:pt x="1" y="11296"/>
                  </a:lnTo>
                  <a:lnTo>
                    <a:pt x="6501" y="22591"/>
                  </a:lnTo>
                  <a:lnTo>
                    <a:pt x="19560" y="22591"/>
                  </a:lnTo>
                  <a:lnTo>
                    <a:pt x="26060" y="11296"/>
                  </a:lnTo>
                  <a:lnTo>
                    <a:pt x="19560" y="1"/>
                  </a:lnTo>
                  <a:close/>
                </a:path>
              </a:pathLst>
            </a:custGeom>
            <a:gradFill>
              <a:gsLst>
                <a:gs pos="0">
                  <a:srgbClr val="FFFFFF">
                    <a:alpha val="21176"/>
                  </a:srgbClr>
                </a:gs>
                <a:gs pos="100000">
                  <a:srgbClr val="FFFFFF"/>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4" name="Google Shape;424;p51"/>
            <p:cNvCxnSpPr/>
            <p:nvPr/>
          </p:nvCxnSpPr>
          <p:spPr>
            <a:xfrm>
              <a:off x="6728025" y="2677975"/>
              <a:ext cx="0" cy="437100"/>
            </a:xfrm>
            <a:prstGeom prst="straightConnector1">
              <a:avLst/>
            </a:prstGeom>
            <a:noFill/>
            <a:ln w="19050" cap="flat" cmpd="sng">
              <a:solidFill>
                <a:srgbClr val="FFFFFF"/>
              </a:solidFill>
              <a:prstDash val="solid"/>
              <a:round/>
              <a:headEnd type="none" w="med" len="med"/>
              <a:tailEnd type="diamond" w="med" len="med"/>
            </a:ln>
          </p:spPr>
        </p:cxnSp>
      </p:gr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54"/>
        <p:cNvGrpSpPr/>
        <p:nvPr/>
      </p:nvGrpSpPr>
      <p:grpSpPr>
        <a:xfrm>
          <a:off x="0" y="0"/>
          <a:ext cx="0" cy="0"/>
          <a:chOff x="0" y="0"/>
          <a:chExt cx="0" cy="0"/>
        </a:xfrm>
      </p:grpSpPr>
      <p:grpSp>
        <p:nvGrpSpPr>
          <p:cNvPr id="2557" name="Google Shape;2557;p25"/>
          <p:cNvGrpSpPr/>
          <p:nvPr/>
        </p:nvGrpSpPr>
        <p:grpSpPr>
          <a:xfrm rot="-8839275">
            <a:off x="6536587" y="1996409"/>
            <a:ext cx="748472" cy="894551"/>
            <a:chOff x="1286350" y="1839150"/>
            <a:chExt cx="137875" cy="164775"/>
          </a:xfrm>
        </p:grpSpPr>
        <p:sp>
          <p:nvSpPr>
            <p:cNvPr id="2558" name="Google Shape;2558;p25"/>
            <p:cNvSpPr/>
            <p:nvPr/>
          </p:nvSpPr>
          <p:spPr>
            <a:xfrm>
              <a:off x="1286350" y="1887900"/>
              <a:ext cx="105475" cy="116025"/>
            </a:xfrm>
            <a:custGeom>
              <a:avLst/>
              <a:gdLst/>
              <a:ahLst/>
              <a:cxnLst/>
              <a:rect l="l" t="t" r="r" b="b"/>
              <a:pathLst>
                <a:path w="4219" h="4641" extrusionOk="0">
                  <a:moveTo>
                    <a:pt x="3227" y="1"/>
                  </a:moveTo>
                  <a:cubicBezTo>
                    <a:pt x="3081" y="1"/>
                    <a:pt x="2949" y="52"/>
                    <a:pt x="2861" y="155"/>
                  </a:cubicBezTo>
                  <a:lnTo>
                    <a:pt x="860" y="2894"/>
                  </a:lnTo>
                  <a:cubicBezTo>
                    <a:pt x="842" y="2922"/>
                    <a:pt x="868" y="2957"/>
                    <a:pt x="903" y="2957"/>
                  </a:cubicBezTo>
                  <a:cubicBezTo>
                    <a:pt x="907" y="2957"/>
                    <a:pt x="912" y="2957"/>
                    <a:pt x="918" y="2955"/>
                  </a:cubicBezTo>
                  <a:lnTo>
                    <a:pt x="1090" y="2861"/>
                  </a:lnTo>
                  <a:lnTo>
                    <a:pt x="15" y="4579"/>
                  </a:lnTo>
                  <a:cubicBezTo>
                    <a:pt x="0" y="4610"/>
                    <a:pt x="21" y="4640"/>
                    <a:pt x="48" y="4640"/>
                  </a:cubicBezTo>
                  <a:cubicBezTo>
                    <a:pt x="58" y="4640"/>
                    <a:pt x="68" y="4637"/>
                    <a:pt x="77" y="4628"/>
                  </a:cubicBezTo>
                  <a:lnTo>
                    <a:pt x="2484" y="2496"/>
                  </a:lnTo>
                  <a:lnTo>
                    <a:pt x="2459" y="2660"/>
                  </a:lnTo>
                  <a:cubicBezTo>
                    <a:pt x="2456" y="2686"/>
                    <a:pt x="2478" y="2704"/>
                    <a:pt x="2499" y="2704"/>
                  </a:cubicBezTo>
                  <a:cubicBezTo>
                    <a:pt x="2508" y="2704"/>
                    <a:pt x="2517" y="2700"/>
                    <a:pt x="2525" y="2693"/>
                  </a:cubicBezTo>
                  <a:lnTo>
                    <a:pt x="4022" y="1159"/>
                  </a:lnTo>
                  <a:cubicBezTo>
                    <a:pt x="4218" y="938"/>
                    <a:pt x="4128" y="540"/>
                    <a:pt x="3833" y="282"/>
                  </a:cubicBezTo>
                  <a:lnTo>
                    <a:pt x="3755" y="216"/>
                  </a:lnTo>
                  <a:cubicBezTo>
                    <a:pt x="3594" y="73"/>
                    <a:pt x="3401" y="1"/>
                    <a:pt x="3227" y="1"/>
                  </a:cubicBezTo>
                  <a:close/>
                </a:path>
              </a:pathLst>
            </a:custGeom>
            <a:solidFill>
              <a:srgbClr val="0F0F4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59" name="Google Shape;2559;p25"/>
            <p:cNvSpPr/>
            <p:nvPr/>
          </p:nvSpPr>
          <p:spPr>
            <a:xfrm>
              <a:off x="1295975" y="1892950"/>
              <a:ext cx="90625" cy="99800"/>
            </a:xfrm>
            <a:custGeom>
              <a:avLst/>
              <a:gdLst/>
              <a:ahLst/>
              <a:cxnLst/>
              <a:rect l="l" t="t" r="r" b="b"/>
              <a:pathLst>
                <a:path w="3625" h="3992" extrusionOk="0">
                  <a:moveTo>
                    <a:pt x="2865" y="0"/>
                  </a:moveTo>
                  <a:cubicBezTo>
                    <a:pt x="2735" y="0"/>
                    <a:pt x="2613" y="47"/>
                    <a:pt x="2529" y="141"/>
                  </a:cubicBezTo>
                  <a:lnTo>
                    <a:pt x="779" y="2511"/>
                  </a:lnTo>
                  <a:cubicBezTo>
                    <a:pt x="760" y="2533"/>
                    <a:pt x="775" y="2560"/>
                    <a:pt x="799" y="2560"/>
                  </a:cubicBezTo>
                  <a:cubicBezTo>
                    <a:pt x="807" y="2560"/>
                    <a:pt x="815" y="2558"/>
                    <a:pt x="824" y="2552"/>
                  </a:cubicBezTo>
                  <a:lnTo>
                    <a:pt x="963" y="2474"/>
                  </a:lnTo>
                  <a:lnTo>
                    <a:pt x="963" y="2474"/>
                  </a:lnTo>
                  <a:lnTo>
                    <a:pt x="16" y="3942"/>
                  </a:lnTo>
                  <a:cubicBezTo>
                    <a:pt x="0" y="3965"/>
                    <a:pt x="21" y="3991"/>
                    <a:pt x="44" y="3991"/>
                  </a:cubicBezTo>
                  <a:cubicBezTo>
                    <a:pt x="51" y="3991"/>
                    <a:pt x="58" y="3989"/>
                    <a:pt x="65" y="3983"/>
                  </a:cubicBezTo>
                  <a:lnTo>
                    <a:pt x="2132" y="2109"/>
                  </a:lnTo>
                  <a:lnTo>
                    <a:pt x="2107" y="2245"/>
                  </a:lnTo>
                  <a:cubicBezTo>
                    <a:pt x="2102" y="2270"/>
                    <a:pt x="2118" y="2287"/>
                    <a:pt x="2136" y="2287"/>
                  </a:cubicBezTo>
                  <a:cubicBezTo>
                    <a:pt x="2145" y="2287"/>
                    <a:pt x="2154" y="2283"/>
                    <a:pt x="2160" y="2273"/>
                  </a:cubicBezTo>
                  <a:lnTo>
                    <a:pt x="3452" y="937"/>
                  </a:lnTo>
                  <a:cubicBezTo>
                    <a:pt x="3624" y="740"/>
                    <a:pt x="3567" y="412"/>
                    <a:pt x="3329" y="207"/>
                  </a:cubicBezTo>
                  <a:lnTo>
                    <a:pt x="3268" y="158"/>
                  </a:lnTo>
                  <a:cubicBezTo>
                    <a:pt x="3148" y="52"/>
                    <a:pt x="3002" y="0"/>
                    <a:pt x="2865" y="0"/>
                  </a:cubicBezTo>
                  <a:close/>
                </a:path>
              </a:pathLst>
            </a:custGeom>
            <a:solidFill>
              <a:srgbClr val="41286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0" name="Google Shape;2560;p25"/>
            <p:cNvSpPr/>
            <p:nvPr/>
          </p:nvSpPr>
          <p:spPr>
            <a:xfrm>
              <a:off x="1320150" y="1899225"/>
              <a:ext cx="59075" cy="65950"/>
            </a:xfrm>
            <a:custGeom>
              <a:avLst/>
              <a:gdLst/>
              <a:ahLst/>
              <a:cxnLst/>
              <a:rect l="l" t="t" r="r" b="b"/>
              <a:pathLst>
                <a:path w="2363" h="2638" extrusionOk="0">
                  <a:moveTo>
                    <a:pt x="496" y="1649"/>
                  </a:moveTo>
                  <a:lnTo>
                    <a:pt x="1616" y="128"/>
                  </a:lnTo>
                  <a:cubicBezTo>
                    <a:pt x="1722" y="1"/>
                    <a:pt x="1948" y="13"/>
                    <a:pt x="2112" y="157"/>
                  </a:cubicBezTo>
                  <a:lnTo>
                    <a:pt x="2153" y="194"/>
                  </a:lnTo>
                  <a:cubicBezTo>
                    <a:pt x="2317" y="337"/>
                    <a:pt x="2362" y="559"/>
                    <a:pt x="2251" y="682"/>
                  </a:cubicBezTo>
                  <a:lnTo>
                    <a:pt x="1419" y="1539"/>
                  </a:lnTo>
                  <a:cubicBezTo>
                    <a:pt x="1407" y="1551"/>
                    <a:pt x="1374" y="1543"/>
                    <a:pt x="1378" y="1518"/>
                  </a:cubicBezTo>
                  <a:lnTo>
                    <a:pt x="1390" y="1436"/>
                  </a:lnTo>
                  <a:lnTo>
                    <a:pt x="58" y="2617"/>
                  </a:lnTo>
                  <a:cubicBezTo>
                    <a:pt x="37" y="2638"/>
                    <a:pt x="0" y="2613"/>
                    <a:pt x="21" y="2588"/>
                  </a:cubicBezTo>
                  <a:lnTo>
                    <a:pt x="615" y="1645"/>
                  </a:lnTo>
                  <a:lnTo>
                    <a:pt x="533" y="1690"/>
                  </a:lnTo>
                  <a:cubicBezTo>
                    <a:pt x="509" y="1703"/>
                    <a:pt x="484" y="1670"/>
                    <a:pt x="496" y="1649"/>
                  </a:cubicBezTo>
                  <a:close/>
                </a:path>
              </a:pathLst>
            </a:cu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1" name="Google Shape;2561;p25"/>
            <p:cNvSpPr/>
            <p:nvPr/>
          </p:nvSpPr>
          <p:spPr>
            <a:xfrm>
              <a:off x="1332425" y="1900250"/>
              <a:ext cx="44625" cy="41100"/>
            </a:xfrm>
            <a:custGeom>
              <a:avLst/>
              <a:gdLst/>
              <a:ahLst/>
              <a:cxnLst/>
              <a:rect l="l" t="t" r="r" b="b"/>
              <a:pathLst>
                <a:path w="1785" h="1644" extrusionOk="0">
                  <a:moveTo>
                    <a:pt x="1333" y="1"/>
                  </a:moveTo>
                  <a:cubicBezTo>
                    <a:pt x="1250" y="1"/>
                    <a:pt x="1174" y="30"/>
                    <a:pt x="1125" y="87"/>
                  </a:cubicBezTo>
                  <a:lnTo>
                    <a:pt x="18" y="1592"/>
                  </a:lnTo>
                  <a:cubicBezTo>
                    <a:pt x="0" y="1616"/>
                    <a:pt x="18" y="1644"/>
                    <a:pt x="42" y="1644"/>
                  </a:cubicBezTo>
                  <a:cubicBezTo>
                    <a:pt x="46" y="1644"/>
                    <a:pt x="50" y="1643"/>
                    <a:pt x="55" y="1641"/>
                  </a:cubicBezTo>
                  <a:lnTo>
                    <a:pt x="108" y="1608"/>
                  </a:lnTo>
                  <a:lnTo>
                    <a:pt x="1174" y="165"/>
                  </a:lnTo>
                  <a:cubicBezTo>
                    <a:pt x="1225" y="105"/>
                    <a:pt x="1300" y="76"/>
                    <a:pt x="1382" y="76"/>
                  </a:cubicBezTo>
                  <a:cubicBezTo>
                    <a:pt x="1479" y="76"/>
                    <a:pt x="1586" y="116"/>
                    <a:pt x="1674" y="194"/>
                  </a:cubicBezTo>
                  <a:lnTo>
                    <a:pt x="1715" y="231"/>
                  </a:lnTo>
                  <a:cubicBezTo>
                    <a:pt x="1744" y="255"/>
                    <a:pt x="1764" y="280"/>
                    <a:pt x="1785" y="313"/>
                  </a:cubicBezTo>
                  <a:cubicBezTo>
                    <a:pt x="1760" y="255"/>
                    <a:pt x="1719" y="198"/>
                    <a:pt x="1662" y="153"/>
                  </a:cubicBezTo>
                  <a:lnTo>
                    <a:pt x="1621" y="116"/>
                  </a:lnTo>
                  <a:cubicBezTo>
                    <a:pt x="1533" y="39"/>
                    <a:pt x="1428" y="1"/>
                    <a:pt x="1333" y="1"/>
                  </a:cubicBez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2" name="Google Shape;2562;p25"/>
            <p:cNvSpPr/>
            <p:nvPr/>
          </p:nvSpPr>
          <p:spPr>
            <a:xfrm>
              <a:off x="1320325" y="1942300"/>
              <a:ext cx="16350" cy="22400"/>
            </a:xfrm>
            <a:custGeom>
              <a:avLst/>
              <a:gdLst/>
              <a:ahLst/>
              <a:cxnLst/>
              <a:rect l="l" t="t" r="r" b="b"/>
              <a:pathLst>
                <a:path w="654" h="896" extrusionOk="0">
                  <a:moveTo>
                    <a:pt x="653" y="0"/>
                  </a:moveTo>
                  <a:lnTo>
                    <a:pt x="506" y="74"/>
                  </a:lnTo>
                  <a:lnTo>
                    <a:pt x="14" y="853"/>
                  </a:lnTo>
                  <a:cubicBezTo>
                    <a:pt x="1" y="875"/>
                    <a:pt x="18" y="895"/>
                    <a:pt x="38" y="895"/>
                  </a:cubicBezTo>
                  <a:cubicBezTo>
                    <a:pt x="43" y="895"/>
                    <a:pt x="49" y="894"/>
                    <a:pt x="55" y="890"/>
                  </a:cubicBezTo>
                  <a:lnTo>
                    <a:pt x="141" y="812"/>
                  </a:lnTo>
                  <a:lnTo>
                    <a:pt x="653" y="0"/>
                  </a:lnTo>
                  <a:close/>
                </a:path>
              </a:pathLst>
            </a:custGeom>
            <a:solidFill>
              <a:srgbClr val="2310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3" name="Google Shape;2563;p25"/>
            <p:cNvSpPr/>
            <p:nvPr/>
          </p:nvSpPr>
          <p:spPr>
            <a:xfrm>
              <a:off x="1358675" y="1891925"/>
              <a:ext cx="28025" cy="24650"/>
            </a:xfrm>
            <a:custGeom>
              <a:avLst/>
              <a:gdLst/>
              <a:ahLst/>
              <a:cxnLst/>
              <a:rect l="l" t="t" r="r" b="b"/>
              <a:pathLst>
                <a:path w="1121" h="986" extrusionOk="0">
                  <a:moveTo>
                    <a:pt x="528" y="1"/>
                  </a:moveTo>
                  <a:cubicBezTo>
                    <a:pt x="371" y="1"/>
                    <a:pt x="217" y="73"/>
                    <a:pt x="116" y="211"/>
                  </a:cubicBezTo>
                  <a:lnTo>
                    <a:pt x="30" y="326"/>
                  </a:lnTo>
                  <a:cubicBezTo>
                    <a:pt x="1" y="363"/>
                    <a:pt x="9" y="408"/>
                    <a:pt x="42" y="436"/>
                  </a:cubicBezTo>
                  <a:lnTo>
                    <a:pt x="751" y="970"/>
                  </a:lnTo>
                  <a:cubicBezTo>
                    <a:pt x="767" y="980"/>
                    <a:pt x="784" y="985"/>
                    <a:pt x="800" y="985"/>
                  </a:cubicBezTo>
                  <a:cubicBezTo>
                    <a:pt x="822" y="985"/>
                    <a:pt x="844" y="975"/>
                    <a:pt x="858" y="953"/>
                  </a:cubicBezTo>
                  <a:lnTo>
                    <a:pt x="944" y="834"/>
                  </a:lnTo>
                  <a:cubicBezTo>
                    <a:pt x="1120" y="605"/>
                    <a:pt x="1075" y="281"/>
                    <a:pt x="842" y="108"/>
                  </a:cubicBezTo>
                  <a:cubicBezTo>
                    <a:pt x="747" y="36"/>
                    <a:pt x="637" y="1"/>
                    <a:pt x="528" y="1"/>
                  </a:cubicBez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4" name="Google Shape;2564;p25"/>
            <p:cNvSpPr/>
            <p:nvPr/>
          </p:nvSpPr>
          <p:spPr>
            <a:xfrm>
              <a:off x="1358800" y="1897900"/>
              <a:ext cx="23700" cy="18175"/>
            </a:xfrm>
            <a:custGeom>
              <a:avLst/>
              <a:gdLst/>
              <a:ahLst/>
              <a:cxnLst/>
              <a:rect l="l" t="t" r="r" b="b"/>
              <a:pathLst>
                <a:path w="948" h="727" extrusionOk="0">
                  <a:moveTo>
                    <a:pt x="75" y="0"/>
                  </a:moveTo>
                  <a:cubicBezTo>
                    <a:pt x="56" y="0"/>
                    <a:pt x="37" y="8"/>
                    <a:pt x="25" y="25"/>
                  </a:cubicBezTo>
                  <a:cubicBezTo>
                    <a:pt x="0" y="58"/>
                    <a:pt x="8" y="99"/>
                    <a:pt x="37" y="120"/>
                  </a:cubicBezTo>
                  <a:lnTo>
                    <a:pt x="832" y="714"/>
                  </a:lnTo>
                  <a:cubicBezTo>
                    <a:pt x="842" y="722"/>
                    <a:pt x="855" y="727"/>
                    <a:pt x="868" y="727"/>
                  </a:cubicBezTo>
                  <a:cubicBezTo>
                    <a:pt x="887" y="727"/>
                    <a:pt x="908" y="717"/>
                    <a:pt x="923" y="698"/>
                  </a:cubicBezTo>
                  <a:cubicBezTo>
                    <a:pt x="947" y="669"/>
                    <a:pt x="939" y="628"/>
                    <a:pt x="910" y="608"/>
                  </a:cubicBezTo>
                  <a:lnTo>
                    <a:pt x="115" y="13"/>
                  </a:lnTo>
                  <a:cubicBezTo>
                    <a:pt x="103" y="4"/>
                    <a:pt x="89" y="0"/>
                    <a:pt x="75" y="0"/>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5" name="Google Shape;2565;p25"/>
            <p:cNvSpPr/>
            <p:nvPr/>
          </p:nvSpPr>
          <p:spPr>
            <a:xfrm>
              <a:off x="1365550" y="1847050"/>
              <a:ext cx="56000" cy="60200"/>
            </a:xfrm>
            <a:custGeom>
              <a:avLst/>
              <a:gdLst/>
              <a:ahLst/>
              <a:cxnLst/>
              <a:rect l="l" t="t" r="r" b="b"/>
              <a:pathLst>
                <a:path w="2240" h="2408" extrusionOk="0">
                  <a:moveTo>
                    <a:pt x="1264" y="1"/>
                  </a:moveTo>
                  <a:lnTo>
                    <a:pt x="1" y="1674"/>
                  </a:lnTo>
                  <a:lnTo>
                    <a:pt x="977" y="2408"/>
                  </a:lnTo>
                  <a:lnTo>
                    <a:pt x="2240" y="735"/>
                  </a:lnTo>
                  <a:lnTo>
                    <a:pt x="1264" y="1"/>
                  </a:lnTo>
                  <a:close/>
                </a:path>
              </a:pathLst>
            </a:custGeom>
            <a:solidFill>
              <a:srgbClr val="F3F2E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6" name="Google Shape;2566;p25"/>
            <p:cNvSpPr/>
            <p:nvPr/>
          </p:nvSpPr>
          <p:spPr>
            <a:xfrm>
              <a:off x="1397125" y="1839150"/>
              <a:ext cx="27100" cy="26375"/>
            </a:xfrm>
            <a:custGeom>
              <a:avLst/>
              <a:gdLst/>
              <a:ahLst/>
              <a:cxnLst/>
              <a:rect l="l" t="t" r="r" b="b"/>
              <a:pathLst>
                <a:path w="1084" h="1055" extrusionOk="0">
                  <a:moveTo>
                    <a:pt x="833" y="1"/>
                  </a:moveTo>
                  <a:cubicBezTo>
                    <a:pt x="776" y="1"/>
                    <a:pt x="735" y="26"/>
                    <a:pt x="735" y="26"/>
                  </a:cubicBezTo>
                  <a:lnTo>
                    <a:pt x="1" y="317"/>
                  </a:lnTo>
                  <a:lnTo>
                    <a:pt x="489" y="686"/>
                  </a:lnTo>
                  <a:lnTo>
                    <a:pt x="977" y="1055"/>
                  </a:lnTo>
                  <a:lnTo>
                    <a:pt x="1055" y="263"/>
                  </a:lnTo>
                  <a:cubicBezTo>
                    <a:pt x="1055" y="263"/>
                    <a:pt x="1083" y="140"/>
                    <a:pt x="964" y="50"/>
                  </a:cubicBezTo>
                  <a:cubicBezTo>
                    <a:pt x="918" y="12"/>
                    <a:pt x="872" y="1"/>
                    <a:pt x="833" y="1"/>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7" name="Google Shape;2567;p25"/>
            <p:cNvSpPr/>
            <p:nvPr/>
          </p:nvSpPr>
          <p:spPr>
            <a:xfrm>
              <a:off x="1362175" y="1886175"/>
              <a:ext cx="31175" cy="23900"/>
            </a:xfrm>
            <a:custGeom>
              <a:avLst/>
              <a:gdLst/>
              <a:ahLst/>
              <a:cxnLst/>
              <a:rect l="l" t="t" r="r" b="b"/>
              <a:pathLst>
                <a:path w="1247" h="956" extrusionOk="0">
                  <a:moveTo>
                    <a:pt x="88" y="0"/>
                  </a:moveTo>
                  <a:cubicBezTo>
                    <a:pt x="66" y="0"/>
                    <a:pt x="42" y="11"/>
                    <a:pt x="25" y="31"/>
                  </a:cubicBezTo>
                  <a:cubicBezTo>
                    <a:pt x="0" y="60"/>
                    <a:pt x="13" y="105"/>
                    <a:pt x="41" y="133"/>
                  </a:cubicBezTo>
                  <a:lnTo>
                    <a:pt x="1120" y="941"/>
                  </a:lnTo>
                  <a:cubicBezTo>
                    <a:pt x="1131" y="951"/>
                    <a:pt x="1145" y="955"/>
                    <a:pt x="1159" y="955"/>
                  </a:cubicBezTo>
                  <a:cubicBezTo>
                    <a:pt x="1182" y="955"/>
                    <a:pt x="1205" y="945"/>
                    <a:pt x="1222" y="925"/>
                  </a:cubicBezTo>
                  <a:cubicBezTo>
                    <a:pt x="1247" y="892"/>
                    <a:pt x="1243" y="843"/>
                    <a:pt x="1206" y="822"/>
                  </a:cubicBezTo>
                  <a:lnTo>
                    <a:pt x="128" y="14"/>
                  </a:lnTo>
                  <a:cubicBezTo>
                    <a:pt x="116" y="5"/>
                    <a:pt x="102" y="0"/>
                    <a:pt x="88" y="0"/>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8" name="Google Shape;2568;p25"/>
            <p:cNvSpPr/>
            <p:nvPr/>
          </p:nvSpPr>
          <p:spPr>
            <a:xfrm>
              <a:off x="1385750" y="1860625"/>
              <a:ext cx="24225" cy="21450"/>
            </a:xfrm>
            <a:custGeom>
              <a:avLst/>
              <a:gdLst/>
              <a:ahLst/>
              <a:cxnLst/>
              <a:rect l="l" t="t" r="r" b="b"/>
              <a:pathLst>
                <a:path w="969" h="858" extrusionOk="0">
                  <a:moveTo>
                    <a:pt x="482" y="1"/>
                  </a:moveTo>
                  <a:cubicBezTo>
                    <a:pt x="354" y="1"/>
                    <a:pt x="228" y="59"/>
                    <a:pt x="144" y="171"/>
                  </a:cubicBezTo>
                  <a:cubicBezTo>
                    <a:pt x="1" y="360"/>
                    <a:pt x="37" y="626"/>
                    <a:pt x="226" y="770"/>
                  </a:cubicBezTo>
                  <a:cubicBezTo>
                    <a:pt x="304" y="829"/>
                    <a:pt x="394" y="857"/>
                    <a:pt x="484" y="857"/>
                  </a:cubicBezTo>
                  <a:cubicBezTo>
                    <a:pt x="613" y="857"/>
                    <a:pt x="740" y="799"/>
                    <a:pt x="825" y="688"/>
                  </a:cubicBezTo>
                  <a:cubicBezTo>
                    <a:pt x="968" y="499"/>
                    <a:pt x="935" y="233"/>
                    <a:pt x="743" y="89"/>
                  </a:cubicBezTo>
                  <a:cubicBezTo>
                    <a:pt x="664" y="30"/>
                    <a:pt x="573" y="1"/>
                    <a:pt x="482" y="1"/>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9" name="Google Shape;2569;p25"/>
            <p:cNvSpPr/>
            <p:nvPr/>
          </p:nvSpPr>
          <p:spPr>
            <a:xfrm>
              <a:off x="1369150" y="1881400"/>
              <a:ext cx="26375" cy="21050"/>
            </a:xfrm>
            <a:custGeom>
              <a:avLst/>
              <a:gdLst/>
              <a:ahLst/>
              <a:cxnLst/>
              <a:rect l="l" t="t" r="r" b="b"/>
              <a:pathLst>
                <a:path w="1055" h="842" extrusionOk="0">
                  <a:moveTo>
                    <a:pt x="78" y="0"/>
                  </a:moveTo>
                  <a:lnTo>
                    <a:pt x="0" y="107"/>
                  </a:lnTo>
                  <a:lnTo>
                    <a:pt x="972" y="841"/>
                  </a:lnTo>
                  <a:lnTo>
                    <a:pt x="1054" y="734"/>
                  </a:lnTo>
                  <a:lnTo>
                    <a:pt x="78" y="0"/>
                  </a:ln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0" name="Google Shape;2570;p25"/>
            <p:cNvSpPr/>
            <p:nvPr/>
          </p:nvSpPr>
          <p:spPr>
            <a:xfrm>
              <a:off x="1346600" y="1865400"/>
              <a:ext cx="36600" cy="20850"/>
            </a:xfrm>
            <a:custGeom>
              <a:avLst/>
              <a:gdLst/>
              <a:ahLst/>
              <a:cxnLst/>
              <a:rect l="l" t="t" r="r" b="b"/>
              <a:pathLst>
                <a:path w="1464" h="834" extrusionOk="0">
                  <a:moveTo>
                    <a:pt x="1464" y="1"/>
                  </a:moveTo>
                  <a:lnTo>
                    <a:pt x="709" y="83"/>
                  </a:lnTo>
                  <a:cubicBezTo>
                    <a:pt x="709" y="83"/>
                    <a:pt x="562" y="91"/>
                    <a:pt x="451" y="234"/>
                  </a:cubicBezTo>
                  <a:lnTo>
                    <a:pt x="0" y="833"/>
                  </a:lnTo>
                  <a:lnTo>
                    <a:pt x="0" y="833"/>
                  </a:lnTo>
                  <a:lnTo>
                    <a:pt x="660" y="649"/>
                  </a:lnTo>
                  <a:cubicBezTo>
                    <a:pt x="660" y="649"/>
                    <a:pt x="680" y="644"/>
                    <a:pt x="711" y="644"/>
                  </a:cubicBezTo>
                  <a:cubicBezTo>
                    <a:pt x="761" y="644"/>
                    <a:pt x="840" y="656"/>
                    <a:pt x="923" y="718"/>
                  </a:cubicBezTo>
                  <a:lnTo>
                    <a:pt x="1464" y="1"/>
                  </a:ln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1" name="Google Shape;2571;p25"/>
            <p:cNvSpPr/>
            <p:nvPr/>
          </p:nvSpPr>
          <p:spPr>
            <a:xfrm>
              <a:off x="1345775" y="1867450"/>
              <a:ext cx="19400" cy="23200"/>
            </a:xfrm>
            <a:custGeom>
              <a:avLst/>
              <a:gdLst/>
              <a:ahLst/>
              <a:cxnLst/>
              <a:rect l="l" t="t" r="r" b="b"/>
              <a:pathLst>
                <a:path w="776" h="928" extrusionOk="0">
                  <a:moveTo>
                    <a:pt x="775" y="1"/>
                  </a:moveTo>
                  <a:lnTo>
                    <a:pt x="775" y="1"/>
                  </a:lnTo>
                  <a:cubicBezTo>
                    <a:pt x="591" y="21"/>
                    <a:pt x="505" y="136"/>
                    <a:pt x="505" y="136"/>
                  </a:cubicBezTo>
                  <a:lnTo>
                    <a:pt x="45" y="743"/>
                  </a:lnTo>
                  <a:cubicBezTo>
                    <a:pt x="0" y="800"/>
                    <a:pt x="17" y="882"/>
                    <a:pt x="74" y="927"/>
                  </a:cubicBezTo>
                  <a:lnTo>
                    <a:pt x="775" y="1"/>
                  </a:ln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2" name="Google Shape;2572;p25"/>
            <p:cNvSpPr/>
            <p:nvPr/>
          </p:nvSpPr>
          <p:spPr>
            <a:xfrm>
              <a:off x="1362775" y="1866125"/>
              <a:ext cx="13675" cy="15800"/>
            </a:xfrm>
            <a:custGeom>
              <a:avLst/>
              <a:gdLst/>
              <a:ahLst/>
              <a:cxnLst/>
              <a:rect l="l" t="t" r="r" b="b"/>
              <a:pathLst>
                <a:path w="547" h="632" extrusionOk="0">
                  <a:moveTo>
                    <a:pt x="546" y="0"/>
                  </a:moveTo>
                  <a:lnTo>
                    <a:pt x="468" y="13"/>
                  </a:lnTo>
                  <a:lnTo>
                    <a:pt x="1" y="632"/>
                  </a:lnTo>
                  <a:lnTo>
                    <a:pt x="1" y="632"/>
                  </a:lnTo>
                  <a:lnTo>
                    <a:pt x="17" y="628"/>
                  </a:lnTo>
                  <a:cubicBezTo>
                    <a:pt x="17" y="628"/>
                    <a:pt x="42" y="620"/>
                    <a:pt x="79" y="620"/>
                  </a:cubicBezTo>
                  <a:lnTo>
                    <a:pt x="546" y="0"/>
                  </a:ln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3" name="Google Shape;2573;p25"/>
            <p:cNvSpPr/>
            <p:nvPr/>
          </p:nvSpPr>
          <p:spPr>
            <a:xfrm>
              <a:off x="1393950" y="1883850"/>
              <a:ext cx="17550" cy="41050"/>
            </a:xfrm>
            <a:custGeom>
              <a:avLst/>
              <a:gdLst/>
              <a:ahLst/>
              <a:cxnLst/>
              <a:rect l="l" t="t" r="r" b="b"/>
              <a:pathLst>
                <a:path w="702" h="1642" extrusionOk="0">
                  <a:moveTo>
                    <a:pt x="546" y="1"/>
                  </a:moveTo>
                  <a:lnTo>
                    <a:pt x="1" y="723"/>
                  </a:lnTo>
                  <a:cubicBezTo>
                    <a:pt x="140" y="821"/>
                    <a:pt x="140" y="952"/>
                    <a:pt x="140" y="952"/>
                  </a:cubicBezTo>
                  <a:lnTo>
                    <a:pt x="144" y="1641"/>
                  </a:lnTo>
                  <a:lnTo>
                    <a:pt x="595" y="1038"/>
                  </a:lnTo>
                  <a:cubicBezTo>
                    <a:pt x="702" y="895"/>
                    <a:pt x="673" y="747"/>
                    <a:pt x="673" y="747"/>
                  </a:cubicBezTo>
                  <a:lnTo>
                    <a:pt x="546" y="1"/>
                  </a:lnTo>
                  <a:close/>
                </a:path>
              </a:pathLst>
            </a:custGeom>
            <a:solidFill>
              <a:srgbClr val="DCDCD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4" name="Google Shape;2574;p25"/>
            <p:cNvSpPr/>
            <p:nvPr/>
          </p:nvSpPr>
          <p:spPr>
            <a:xfrm>
              <a:off x="1393225" y="1901900"/>
              <a:ext cx="18175" cy="23875"/>
            </a:xfrm>
            <a:custGeom>
              <a:avLst/>
              <a:gdLst/>
              <a:ahLst/>
              <a:cxnLst/>
              <a:rect l="l" t="t" r="r" b="b"/>
              <a:pathLst>
                <a:path w="727" h="955" extrusionOk="0">
                  <a:moveTo>
                    <a:pt x="702" y="1"/>
                  </a:moveTo>
                  <a:lnTo>
                    <a:pt x="1" y="927"/>
                  </a:lnTo>
                  <a:cubicBezTo>
                    <a:pt x="23" y="946"/>
                    <a:pt x="51" y="955"/>
                    <a:pt x="79" y="955"/>
                  </a:cubicBezTo>
                  <a:cubicBezTo>
                    <a:pt x="120" y="955"/>
                    <a:pt x="161" y="936"/>
                    <a:pt x="185" y="903"/>
                  </a:cubicBezTo>
                  <a:lnTo>
                    <a:pt x="641" y="296"/>
                  </a:lnTo>
                  <a:cubicBezTo>
                    <a:pt x="641" y="296"/>
                    <a:pt x="727" y="181"/>
                    <a:pt x="702" y="1"/>
                  </a:cubicBez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5" name="Google Shape;2575;p25"/>
            <p:cNvSpPr/>
            <p:nvPr/>
          </p:nvSpPr>
          <p:spPr>
            <a:xfrm>
              <a:off x="1397125" y="1890625"/>
              <a:ext cx="12025" cy="17350"/>
            </a:xfrm>
            <a:custGeom>
              <a:avLst/>
              <a:gdLst/>
              <a:ahLst/>
              <a:cxnLst/>
              <a:rect l="l" t="t" r="r" b="b"/>
              <a:pathLst>
                <a:path w="481" h="694" extrusionOk="0">
                  <a:moveTo>
                    <a:pt x="468" y="0"/>
                  </a:moveTo>
                  <a:lnTo>
                    <a:pt x="1" y="620"/>
                  </a:lnTo>
                  <a:cubicBezTo>
                    <a:pt x="13" y="657"/>
                    <a:pt x="13" y="681"/>
                    <a:pt x="13" y="681"/>
                  </a:cubicBezTo>
                  <a:lnTo>
                    <a:pt x="13" y="693"/>
                  </a:lnTo>
                  <a:lnTo>
                    <a:pt x="480" y="70"/>
                  </a:lnTo>
                  <a:lnTo>
                    <a:pt x="468" y="0"/>
                  </a:lnTo>
                  <a:close/>
                </a:path>
              </a:pathLst>
            </a:custGeom>
            <a:solidFill>
              <a:srgbClr val="66666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6" name="Google Shape;2576;p25"/>
            <p:cNvSpPr/>
            <p:nvPr/>
          </p:nvSpPr>
          <p:spPr>
            <a:xfrm>
              <a:off x="1388725" y="1862800"/>
              <a:ext cx="18475" cy="17050"/>
            </a:xfrm>
            <a:custGeom>
              <a:avLst/>
              <a:gdLst/>
              <a:ahLst/>
              <a:cxnLst/>
              <a:rect l="l" t="t" r="r" b="b"/>
              <a:pathLst>
                <a:path w="739" h="682" extrusionOk="0">
                  <a:moveTo>
                    <a:pt x="368" y="1"/>
                  </a:moveTo>
                  <a:cubicBezTo>
                    <a:pt x="241" y="1"/>
                    <a:pt x="115" y="72"/>
                    <a:pt x="54" y="203"/>
                  </a:cubicBezTo>
                  <a:cubicBezTo>
                    <a:pt x="0" y="330"/>
                    <a:pt x="25" y="478"/>
                    <a:pt x="119" y="576"/>
                  </a:cubicBezTo>
                  <a:cubicBezTo>
                    <a:pt x="186" y="647"/>
                    <a:pt x="275" y="681"/>
                    <a:pt x="363" y="681"/>
                  </a:cubicBezTo>
                  <a:cubicBezTo>
                    <a:pt x="479" y="681"/>
                    <a:pt x="595" y="621"/>
                    <a:pt x="661" y="507"/>
                  </a:cubicBezTo>
                  <a:cubicBezTo>
                    <a:pt x="739" y="371"/>
                    <a:pt x="706" y="191"/>
                    <a:pt x="583" y="80"/>
                  </a:cubicBezTo>
                  <a:cubicBezTo>
                    <a:pt x="520" y="26"/>
                    <a:pt x="444" y="1"/>
                    <a:pt x="368" y="1"/>
                  </a:cubicBezTo>
                  <a:close/>
                </a:path>
              </a:pathLst>
            </a:custGeom>
            <a:solidFill>
              <a:srgbClr val="0A002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7" name="Google Shape;2577;p25"/>
            <p:cNvSpPr/>
            <p:nvPr/>
          </p:nvSpPr>
          <p:spPr>
            <a:xfrm>
              <a:off x="1399175" y="1864900"/>
              <a:ext cx="750" cy="125"/>
            </a:xfrm>
            <a:custGeom>
              <a:avLst/>
              <a:gdLst/>
              <a:ahLst/>
              <a:cxnLst/>
              <a:rect l="l" t="t" r="r" b="b"/>
              <a:pathLst>
                <a:path w="30" h="5" fill="none" extrusionOk="0">
                  <a:moveTo>
                    <a:pt x="1" y="0"/>
                  </a:moveTo>
                  <a:cubicBezTo>
                    <a:pt x="13" y="0"/>
                    <a:pt x="17" y="4"/>
                    <a:pt x="29" y="4"/>
                  </a:cubicBezTo>
                </a:path>
              </a:pathLst>
            </a:custGeom>
            <a:noFill/>
            <a:ln w="400" cap="rnd" cmpd="sng">
              <a:solidFill>
                <a:srgbClr val="F3F2ED"/>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8" name="Google Shape;2578;p25"/>
            <p:cNvSpPr/>
            <p:nvPr/>
          </p:nvSpPr>
          <p:spPr>
            <a:xfrm>
              <a:off x="1393850" y="1864700"/>
              <a:ext cx="4525" cy="1450"/>
            </a:xfrm>
            <a:custGeom>
              <a:avLst/>
              <a:gdLst/>
              <a:ahLst/>
              <a:cxnLst/>
              <a:rect l="l" t="t" r="r" b="b"/>
              <a:pathLst>
                <a:path w="181" h="58" fill="none" extrusionOk="0">
                  <a:moveTo>
                    <a:pt x="0" y="57"/>
                  </a:moveTo>
                  <a:cubicBezTo>
                    <a:pt x="50" y="16"/>
                    <a:pt x="119" y="0"/>
                    <a:pt x="181" y="8"/>
                  </a:cubicBezTo>
                </a:path>
              </a:pathLst>
            </a:custGeom>
            <a:noFill/>
            <a:ln w="400" cap="rnd" cmpd="sng">
              <a:solidFill>
                <a:srgbClr val="F3F2ED"/>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3" name="文本框 2"/>
          <p:cNvSpPr txBox="1"/>
          <p:nvPr/>
        </p:nvSpPr>
        <p:spPr>
          <a:xfrm>
            <a:off x="783590" y="305435"/>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三、资源</a:t>
            </a:r>
          </a:p>
        </p:txBody>
      </p:sp>
      <p:sp>
        <p:nvSpPr>
          <p:cNvPr id="6" name="任意多边形 5"/>
          <p:cNvSpPr/>
          <p:nvPr/>
        </p:nvSpPr>
        <p:spPr>
          <a:xfrm>
            <a:off x="414020" y="875030"/>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81" name="Google Shape;3981;p53"/>
          <p:cNvSpPr/>
          <p:nvPr/>
        </p:nvSpPr>
        <p:spPr>
          <a:xfrm>
            <a:off x="1588135" y="1476375"/>
            <a:ext cx="4204335" cy="4169410"/>
          </a:xfrm>
          <a:prstGeom prst="roundRect">
            <a:avLst>
              <a:gd name="adj" fmla="val 16667"/>
            </a:avLst>
          </a:prstGeom>
          <a:solidFill>
            <a:srgbClr val="4F2F79">
              <a:alpha val="89000"/>
            </a:srgbClr>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ltLang="zh-CN" sz="2000" dirty="0">
                <a:solidFill>
                  <a:schemeClr val="bg1"/>
                </a:solidFill>
                <a:latin typeface="华文中宋" panose="02010600040101010101" charset="-122"/>
                <a:ea typeface="华文中宋" panose="02010600040101010101" charset="-122"/>
                <a:cs typeface="华文中宋" panose="02010600040101010101" charset="-122"/>
                <a:sym typeface="+mn-ea"/>
              </a:rPr>
              <a:t>Q</a:t>
            </a:r>
            <a:r>
              <a:rPr lang="zh-CN" altLang="en-US" sz="2000" dirty="0">
                <a:solidFill>
                  <a:schemeClr val="bg1"/>
                </a:solidFill>
                <a:latin typeface="华文中宋" panose="02010600040101010101" charset="-122"/>
                <a:ea typeface="华文中宋" panose="02010600040101010101" charset="-122"/>
                <a:cs typeface="华文中宋" panose="02010600040101010101" charset="-122"/>
                <a:sym typeface="+mn-ea"/>
              </a:rPr>
              <a:t>：测试的时间，人力和软件/硬件资源是否足够? 对于那些不需要编程的资源 (美工设计/文案)是否低估难度?</a:t>
            </a:r>
          </a:p>
          <a:p>
            <a:pPr marL="0" lvl="0" indent="0" algn="l" rtl="0">
              <a:spcBef>
                <a:spcPts val="0"/>
              </a:spcBef>
              <a:spcAft>
                <a:spcPts val="0"/>
              </a:spcAft>
              <a:buNone/>
            </a:pPr>
            <a:endParaRPr lang="zh-CN" altLang="en-US" sz="2400" dirty="0">
              <a:solidFill>
                <a:schemeClr val="bg1"/>
              </a:solidFill>
              <a:latin typeface="华文中宋" panose="02010600040101010101" charset="-122"/>
              <a:ea typeface="华文中宋" panose="02010600040101010101" charset="-122"/>
              <a:cs typeface="华文中宋" panose="02010600040101010101" charset="-122"/>
              <a:sym typeface="+mn-ea"/>
            </a:endParaRPr>
          </a:p>
          <a:p>
            <a:pPr marL="0" lvl="0" indent="0" algn="l" rtl="0">
              <a:spcBef>
                <a:spcPts val="0"/>
              </a:spcBef>
              <a:spcAft>
                <a:spcPts val="0"/>
              </a:spcAft>
              <a:buNone/>
            </a:pPr>
            <a:r>
              <a:rPr lang="zh-CN" altLang="en-US" sz="2000" dirty="0">
                <a:solidFill>
                  <a:schemeClr val="bg1"/>
                </a:solidFill>
                <a:latin typeface="微软雅黑" panose="020B0503020204020204" pitchFamily="34" charset="-122"/>
                <a:ea typeface="微软雅黑" panose="020B0503020204020204" pitchFamily="34" charset="-122"/>
                <a:sym typeface="+mn-ea"/>
              </a:rPr>
              <a:t>    </a:t>
            </a:r>
            <a:r>
              <a:rPr lang="en-US" altLang="zh-CN" sz="2000" dirty="0">
                <a:solidFill>
                  <a:schemeClr val="bg1"/>
                </a:solidFill>
                <a:latin typeface="微软雅黑" panose="020B0503020204020204" pitchFamily="34" charset="-122"/>
                <a:ea typeface="微软雅黑" panose="020B0503020204020204" pitchFamily="34" charset="-122"/>
                <a:sym typeface="+mn-ea"/>
              </a:rPr>
              <a:t>A</a:t>
            </a:r>
            <a:r>
              <a:rPr lang="zh-CN" altLang="en-US" sz="2000" dirty="0">
                <a:solidFill>
                  <a:schemeClr val="bg1"/>
                </a:solidFill>
                <a:latin typeface="微软雅黑" panose="020B0503020204020204" pitchFamily="34" charset="-122"/>
                <a:ea typeface="微软雅黑" panose="020B0503020204020204" pitchFamily="34" charset="-122"/>
                <a:sym typeface="+mn-ea"/>
              </a:rPr>
              <a:t>：测试时间基本算是够。美工确实低估了难度，低估了前端界面布局的难度，好在还有beta冲刺的时间用来补全。</a:t>
            </a:r>
          </a:p>
        </p:txBody>
      </p:sp>
      <p:sp>
        <p:nvSpPr>
          <p:cNvPr id="3988" name="Google Shape;3988;p53"/>
          <p:cNvSpPr/>
          <p:nvPr/>
        </p:nvSpPr>
        <p:spPr>
          <a:xfrm>
            <a:off x="6096000" y="1476375"/>
            <a:ext cx="4236085" cy="4169410"/>
          </a:xfrm>
          <a:prstGeom prst="roundRect">
            <a:avLst>
              <a:gd name="adj" fmla="val 16667"/>
            </a:avLst>
          </a:prstGeom>
          <a:solidFill>
            <a:srgbClr val="666666"/>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ltLang="zh-CN" sz="2000" dirty="0">
                <a:solidFill>
                  <a:schemeClr val="bg1"/>
                </a:solidFill>
                <a:latin typeface="华文中宋" panose="02010600040101010101" charset="-122"/>
                <a:ea typeface="华文中宋" panose="02010600040101010101" charset="-122"/>
                <a:cs typeface="华文中宋" panose="02010600040101010101" charset="-122"/>
                <a:sym typeface="+mn-ea"/>
              </a:rPr>
              <a:t>Q</a:t>
            </a:r>
            <a:r>
              <a:rPr lang="zh-CN" altLang="en-US" sz="2000" dirty="0">
                <a:solidFill>
                  <a:schemeClr val="bg1"/>
                </a:solidFill>
                <a:latin typeface="华文中宋" panose="02010600040101010101" charset="-122"/>
                <a:ea typeface="华文中宋" panose="02010600040101010101" charset="-122"/>
                <a:cs typeface="华文中宋" panose="02010600040101010101" charset="-122"/>
                <a:sym typeface="+mn-ea"/>
              </a:rPr>
              <a:t>：有没有感到某个成员做的事情可以让别人来做（更有效率）?有什么经验教训? 如果历史重来一遍, 你们会做什么改进?</a:t>
            </a:r>
            <a:r>
              <a:rPr lang="zh-CN" altLang="en-US" sz="20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en-US" altLang="zh-CN" sz="20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lvl="0" indent="0" algn="l" rtl="0">
              <a:spcBef>
                <a:spcPts val="0"/>
              </a:spcBef>
              <a:spcAft>
                <a:spcPts val="0"/>
              </a:spcAft>
              <a:buNone/>
            </a:pPr>
            <a:endParaRPr lang="zh-CN" altLang="en-US" sz="20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rtl="0">
              <a:spcBef>
                <a:spcPts val="0"/>
              </a:spcBef>
              <a:spcAft>
                <a:spcPts val="0"/>
              </a:spcAft>
              <a:buNone/>
            </a:pPr>
            <a:r>
              <a:rPr lang="en-US" altLang="zh-CN"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a:t>
            </a:r>
            <a:r>
              <a:rPr lang="zh-CN" altLang="en-US"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有，因为对Angular最熟悉的队友在做后端，而负责前端的同学基本上都是从0开始，是一个不小的挑战。如果历史重来一遍，会严格制定学习计划，监督负责前端的同学早点开始学习相关技术，并向经验丰富的队友多请教。</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835"/>
        <p:cNvGrpSpPr/>
        <p:nvPr/>
      </p:nvGrpSpPr>
      <p:grpSpPr>
        <a:xfrm>
          <a:off x="0" y="0"/>
          <a:ext cx="0" cy="0"/>
          <a:chOff x="0" y="0"/>
          <a:chExt cx="0" cy="0"/>
        </a:xfrm>
      </p:grpSpPr>
      <p:sp>
        <p:nvSpPr>
          <p:cNvPr id="3" name="文本框 2"/>
          <p:cNvSpPr txBox="1"/>
          <p:nvPr/>
        </p:nvSpPr>
        <p:spPr>
          <a:xfrm>
            <a:off x="508635" y="314325"/>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四、设计</a:t>
            </a:r>
            <a:r>
              <a:rPr lang="en-US" altLang="zh-CN" sz="3600">
                <a:solidFill>
                  <a:schemeClr val="bg1"/>
                </a:solidFill>
                <a:latin typeface="华文中宋" panose="02010600040101010101" charset="-122"/>
                <a:ea typeface="华文中宋" panose="02010600040101010101" charset="-122"/>
              </a:rPr>
              <a:t>/</a:t>
            </a:r>
            <a:r>
              <a:rPr lang="zh-CN" altLang="en-US" sz="3600">
                <a:solidFill>
                  <a:schemeClr val="bg1"/>
                </a:solidFill>
                <a:latin typeface="华文中宋" panose="02010600040101010101" charset="-122"/>
                <a:ea typeface="华文中宋" panose="02010600040101010101" charset="-122"/>
              </a:rPr>
              <a:t>实现</a:t>
            </a:r>
          </a:p>
        </p:txBody>
      </p:sp>
      <p:sp>
        <p:nvSpPr>
          <p:cNvPr id="2" name="Google Shape;466;p53"/>
          <p:cNvSpPr/>
          <p:nvPr/>
        </p:nvSpPr>
        <p:spPr>
          <a:xfrm rot="5400000">
            <a:off x="1724463" y="3955663"/>
            <a:ext cx="2710575" cy="2139650"/>
          </a:xfrm>
          <a:prstGeom prst="flowChartPreparation">
            <a:avLst/>
          </a:prstGeom>
          <a:gradFill>
            <a:gsLst>
              <a:gs pos="0">
                <a:srgbClr val="FFFFFF">
                  <a:alpha val="0"/>
                </a:srgbClr>
              </a:gs>
              <a:gs pos="100000">
                <a:srgbClr val="FFFFFF">
                  <a:alpha val="39215"/>
                </a:srgbClr>
              </a:gs>
            </a:gsLst>
            <a:path path="circle">
              <a:fillToRect l="50000" t="50000" r="50000" b="50000"/>
            </a:path>
            <a:tileRect/>
          </a:gra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792;p44"/>
          <p:cNvSpPr/>
          <p:nvPr/>
        </p:nvSpPr>
        <p:spPr>
          <a:xfrm>
            <a:off x="508635" y="1137920"/>
            <a:ext cx="7977505" cy="1738630"/>
          </a:xfrm>
          <a:prstGeom prst="roundRect">
            <a:avLst>
              <a:gd name="adj" fmla="val 16667"/>
            </a:avLst>
          </a:prstGeom>
          <a:solidFill>
            <a:schemeClr val="lt2"/>
          </a:solidFill>
          <a:ln>
            <a:solidFill>
              <a:schemeClr val="bg1"/>
            </a:solidFill>
            <a:prstDash val="lgDash"/>
          </a:ln>
        </p:spPr>
        <p:txBody>
          <a:bodyPr spcFirstLastPara="1" wrap="square" lIns="91425" tIns="91425" rIns="91425" bIns="91425" anchor="ctr" anchorCtr="0">
            <a:noAutofit/>
          </a:bodyPr>
          <a:lstStyle/>
          <a:p>
            <a:pPr marL="0" lvl="0" indent="0" algn="l" rtl="0">
              <a:spcBef>
                <a:spcPts val="0"/>
              </a:spcBef>
              <a:spcAft>
                <a:spcPts val="0"/>
              </a:spcAft>
              <a:buNone/>
            </a:pPr>
            <a:r>
              <a:rPr dirty="0" err="1">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设计在冲刺开始前就开始，由这个选题的提出者沈志峰同学</a:t>
            </a:r>
            <a:r>
              <a:rPr lang="zh-CN" dirty="0">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带领整个团队</a:t>
            </a:r>
            <a:r>
              <a:rPr dirty="0" err="1">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来完成，因为</a:t>
            </a:r>
            <a:r>
              <a:rPr lang="zh-CN" dirty="0">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该同学</a:t>
            </a:r>
            <a:r>
              <a:rPr dirty="0" err="1">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对这个选题最为了解，也最有资格为其他组员指明方向</a:t>
            </a:r>
            <a:r>
              <a:rPr lang="zh-CN" dirty="0">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a:t>
            </a:r>
            <a:r>
              <a:rPr dirty="0" err="1">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设计开始时间点比较早，因此给团队之后冲刺留下了充足的时间</a:t>
            </a:r>
            <a:r>
              <a:rPr dirty="0">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a:t>
            </a:r>
            <a:r>
              <a:rPr lang="zh-CN" dirty="0">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沈同学</a:t>
            </a:r>
            <a:r>
              <a:rPr dirty="0" err="1">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的设计开发能力又是我们团队最强，所以是合适的时间，合适的人</a:t>
            </a:r>
            <a:r>
              <a:rPr dirty="0">
                <a:solidFill>
                  <a:schemeClr val="bg1">
                    <a:lumMod val="50000"/>
                  </a:schemeClr>
                </a:solidFill>
                <a:latin typeface="PingFang SC Light" panose="020B0300000000000000" pitchFamily="34" charset="-122"/>
                <a:ea typeface="PingFang SC Light" panose="020B0300000000000000" pitchFamily="34" charset="-122"/>
                <a:cs typeface="微软雅黑" panose="020B0503020204020204" pitchFamily="34" charset="-122"/>
              </a:rPr>
              <a:t>。</a:t>
            </a:r>
          </a:p>
        </p:txBody>
      </p:sp>
      <p:sp>
        <p:nvSpPr>
          <p:cNvPr id="19" name="Google Shape;3797;p44"/>
          <p:cNvSpPr/>
          <p:nvPr/>
        </p:nvSpPr>
        <p:spPr>
          <a:xfrm>
            <a:off x="7773465" y="2649537"/>
            <a:ext cx="3822905" cy="1558925"/>
          </a:xfrm>
          <a:prstGeom prst="roundRect">
            <a:avLst>
              <a:gd name="adj" fmla="val 16667"/>
            </a:avLst>
          </a:prstGeom>
          <a:solidFill>
            <a:srgbClr val="484991"/>
          </a:solidFill>
          <a:ln>
            <a:solidFill>
              <a:schemeClr val="bg1"/>
            </a:solidFill>
            <a:prstDash val="lgDash"/>
          </a:ln>
        </p:spPr>
        <p:txBody>
          <a:bodyPr spcFirstLastPara="1" wrap="square" lIns="91425" tIns="91425" rIns="91425" bIns="91425" anchor="ctr" anchorCtr="0">
            <a:noAutofit/>
          </a:bodyPr>
          <a:lstStyle/>
          <a:p>
            <a:pPr marL="0" lvl="0" indent="0" algn="l" rtl="0">
              <a:spcBef>
                <a:spcPts val="0"/>
              </a:spcBef>
              <a:spcAft>
                <a:spcPts val="0"/>
              </a:spcAft>
              <a:buNone/>
            </a:pPr>
            <a:r>
              <a:rPr dirty="0" err="1">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使用单元测试进行后端的业务逻辑测试，同时借助一些API测试工具（如Postman</a:t>
            </a:r>
            <a:r>
              <a:rPr 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a:t>
            </a:r>
            <a:r>
              <a:rPr lang="en-US" dirty="0" err="1">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Swagger-UI</a:t>
            </a:r>
            <a:r>
              <a:rPr dirty="0" err="1">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）对接口进行测试</a:t>
            </a:r>
            <a:r>
              <a:rPr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a:t>
            </a:r>
          </a:p>
        </p:txBody>
      </p:sp>
      <p:sp>
        <p:nvSpPr>
          <p:cNvPr id="21" name="Google Shape;3793;p44"/>
          <p:cNvSpPr/>
          <p:nvPr/>
        </p:nvSpPr>
        <p:spPr>
          <a:xfrm>
            <a:off x="595630" y="3233420"/>
            <a:ext cx="4410075" cy="2840355"/>
          </a:xfrm>
          <a:prstGeom prst="roundRect">
            <a:avLst>
              <a:gd name="adj" fmla="val 16667"/>
            </a:avLst>
          </a:prstGeom>
          <a:solidFill>
            <a:srgbClr val="4F2F79"/>
          </a:solidFill>
          <a:ln>
            <a:solidFill>
              <a:schemeClr val="bg1"/>
            </a:solidFill>
            <a:prstDash val="lgDash"/>
          </a:ln>
        </p:spPr>
        <p:txBody>
          <a:bodyPr spcFirstLastPara="1" wrap="square" lIns="91425" tIns="91425" rIns="91425" bIns="91425" anchor="ctr" anchorCtr="0">
            <a:noAutofit/>
          </a:bodyPr>
          <a:lstStyle/>
          <a:p>
            <a:pPr marL="0" lvl="0" indent="0" algn="l" rtl="0">
              <a:spcBef>
                <a:spcPts val="0"/>
              </a:spcBef>
              <a:spcAft>
                <a:spcPts val="0"/>
              </a:spcAft>
              <a:buNone/>
            </a:pPr>
            <a:r>
              <a:rPr>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比较项目开始的 UML 文档和现在的状态</a:t>
            </a:r>
            <a:r>
              <a:rPr lang="zh-CN">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，少部分不同，主要在于某些操作在设计和实际现实存在问题，设计时候并没有充分考虑，需要更新少部分UML内容。</a:t>
            </a:r>
          </a:p>
        </p:txBody>
      </p:sp>
      <p:sp>
        <p:nvSpPr>
          <p:cNvPr id="22" name="Google Shape;3798;p44"/>
          <p:cNvSpPr/>
          <p:nvPr/>
        </p:nvSpPr>
        <p:spPr>
          <a:xfrm>
            <a:off x="5600700" y="4400550"/>
            <a:ext cx="4579620" cy="1501140"/>
          </a:xfrm>
          <a:prstGeom prst="roundRect">
            <a:avLst>
              <a:gd name="adj" fmla="val 16667"/>
            </a:avLst>
          </a:prstGeom>
          <a:solidFill>
            <a:srgbClr val="753E93"/>
          </a:solidFill>
          <a:ln>
            <a:solidFill>
              <a:schemeClr val="bg1"/>
            </a:solidFill>
            <a:prstDash val="lgDash"/>
          </a:ln>
        </p:spPr>
        <p:txBody>
          <a:bodyPr spcFirstLastPara="1" wrap="square" lIns="91425" tIns="91425" rIns="91425" bIns="91425" anchor="ctr" anchorCtr="0">
            <a:noAutofit/>
          </a:bodyPr>
          <a:lstStyle/>
          <a:p>
            <a:pPr marL="0" lvl="0" indent="0" algn="l" rtl="0">
              <a:spcBef>
                <a:spcPts val="0"/>
              </a:spcBef>
              <a:spcAft>
                <a:spcPts val="0"/>
              </a:spcAft>
              <a:buNone/>
            </a:pPr>
            <a:r>
              <a:rPr lang="zh-CN"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关于</a:t>
            </a:r>
            <a:r>
              <a:rPr dirty="0" err="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什么功能产生的Bug最多</a:t>
            </a:r>
            <a:r>
              <a:rPr lang="zh-CN" altLang="en-US"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的问题</a:t>
            </a:r>
            <a:r>
              <a:rPr lang="zh-CN"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，后端暂时没有发现。前端有时候会遇到空对象的问题，原因是自己对Angular组件的生命周期不够了解。</a:t>
            </a:r>
          </a:p>
        </p:txBody>
      </p:sp>
      <p:grpSp>
        <p:nvGrpSpPr>
          <p:cNvPr id="296" name="Google Shape;296;p28"/>
          <p:cNvGrpSpPr/>
          <p:nvPr/>
        </p:nvGrpSpPr>
        <p:grpSpPr>
          <a:xfrm>
            <a:off x="5700395" y="2946400"/>
            <a:ext cx="1042670" cy="829945"/>
            <a:chOff x="1138950" y="3482175"/>
            <a:chExt cx="841076" cy="618676"/>
          </a:xfrm>
        </p:grpSpPr>
        <p:sp>
          <p:nvSpPr>
            <p:cNvPr id="297" name="Google Shape;297;p28"/>
            <p:cNvSpPr/>
            <p:nvPr/>
          </p:nvSpPr>
          <p:spPr>
            <a:xfrm>
              <a:off x="1138950" y="3530630"/>
              <a:ext cx="91322" cy="167636"/>
            </a:xfrm>
            <a:custGeom>
              <a:avLst/>
              <a:gdLst/>
              <a:ahLst/>
              <a:cxnLst/>
              <a:rect l="l" t="t" r="r" b="b"/>
              <a:pathLst>
                <a:path w="1210" h="2221" extrusionOk="0">
                  <a:moveTo>
                    <a:pt x="554" y="1"/>
                  </a:moveTo>
                  <a:cubicBezTo>
                    <a:pt x="468" y="18"/>
                    <a:pt x="395" y="63"/>
                    <a:pt x="333" y="132"/>
                  </a:cubicBezTo>
                  <a:cubicBezTo>
                    <a:pt x="250" y="222"/>
                    <a:pt x="215" y="309"/>
                    <a:pt x="204" y="433"/>
                  </a:cubicBezTo>
                  <a:cubicBezTo>
                    <a:pt x="177" y="729"/>
                    <a:pt x="253" y="867"/>
                    <a:pt x="578" y="1144"/>
                  </a:cubicBezTo>
                  <a:cubicBezTo>
                    <a:pt x="818" y="1352"/>
                    <a:pt x="925" y="1473"/>
                    <a:pt x="984" y="1615"/>
                  </a:cubicBezTo>
                  <a:cubicBezTo>
                    <a:pt x="1056" y="1789"/>
                    <a:pt x="1011" y="1914"/>
                    <a:pt x="845" y="2000"/>
                  </a:cubicBezTo>
                  <a:cubicBezTo>
                    <a:pt x="774" y="2039"/>
                    <a:pt x="698" y="2058"/>
                    <a:pt x="623" y="2058"/>
                  </a:cubicBezTo>
                  <a:cubicBezTo>
                    <a:pt x="494" y="2058"/>
                    <a:pt x="367" y="2002"/>
                    <a:pt x="271" y="1899"/>
                  </a:cubicBezTo>
                  <a:cubicBezTo>
                    <a:pt x="201" y="1820"/>
                    <a:pt x="162" y="1733"/>
                    <a:pt x="138" y="1612"/>
                  </a:cubicBezTo>
                  <a:cubicBezTo>
                    <a:pt x="128" y="1519"/>
                    <a:pt x="104" y="1473"/>
                    <a:pt x="73" y="1463"/>
                  </a:cubicBezTo>
                  <a:cubicBezTo>
                    <a:pt x="69" y="1462"/>
                    <a:pt x="65" y="1462"/>
                    <a:pt x="62" y="1462"/>
                  </a:cubicBezTo>
                  <a:cubicBezTo>
                    <a:pt x="21" y="1462"/>
                    <a:pt x="0" y="1521"/>
                    <a:pt x="0" y="1636"/>
                  </a:cubicBezTo>
                  <a:cubicBezTo>
                    <a:pt x="0" y="1924"/>
                    <a:pt x="167" y="2135"/>
                    <a:pt x="454" y="2205"/>
                  </a:cubicBezTo>
                  <a:cubicBezTo>
                    <a:pt x="494" y="2215"/>
                    <a:pt x="550" y="2221"/>
                    <a:pt x="608" y="2221"/>
                  </a:cubicBezTo>
                  <a:cubicBezTo>
                    <a:pt x="679" y="2221"/>
                    <a:pt x="752" y="2213"/>
                    <a:pt x="804" y="2197"/>
                  </a:cubicBezTo>
                  <a:cubicBezTo>
                    <a:pt x="1008" y="2142"/>
                    <a:pt x="1136" y="2017"/>
                    <a:pt x="1185" y="1830"/>
                  </a:cubicBezTo>
                  <a:cubicBezTo>
                    <a:pt x="1209" y="1722"/>
                    <a:pt x="1195" y="1608"/>
                    <a:pt x="1130" y="1473"/>
                  </a:cubicBezTo>
                  <a:cubicBezTo>
                    <a:pt x="1081" y="1376"/>
                    <a:pt x="922" y="1196"/>
                    <a:pt x="738" y="1047"/>
                  </a:cubicBezTo>
                  <a:cubicBezTo>
                    <a:pt x="402" y="770"/>
                    <a:pt x="312" y="590"/>
                    <a:pt x="405" y="361"/>
                  </a:cubicBezTo>
                  <a:cubicBezTo>
                    <a:pt x="433" y="285"/>
                    <a:pt x="506" y="205"/>
                    <a:pt x="562" y="181"/>
                  </a:cubicBezTo>
                  <a:cubicBezTo>
                    <a:pt x="587" y="168"/>
                    <a:pt x="619" y="162"/>
                    <a:pt x="651" y="162"/>
                  </a:cubicBezTo>
                  <a:cubicBezTo>
                    <a:pt x="692" y="162"/>
                    <a:pt x="735" y="172"/>
                    <a:pt x="770" y="191"/>
                  </a:cubicBezTo>
                  <a:cubicBezTo>
                    <a:pt x="842" y="225"/>
                    <a:pt x="911" y="295"/>
                    <a:pt x="922" y="340"/>
                  </a:cubicBezTo>
                  <a:cubicBezTo>
                    <a:pt x="931" y="383"/>
                    <a:pt x="964" y="424"/>
                    <a:pt x="998" y="424"/>
                  </a:cubicBezTo>
                  <a:cubicBezTo>
                    <a:pt x="999" y="424"/>
                    <a:pt x="1000" y="424"/>
                    <a:pt x="1002" y="423"/>
                  </a:cubicBezTo>
                  <a:cubicBezTo>
                    <a:pt x="1081" y="409"/>
                    <a:pt x="1053" y="230"/>
                    <a:pt x="952" y="129"/>
                  </a:cubicBezTo>
                  <a:cubicBezTo>
                    <a:pt x="873" y="56"/>
                    <a:pt x="738" y="1"/>
                    <a:pt x="61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8"/>
            <p:cNvSpPr/>
            <p:nvPr/>
          </p:nvSpPr>
          <p:spPr>
            <a:xfrm>
              <a:off x="1249292" y="3530630"/>
              <a:ext cx="103322" cy="165900"/>
            </a:xfrm>
            <a:custGeom>
              <a:avLst/>
              <a:gdLst/>
              <a:ahLst/>
              <a:cxnLst/>
              <a:rect l="l" t="t" r="r" b="b"/>
              <a:pathLst>
                <a:path w="1369" h="2198" extrusionOk="0">
                  <a:moveTo>
                    <a:pt x="846" y="1"/>
                  </a:moveTo>
                  <a:cubicBezTo>
                    <a:pt x="149" y="1"/>
                    <a:pt x="14" y="8"/>
                    <a:pt x="10" y="80"/>
                  </a:cubicBezTo>
                  <a:cubicBezTo>
                    <a:pt x="0" y="150"/>
                    <a:pt x="63" y="167"/>
                    <a:pt x="319" y="174"/>
                  </a:cubicBezTo>
                  <a:lnTo>
                    <a:pt x="558" y="184"/>
                  </a:lnTo>
                  <a:lnTo>
                    <a:pt x="568" y="569"/>
                  </a:lnTo>
                  <a:cubicBezTo>
                    <a:pt x="571" y="783"/>
                    <a:pt x="582" y="1040"/>
                    <a:pt x="589" y="1151"/>
                  </a:cubicBezTo>
                  <a:cubicBezTo>
                    <a:pt x="592" y="1262"/>
                    <a:pt x="592" y="1529"/>
                    <a:pt x="592" y="1743"/>
                  </a:cubicBezTo>
                  <a:lnTo>
                    <a:pt x="592" y="2159"/>
                  </a:lnTo>
                  <a:cubicBezTo>
                    <a:pt x="592" y="2166"/>
                    <a:pt x="603" y="2180"/>
                    <a:pt x="617" y="2187"/>
                  </a:cubicBezTo>
                  <a:cubicBezTo>
                    <a:pt x="633" y="2194"/>
                    <a:pt x="650" y="2198"/>
                    <a:pt x="668" y="2198"/>
                  </a:cubicBezTo>
                  <a:cubicBezTo>
                    <a:pt x="692" y="2198"/>
                    <a:pt x="716" y="2191"/>
                    <a:pt x="728" y="2176"/>
                  </a:cubicBezTo>
                  <a:cubicBezTo>
                    <a:pt x="745" y="2156"/>
                    <a:pt x="745" y="2131"/>
                    <a:pt x="745" y="1733"/>
                  </a:cubicBezTo>
                  <a:cubicBezTo>
                    <a:pt x="745" y="1504"/>
                    <a:pt x="745" y="1065"/>
                    <a:pt x="738" y="759"/>
                  </a:cubicBezTo>
                  <a:cubicBezTo>
                    <a:pt x="731" y="409"/>
                    <a:pt x="734" y="198"/>
                    <a:pt x="742" y="198"/>
                  </a:cubicBezTo>
                  <a:cubicBezTo>
                    <a:pt x="745" y="195"/>
                    <a:pt x="870" y="188"/>
                    <a:pt x="1019" y="184"/>
                  </a:cubicBezTo>
                  <a:cubicBezTo>
                    <a:pt x="1317" y="174"/>
                    <a:pt x="1351" y="167"/>
                    <a:pt x="1351" y="84"/>
                  </a:cubicBezTo>
                  <a:cubicBezTo>
                    <a:pt x="1351" y="1"/>
                    <a:pt x="1369" y="1"/>
                    <a:pt x="10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8"/>
            <p:cNvSpPr/>
            <p:nvPr/>
          </p:nvSpPr>
          <p:spPr>
            <a:xfrm>
              <a:off x="1371635" y="3527158"/>
              <a:ext cx="81435" cy="169145"/>
            </a:xfrm>
            <a:custGeom>
              <a:avLst/>
              <a:gdLst/>
              <a:ahLst/>
              <a:cxnLst/>
              <a:rect l="l" t="t" r="r" b="b"/>
              <a:pathLst>
                <a:path w="1079" h="2241" extrusionOk="0">
                  <a:moveTo>
                    <a:pt x="1032" y="0"/>
                  </a:moveTo>
                  <a:cubicBezTo>
                    <a:pt x="1029" y="0"/>
                    <a:pt x="1026" y="1"/>
                    <a:pt x="1023" y="1"/>
                  </a:cubicBezTo>
                  <a:cubicBezTo>
                    <a:pt x="1002" y="1"/>
                    <a:pt x="978" y="9"/>
                    <a:pt x="967" y="22"/>
                  </a:cubicBezTo>
                  <a:cubicBezTo>
                    <a:pt x="940" y="47"/>
                    <a:pt x="933" y="133"/>
                    <a:pt x="933" y="375"/>
                  </a:cubicBezTo>
                  <a:cubicBezTo>
                    <a:pt x="933" y="903"/>
                    <a:pt x="884" y="1682"/>
                    <a:pt x="850" y="1827"/>
                  </a:cubicBezTo>
                  <a:cubicBezTo>
                    <a:pt x="829" y="1910"/>
                    <a:pt x="773" y="1987"/>
                    <a:pt x="708" y="2025"/>
                  </a:cubicBezTo>
                  <a:cubicBezTo>
                    <a:pt x="669" y="2043"/>
                    <a:pt x="649" y="2046"/>
                    <a:pt x="545" y="2046"/>
                  </a:cubicBezTo>
                  <a:cubicBezTo>
                    <a:pt x="458" y="2046"/>
                    <a:pt x="420" y="2043"/>
                    <a:pt x="382" y="2032"/>
                  </a:cubicBezTo>
                  <a:cubicBezTo>
                    <a:pt x="323" y="2001"/>
                    <a:pt x="260" y="1928"/>
                    <a:pt x="233" y="1848"/>
                  </a:cubicBezTo>
                  <a:cubicBezTo>
                    <a:pt x="194" y="1720"/>
                    <a:pt x="160" y="1159"/>
                    <a:pt x="146" y="428"/>
                  </a:cubicBezTo>
                  <a:cubicBezTo>
                    <a:pt x="143" y="247"/>
                    <a:pt x="140" y="84"/>
                    <a:pt x="135" y="60"/>
                  </a:cubicBezTo>
                  <a:cubicBezTo>
                    <a:pt x="126" y="19"/>
                    <a:pt x="99" y="1"/>
                    <a:pt x="59" y="1"/>
                  </a:cubicBezTo>
                  <a:cubicBezTo>
                    <a:pt x="56" y="1"/>
                    <a:pt x="53" y="1"/>
                    <a:pt x="49" y="1"/>
                  </a:cubicBezTo>
                  <a:cubicBezTo>
                    <a:pt x="15" y="5"/>
                    <a:pt x="15" y="9"/>
                    <a:pt x="7" y="50"/>
                  </a:cubicBezTo>
                  <a:cubicBezTo>
                    <a:pt x="1" y="130"/>
                    <a:pt x="1" y="1069"/>
                    <a:pt x="7" y="1363"/>
                  </a:cubicBezTo>
                  <a:cubicBezTo>
                    <a:pt x="25" y="1797"/>
                    <a:pt x="49" y="1952"/>
                    <a:pt x="119" y="2046"/>
                  </a:cubicBezTo>
                  <a:cubicBezTo>
                    <a:pt x="181" y="2133"/>
                    <a:pt x="288" y="2202"/>
                    <a:pt x="426" y="2233"/>
                  </a:cubicBezTo>
                  <a:cubicBezTo>
                    <a:pt x="457" y="2238"/>
                    <a:pt x="496" y="2241"/>
                    <a:pt x="537" y="2241"/>
                  </a:cubicBezTo>
                  <a:cubicBezTo>
                    <a:pt x="604" y="2241"/>
                    <a:pt x="676" y="2234"/>
                    <a:pt x="725" y="2219"/>
                  </a:cubicBezTo>
                  <a:cubicBezTo>
                    <a:pt x="805" y="2195"/>
                    <a:pt x="877" y="2142"/>
                    <a:pt x="936" y="2084"/>
                  </a:cubicBezTo>
                  <a:cubicBezTo>
                    <a:pt x="1034" y="1963"/>
                    <a:pt x="1058" y="1797"/>
                    <a:pt x="1071" y="1072"/>
                  </a:cubicBezTo>
                  <a:cubicBezTo>
                    <a:pt x="1078" y="660"/>
                    <a:pt x="1075" y="50"/>
                    <a:pt x="1064" y="19"/>
                  </a:cubicBezTo>
                  <a:cubicBezTo>
                    <a:pt x="1061" y="8"/>
                    <a:pt x="1049" y="0"/>
                    <a:pt x="103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8"/>
            <p:cNvSpPr/>
            <p:nvPr/>
          </p:nvSpPr>
          <p:spPr>
            <a:xfrm>
              <a:off x="1489299" y="3534781"/>
              <a:ext cx="89058" cy="164692"/>
            </a:xfrm>
            <a:custGeom>
              <a:avLst/>
              <a:gdLst/>
              <a:ahLst/>
              <a:cxnLst/>
              <a:rect l="l" t="t" r="r" b="b"/>
              <a:pathLst>
                <a:path w="1180" h="2182" extrusionOk="0">
                  <a:moveTo>
                    <a:pt x="171" y="261"/>
                  </a:moveTo>
                  <a:lnTo>
                    <a:pt x="202" y="279"/>
                  </a:lnTo>
                  <a:cubicBezTo>
                    <a:pt x="330" y="351"/>
                    <a:pt x="618" y="718"/>
                    <a:pt x="780" y="978"/>
                  </a:cubicBezTo>
                  <a:cubicBezTo>
                    <a:pt x="853" y="1093"/>
                    <a:pt x="933" y="1276"/>
                    <a:pt x="951" y="1360"/>
                  </a:cubicBezTo>
                  <a:cubicBezTo>
                    <a:pt x="957" y="1394"/>
                    <a:pt x="961" y="1453"/>
                    <a:pt x="954" y="1505"/>
                  </a:cubicBezTo>
                  <a:cubicBezTo>
                    <a:pt x="951" y="1612"/>
                    <a:pt x="922" y="1702"/>
                    <a:pt x="850" y="1785"/>
                  </a:cubicBezTo>
                  <a:cubicBezTo>
                    <a:pt x="753" y="1907"/>
                    <a:pt x="628" y="1969"/>
                    <a:pt x="410" y="2007"/>
                  </a:cubicBezTo>
                  <a:cubicBezTo>
                    <a:pt x="330" y="2021"/>
                    <a:pt x="254" y="2035"/>
                    <a:pt x="240" y="2038"/>
                  </a:cubicBezTo>
                  <a:cubicBezTo>
                    <a:pt x="236" y="2039"/>
                    <a:pt x="233" y="2039"/>
                    <a:pt x="229" y="2039"/>
                  </a:cubicBezTo>
                  <a:cubicBezTo>
                    <a:pt x="218" y="2039"/>
                    <a:pt x="208" y="2036"/>
                    <a:pt x="205" y="2028"/>
                  </a:cubicBezTo>
                  <a:cubicBezTo>
                    <a:pt x="195" y="2021"/>
                    <a:pt x="195" y="1928"/>
                    <a:pt x="195" y="1758"/>
                  </a:cubicBezTo>
                  <a:cubicBezTo>
                    <a:pt x="195" y="1609"/>
                    <a:pt x="188" y="1373"/>
                    <a:pt x="185" y="1227"/>
                  </a:cubicBezTo>
                  <a:cubicBezTo>
                    <a:pt x="181" y="1079"/>
                    <a:pt x="171" y="802"/>
                    <a:pt x="171" y="607"/>
                  </a:cubicBezTo>
                  <a:lnTo>
                    <a:pt x="171" y="261"/>
                  </a:lnTo>
                  <a:close/>
                  <a:moveTo>
                    <a:pt x="87" y="1"/>
                  </a:moveTo>
                  <a:cubicBezTo>
                    <a:pt x="49" y="4"/>
                    <a:pt x="18" y="25"/>
                    <a:pt x="4" y="60"/>
                  </a:cubicBezTo>
                  <a:cubicBezTo>
                    <a:pt x="1" y="98"/>
                    <a:pt x="8" y="1813"/>
                    <a:pt x="11" y="1993"/>
                  </a:cubicBezTo>
                  <a:cubicBezTo>
                    <a:pt x="15" y="2115"/>
                    <a:pt x="39" y="2142"/>
                    <a:pt x="132" y="2170"/>
                  </a:cubicBezTo>
                  <a:cubicBezTo>
                    <a:pt x="158" y="2178"/>
                    <a:pt x="204" y="2182"/>
                    <a:pt x="267" y="2182"/>
                  </a:cubicBezTo>
                  <a:cubicBezTo>
                    <a:pt x="289" y="2182"/>
                    <a:pt x="312" y="2181"/>
                    <a:pt x="337" y="2180"/>
                  </a:cubicBezTo>
                  <a:cubicBezTo>
                    <a:pt x="465" y="2177"/>
                    <a:pt x="503" y="2170"/>
                    <a:pt x="583" y="2145"/>
                  </a:cubicBezTo>
                  <a:cubicBezTo>
                    <a:pt x="940" y="2035"/>
                    <a:pt x="1179" y="1747"/>
                    <a:pt x="1148" y="1446"/>
                  </a:cubicBezTo>
                  <a:cubicBezTo>
                    <a:pt x="1127" y="1238"/>
                    <a:pt x="985" y="895"/>
                    <a:pt x="801" y="649"/>
                  </a:cubicBezTo>
                  <a:cubicBezTo>
                    <a:pt x="666" y="469"/>
                    <a:pt x="289" y="87"/>
                    <a:pt x="177" y="29"/>
                  </a:cubicBezTo>
                  <a:cubicBezTo>
                    <a:pt x="150" y="12"/>
                    <a:pt x="119" y="4"/>
                    <a:pt x="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8"/>
            <p:cNvSpPr/>
            <p:nvPr/>
          </p:nvSpPr>
          <p:spPr>
            <a:xfrm>
              <a:off x="1594962" y="3528064"/>
              <a:ext cx="111246" cy="168843"/>
            </a:xfrm>
            <a:custGeom>
              <a:avLst/>
              <a:gdLst/>
              <a:ahLst/>
              <a:cxnLst/>
              <a:rect l="l" t="t" r="r" b="b"/>
              <a:pathLst>
                <a:path w="1474" h="2237" extrusionOk="0">
                  <a:moveTo>
                    <a:pt x="98" y="0"/>
                  </a:moveTo>
                  <a:cubicBezTo>
                    <a:pt x="87" y="0"/>
                    <a:pt x="74" y="10"/>
                    <a:pt x="53" y="24"/>
                  </a:cubicBezTo>
                  <a:cubicBezTo>
                    <a:pt x="0" y="77"/>
                    <a:pt x="21" y="128"/>
                    <a:pt x="139" y="280"/>
                  </a:cubicBezTo>
                  <a:cubicBezTo>
                    <a:pt x="267" y="437"/>
                    <a:pt x="486" y="779"/>
                    <a:pt x="573" y="956"/>
                  </a:cubicBezTo>
                  <a:cubicBezTo>
                    <a:pt x="597" y="998"/>
                    <a:pt x="621" y="1067"/>
                    <a:pt x="627" y="1102"/>
                  </a:cubicBezTo>
                  <a:cubicBezTo>
                    <a:pt x="632" y="1143"/>
                    <a:pt x="635" y="1348"/>
                    <a:pt x="635" y="1577"/>
                  </a:cubicBezTo>
                  <a:cubicBezTo>
                    <a:pt x="635" y="1948"/>
                    <a:pt x="645" y="2200"/>
                    <a:pt x="662" y="2221"/>
                  </a:cubicBezTo>
                  <a:cubicBezTo>
                    <a:pt x="668" y="2232"/>
                    <a:pt x="679" y="2236"/>
                    <a:pt x="693" y="2236"/>
                  </a:cubicBezTo>
                  <a:cubicBezTo>
                    <a:pt x="732" y="2236"/>
                    <a:pt x="792" y="2196"/>
                    <a:pt x="808" y="2155"/>
                  </a:cubicBezTo>
                  <a:cubicBezTo>
                    <a:pt x="811" y="2138"/>
                    <a:pt x="822" y="1933"/>
                    <a:pt x="822" y="1698"/>
                  </a:cubicBezTo>
                  <a:cubicBezTo>
                    <a:pt x="825" y="1158"/>
                    <a:pt x="835" y="1060"/>
                    <a:pt x="884" y="970"/>
                  </a:cubicBezTo>
                  <a:cubicBezTo>
                    <a:pt x="968" y="800"/>
                    <a:pt x="1193" y="457"/>
                    <a:pt x="1331" y="291"/>
                  </a:cubicBezTo>
                  <a:cubicBezTo>
                    <a:pt x="1456" y="135"/>
                    <a:pt x="1473" y="87"/>
                    <a:pt x="1425" y="24"/>
                  </a:cubicBezTo>
                  <a:cubicBezTo>
                    <a:pt x="1411" y="8"/>
                    <a:pt x="1396" y="1"/>
                    <a:pt x="1379" y="1"/>
                  </a:cubicBezTo>
                  <a:cubicBezTo>
                    <a:pt x="1359" y="1"/>
                    <a:pt x="1337" y="12"/>
                    <a:pt x="1310" y="35"/>
                  </a:cubicBezTo>
                  <a:cubicBezTo>
                    <a:pt x="1262" y="80"/>
                    <a:pt x="1144" y="232"/>
                    <a:pt x="1043" y="381"/>
                  </a:cubicBezTo>
                  <a:cubicBezTo>
                    <a:pt x="867" y="644"/>
                    <a:pt x="770" y="787"/>
                    <a:pt x="752" y="807"/>
                  </a:cubicBezTo>
                  <a:cubicBezTo>
                    <a:pt x="741" y="817"/>
                    <a:pt x="736" y="821"/>
                    <a:pt x="731" y="821"/>
                  </a:cubicBezTo>
                  <a:cubicBezTo>
                    <a:pt x="726" y="821"/>
                    <a:pt x="720" y="817"/>
                    <a:pt x="711" y="811"/>
                  </a:cubicBezTo>
                  <a:cubicBezTo>
                    <a:pt x="697" y="797"/>
                    <a:pt x="676" y="763"/>
                    <a:pt x="659" y="738"/>
                  </a:cubicBezTo>
                  <a:cubicBezTo>
                    <a:pt x="635" y="693"/>
                    <a:pt x="448" y="409"/>
                    <a:pt x="354" y="267"/>
                  </a:cubicBezTo>
                  <a:cubicBezTo>
                    <a:pt x="288" y="166"/>
                    <a:pt x="181" y="38"/>
                    <a:pt x="149" y="24"/>
                  </a:cubicBezTo>
                  <a:cubicBezTo>
                    <a:pt x="128" y="10"/>
                    <a:pt x="112" y="3"/>
                    <a:pt x="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8"/>
            <p:cNvSpPr/>
            <p:nvPr/>
          </p:nvSpPr>
          <p:spPr>
            <a:xfrm>
              <a:off x="1140535" y="3780680"/>
              <a:ext cx="123398" cy="232320"/>
            </a:xfrm>
            <a:custGeom>
              <a:avLst/>
              <a:gdLst/>
              <a:ahLst/>
              <a:cxnLst/>
              <a:rect l="l" t="t" r="r" b="b"/>
              <a:pathLst>
                <a:path w="1635" h="3078" extrusionOk="0">
                  <a:moveTo>
                    <a:pt x="1372" y="0"/>
                  </a:moveTo>
                  <a:cubicBezTo>
                    <a:pt x="1365" y="0"/>
                    <a:pt x="1355" y="3"/>
                    <a:pt x="1337" y="10"/>
                  </a:cubicBezTo>
                  <a:cubicBezTo>
                    <a:pt x="1254" y="45"/>
                    <a:pt x="1264" y="38"/>
                    <a:pt x="1268" y="683"/>
                  </a:cubicBezTo>
                  <a:lnTo>
                    <a:pt x="1272" y="1268"/>
                  </a:lnTo>
                  <a:lnTo>
                    <a:pt x="1123" y="1278"/>
                  </a:lnTo>
                  <a:cubicBezTo>
                    <a:pt x="1040" y="1282"/>
                    <a:pt x="821" y="1286"/>
                    <a:pt x="630" y="1286"/>
                  </a:cubicBezTo>
                  <a:lnTo>
                    <a:pt x="284" y="1286"/>
                  </a:lnTo>
                  <a:lnTo>
                    <a:pt x="280" y="1199"/>
                  </a:lnTo>
                  <a:cubicBezTo>
                    <a:pt x="274" y="1143"/>
                    <a:pt x="270" y="1008"/>
                    <a:pt x="270" y="883"/>
                  </a:cubicBezTo>
                  <a:cubicBezTo>
                    <a:pt x="270" y="766"/>
                    <a:pt x="266" y="541"/>
                    <a:pt x="260" y="388"/>
                  </a:cubicBezTo>
                  <a:cubicBezTo>
                    <a:pt x="253" y="101"/>
                    <a:pt x="229" y="38"/>
                    <a:pt x="180" y="18"/>
                  </a:cubicBezTo>
                  <a:cubicBezTo>
                    <a:pt x="168" y="14"/>
                    <a:pt x="156" y="12"/>
                    <a:pt x="144" y="12"/>
                  </a:cubicBezTo>
                  <a:cubicBezTo>
                    <a:pt x="105" y="12"/>
                    <a:pt x="68" y="33"/>
                    <a:pt x="55" y="62"/>
                  </a:cubicBezTo>
                  <a:cubicBezTo>
                    <a:pt x="0" y="184"/>
                    <a:pt x="0" y="769"/>
                    <a:pt x="13" y="1257"/>
                  </a:cubicBezTo>
                  <a:cubicBezTo>
                    <a:pt x="17" y="1438"/>
                    <a:pt x="38" y="1829"/>
                    <a:pt x="45" y="2124"/>
                  </a:cubicBezTo>
                  <a:cubicBezTo>
                    <a:pt x="69" y="2827"/>
                    <a:pt x="72" y="2997"/>
                    <a:pt x="100" y="3039"/>
                  </a:cubicBezTo>
                  <a:cubicBezTo>
                    <a:pt x="120" y="3056"/>
                    <a:pt x="146" y="3064"/>
                    <a:pt x="175" y="3064"/>
                  </a:cubicBezTo>
                  <a:cubicBezTo>
                    <a:pt x="191" y="3064"/>
                    <a:pt x="208" y="3061"/>
                    <a:pt x="225" y="3056"/>
                  </a:cubicBezTo>
                  <a:cubicBezTo>
                    <a:pt x="229" y="3056"/>
                    <a:pt x="229" y="3056"/>
                    <a:pt x="232" y="3053"/>
                  </a:cubicBezTo>
                  <a:cubicBezTo>
                    <a:pt x="266" y="3042"/>
                    <a:pt x="294" y="3018"/>
                    <a:pt x="308" y="2990"/>
                  </a:cubicBezTo>
                  <a:cubicBezTo>
                    <a:pt x="312" y="2970"/>
                    <a:pt x="312" y="2855"/>
                    <a:pt x="308" y="2658"/>
                  </a:cubicBezTo>
                  <a:cubicBezTo>
                    <a:pt x="287" y="1913"/>
                    <a:pt x="274" y="1511"/>
                    <a:pt x="287" y="1507"/>
                  </a:cubicBezTo>
                  <a:cubicBezTo>
                    <a:pt x="296" y="1501"/>
                    <a:pt x="483" y="1498"/>
                    <a:pt x="694" y="1498"/>
                  </a:cubicBezTo>
                  <a:cubicBezTo>
                    <a:pt x="970" y="1498"/>
                    <a:pt x="1286" y="1503"/>
                    <a:pt x="1292" y="1511"/>
                  </a:cubicBezTo>
                  <a:cubicBezTo>
                    <a:pt x="1299" y="1514"/>
                    <a:pt x="1310" y="1839"/>
                    <a:pt x="1310" y="2224"/>
                  </a:cubicBezTo>
                  <a:cubicBezTo>
                    <a:pt x="1310" y="2955"/>
                    <a:pt x="1326" y="3018"/>
                    <a:pt x="1382" y="3056"/>
                  </a:cubicBezTo>
                  <a:cubicBezTo>
                    <a:pt x="1401" y="3072"/>
                    <a:pt x="1427" y="3078"/>
                    <a:pt x="1450" y="3078"/>
                  </a:cubicBezTo>
                  <a:cubicBezTo>
                    <a:pt x="1457" y="3078"/>
                    <a:pt x="1463" y="3078"/>
                    <a:pt x="1469" y="3077"/>
                  </a:cubicBezTo>
                  <a:cubicBezTo>
                    <a:pt x="1472" y="3077"/>
                    <a:pt x="1472" y="3077"/>
                    <a:pt x="1472" y="3070"/>
                  </a:cubicBezTo>
                  <a:cubicBezTo>
                    <a:pt x="1510" y="3063"/>
                    <a:pt x="1542" y="3039"/>
                    <a:pt x="1563" y="2997"/>
                  </a:cubicBezTo>
                  <a:cubicBezTo>
                    <a:pt x="1583" y="2938"/>
                    <a:pt x="1587" y="2738"/>
                    <a:pt x="1566" y="2349"/>
                  </a:cubicBezTo>
                  <a:cubicBezTo>
                    <a:pt x="1555" y="2186"/>
                    <a:pt x="1534" y="1930"/>
                    <a:pt x="1528" y="1781"/>
                  </a:cubicBezTo>
                  <a:lnTo>
                    <a:pt x="1524" y="1497"/>
                  </a:lnTo>
                  <a:lnTo>
                    <a:pt x="1566" y="1473"/>
                  </a:lnTo>
                  <a:cubicBezTo>
                    <a:pt x="1635" y="1438"/>
                    <a:pt x="1628" y="1351"/>
                    <a:pt x="1563" y="1289"/>
                  </a:cubicBezTo>
                  <a:lnTo>
                    <a:pt x="1524" y="1257"/>
                  </a:lnTo>
                  <a:lnTo>
                    <a:pt x="1510" y="984"/>
                  </a:lnTo>
                  <a:cubicBezTo>
                    <a:pt x="1483" y="440"/>
                    <a:pt x="1472" y="160"/>
                    <a:pt x="1459" y="101"/>
                  </a:cubicBezTo>
                  <a:cubicBezTo>
                    <a:pt x="1441" y="38"/>
                    <a:pt x="1410" y="0"/>
                    <a:pt x="13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8"/>
            <p:cNvSpPr/>
            <p:nvPr/>
          </p:nvSpPr>
          <p:spPr>
            <a:xfrm>
              <a:off x="1295558" y="3789209"/>
              <a:ext cx="142568" cy="229225"/>
            </a:xfrm>
            <a:custGeom>
              <a:avLst/>
              <a:gdLst/>
              <a:ahLst/>
              <a:cxnLst/>
              <a:rect l="l" t="t" r="r" b="b"/>
              <a:pathLst>
                <a:path w="1889" h="3037" extrusionOk="0">
                  <a:moveTo>
                    <a:pt x="1023" y="625"/>
                  </a:moveTo>
                  <a:cubicBezTo>
                    <a:pt x="1026" y="625"/>
                    <a:pt x="1033" y="625"/>
                    <a:pt x="1036" y="632"/>
                  </a:cubicBezTo>
                  <a:cubicBezTo>
                    <a:pt x="1047" y="645"/>
                    <a:pt x="1054" y="670"/>
                    <a:pt x="1054" y="677"/>
                  </a:cubicBezTo>
                  <a:cubicBezTo>
                    <a:pt x="1054" y="691"/>
                    <a:pt x="1241" y="1370"/>
                    <a:pt x="1276" y="1456"/>
                  </a:cubicBezTo>
                  <a:cubicBezTo>
                    <a:pt x="1279" y="1474"/>
                    <a:pt x="1241" y="1474"/>
                    <a:pt x="1119" y="1474"/>
                  </a:cubicBezTo>
                  <a:cubicBezTo>
                    <a:pt x="832" y="1474"/>
                    <a:pt x="763" y="1446"/>
                    <a:pt x="763" y="1370"/>
                  </a:cubicBezTo>
                  <a:cubicBezTo>
                    <a:pt x="763" y="1304"/>
                    <a:pt x="881" y="912"/>
                    <a:pt x="956" y="743"/>
                  </a:cubicBezTo>
                  <a:cubicBezTo>
                    <a:pt x="998" y="653"/>
                    <a:pt x="1009" y="625"/>
                    <a:pt x="1023" y="625"/>
                  </a:cubicBezTo>
                  <a:close/>
                  <a:moveTo>
                    <a:pt x="1047" y="1"/>
                  </a:moveTo>
                  <a:cubicBezTo>
                    <a:pt x="1009" y="1"/>
                    <a:pt x="967" y="18"/>
                    <a:pt x="956" y="43"/>
                  </a:cubicBezTo>
                  <a:cubicBezTo>
                    <a:pt x="953" y="50"/>
                    <a:pt x="926" y="140"/>
                    <a:pt x="898" y="230"/>
                  </a:cubicBezTo>
                  <a:cubicBezTo>
                    <a:pt x="870" y="320"/>
                    <a:pt x="790" y="562"/>
                    <a:pt x="721" y="767"/>
                  </a:cubicBezTo>
                  <a:lnTo>
                    <a:pt x="478" y="1460"/>
                  </a:lnTo>
                  <a:cubicBezTo>
                    <a:pt x="413" y="1643"/>
                    <a:pt x="305" y="1945"/>
                    <a:pt x="225" y="2129"/>
                  </a:cubicBezTo>
                  <a:cubicBezTo>
                    <a:pt x="35" y="2583"/>
                    <a:pt x="8" y="2700"/>
                    <a:pt x="8" y="2863"/>
                  </a:cubicBezTo>
                  <a:cubicBezTo>
                    <a:pt x="0" y="2950"/>
                    <a:pt x="11" y="2995"/>
                    <a:pt x="25" y="3009"/>
                  </a:cubicBezTo>
                  <a:cubicBezTo>
                    <a:pt x="38" y="3028"/>
                    <a:pt x="51" y="3037"/>
                    <a:pt x="66" y="3037"/>
                  </a:cubicBezTo>
                  <a:cubicBezTo>
                    <a:pt x="107" y="3037"/>
                    <a:pt x="156" y="2964"/>
                    <a:pt x="215" y="2836"/>
                  </a:cubicBezTo>
                  <a:cubicBezTo>
                    <a:pt x="243" y="2777"/>
                    <a:pt x="312" y="2579"/>
                    <a:pt x="385" y="2406"/>
                  </a:cubicBezTo>
                  <a:cubicBezTo>
                    <a:pt x="457" y="2230"/>
                    <a:pt x="541" y="2008"/>
                    <a:pt x="579" y="1907"/>
                  </a:cubicBezTo>
                  <a:cubicBezTo>
                    <a:pt x="646" y="1715"/>
                    <a:pt x="672" y="1674"/>
                    <a:pt x="725" y="1674"/>
                  </a:cubicBezTo>
                  <a:cubicBezTo>
                    <a:pt x="729" y="1674"/>
                    <a:pt x="734" y="1674"/>
                    <a:pt x="738" y="1675"/>
                  </a:cubicBezTo>
                  <a:cubicBezTo>
                    <a:pt x="763" y="1682"/>
                    <a:pt x="905" y="1702"/>
                    <a:pt x="1050" y="1723"/>
                  </a:cubicBezTo>
                  <a:cubicBezTo>
                    <a:pt x="1199" y="1741"/>
                    <a:pt x="1327" y="1758"/>
                    <a:pt x="1335" y="1765"/>
                  </a:cubicBezTo>
                  <a:cubicBezTo>
                    <a:pt x="1341" y="1772"/>
                    <a:pt x="1484" y="2288"/>
                    <a:pt x="1577" y="2635"/>
                  </a:cubicBezTo>
                  <a:cubicBezTo>
                    <a:pt x="1650" y="2908"/>
                    <a:pt x="1681" y="2981"/>
                    <a:pt x="1726" y="3012"/>
                  </a:cubicBezTo>
                  <a:cubicBezTo>
                    <a:pt x="1743" y="3024"/>
                    <a:pt x="1753" y="3030"/>
                    <a:pt x="1761" y="3030"/>
                  </a:cubicBezTo>
                  <a:cubicBezTo>
                    <a:pt x="1770" y="3030"/>
                    <a:pt x="1778" y="3024"/>
                    <a:pt x="1792" y="3012"/>
                  </a:cubicBezTo>
                  <a:cubicBezTo>
                    <a:pt x="1809" y="2999"/>
                    <a:pt x="1837" y="2967"/>
                    <a:pt x="1850" y="2936"/>
                  </a:cubicBezTo>
                  <a:cubicBezTo>
                    <a:pt x="1889" y="2853"/>
                    <a:pt x="1854" y="2687"/>
                    <a:pt x="1712" y="2184"/>
                  </a:cubicBezTo>
                  <a:cubicBezTo>
                    <a:pt x="1612" y="1827"/>
                    <a:pt x="1594" y="1699"/>
                    <a:pt x="1608" y="1627"/>
                  </a:cubicBezTo>
                  <a:cubicBezTo>
                    <a:pt x="1622" y="1553"/>
                    <a:pt x="1612" y="1523"/>
                    <a:pt x="1563" y="1484"/>
                  </a:cubicBezTo>
                  <a:cubicBezTo>
                    <a:pt x="1511" y="1456"/>
                    <a:pt x="1480" y="1394"/>
                    <a:pt x="1425" y="1173"/>
                  </a:cubicBezTo>
                  <a:cubicBezTo>
                    <a:pt x="1404" y="1082"/>
                    <a:pt x="1335" y="843"/>
                    <a:pt x="1276" y="656"/>
                  </a:cubicBezTo>
                  <a:cubicBezTo>
                    <a:pt x="1213" y="469"/>
                    <a:pt x="1168" y="268"/>
                    <a:pt x="1161" y="202"/>
                  </a:cubicBezTo>
                  <a:cubicBezTo>
                    <a:pt x="1140" y="74"/>
                    <a:pt x="1123" y="29"/>
                    <a:pt x="1074" y="5"/>
                  </a:cubicBezTo>
                  <a:cubicBezTo>
                    <a:pt x="1064" y="5"/>
                    <a:pt x="1054" y="1"/>
                    <a:pt x="10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8"/>
            <p:cNvSpPr/>
            <p:nvPr/>
          </p:nvSpPr>
          <p:spPr>
            <a:xfrm>
              <a:off x="1474128" y="3780907"/>
              <a:ext cx="124605" cy="232848"/>
            </a:xfrm>
            <a:custGeom>
              <a:avLst/>
              <a:gdLst/>
              <a:ahLst/>
              <a:cxnLst/>
              <a:rect l="l" t="t" r="r" b="b"/>
              <a:pathLst>
                <a:path w="1651" h="3085" extrusionOk="0">
                  <a:moveTo>
                    <a:pt x="642" y="236"/>
                  </a:moveTo>
                  <a:cubicBezTo>
                    <a:pt x="867" y="240"/>
                    <a:pt x="1092" y="344"/>
                    <a:pt x="1168" y="496"/>
                  </a:cubicBezTo>
                  <a:cubicBezTo>
                    <a:pt x="1203" y="555"/>
                    <a:pt x="1203" y="572"/>
                    <a:pt x="1196" y="666"/>
                  </a:cubicBezTo>
                  <a:cubicBezTo>
                    <a:pt x="1176" y="981"/>
                    <a:pt x="923" y="1224"/>
                    <a:pt x="520" y="1313"/>
                  </a:cubicBezTo>
                  <a:cubicBezTo>
                    <a:pt x="455" y="1328"/>
                    <a:pt x="398" y="1335"/>
                    <a:pt x="356" y="1335"/>
                  </a:cubicBezTo>
                  <a:cubicBezTo>
                    <a:pt x="327" y="1335"/>
                    <a:pt x="305" y="1331"/>
                    <a:pt x="292" y="1324"/>
                  </a:cubicBezTo>
                  <a:cubicBezTo>
                    <a:pt x="240" y="1293"/>
                    <a:pt x="237" y="1199"/>
                    <a:pt x="237" y="752"/>
                  </a:cubicBezTo>
                  <a:cubicBezTo>
                    <a:pt x="237" y="510"/>
                    <a:pt x="240" y="316"/>
                    <a:pt x="240" y="312"/>
                  </a:cubicBezTo>
                  <a:cubicBezTo>
                    <a:pt x="258" y="298"/>
                    <a:pt x="479" y="250"/>
                    <a:pt x="569" y="240"/>
                  </a:cubicBezTo>
                  <a:cubicBezTo>
                    <a:pt x="594" y="240"/>
                    <a:pt x="621" y="236"/>
                    <a:pt x="642" y="236"/>
                  </a:cubicBezTo>
                  <a:close/>
                  <a:moveTo>
                    <a:pt x="628" y="0"/>
                  </a:moveTo>
                  <a:cubicBezTo>
                    <a:pt x="569" y="0"/>
                    <a:pt x="122" y="98"/>
                    <a:pt x="95" y="122"/>
                  </a:cubicBezTo>
                  <a:cubicBezTo>
                    <a:pt x="11" y="167"/>
                    <a:pt x="1" y="323"/>
                    <a:pt x="29" y="1452"/>
                  </a:cubicBezTo>
                  <a:cubicBezTo>
                    <a:pt x="67" y="3009"/>
                    <a:pt x="67" y="3068"/>
                    <a:pt x="157" y="3068"/>
                  </a:cubicBezTo>
                  <a:cubicBezTo>
                    <a:pt x="164" y="3068"/>
                    <a:pt x="172" y="3067"/>
                    <a:pt x="181" y="3067"/>
                  </a:cubicBezTo>
                  <a:cubicBezTo>
                    <a:pt x="237" y="3067"/>
                    <a:pt x="278" y="3036"/>
                    <a:pt x="292" y="2973"/>
                  </a:cubicBezTo>
                  <a:cubicBezTo>
                    <a:pt x="306" y="2908"/>
                    <a:pt x="312" y="1792"/>
                    <a:pt x="295" y="1691"/>
                  </a:cubicBezTo>
                  <a:lnTo>
                    <a:pt x="292" y="1619"/>
                  </a:lnTo>
                  <a:lnTo>
                    <a:pt x="496" y="1577"/>
                  </a:lnTo>
                  <a:lnTo>
                    <a:pt x="698" y="1529"/>
                  </a:lnTo>
                  <a:lnTo>
                    <a:pt x="722" y="1563"/>
                  </a:lnTo>
                  <a:cubicBezTo>
                    <a:pt x="736" y="1580"/>
                    <a:pt x="777" y="1681"/>
                    <a:pt x="811" y="1785"/>
                  </a:cubicBezTo>
                  <a:cubicBezTo>
                    <a:pt x="985" y="2260"/>
                    <a:pt x="1283" y="2859"/>
                    <a:pt x="1438" y="3032"/>
                  </a:cubicBezTo>
                  <a:cubicBezTo>
                    <a:pt x="1471" y="3067"/>
                    <a:pt x="1501" y="3085"/>
                    <a:pt x="1529" y="3085"/>
                  </a:cubicBezTo>
                  <a:cubicBezTo>
                    <a:pt x="1549" y="3085"/>
                    <a:pt x="1568" y="3077"/>
                    <a:pt x="1588" y="3060"/>
                  </a:cubicBezTo>
                  <a:cubicBezTo>
                    <a:pt x="1650" y="3005"/>
                    <a:pt x="1650" y="2952"/>
                    <a:pt x="1588" y="2818"/>
                  </a:cubicBezTo>
                  <a:cubicBezTo>
                    <a:pt x="1563" y="2751"/>
                    <a:pt x="1491" y="2610"/>
                    <a:pt x="1435" y="2506"/>
                  </a:cubicBezTo>
                  <a:cubicBezTo>
                    <a:pt x="1196" y="2069"/>
                    <a:pt x="999" y="1608"/>
                    <a:pt x="999" y="1483"/>
                  </a:cubicBezTo>
                  <a:cubicBezTo>
                    <a:pt x="999" y="1411"/>
                    <a:pt x="999" y="1411"/>
                    <a:pt x="1137" y="1254"/>
                  </a:cubicBezTo>
                  <a:cubicBezTo>
                    <a:pt x="1369" y="1005"/>
                    <a:pt x="1467" y="808"/>
                    <a:pt x="1449" y="642"/>
                  </a:cubicBezTo>
                  <a:cubicBezTo>
                    <a:pt x="1432" y="482"/>
                    <a:pt x="1345" y="330"/>
                    <a:pt x="1206" y="229"/>
                  </a:cubicBezTo>
                  <a:cubicBezTo>
                    <a:pt x="1068" y="122"/>
                    <a:pt x="767" y="0"/>
                    <a:pt x="6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8"/>
            <p:cNvSpPr/>
            <p:nvPr/>
          </p:nvSpPr>
          <p:spPr>
            <a:xfrm>
              <a:off x="1632623" y="3789587"/>
              <a:ext cx="121964" cy="226206"/>
            </a:xfrm>
            <a:custGeom>
              <a:avLst/>
              <a:gdLst/>
              <a:ahLst/>
              <a:cxnLst/>
              <a:rect l="l" t="t" r="r" b="b"/>
              <a:pathLst>
                <a:path w="1616" h="2997" extrusionOk="0">
                  <a:moveTo>
                    <a:pt x="232" y="357"/>
                  </a:moveTo>
                  <a:lnTo>
                    <a:pt x="274" y="381"/>
                  </a:lnTo>
                  <a:cubicBezTo>
                    <a:pt x="451" y="482"/>
                    <a:pt x="846" y="984"/>
                    <a:pt x="1071" y="1341"/>
                  </a:cubicBezTo>
                  <a:cubicBezTo>
                    <a:pt x="1172" y="1504"/>
                    <a:pt x="1283" y="1753"/>
                    <a:pt x="1303" y="1867"/>
                  </a:cubicBezTo>
                  <a:cubicBezTo>
                    <a:pt x="1313" y="1913"/>
                    <a:pt x="1318" y="1996"/>
                    <a:pt x="1307" y="2068"/>
                  </a:cubicBezTo>
                  <a:cubicBezTo>
                    <a:pt x="1303" y="2217"/>
                    <a:pt x="1262" y="2338"/>
                    <a:pt x="1168" y="2453"/>
                  </a:cubicBezTo>
                  <a:cubicBezTo>
                    <a:pt x="1030" y="2620"/>
                    <a:pt x="860" y="2706"/>
                    <a:pt x="558" y="2758"/>
                  </a:cubicBezTo>
                  <a:cubicBezTo>
                    <a:pt x="451" y="2775"/>
                    <a:pt x="347" y="2796"/>
                    <a:pt x="323" y="2802"/>
                  </a:cubicBezTo>
                  <a:cubicBezTo>
                    <a:pt x="319" y="2804"/>
                    <a:pt x="314" y="2804"/>
                    <a:pt x="310" y="2804"/>
                  </a:cubicBezTo>
                  <a:cubicBezTo>
                    <a:pt x="296" y="2804"/>
                    <a:pt x="283" y="2799"/>
                    <a:pt x="278" y="2789"/>
                  </a:cubicBezTo>
                  <a:cubicBezTo>
                    <a:pt x="264" y="2778"/>
                    <a:pt x="264" y="2647"/>
                    <a:pt x="264" y="2415"/>
                  </a:cubicBezTo>
                  <a:cubicBezTo>
                    <a:pt x="264" y="2210"/>
                    <a:pt x="257" y="1888"/>
                    <a:pt x="250" y="1684"/>
                  </a:cubicBezTo>
                  <a:cubicBezTo>
                    <a:pt x="246" y="1483"/>
                    <a:pt x="232" y="1098"/>
                    <a:pt x="232" y="835"/>
                  </a:cubicBezTo>
                  <a:lnTo>
                    <a:pt x="232" y="357"/>
                  </a:lnTo>
                  <a:close/>
                  <a:moveTo>
                    <a:pt x="118" y="0"/>
                  </a:moveTo>
                  <a:cubicBezTo>
                    <a:pt x="63" y="7"/>
                    <a:pt x="21" y="34"/>
                    <a:pt x="4" y="83"/>
                  </a:cubicBezTo>
                  <a:cubicBezTo>
                    <a:pt x="0" y="135"/>
                    <a:pt x="8" y="2491"/>
                    <a:pt x="14" y="2737"/>
                  </a:cubicBezTo>
                  <a:cubicBezTo>
                    <a:pt x="18" y="2906"/>
                    <a:pt x="49" y="2945"/>
                    <a:pt x="177" y="2980"/>
                  </a:cubicBezTo>
                  <a:cubicBezTo>
                    <a:pt x="215" y="2990"/>
                    <a:pt x="274" y="2996"/>
                    <a:pt x="359" y="2996"/>
                  </a:cubicBezTo>
                  <a:cubicBezTo>
                    <a:pt x="390" y="2996"/>
                    <a:pt x="424" y="2996"/>
                    <a:pt x="461" y="2994"/>
                  </a:cubicBezTo>
                  <a:cubicBezTo>
                    <a:pt x="635" y="2990"/>
                    <a:pt x="690" y="2980"/>
                    <a:pt x="798" y="2948"/>
                  </a:cubicBezTo>
                  <a:cubicBezTo>
                    <a:pt x="1289" y="2796"/>
                    <a:pt x="1615" y="2401"/>
                    <a:pt x="1574" y="1988"/>
                  </a:cubicBezTo>
                  <a:cubicBezTo>
                    <a:pt x="1546" y="1697"/>
                    <a:pt x="1348" y="1227"/>
                    <a:pt x="1099" y="894"/>
                  </a:cubicBezTo>
                  <a:cubicBezTo>
                    <a:pt x="912" y="648"/>
                    <a:pt x="392" y="121"/>
                    <a:pt x="243" y="38"/>
                  </a:cubicBezTo>
                  <a:cubicBezTo>
                    <a:pt x="202" y="13"/>
                    <a:pt x="160" y="7"/>
                    <a:pt x="12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8"/>
            <p:cNvSpPr/>
            <p:nvPr/>
          </p:nvSpPr>
          <p:spPr>
            <a:xfrm>
              <a:off x="1833458" y="3482175"/>
              <a:ext cx="146568" cy="513021"/>
            </a:xfrm>
            <a:custGeom>
              <a:avLst/>
              <a:gdLst/>
              <a:ahLst/>
              <a:cxnLst/>
              <a:rect l="l" t="t" r="r" b="b"/>
              <a:pathLst>
                <a:path w="1942" h="6797" extrusionOk="0">
                  <a:moveTo>
                    <a:pt x="1490" y="228"/>
                  </a:moveTo>
                  <a:cubicBezTo>
                    <a:pt x="1766" y="228"/>
                    <a:pt x="1720" y="1059"/>
                    <a:pt x="1684" y="1318"/>
                  </a:cubicBezTo>
                  <a:cubicBezTo>
                    <a:pt x="1612" y="1855"/>
                    <a:pt x="1383" y="2343"/>
                    <a:pt x="1238" y="2860"/>
                  </a:cubicBezTo>
                  <a:cubicBezTo>
                    <a:pt x="1095" y="3355"/>
                    <a:pt x="1019" y="3865"/>
                    <a:pt x="943" y="4374"/>
                  </a:cubicBezTo>
                  <a:cubicBezTo>
                    <a:pt x="867" y="4880"/>
                    <a:pt x="790" y="5393"/>
                    <a:pt x="627" y="5882"/>
                  </a:cubicBezTo>
                  <a:cubicBezTo>
                    <a:pt x="586" y="6010"/>
                    <a:pt x="528" y="6298"/>
                    <a:pt x="419" y="6401"/>
                  </a:cubicBezTo>
                  <a:cubicBezTo>
                    <a:pt x="364" y="6458"/>
                    <a:pt x="319" y="6482"/>
                    <a:pt x="283" y="6482"/>
                  </a:cubicBezTo>
                  <a:cubicBezTo>
                    <a:pt x="201" y="6482"/>
                    <a:pt x="169" y="6353"/>
                    <a:pt x="187" y="6180"/>
                  </a:cubicBezTo>
                  <a:lnTo>
                    <a:pt x="187" y="6180"/>
                  </a:lnTo>
                  <a:cubicBezTo>
                    <a:pt x="187" y="6178"/>
                    <a:pt x="187" y="6175"/>
                    <a:pt x="187" y="6173"/>
                  </a:cubicBezTo>
                  <a:lnTo>
                    <a:pt x="187" y="6173"/>
                  </a:lnTo>
                  <a:cubicBezTo>
                    <a:pt x="187" y="6173"/>
                    <a:pt x="187" y="6173"/>
                    <a:pt x="187" y="6173"/>
                  </a:cubicBezTo>
                  <a:cubicBezTo>
                    <a:pt x="188" y="6169"/>
                    <a:pt x="188" y="6166"/>
                    <a:pt x="188" y="6163"/>
                  </a:cubicBezTo>
                  <a:lnTo>
                    <a:pt x="188" y="6163"/>
                  </a:lnTo>
                  <a:cubicBezTo>
                    <a:pt x="279" y="5060"/>
                    <a:pt x="393" y="3958"/>
                    <a:pt x="582" y="2871"/>
                  </a:cubicBezTo>
                  <a:cubicBezTo>
                    <a:pt x="676" y="2323"/>
                    <a:pt x="787" y="1776"/>
                    <a:pt x="929" y="1238"/>
                  </a:cubicBezTo>
                  <a:cubicBezTo>
                    <a:pt x="981" y="1038"/>
                    <a:pt x="1061" y="584"/>
                    <a:pt x="1185" y="442"/>
                  </a:cubicBezTo>
                  <a:cubicBezTo>
                    <a:pt x="1315" y="290"/>
                    <a:pt x="1414" y="228"/>
                    <a:pt x="1490" y="228"/>
                  </a:cubicBezTo>
                  <a:close/>
                  <a:moveTo>
                    <a:pt x="1435" y="0"/>
                  </a:moveTo>
                  <a:cubicBezTo>
                    <a:pt x="925" y="0"/>
                    <a:pt x="691" y="1507"/>
                    <a:pt x="635" y="1766"/>
                  </a:cubicBezTo>
                  <a:cubicBezTo>
                    <a:pt x="309" y="3213"/>
                    <a:pt x="143" y="4693"/>
                    <a:pt x="24" y="6173"/>
                  </a:cubicBezTo>
                  <a:cubicBezTo>
                    <a:pt x="0" y="6377"/>
                    <a:pt x="63" y="6713"/>
                    <a:pt x="285" y="6792"/>
                  </a:cubicBezTo>
                  <a:cubicBezTo>
                    <a:pt x="291" y="6795"/>
                    <a:pt x="298" y="6796"/>
                    <a:pt x="305" y="6796"/>
                  </a:cubicBezTo>
                  <a:cubicBezTo>
                    <a:pt x="327" y="6796"/>
                    <a:pt x="349" y="6785"/>
                    <a:pt x="365" y="6772"/>
                  </a:cubicBezTo>
                  <a:cubicBezTo>
                    <a:pt x="611" y="6554"/>
                    <a:pt x="728" y="6117"/>
                    <a:pt x="822" y="5812"/>
                  </a:cubicBezTo>
                  <a:cubicBezTo>
                    <a:pt x="1040" y="5092"/>
                    <a:pt x="1092" y="4336"/>
                    <a:pt x="1234" y="3598"/>
                  </a:cubicBezTo>
                  <a:cubicBezTo>
                    <a:pt x="1380" y="2832"/>
                    <a:pt x="1743" y="2122"/>
                    <a:pt x="1854" y="1353"/>
                  </a:cubicBezTo>
                  <a:cubicBezTo>
                    <a:pt x="1895" y="1069"/>
                    <a:pt x="1941" y="272"/>
                    <a:pt x="1622" y="64"/>
                  </a:cubicBezTo>
                  <a:cubicBezTo>
                    <a:pt x="1556" y="20"/>
                    <a:pt x="1494" y="0"/>
                    <a:pt x="143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8"/>
            <p:cNvSpPr/>
            <p:nvPr/>
          </p:nvSpPr>
          <p:spPr>
            <a:xfrm>
              <a:off x="1789004" y="4016919"/>
              <a:ext cx="97888" cy="83931"/>
            </a:xfrm>
            <a:custGeom>
              <a:avLst/>
              <a:gdLst/>
              <a:ahLst/>
              <a:cxnLst/>
              <a:rect l="l" t="t" r="r" b="b"/>
              <a:pathLst>
                <a:path w="1297" h="1112" extrusionOk="0">
                  <a:moveTo>
                    <a:pt x="572" y="163"/>
                  </a:moveTo>
                  <a:cubicBezTo>
                    <a:pt x="704" y="163"/>
                    <a:pt x="831" y="210"/>
                    <a:pt x="939" y="310"/>
                  </a:cubicBezTo>
                  <a:cubicBezTo>
                    <a:pt x="1067" y="428"/>
                    <a:pt x="1127" y="598"/>
                    <a:pt x="1043" y="764"/>
                  </a:cubicBezTo>
                  <a:cubicBezTo>
                    <a:pt x="980" y="888"/>
                    <a:pt x="835" y="945"/>
                    <a:pt x="691" y="945"/>
                  </a:cubicBezTo>
                  <a:cubicBezTo>
                    <a:pt x="593" y="945"/>
                    <a:pt x="495" y="919"/>
                    <a:pt x="423" y="868"/>
                  </a:cubicBezTo>
                  <a:cubicBezTo>
                    <a:pt x="189" y="709"/>
                    <a:pt x="197" y="397"/>
                    <a:pt x="370" y="198"/>
                  </a:cubicBezTo>
                  <a:lnTo>
                    <a:pt x="370" y="198"/>
                  </a:lnTo>
                  <a:cubicBezTo>
                    <a:pt x="438" y="175"/>
                    <a:pt x="506" y="163"/>
                    <a:pt x="572" y="163"/>
                  </a:cubicBezTo>
                  <a:close/>
                  <a:moveTo>
                    <a:pt x="567" y="0"/>
                  </a:moveTo>
                  <a:cubicBezTo>
                    <a:pt x="484" y="0"/>
                    <a:pt x="399" y="15"/>
                    <a:pt x="317" y="45"/>
                  </a:cubicBezTo>
                  <a:lnTo>
                    <a:pt x="317" y="45"/>
                  </a:lnTo>
                  <a:cubicBezTo>
                    <a:pt x="300" y="46"/>
                    <a:pt x="282" y="54"/>
                    <a:pt x="268" y="72"/>
                  </a:cubicBezTo>
                  <a:cubicBezTo>
                    <a:pt x="42" y="310"/>
                    <a:pt x="1" y="684"/>
                    <a:pt x="243" y="931"/>
                  </a:cubicBezTo>
                  <a:cubicBezTo>
                    <a:pt x="357" y="1047"/>
                    <a:pt x="534" y="1111"/>
                    <a:pt x="707" y="1111"/>
                  </a:cubicBezTo>
                  <a:cubicBezTo>
                    <a:pt x="842" y="1111"/>
                    <a:pt x="976" y="1072"/>
                    <a:pt x="1075" y="986"/>
                  </a:cubicBezTo>
                  <a:cubicBezTo>
                    <a:pt x="1283" y="809"/>
                    <a:pt x="1296" y="497"/>
                    <a:pt x="1137" y="289"/>
                  </a:cubicBezTo>
                  <a:cubicBezTo>
                    <a:pt x="996" y="102"/>
                    <a:pt x="787" y="0"/>
                    <a:pt x="5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835"/>
        <p:cNvGrpSpPr/>
        <p:nvPr/>
      </p:nvGrpSpPr>
      <p:grpSpPr>
        <a:xfrm>
          <a:off x="0" y="0"/>
          <a:ext cx="0" cy="0"/>
          <a:chOff x="0" y="0"/>
          <a:chExt cx="0" cy="0"/>
        </a:xfrm>
      </p:grpSpPr>
      <p:sp>
        <p:nvSpPr>
          <p:cNvPr id="3" name="文本框 2"/>
          <p:cNvSpPr txBox="1"/>
          <p:nvPr/>
        </p:nvSpPr>
        <p:spPr>
          <a:xfrm>
            <a:off x="508635" y="314325"/>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四、设计</a:t>
            </a:r>
            <a:r>
              <a:rPr lang="en-US" altLang="zh-CN" sz="3600">
                <a:solidFill>
                  <a:schemeClr val="bg1"/>
                </a:solidFill>
                <a:latin typeface="华文中宋" panose="02010600040101010101" charset="-122"/>
                <a:ea typeface="华文中宋" panose="02010600040101010101" charset="-122"/>
              </a:rPr>
              <a:t>/</a:t>
            </a:r>
            <a:r>
              <a:rPr lang="zh-CN" altLang="en-US" sz="3600">
                <a:solidFill>
                  <a:schemeClr val="bg1"/>
                </a:solidFill>
                <a:latin typeface="华文中宋" panose="02010600040101010101" charset="-122"/>
                <a:ea typeface="华文中宋" panose="02010600040101010101" charset="-122"/>
              </a:rPr>
              <a:t>实现</a:t>
            </a:r>
          </a:p>
        </p:txBody>
      </p:sp>
      <p:sp>
        <p:nvSpPr>
          <p:cNvPr id="2" name="Google Shape;466;p53"/>
          <p:cNvSpPr/>
          <p:nvPr/>
        </p:nvSpPr>
        <p:spPr>
          <a:xfrm rot="5400000">
            <a:off x="60960" y="2139950"/>
            <a:ext cx="3904615" cy="3525520"/>
          </a:xfrm>
          <a:prstGeom prst="flowChartPreparation">
            <a:avLst/>
          </a:prstGeom>
          <a:gradFill>
            <a:gsLst>
              <a:gs pos="0">
                <a:schemeClr val="bg1">
                  <a:lumMod val="50000"/>
                </a:schemeClr>
              </a:gs>
              <a:gs pos="100000">
                <a:srgbClr val="FFFFFF">
                  <a:alpha val="39215"/>
                </a:srgbClr>
              </a:gs>
            </a:gsLst>
            <a:path path="circle">
              <a:fillToRect l="50000" t="50000" r="50000" b="50000"/>
            </a:path>
            <a:tileRect/>
          </a:gradFill>
          <a:ln w="19050" cap="flat" cmpd="sng">
            <a:solidFill>
              <a:srgbClr val="FFFFFF">
                <a:alpha val="82000"/>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466;p53"/>
          <p:cNvSpPr/>
          <p:nvPr/>
        </p:nvSpPr>
        <p:spPr>
          <a:xfrm rot="5400000">
            <a:off x="3669030" y="2249805"/>
            <a:ext cx="3540125" cy="3669030"/>
          </a:xfrm>
          <a:prstGeom prst="flowChartPreparation">
            <a:avLst/>
          </a:prstGeom>
          <a:gradFill>
            <a:gsLst>
              <a:gs pos="0">
                <a:schemeClr val="bg1">
                  <a:lumMod val="50000"/>
                </a:schemeClr>
              </a:gs>
              <a:gs pos="100000">
                <a:srgbClr val="FFFFFF">
                  <a:alpha val="39215"/>
                </a:srgbClr>
              </a:gs>
            </a:gsLst>
            <a:path path="circle">
              <a:fillToRect l="50000" t="50000" r="50000" b="50000"/>
            </a:path>
            <a:tileRect/>
          </a:gradFill>
          <a:ln w="19050" cap="flat" cmpd="sng">
            <a:solidFill>
              <a:srgbClr val="FFFFFF">
                <a:alpha val="82000"/>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466;p53"/>
          <p:cNvSpPr/>
          <p:nvPr/>
        </p:nvSpPr>
        <p:spPr>
          <a:xfrm rot="5400000">
            <a:off x="7481204" y="2009458"/>
            <a:ext cx="3804920" cy="4149725"/>
          </a:xfrm>
          <a:prstGeom prst="flowChartPreparation">
            <a:avLst/>
          </a:prstGeom>
          <a:gradFill>
            <a:gsLst>
              <a:gs pos="0">
                <a:schemeClr val="bg1">
                  <a:lumMod val="50000"/>
                </a:schemeClr>
              </a:gs>
              <a:gs pos="100000">
                <a:srgbClr val="FFFFFF">
                  <a:alpha val="39215"/>
                </a:srgbClr>
              </a:gs>
            </a:gsLst>
            <a:path path="circle">
              <a:fillToRect l="50000" t="50000" r="50000" b="50000"/>
            </a:path>
            <a:tileRect/>
          </a:gradFill>
          <a:ln w="19050" cap="flat" cmpd="sng">
            <a:solidFill>
              <a:srgbClr val="FFFFFF">
                <a:alpha val="82000"/>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文本框 7"/>
          <p:cNvSpPr txBox="1"/>
          <p:nvPr/>
        </p:nvSpPr>
        <p:spPr>
          <a:xfrm>
            <a:off x="658947" y="3269060"/>
            <a:ext cx="2743835" cy="2584450"/>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某个页面是显示所有数据还是按照条件返回部分数据，有关组员会和设计者进行沟通，同时会去体验市面上优秀的类似产品（如Microsoft todo），分析他们的实现方式和评估使用效果，再结合项目需求进行选择。</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文本框 8"/>
          <p:cNvSpPr txBox="1"/>
          <p:nvPr/>
        </p:nvSpPr>
        <p:spPr>
          <a:xfrm>
            <a:off x="3811222" y="3429000"/>
            <a:ext cx="3218180" cy="1753235"/>
          </a:xfrm>
          <a:prstGeom prst="rect">
            <a:avLst/>
          </a:prstGeom>
          <a:noFill/>
        </p:spPr>
        <p:txBody>
          <a:bodyPr wrap="square" rtlCol="0">
            <a:spAutoFit/>
          </a:bodyPr>
          <a:lstStyle/>
          <a:p>
            <a:r>
              <a:rPr lang="en-US" altLang="zh-CN"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用户头像的实现方式，需要在指定URL和文件上传两种方式之间选择。在和前端负责该模块的同学沟通后，决定先使用指定URL方式，文件上传到Beta冲刺实现。</a:t>
            </a:r>
          </a:p>
        </p:txBody>
      </p:sp>
      <p:sp>
        <p:nvSpPr>
          <p:cNvPr id="10" name="文本框 9"/>
          <p:cNvSpPr txBox="1"/>
          <p:nvPr/>
        </p:nvSpPr>
        <p:spPr>
          <a:xfrm>
            <a:off x="7463899" y="2914412"/>
            <a:ext cx="3587750" cy="2585323"/>
          </a:xfrm>
          <a:prstGeom prst="rect">
            <a:avLst/>
          </a:prstGeom>
          <a:noFill/>
        </p:spPr>
        <p:txBody>
          <a:bodyPr wrap="square" rtlCol="0">
            <a:spAutoFit/>
          </a:bodyPr>
          <a:lstStyle/>
          <a:p>
            <a:r>
              <a:rPr lang="en-US" altLang="zh-CN"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通知订阅的页面，原型是列出订阅的群组，点击群组来查看相应的通知。但该模块负责队员认为不需要二级跳转，直接按发布时间从新到旧列出所有订阅群组的通知比较好。解决方法计划用切换所有通知/群组视图的方式来实现，先单独实现所有通知视图，beta冲刺再实现群组</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视图。</a:t>
            </a:r>
            <a:endParaRPr lang="zh-CN" altLang="en-US"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1" name="文本框 10"/>
          <p:cNvSpPr txBox="1"/>
          <p:nvPr/>
        </p:nvSpPr>
        <p:spPr>
          <a:xfrm>
            <a:off x="2507615" y="1358265"/>
            <a:ext cx="7177405" cy="398780"/>
          </a:xfrm>
          <a:prstGeom prst="rect">
            <a:avLst/>
          </a:prstGeom>
          <a:noFill/>
        </p:spPr>
        <p:txBody>
          <a:bodyPr wrap="square" rtlCol="0">
            <a:spAutoFit/>
          </a:bodyPr>
          <a:lstStyle/>
          <a:p>
            <a:r>
              <a:rPr lang="en-US" altLang="zh-CN" sz="200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rPr>
              <a:t>Q</a:t>
            </a:r>
            <a:r>
              <a:rPr lang="zh-CN" altLang="en-US" sz="200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rPr>
              <a:t>：设计工作有没有碰到模棱两可的情况，团队是如何解决的？</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835"/>
        <p:cNvGrpSpPr/>
        <p:nvPr/>
      </p:nvGrpSpPr>
      <p:grpSpPr>
        <a:xfrm>
          <a:off x="0" y="0"/>
          <a:ext cx="0" cy="0"/>
          <a:chOff x="0" y="0"/>
          <a:chExt cx="0" cy="0"/>
        </a:xfrm>
      </p:grpSpPr>
      <p:sp>
        <p:nvSpPr>
          <p:cNvPr id="3" name="文本框 2"/>
          <p:cNvSpPr txBox="1"/>
          <p:nvPr/>
        </p:nvSpPr>
        <p:spPr>
          <a:xfrm>
            <a:off x="508635" y="314325"/>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四、设计</a:t>
            </a:r>
            <a:r>
              <a:rPr lang="en-US" altLang="zh-CN" sz="3600">
                <a:solidFill>
                  <a:schemeClr val="bg1"/>
                </a:solidFill>
                <a:latin typeface="华文中宋" panose="02010600040101010101" charset="-122"/>
                <a:ea typeface="华文中宋" panose="02010600040101010101" charset="-122"/>
              </a:rPr>
              <a:t>/</a:t>
            </a:r>
            <a:r>
              <a:rPr lang="zh-CN" altLang="en-US" sz="3600">
                <a:solidFill>
                  <a:schemeClr val="bg1"/>
                </a:solidFill>
                <a:latin typeface="华文中宋" panose="02010600040101010101" charset="-122"/>
                <a:ea typeface="华文中宋" panose="02010600040101010101" charset="-122"/>
              </a:rPr>
              <a:t>实现</a:t>
            </a:r>
          </a:p>
        </p:txBody>
      </p:sp>
      <p:sp>
        <p:nvSpPr>
          <p:cNvPr id="20" name="文本框 19"/>
          <p:cNvSpPr txBox="1"/>
          <p:nvPr/>
        </p:nvSpPr>
        <p:spPr>
          <a:xfrm>
            <a:off x="1852295" y="1132840"/>
            <a:ext cx="8488045" cy="2338070"/>
          </a:xfrm>
          <a:prstGeom prst="rect">
            <a:avLst/>
          </a:prstGeom>
          <a:noFill/>
        </p:spPr>
        <p:txBody>
          <a:bodyPr wrap="square" rtlCol="0" anchor="t">
            <a:spAutoFit/>
          </a:bodyPr>
          <a:lstStyle/>
          <a:p>
            <a:r>
              <a:rPr lang="en-US" altLang="zh-CN" sz="2000" dirty="0">
                <a:solidFill>
                  <a:schemeClr val="bg1"/>
                </a:solidFill>
                <a:latin typeface="华文中宋" panose="02010600040101010101" charset="-122"/>
                <a:ea typeface="华文中宋" panose="02010600040101010101" charset="-122"/>
                <a:cs typeface="华文中宋" panose="02010600040101010101" charset="-122"/>
              </a:rPr>
              <a:t>Q</a:t>
            </a:r>
            <a:r>
              <a:rPr lang="zh-CN" altLang="en-US" sz="2000" dirty="0">
                <a:solidFill>
                  <a:schemeClr val="bg1"/>
                </a:solidFill>
                <a:latin typeface="华文中宋" panose="02010600040101010101" charset="-122"/>
                <a:ea typeface="华文中宋" panose="02010600040101010101" charset="-122"/>
                <a:cs typeface="华文中宋" panose="02010600040101010101" charset="-122"/>
              </a:rPr>
              <a:t>：代码复审（Code Review）是如何进行的，是否严格执行了代码规范？</a:t>
            </a:r>
            <a:r>
              <a:rPr lang="zh-CN" altLang="en-US" sz="1600" dirty="0">
                <a:solidFill>
                  <a:schemeClr val="bg1"/>
                </a:solidFill>
              </a:rPr>
              <a:t>	</a:t>
            </a:r>
            <a:r>
              <a:rPr lang="zh-CN" altLang="en-US" dirty="0">
                <a:solidFill>
                  <a:schemeClr val="bg1"/>
                </a:solidFill>
              </a:rPr>
              <a:t>	</a:t>
            </a:r>
          </a:p>
          <a:p>
            <a:pPr algn="ctr"/>
            <a:r>
              <a:rPr lang="en-US" altLang="zh-CN"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A</a:t>
            </a:r>
            <a:r>
              <a:rPr lang="zh-CN" altLang="en-US"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：后端所用的ide可以安装一个根据阿里规范检查代码的插件，而且我们的代码规范是基于阿里的规范，所以能够很方便、全面地进行代码复审，也能很好地执行代码规范。</a:t>
            </a:r>
          </a:p>
          <a:p>
            <a:pPr algn="ctr"/>
            <a:r>
              <a:rPr lang="zh-CN" altLang="en-US"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前端使用的Angular有提供TSLint插件，在IDEA中设置后可以实时提示代码错误（这个插件真的很严格）。以及设置commit时自动优化导入和格式化代码。</a:t>
            </a:r>
          </a:p>
          <a:p>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508635" y="4805680"/>
            <a:ext cx="11112500" cy="1783715"/>
          </a:xfrm>
          <a:prstGeom prst="rect">
            <a:avLst/>
          </a:prstGeom>
          <a:noFill/>
        </p:spPr>
        <p:txBody>
          <a:bodyPr wrap="square" rtlCol="0">
            <a:spAutoFit/>
          </a:bodyPr>
          <a:lstStyle/>
          <a:p>
            <a:endParaRPr lang="zh-CN" altLang="en-US" sz="1600">
              <a:solidFill>
                <a:schemeClr val="tx1"/>
              </a:solidFill>
              <a:latin typeface="华文中宋" panose="02010600040101010101" charset="-122"/>
              <a:ea typeface="华文中宋" panose="02010600040101010101" charset="-122"/>
              <a:cs typeface="华文中宋" panose="02010600040101010101" charset="-122"/>
            </a:endParaRPr>
          </a:p>
          <a:p>
            <a:r>
              <a:rPr lang="en-US" altLang="zh-CN" sz="2000">
                <a:latin typeface="华文中宋" panose="02010600040101010101" charset="-122"/>
                <a:ea typeface="华文中宋" panose="02010600040101010101" charset="-122"/>
                <a:cs typeface="华文中宋" panose="02010600040101010101" charset="-122"/>
                <a:sym typeface="+mn-ea"/>
              </a:rPr>
              <a:t>Q</a:t>
            </a:r>
            <a:r>
              <a:rPr lang="zh-CN" altLang="en-US" sz="2000">
                <a:latin typeface="华文中宋" panose="02010600040101010101" charset="-122"/>
                <a:ea typeface="华文中宋" panose="02010600040101010101" charset="-122"/>
                <a:cs typeface="华文中宋" panose="02010600040101010101" charset="-122"/>
                <a:sym typeface="+mn-ea"/>
              </a:rPr>
              <a:t>：我们学到了什么? 如果历史重来一遍, 我们会做什么改进?</a:t>
            </a:r>
          </a:p>
          <a:p>
            <a:endParaRPr lang="zh-CN" altLang="en-US" sz="2000">
              <a:solidFill>
                <a:schemeClr val="tx1"/>
              </a:solidFill>
              <a:latin typeface="华文中宋" panose="02010600040101010101" charset="-122"/>
              <a:ea typeface="华文中宋" panose="02010600040101010101" charset="-122"/>
              <a:cs typeface="华文中宋" panose="02010600040101010101" charset="-122"/>
            </a:endParaRPr>
          </a:p>
          <a:p>
            <a:pPr marL="285750" indent="-285750">
              <a:buFont typeface="Wingdings" panose="05000000000000000000" charset="0"/>
              <a:buChar char="l"/>
            </a:pPr>
            <a:r>
              <a:rPr lang="zh-CN" altLang="en-US">
                <a:latin typeface="微软雅黑" panose="020B0503020204020204" pitchFamily="34" charset="-122"/>
                <a:ea typeface="微软雅黑" panose="020B0503020204020204" pitchFamily="34" charset="-122"/>
                <a:sym typeface="+mn-ea"/>
              </a:rPr>
              <a:t>错误处理应该做得完善一点，同时让开发遵守一定规范，同时考虑各种异常情况。做好错误处理。</a:t>
            </a:r>
            <a:endParaRPr lang="zh-CN" altLang="en-US">
              <a:solidFill>
                <a:schemeClr val="tx1"/>
              </a:solidFill>
              <a:latin typeface="微软雅黑" panose="020B0503020204020204" pitchFamily="34" charset="-122"/>
              <a:ea typeface="微软雅黑" panose="020B0503020204020204" pitchFamily="34" charset="-122"/>
            </a:endParaRPr>
          </a:p>
          <a:p>
            <a:pPr marL="285750" indent="-285750">
              <a:buFont typeface="Wingdings" panose="05000000000000000000" charset="0"/>
              <a:buChar char="l"/>
            </a:pPr>
            <a:r>
              <a:rPr lang="zh-CN" altLang="en-US">
                <a:latin typeface="微软雅黑" panose="020B0503020204020204" pitchFamily="34" charset="-122"/>
                <a:ea typeface="微软雅黑" panose="020B0503020204020204" pitchFamily="34" charset="-122"/>
                <a:sym typeface="+mn-ea"/>
              </a:rPr>
              <a:t>好的计划是成功的基石，如果重来的话我们会更认真地划分每个模块的功能，并制定检查清单。</a:t>
            </a:r>
            <a:endParaRPr lang="zh-CN" altLang="en-US">
              <a:solidFill>
                <a:schemeClr val="tx1"/>
              </a:solidFill>
              <a:latin typeface="微软雅黑" panose="020B0503020204020204" pitchFamily="34" charset="-122"/>
              <a:ea typeface="微软雅黑" panose="020B0503020204020204" pitchFamily="34" charset="-122"/>
            </a:endParaRPr>
          </a:p>
          <a:p>
            <a:endParaRPr lang="zh-CN" altLang="en-US"/>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tile tx="31750" ty="0" sx="94000" sy="100000" flip="none" algn="tl"/>
        </a:blipFill>
        <a:effectLst/>
      </p:bgPr>
    </p:bg>
    <p:spTree>
      <p:nvGrpSpPr>
        <p:cNvPr id="1" name="Shape 3962"/>
        <p:cNvGrpSpPr/>
        <p:nvPr/>
      </p:nvGrpSpPr>
      <p:grpSpPr>
        <a:xfrm>
          <a:off x="0" y="0"/>
          <a:ext cx="0" cy="0"/>
          <a:chOff x="0" y="0"/>
          <a:chExt cx="0" cy="0"/>
        </a:xfrm>
      </p:grpSpPr>
      <p:sp>
        <p:nvSpPr>
          <p:cNvPr id="3" name="文本框 2"/>
          <p:cNvSpPr txBox="1"/>
          <p:nvPr/>
        </p:nvSpPr>
        <p:spPr>
          <a:xfrm>
            <a:off x="669925" y="305435"/>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五、测试</a:t>
            </a:r>
            <a:r>
              <a:rPr lang="en-US" altLang="zh-CN" sz="3600">
                <a:solidFill>
                  <a:schemeClr val="bg1"/>
                </a:solidFill>
                <a:latin typeface="华文中宋" panose="02010600040101010101" charset="-122"/>
                <a:ea typeface="华文中宋" panose="02010600040101010101" charset="-122"/>
              </a:rPr>
              <a:t>/</a:t>
            </a:r>
            <a:r>
              <a:rPr lang="zh-CN" altLang="en-US" sz="3600">
                <a:solidFill>
                  <a:schemeClr val="bg1"/>
                </a:solidFill>
                <a:latin typeface="华文中宋" panose="02010600040101010101" charset="-122"/>
                <a:ea typeface="华文中宋" panose="02010600040101010101" charset="-122"/>
              </a:rPr>
              <a:t>发布</a:t>
            </a:r>
          </a:p>
        </p:txBody>
      </p:sp>
      <p:sp>
        <p:nvSpPr>
          <p:cNvPr id="6" name="任意多边形 5"/>
          <p:cNvSpPr/>
          <p:nvPr/>
        </p:nvSpPr>
        <p:spPr>
          <a:xfrm>
            <a:off x="528320" y="950595"/>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a:off x="3104515" y="3789045"/>
            <a:ext cx="2912110" cy="678180"/>
          </a:xfrm>
          <a:prstGeom prst="ellipse">
            <a:avLst/>
          </a:prstGeom>
          <a:solidFill>
            <a:srgbClr val="FCFCFC">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lt1"/>
                </a:solidFill>
                <a:effectLst/>
                <a:uLnTx/>
                <a:uFillTx/>
                <a:latin typeface="华文中宋" panose="02010600040101010101" charset="-122"/>
                <a:ea typeface="华文中宋" panose="02010600040101010101" charset="-122"/>
                <a:cs typeface="+mn-cs"/>
                <a:sym typeface="Arial" panose="020B0604020202020204" pitchFamily="34" charset="0"/>
              </a:rPr>
              <a:t>测量并跟踪软件的效能</a:t>
            </a:r>
          </a:p>
        </p:txBody>
      </p:sp>
      <p:sp>
        <p:nvSpPr>
          <p:cNvPr id="100" name="椭圆 99"/>
          <p:cNvSpPr/>
          <p:nvPr/>
        </p:nvSpPr>
        <p:spPr>
          <a:xfrm>
            <a:off x="6523990" y="3789045"/>
            <a:ext cx="2307590" cy="482600"/>
          </a:xfrm>
          <a:prstGeom prst="ellipse">
            <a:avLst/>
          </a:prstGeom>
          <a:solidFill>
            <a:srgbClr val="FCFCFC">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lt1"/>
                </a:solidFill>
                <a:effectLst/>
                <a:uLnTx/>
                <a:uFillTx/>
                <a:latin typeface="华文中宋" panose="02010600040101010101" charset="-122"/>
                <a:ea typeface="华文中宋" panose="02010600040101010101" charset="-122"/>
                <a:cs typeface="+mn-cs"/>
                <a:sym typeface="Arial" panose="020B0604020202020204" pitchFamily="34" charset="0"/>
              </a:rPr>
              <a:t>意外问题</a:t>
            </a:r>
          </a:p>
        </p:txBody>
      </p:sp>
      <p:sp>
        <p:nvSpPr>
          <p:cNvPr id="101" name="Shape 917"/>
          <p:cNvSpPr/>
          <p:nvPr/>
        </p:nvSpPr>
        <p:spPr>
          <a:xfrm>
            <a:off x="2176145" y="3524885"/>
            <a:ext cx="7840345" cy="19050"/>
          </a:xfrm>
          <a:prstGeom prst="line">
            <a:avLst/>
          </a:prstGeom>
          <a:ln w="12700">
            <a:solidFill>
              <a:srgbClr val="ADBACA"/>
            </a:solidFill>
            <a:custDash>
              <a:ds d="200000" sp="200000"/>
            </a:custDash>
            <a:miter lim="400000"/>
          </a:ln>
        </p:spPr>
        <p:txBody>
          <a:bodyPr lIns="0" tIns="0" rIns="0" bIns="0" anchor="ctr"/>
          <a:lstStyle/>
          <a:p>
            <a:pPr marL="0" marR="0" lvl="0" indent="0" algn="l" defTabSz="228600" rtl="0" eaLnBrk="1" fontAlgn="auto" latinLnBrk="0" hangingPunct="1">
              <a:lnSpc>
                <a:spcPct val="100000"/>
              </a:lnSpc>
              <a:spcBef>
                <a:spcPts val="0"/>
              </a:spcBef>
              <a:spcAft>
                <a:spcPts val="0"/>
              </a:spcAft>
              <a:buClrTx/>
              <a:buSzTx/>
              <a:buFontTx/>
              <a:buNone/>
              <a:defRPr sz="1200">
                <a:latin typeface="Helvetica"/>
                <a:ea typeface="Helvetica"/>
                <a:cs typeface="Helvetica"/>
                <a:sym typeface="Helvetica"/>
              </a:defRPr>
            </a:pPr>
            <a:endParaRPr kumimoji="0" sz="600" b="0" i="0" u="none" strike="noStrike" kern="0" cap="none" spc="0" normalizeH="0" baseline="0" noProof="0">
              <a:ln>
                <a:noFill/>
              </a:ln>
              <a:solidFill>
                <a:sysClr val="windowText" lastClr="000000"/>
              </a:solidFill>
              <a:effectLst/>
              <a:uLnTx/>
              <a:uFillTx/>
              <a:latin typeface="Arial" panose="020B0604020202020204" pitchFamily="34" charset="0"/>
              <a:ea typeface="微软雅黑" panose="020B0503020204020204" pitchFamily="34" charset="-122"/>
              <a:cs typeface="Helvetica"/>
              <a:sym typeface="Arial" panose="020B0604020202020204" pitchFamily="34" charset="0"/>
            </a:endParaRPr>
          </a:p>
        </p:txBody>
      </p:sp>
      <p:sp>
        <p:nvSpPr>
          <p:cNvPr id="102" name="椭圆 101"/>
          <p:cNvSpPr/>
          <p:nvPr/>
        </p:nvSpPr>
        <p:spPr>
          <a:xfrm>
            <a:off x="3686810" y="1313815"/>
            <a:ext cx="2124710" cy="541655"/>
          </a:xfrm>
          <a:prstGeom prst="ellipse">
            <a:avLst/>
          </a:prstGeom>
          <a:solidFill>
            <a:srgbClr val="FCFCFC">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lt1"/>
                </a:solidFill>
                <a:effectLst/>
                <a:uLnTx/>
                <a:uFillTx/>
                <a:latin typeface="华文中宋" panose="02010600040101010101" charset="-122"/>
                <a:ea typeface="华文中宋" panose="02010600040101010101" charset="-122"/>
                <a:cs typeface="+mn-cs"/>
                <a:sym typeface="Arial" panose="020B0604020202020204" pitchFamily="34" charset="0"/>
              </a:rPr>
              <a:t>测试计划</a:t>
            </a:r>
          </a:p>
        </p:txBody>
      </p:sp>
      <p:sp>
        <p:nvSpPr>
          <p:cNvPr id="103" name="Shape 918"/>
          <p:cNvSpPr/>
          <p:nvPr/>
        </p:nvSpPr>
        <p:spPr>
          <a:xfrm flipV="1">
            <a:off x="6261735" y="472440"/>
            <a:ext cx="53340" cy="6069965"/>
          </a:xfrm>
          <a:prstGeom prst="line">
            <a:avLst/>
          </a:prstGeom>
          <a:ln w="12700">
            <a:solidFill>
              <a:srgbClr val="ADBACA"/>
            </a:solidFill>
            <a:custDash>
              <a:ds d="200000" sp="200000"/>
            </a:custDash>
            <a:miter lim="400000"/>
          </a:ln>
        </p:spPr>
        <p:txBody>
          <a:bodyPr lIns="0" tIns="0" rIns="0" bIns="0" anchor="ctr"/>
          <a:lstStyle/>
          <a:p>
            <a:pPr marL="0" marR="0" lvl="0" indent="0" algn="l" defTabSz="228600" rtl="0" eaLnBrk="1" fontAlgn="auto" latinLnBrk="0" hangingPunct="1">
              <a:lnSpc>
                <a:spcPct val="100000"/>
              </a:lnSpc>
              <a:spcBef>
                <a:spcPts val="0"/>
              </a:spcBef>
              <a:spcAft>
                <a:spcPts val="0"/>
              </a:spcAft>
              <a:buClrTx/>
              <a:buSzTx/>
              <a:buFontTx/>
              <a:buNone/>
              <a:defRPr sz="1200">
                <a:latin typeface="Helvetica"/>
                <a:ea typeface="Helvetica"/>
                <a:cs typeface="Helvetica"/>
                <a:sym typeface="Helvetica"/>
              </a:defRPr>
            </a:pPr>
            <a:endParaRPr kumimoji="0" sz="600" b="0" i="0" u="none" strike="noStrike" kern="0" cap="none" spc="0" normalizeH="0" baseline="0" noProof="0">
              <a:ln>
                <a:noFill/>
              </a:ln>
              <a:solidFill>
                <a:sysClr val="windowText" lastClr="000000"/>
              </a:solidFill>
              <a:effectLst/>
              <a:uLnTx/>
              <a:uFillTx/>
              <a:latin typeface="Arial" panose="020B0604020202020204" pitchFamily="34" charset="0"/>
              <a:ea typeface="微软雅黑" panose="020B0503020204020204" pitchFamily="34" charset="-122"/>
              <a:cs typeface="Helvetica"/>
              <a:sym typeface="Arial" panose="020B0604020202020204" pitchFamily="34" charset="0"/>
            </a:endParaRPr>
          </a:p>
        </p:txBody>
      </p:sp>
      <p:sp>
        <p:nvSpPr>
          <p:cNvPr id="7" name="文本框 0"/>
          <p:cNvSpPr txBox="1"/>
          <p:nvPr/>
        </p:nvSpPr>
        <p:spPr>
          <a:xfrm>
            <a:off x="2302510" y="1961515"/>
            <a:ext cx="3877945" cy="1476375"/>
          </a:xfrm>
          <a:prstGeom prst="rect">
            <a:avLst/>
          </a:prstGeom>
          <a:noFill/>
        </p:spPr>
        <p:txBody>
          <a:bodyPr wrap="square" rtlCol="0">
            <a:spAutoFit/>
          </a:bodyPr>
          <a:lstStyle/>
          <a:p>
            <a:r>
              <a:rPr lang="en-US" altLang="zh-CN" dirty="0">
                <a:solidFill>
                  <a:schemeClr val="bg1"/>
                </a:solidFill>
                <a:latin typeface="PingFang SC Light" panose="020B0300000000000000" pitchFamily="34" charset="-122"/>
                <a:ea typeface="PingFang SC Light" panose="020B0300000000000000" pitchFamily="34" charset="-122"/>
              </a:rPr>
              <a:t>    </a:t>
            </a:r>
            <a:r>
              <a:rPr lang="zh-CN" altLang="en-US"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由于项目进度问题，只有后端测试的计划比较完善。因为前端大家基本都是从零开始，所以先关注功能的实现。但在实现功能的过程中也通过大量的console.log()来监控运行情况。</a:t>
            </a:r>
          </a:p>
        </p:txBody>
      </p:sp>
      <p:sp>
        <p:nvSpPr>
          <p:cNvPr id="2" name="椭圆 1"/>
          <p:cNvSpPr/>
          <p:nvPr/>
        </p:nvSpPr>
        <p:spPr>
          <a:xfrm>
            <a:off x="6523776" y="1323553"/>
            <a:ext cx="2122815" cy="541867"/>
          </a:xfrm>
          <a:prstGeom prst="ellipse">
            <a:avLst/>
          </a:prstGeom>
          <a:solidFill>
            <a:srgbClr val="FCFCFC">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lt1"/>
                </a:solidFill>
                <a:effectLst/>
                <a:uLnTx/>
                <a:uFillTx/>
                <a:latin typeface="华文中宋" panose="02010600040101010101" charset="-122"/>
                <a:ea typeface="华文中宋" panose="02010600040101010101" charset="-122"/>
                <a:cs typeface="+mn-cs"/>
                <a:sym typeface="Arial" panose="020B0604020202020204" pitchFamily="34" charset="0"/>
              </a:rPr>
              <a:t>测试工具</a:t>
            </a:r>
          </a:p>
        </p:txBody>
      </p:sp>
      <p:sp>
        <p:nvSpPr>
          <p:cNvPr id="4" name="文本框 3"/>
          <p:cNvSpPr txBox="1"/>
          <p:nvPr/>
        </p:nvSpPr>
        <p:spPr>
          <a:xfrm>
            <a:off x="6363335" y="2286635"/>
            <a:ext cx="4260850" cy="645160"/>
          </a:xfrm>
          <a:prstGeom prst="rect">
            <a:avLst/>
          </a:prstGeom>
          <a:noFill/>
        </p:spPr>
        <p:txBody>
          <a:bodyPr wrap="square" rtlCol="0" anchor="t">
            <a:spAutoFit/>
          </a:bodyPr>
          <a:lstStyle/>
          <a:p>
            <a:r>
              <a:rPr lang="zh-CN" altLang="en-US"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后端单元测试：Spring Boot Test</a:t>
            </a:r>
          </a:p>
          <a:p>
            <a:r>
              <a:rPr lang="zh-CN" altLang="en-US"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API接口：</a:t>
            </a:r>
            <a:r>
              <a:rPr lang="en-US" altLang="zh-CN"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S</a:t>
            </a:r>
            <a:r>
              <a:rPr lang="zh-CN" altLang="en-US"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wagger-</a:t>
            </a:r>
            <a:r>
              <a:rPr lang="en-US" altLang="zh-CN"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UI</a:t>
            </a:r>
            <a:r>
              <a:rPr lang="zh-CN" altLang="en-US"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a:t>
            </a:r>
            <a:r>
              <a:rPr lang="en-US" altLang="zh-CN"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P</a:t>
            </a:r>
            <a:r>
              <a:rPr lang="zh-CN" altLang="en-US"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ostman</a:t>
            </a:r>
          </a:p>
        </p:txBody>
      </p:sp>
      <p:sp>
        <p:nvSpPr>
          <p:cNvPr id="5" name="文本框 4"/>
          <p:cNvSpPr txBox="1"/>
          <p:nvPr/>
        </p:nvSpPr>
        <p:spPr>
          <a:xfrm>
            <a:off x="6363335" y="4591050"/>
            <a:ext cx="3616960" cy="1753235"/>
          </a:xfrm>
          <a:prstGeom prst="rect">
            <a:avLst/>
          </a:prstGeom>
          <a:noFill/>
        </p:spPr>
        <p:txBody>
          <a:bodyPr wrap="square" rtlCol="0" anchor="t">
            <a:spAutoFit/>
          </a:bodyPr>
          <a:lstStyle/>
          <a:p>
            <a:r>
              <a:rPr lang="en-US" altLang="zh-CN"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    </a:t>
            </a:r>
            <a:r>
              <a:rPr lang="zh-CN" altLang="en-US"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前端对一个模型类使用IDEA自动生成getter，类的属性名前面都被添上一个下划线。在发请求到后端时因为传的是整个模型类对象，导致后端获取不到参数。好在后端队员及时发现并修复了问题。</a:t>
            </a:r>
          </a:p>
        </p:txBody>
      </p:sp>
      <p:sp>
        <p:nvSpPr>
          <p:cNvPr id="8" name="文本框 7"/>
          <p:cNvSpPr txBox="1"/>
          <p:nvPr/>
        </p:nvSpPr>
        <p:spPr>
          <a:xfrm>
            <a:off x="2466975" y="4521835"/>
            <a:ext cx="3713480" cy="2030095"/>
          </a:xfrm>
          <a:prstGeom prst="rect">
            <a:avLst/>
          </a:prstGeom>
          <a:noFill/>
        </p:spPr>
        <p:txBody>
          <a:bodyPr wrap="square" rtlCol="0" anchor="t">
            <a:spAutoFit/>
          </a:bodyPr>
          <a:lstStyle/>
          <a:p>
            <a:r>
              <a:rPr lang="en-US" altLang="zh-CN"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    </a:t>
            </a:r>
            <a:r>
              <a:rPr lang="zh-CN" altLang="en-US" dirty="0">
                <a:solidFill>
                  <a:schemeClr val="bg1"/>
                </a:solidFill>
                <a:latin typeface="PingFang SC Light" panose="020B0300000000000000" pitchFamily="34" charset="-122"/>
                <a:ea typeface="PingFang SC Light" panose="020B0300000000000000" pitchFamily="34" charset="-122"/>
                <a:cs typeface="微软雅黑" panose="020B0503020204020204" pitchFamily="34" charset="-122"/>
              </a:rPr>
              <a:t>后端开发中，使用API测试工具，编写测试样例来矫正后端出现问题，来保障每个接口经过一定的测试，才继续其他接口的实现。早期的测试有利于发现潜在问题，并且修复起来比较容易。测试工具使用起来不那么好用，编写用例比较麻烦。</a:t>
            </a:r>
          </a:p>
        </p:txBody>
      </p:sp>
      <p:sp>
        <p:nvSpPr>
          <p:cNvPr id="9" name="文本框 8"/>
          <p:cNvSpPr txBox="1"/>
          <p:nvPr/>
        </p:nvSpPr>
        <p:spPr>
          <a:xfrm>
            <a:off x="4002405" y="388620"/>
            <a:ext cx="2905760" cy="368300"/>
          </a:xfrm>
          <a:prstGeom prst="rect">
            <a:avLst/>
          </a:prstGeom>
          <a:noFill/>
        </p:spPr>
        <p:txBody>
          <a:bodyPr wrap="square" rtlCol="0">
            <a:spAutoFit/>
          </a:bodyPr>
          <a:lstStyle/>
          <a:p>
            <a:r>
              <a:rPr lang="zh-CN" altLang="en-US">
                <a:solidFill>
                  <a:schemeClr val="bg1"/>
                </a:solidFill>
                <a:latin typeface="华文中宋" panose="02010600040101010101" charset="-122"/>
                <a:ea typeface="华文中宋" panose="02010600040101010101" charset="-122"/>
              </a:rPr>
              <a:t>（具体见测试文档）</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962"/>
        <p:cNvGrpSpPr/>
        <p:nvPr/>
      </p:nvGrpSpPr>
      <p:grpSpPr>
        <a:xfrm>
          <a:off x="0" y="0"/>
          <a:ext cx="0" cy="0"/>
          <a:chOff x="0" y="0"/>
          <a:chExt cx="0" cy="0"/>
        </a:xfrm>
      </p:grpSpPr>
      <p:sp>
        <p:nvSpPr>
          <p:cNvPr id="3" name="文本框 2"/>
          <p:cNvSpPr txBox="1"/>
          <p:nvPr/>
        </p:nvSpPr>
        <p:spPr>
          <a:xfrm>
            <a:off x="669925" y="305435"/>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五、测试</a:t>
            </a:r>
            <a:r>
              <a:rPr lang="en-US" altLang="zh-CN" sz="3600">
                <a:solidFill>
                  <a:schemeClr val="bg1"/>
                </a:solidFill>
                <a:latin typeface="华文中宋" panose="02010600040101010101" charset="-122"/>
                <a:ea typeface="华文中宋" panose="02010600040101010101" charset="-122"/>
              </a:rPr>
              <a:t>/</a:t>
            </a:r>
            <a:r>
              <a:rPr lang="zh-CN" altLang="en-US" sz="3600">
                <a:solidFill>
                  <a:schemeClr val="bg1"/>
                </a:solidFill>
                <a:latin typeface="华文中宋" panose="02010600040101010101" charset="-122"/>
                <a:ea typeface="华文中宋" panose="02010600040101010101" charset="-122"/>
              </a:rPr>
              <a:t>发布</a:t>
            </a:r>
          </a:p>
        </p:txBody>
      </p:sp>
      <p:sp>
        <p:nvSpPr>
          <p:cNvPr id="6" name="任意多边形 5"/>
          <p:cNvSpPr/>
          <p:nvPr/>
        </p:nvSpPr>
        <p:spPr>
          <a:xfrm>
            <a:off x="528320" y="950595"/>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0"/>
          <p:cNvSpPr txBox="1"/>
          <p:nvPr/>
        </p:nvSpPr>
        <p:spPr>
          <a:xfrm>
            <a:off x="2372360" y="1496060"/>
            <a:ext cx="7118350" cy="460375"/>
          </a:xfrm>
          <a:prstGeom prst="rect">
            <a:avLst/>
          </a:prstGeom>
          <a:noFill/>
        </p:spPr>
        <p:txBody>
          <a:bodyPr wrap="square" rtlCol="0" anchor="t">
            <a:spAutoFit/>
          </a:bodyPr>
          <a:lstStyle/>
          <a:p>
            <a:r>
              <a:rPr lang="zh-CN" altLang="en-US" sz="2400" dirty="0">
                <a:solidFill>
                  <a:schemeClr val="bg1"/>
                </a:solidFill>
                <a:latin typeface="华文中宋" panose="02010600040101010101" charset="-122"/>
                <a:ea typeface="华文中宋" panose="02010600040101010101" charset="-122"/>
                <a:cs typeface="华文中宋" panose="02010600040101010101" charset="-122"/>
              </a:rPr>
              <a:t>我们学到了什么? 如果重来一遍, 我们会做什么改进?</a:t>
            </a:r>
          </a:p>
        </p:txBody>
      </p:sp>
      <p:sp>
        <p:nvSpPr>
          <p:cNvPr id="5" name="任意多边形 4"/>
          <p:cNvSpPr/>
          <p:nvPr/>
        </p:nvSpPr>
        <p:spPr>
          <a:xfrm>
            <a:off x="2668270" y="2119630"/>
            <a:ext cx="7096760" cy="3300095"/>
          </a:xfrm>
          <a:custGeom>
            <a:avLst/>
            <a:gdLst>
              <a:gd name="connisteX0" fmla="*/ 795413 w 7096599"/>
              <a:gd name="connsiteY0" fmla="*/ 173460 h 3300340"/>
              <a:gd name="connisteX1" fmla="*/ 343293 w 7096599"/>
              <a:gd name="connsiteY1" fmla="*/ 163935 h 3300340"/>
              <a:gd name="connisteX2" fmla="*/ 35953 w 7096599"/>
              <a:gd name="connsiteY2" fmla="*/ 1058650 h 3300340"/>
              <a:gd name="connisteX3" fmla="*/ 55003 w 7096599"/>
              <a:gd name="connsiteY3" fmla="*/ 1395200 h 3300340"/>
              <a:gd name="connisteX4" fmla="*/ 6743 w 7096599"/>
              <a:gd name="connsiteY4" fmla="*/ 1809220 h 3300340"/>
              <a:gd name="connisteX5" fmla="*/ 199148 w 7096599"/>
              <a:gd name="connsiteY5" fmla="*/ 2289915 h 3300340"/>
              <a:gd name="connisteX6" fmla="*/ 526173 w 7096599"/>
              <a:gd name="connsiteY6" fmla="*/ 2751560 h 3300340"/>
              <a:gd name="connisteX7" fmla="*/ 1017028 w 7096599"/>
              <a:gd name="connsiteY7" fmla="*/ 3011275 h 3300340"/>
              <a:gd name="connisteX8" fmla="*/ 1758073 w 7096599"/>
              <a:gd name="connsiteY8" fmla="*/ 3126845 h 3300340"/>
              <a:gd name="connisteX9" fmla="*/ 2643263 w 7096599"/>
              <a:gd name="connsiteY9" fmla="*/ 3194155 h 3300340"/>
              <a:gd name="connisteX10" fmla="*/ 4528578 w 7096599"/>
              <a:gd name="connsiteY10" fmla="*/ 3300200 h 3300340"/>
              <a:gd name="connisteX11" fmla="*/ 4855603 w 7096599"/>
              <a:gd name="connsiteY11" fmla="*/ 3175105 h 3300340"/>
              <a:gd name="connisteX12" fmla="*/ 5577598 w 7096599"/>
              <a:gd name="connsiteY12" fmla="*/ 3165580 h 3300340"/>
              <a:gd name="connisteX13" fmla="*/ 6395478 w 7096599"/>
              <a:gd name="connsiteY13" fmla="*/ 3030960 h 3300340"/>
              <a:gd name="connisteX14" fmla="*/ 6674243 w 7096599"/>
              <a:gd name="connsiteY14" fmla="*/ 2530580 h 3300340"/>
              <a:gd name="connisteX15" fmla="*/ 6866648 w 7096599"/>
              <a:gd name="connsiteY15" fmla="*/ 1886055 h 3300340"/>
              <a:gd name="connisteX16" fmla="*/ 7088263 w 7096599"/>
              <a:gd name="connsiteY16" fmla="*/ 1096750 h 3300340"/>
              <a:gd name="connisteX17" fmla="*/ 6616458 w 7096599"/>
              <a:gd name="connsiteY17" fmla="*/ 289030 h 3300340"/>
              <a:gd name="connisteX18" fmla="*/ 6510413 w 7096599"/>
              <a:gd name="connsiteY18" fmla="*/ 192510 h 3300340"/>
              <a:gd name="connisteX19" fmla="*/ 5952883 w 7096599"/>
              <a:gd name="connsiteY19" fmla="*/ 173460 h 3300340"/>
              <a:gd name="connisteX20" fmla="*/ 5067693 w 7096599"/>
              <a:gd name="connsiteY20" fmla="*/ 96625 h 3300340"/>
              <a:gd name="connisteX21" fmla="*/ 4644148 w 7096599"/>
              <a:gd name="connsiteY21" fmla="*/ 57890 h 3300340"/>
              <a:gd name="connisteX22" fmla="*/ 3768483 w 7096599"/>
              <a:gd name="connsiteY22" fmla="*/ 57890 h 3300340"/>
              <a:gd name="connisteX23" fmla="*/ 3028073 w 7096599"/>
              <a:gd name="connsiteY23" fmla="*/ 192510 h 3300340"/>
              <a:gd name="connisteX24" fmla="*/ 2335288 w 7096599"/>
              <a:gd name="connsiteY24" fmla="*/ 289030 h 3300340"/>
              <a:gd name="connisteX25" fmla="*/ 1642503 w 7096599"/>
              <a:gd name="connsiteY25" fmla="*/ 144250 h 3300340"/>
              <a:gd name="connisteX26" fmla="*/ 1295793 w 7096599"/>
              <a:gd name="connsiteY26" fmla="*/ 105 h 3300340"/>
              <a:gd name="connisteX27" fmla="*/ 940193 w 7096599"/>
              <a:gd name="connsiteY27" fmla="*/ 125200 h 3300340"/>
              <a:gd name="connisteX28" fmla="*/ 738263 w 7096599"/>
              <a:gd name="connsiteY28" fmla="*/ 144250 h 3300340"/>
              <a:gd name="connisteX29" fmla="*/ 738263 w 7096599"/>
              <a:gd name="connsiteY29" fmla="*/ 153775 h 330034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Lst>
            <a:rect l="l" t="t" r="r" b="b"/>
            <a:pathLst>
              <a:path w="7096600" h="3300341">
                <a:moveTo>
                  <a:pt x="795414" y="173461"/>
                </a:moveTo>
                <a:cubicBezTo>
                  <a:pt x="710959" y="153776"/>
                  <a:pt x="495059" y="-13229"/>
                  <a:pt x="343294" y="163936"/>
                </a:cubicBezTo>
                <a:cubicBezTo>
                  <a:pt x="191529" y="341101"/>
                  <a:pt x="93739" y="812271"/>
                  <a:pt x="35954" y="1058651"/>
                </a:cubicBezTo>
                <a:cubicBezTo>
                  <a:pt x="-21831" y="1305031"/>
                  <a:pt x="60719" y="1245341"/>
                  <a:pt x="55004" y="1395201"/>
                </a:cubicBezTo>
                <a:cubicBezTo>
                  <a:pt x="49289" y="1545061"/>
                  <a:pt x="-21831" y="1630151"/>
                  <a:pt x="6744" y="1809221"/>
                </a:cubicBezTo>
                <a:cubicBezTo>
                  <a:pt x="35319" y="1988291"/>
                  <a:pt x="95009" y="2101321"/>
                  <a:pt x="199149" y="2289916"/>
                </a:cubicBezTo>
                <a:cubicBezTo>
                  <a:pt x="303289" y="2478511"/>
                  <a:pt x="362344" y="2607416"/>
                  <a:pt x="526174" y="2751561"/>
                </a:cubicBezTo>
                <a:cubicBezTo>
                  <a:pt x="690004" y="2895706"/>
                  <a:pt x="770649" y="2936346"/>
                  <a:pt x="1017029" y="3011276"/>
                </a:cubicBezTo>
                <a:cubicBezTo>
                  <a:pt x="1263409" y="3086206"/>
                  <a:pt x="1432954" y="3090016"/>
                  <a:pt x="1758074" y="3126846"/>
                </a:cubicBezTo>
                <a:cubicBezTo>
                  <a:pt x="2083194" y="3163676"/>
                  <a:pt x="2088909" y="3159231"/>
                  <a:pt x="2643264" y="3194156"/>
                </a:cubicBezTo>
                <a:cubicBezTo>
                  <a:pt x="3197619" y="3229081"/>
                  <a:pt x="4085984" y="3304011"/>
                  <a:pt x="4528579" y="3300201"/>
                </a:cubicBezTo>
                <a:cubicBezTo>
                  <a:pt x="4971174" y="3296391"/>
                  <a:pt x="4646054" y="3201776"/>
                  <a:pt x="4855604" y="3175106"/>
                </a:cubicBezTo>
                <a:cubicBezTo>
                  <a:pt x="5065154" y="3148436"/>
                  <a:pt x="5269624" y="3194156"/>
                  <a:pt x="5577599" y="3165581"/>
                </a:cubicBezTo>
                <a:cubicBezTo>
                  <a:pt x="5885574" y="3137006"/>
                  <a:pt x="6176404" y="3157961"/>
                  <a:pt x="6395479" y="3030961"/>
                </a:cubicBezTo>
                <a:cubicBezTo>
                  <a:pt x="6614554" y="2903961"/>
                  <a:pt x="6580264" y="2759816"/>
                  <a:pt x="6674244" y="2530581"/>
                </a:cubicBezTo>
                <a:cubicBezTo>
                  <a:pt x="6768224" y="2301346"/>
                  <a:pt x="6784099" y="2173076"/>
                  <a:pt x="6866649" y="1886056"/>
                </a:cubicBezTo>
                <a:cubicBezTo>
                  <a:pt x="6949199" y="1599036"/>
                  <a:pt x="7138429" y="1416156"/>
                  <a:pt x="7088264" y="1096751"/>
                </a:cubicBezTo>
                <a:cubicBezTo>
                  <a:pt x="7038099" y="777346"/>
                  <a:pt x="6732029" y="470006"/>
                  <a:pt x="6616459" y="289031"/>
                </a:cubicBezTo>
                <a:cubicBezTo>
                  <a:pt x="6500889" y="108056"/>
                  <a:pt x="6643129" y="215371"/>
                  <a:pt x="6510414" y="192511"/>
                </a:cubicBezTo>
                <a:cubicBezTo>
                  <a:pt x="6377699" y="169651"/>
                  <a:pt x="6241174" y="192511"/>
                  <a:pt x="5952884" y="173461"/>
                </a:cubicBezTo>
                <a:cubicBezTo>
                  <a:pt x="5664594" y="154411"/>
                  <a:pt x="5329314" y="119486"/>
                  <a:pt x="5067694" y="96626"/>
                </a:cubicBezTo>
                <a:cubicBezTo>
                  <a:pt x="4806074" y="73766"/>
                  <a:pt x="4903864" y="65511"/>
                  <a:pt x="4644149" y="57891"/>
                </a:cubicBezTo>
                <a:cubicBezTo>
                  <a:pt x="4384434" y="50271"/>
                  <a:pt x="4091699" y="31221"/>
                  <a:pt x="3768484" y="57891"/>
                </a:cubicBezTo>
                <a:cubicBezTo>
                  <a:pt x="3445269" y="84561"/>
                  <a:pt x="3314459" y="146156"/>
                  <a:pt x="3028074" y="192511"/>
                </a:cubicBezTo>
                <a:cubicBezTo>
                  <a:pt x="2741689" y="238866"/>
                  <a:pt x="2612149" y="298556"/>
                  <a:pt x="2335289" y="289031"/>
                </a:cubicBezTo>
                <a:cubicBezTo>
                  <a:pt x="2058429" y="279506"/>
                  <a:pt x="1850149" y="202036"/>
                  <a:pt x="1642504" y="144251"/>
                </a:cubicBezTo>
                <a:cubicBezTo>
                  <a:pt x="1434859" y="86466"/>
                  <a:pt x="1436129" y="3916"/>
                  <a:pt x="1295794" y="106"/>
                </a:cubicBezTo>
                <a:cubicBezTo>
                  <a:pt x="1155459" y="-3704"/>
                  <a:pt x="1051954" y="96626"/>
                  <a:pt x="940194" y="125201"/>
                </a:cubicBezTo>
                <a:cubicBezTo>
                  <a:pt x="828434" y="153776"/>
                  <a:pt x="778904" y="138536"/>
                  <a:pt x="738264" y="144251"/>
                </a:cubicBezTo>
              </a:path>
            </a:pathLst>
          </a:custGeom>
          <a:solidFill>
            <a:schemeClr val="bg1">
              <a:alpha val="35000"/>
            </a:schemeClr>
          </a:solidFill>
          <a:ln w="12700" cmpd="sng">
            <a:solidFill>
              <a:srgbClr val="FAFAF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3006247" y="2609215"/>
            <a:ext cx="6273643" cy="2403287"/>
          </a:xfrm>
          <a:prstGeom prst="rect">
            <a:avLst/>
          </a:prstGeom>
          <a:noFill/>
        </p:spPr>
        <p:txBody>
          <a:bodyPr wrap="square" rtlCol="0" anchor="t">
            <a:spAutoFit/>
          </a:bodyPr>
          <a:lstStyle/>
          <a:p>
            <a:pPr marL="285750" indent="-285750">
              <a:lnSpc>
                <a:spcPct val="120000"/>
              </a:lnSpc>
              <a:buFont typeface="Wingdings" panose="05000000000000000000" charset="0"/>
              <a:buChar char="l"/>
            </a:pPr>
            <a:r>
              <a:rPr lang="zh-CN" altLang="en-US" dirty="0">
                <a:solidFill>
                  <a:schemeClr val="bg1">
                    <a:lumMod val="95000"/>
                  </a:schemeClr>
                </a:solidFill>
                <a:latin typeface="PingFang SC" panose="020B0400000000000000" pitchFamily="34" charset="-122"/>
                <a:ea typeface="PingFang SC" panose="020B0400000000000000" pitchFamily="34" charset="-122"/>
                <a:cs typeface="微软雅黑" panose="020B0503020204020204" pitchFamily="34" charset="-122"/>
              </a:rPr>
              <a:t>得益于之前写程序的习惯，都喜欢边写代码边测试，一步一个脚印地来保证代码的基本质量。以后也会继续保持这样的习惯。</a:t>
            </a:r>
          </a:p>
          <a:p>
            <a:pPr marL="285750" indent="-285750">
              <a:lnSpc>
                <a:spcPct val="120000"/>
              </a:lnSpc>
              <a:buFont typeface="Wingdings" panose="05000000000000000000" charset="0"/>
              <a:buChar char="l"/>
            </a:pPr>
            <a:r>
              <a:rPr lang="zh-CN" altLang="en-US" dirty="0">
                <a:solidFill>
                  <a:schemeClr val="bg1">
                    <a:lumMod val="95000"/>
                  </a:schemeClr>
                </a:solidFill>
                <a:latin typeface="PingFang SC" panose="020B0400000000000000" pitchFamily="34" charset="-122"/>
                <a:ea typeface="PingFang SC" panose="020B0400000000000000" pitchFamily="34" charset="-122"/>
                <a:cs typeface="微软雅黑" panose="020B0503020204020204" pitchFamily="34" charset="-122"/>
              </a:rPr>
              <a:t>测试阶段要进行完整的功能测试与非功能测试。在发布前一定要大家一起来多跑几遍，现在看是为了避免在演示时出现严重bug造成尴尬，从长远的角度来说是为了减少软件发布时出现的问题，降低风险。</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904"/>
        <p:cNvGrpSpPr/>
        <p:nvPr/>
      </p:nvGrpSpPr>
      <p:grpSpPr>
        <a:xfrm>
          <a:off x="0" y="0"/>
          <a:ext cx="0" cy="0"/>
          <a:chOff x="0" y="0"/>
          <a:chExt cx="0" cy="0"/>
        </a:xfrm>
      </p:grpSpPr>
      <p:sp>
        <p:nvSpPr>
          <p:cNvPr id="3" name="文本框 2"/>
          <p:cNvSpPr txBox="1"/>
          <p:nvPr/>
        </p:nvSpPr>
        <p:spPr>
          <a:xfrm>
            <a:off x="5211445" y="541655"/>
            <a:ext cx="6217920"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六、</a:t>
            </a:r>
            <a:r>
              <a:rPr lang="zh-CN" sz="3600">
                <a:solidFill>
                  <a:schemeClr val="bg1"/>
                </a:solidFill>
                <a:latin typeface="华文中宋" panose="02010600040101010101" charset="-122"/>
                <a:ea typeface="华文中宋" panose="02010600040101010101" charset="-122"/>
              </a:rPr>
              <a:t>团队的角色、管理、合作</a:t>
            </a:r>
          </a:p>
        </p:txBody>
      </p:sp>
      <p:graphicFrame>
        <p:nvGraphicFramePr>
          <p:cNvPr id="2" name="表格 1"/>
          <p:cNvGraphicFramePr/>
          <p:nvPr>
            <p:custDataLst>
              <p:tags r:id="rId1"/>
            </p:custDataLst>
          </p:nvPr>
        </p:nvGraphicFramePr>
        <p:xfrm>
          <a:off x="7285990" y="1329690"/>
          <a:ext cx="4751070" cy="5186045"/>
        </p:xfrm>
        <a:graphic>
          <a:graphicData uri="http://schemas.openxmlformats.org/drawingml/2006/table">
            <a:tbl>
              <a:tblPr firstRow="1" bandRow="1">
                <a:tableStyleId>{284E427A-3D55-4303-BF80-6455036E1DE7}</a:tableStyleId>
              </a:tblPr>
              <a:tblGrid>
                <a:gridCol w="1602105">
                  <a:extLst>
                    <a:ext uri="{9D8B030D-6E8A-4147-A177-3AD203B41FA5}">
                      <a16:colId xmlns:a16="http://schemas.microsoft.com/office/drawing/2014/main" val="20000"/>
                    </a:ext>
                  </a:extLst>
                </a:gridCol>
                <a:gridCol w="1565275">
                  <a:extLst>
                    <a:ext uri="{9D8B030D-6E8A-4147-A177-3AD203B41FA5}">
                      <a16:colId xmlns:a16="http://schemas.microsoft.com/office/drawing/2014/main" val="20001"/>
                    </a:ext>
                  </a:extLst>
                </a:gridCol>
                <a:gridCol w="1583690">
                  <a:extLst>
                    <a:ext uri="{9D8B030D-6E8A-4147-A177-3AD203B41FA5}">
                      <a16:colId xmlns:a16="http://schemas.microsoft.com/office/drawing/2014/main" val="20002"/>
                    </a:ext>
                  </a:extLst>
                </a:gridCol>
              </a:tblGrid>
              <a:tr h="565150">
                <a:tc>
                  <a:txBody>
                    <a:bodyPr/>
                    <a:lstStyle/>
                    <a:p>
                      <a:pPr marL="0" indent="0" algn="ctr">
                        <a:lnSpc>
                          <a:spcPct val="120000"/>
                        </a:lnSpc>
                        <a:buNone/>
                      </a:pPr>
                      <a:r>
                        <a:rPr lang="zh-CN" altLang="en-US" sz="1800" b="1" spc="130">
                          <a:solidFill>
                            <a:srgbClr val="FFFFFF"/>
                          </a:solidFill>
                          <a:latin typeface="微软雅黑" panose="020B0503020204020204" pitchFamily="34" charset="-122"/>
                          <a:ea typeface="微软雅黑" panose="020B0503020204020204" pitchFamily="34" charset="-122"/>
                        </a:rPr>
                        <a:t>学号</a:t>
                      </a:r>
                    </a:p>
                  </a:txBody>
                  <a:tcPr marL="177800" marR="177800" marT="107950" marB="107950" anchor="ctr">
                    <a:lnL w="19050" cap="rnd">
                      <a:solidFill>
                        <a:srgbClr val="848587"/>
                      </a:solidFill>
                      <a:prstDash val="solid"/>
                    </a:lnL>
                    <a:lnR w="3175">
                      <a:solidFill>
                        <a:srgbClr val="FFFFFF"/>
                      </a:solidFill>
                      <a:prstDash val="dot"/>
                    </a:lnR>
                    <a:lnT w="19050" cap="rnd">
                      <a:solidFill>
                        <a:srgbClr val="848587"/>
                      </a:solidFill>
                      <a:prstDash val="solid"/>
                    </a:lnT>
                    <a:lnB w="19050">
                      <a:solidFill>
                        <a:srgbClr val="848587"/>
                      </a:solidFill>
                      <a:prstDash val="solid"/>
                    </a:lnB>
                    <a:solidFill>
                      <a:srgbClr val="848587"/>
                    </a:solidFill>
                  </a:tcPr>
                </a:tc>
                <a:tc>
                  <a:txBody>
                    <a:bodyPr/>
                    <a:lstStyle/>
                    <a:p>
                      <a:pPr marL="0" indent="0" algn="ctr">
                        <a:lnSpc>
                          <a:spcPct val="120000"/>
                        </a:lnSpc>
                        <a:buNone/>
                      </a:pPr>
                      <a:r>
                        <a:rPr lang="zh-CN" altLang="en-US" sz="1800" b="1" spc="130">
                          <a:solidFill>
                            <a:srgbClr val="FFFFFF"/>
                          </a:solidFill>
                          <a:latin typeface="微软雅黑" panose="020B0503020204020204" pitchFamily="34" charset="-122"/>
                          <a:ea typeface="微软雅黑" panose="020B0503020204020204" pitchFamily="34" charset="-122"/>
                        </a:rPr>
                        <a:t>姓名</a:t>
                      </a:r>
                    </a:p>
                  </a:txBody>
                  <a:tcPr marL="177800" marR="177800" marT="107950" marB="107950" anchor="ctr">
                    <a:lnL w="3175">
                      <a:solidFill>
                        <a:srgbClr val="FFFFFF"/>
                      </a:solidFill>
                      <a:prstDash val="dot"/>
                    </a:lnL>
                    <a:lnR w="3175">
                      <a:solidFill>
                        <a:srgbClr val="FFFFFF"/>
                      </a:solidFill>
                      <a:prstDash val="dot"/>
                    </a:lnR>
                    <a:lnT w="19050" cap="rnd">
                      <a:solidFill>
                        <a:srgbClr val="848587"/>
                      </a:solidFill>
                      <a:prstDash val="solid"/>
                    </a:lnT>
                    <a:lnB w="19050">
                      <a:solidFill>
                        <a:srgbClr val="848587"/>
                      </a:solidFill>
                      <a:prstDash val="solid"/>
                    </a:lnB>
                    <a:solidFill>
                      <a:srgbClr val="848587"/>
                    </a:solidFill>
                  </a:tcPr>
                </a:tc>
                <a:tc>
                  <a:txBody>
                    <a:bodyPr/>
                    <a:lstStyle/>
                    <a:p>
                      <a:pPr marL="0" indent="0" algn="ctr">
                        <a:lnSpc>
                          <a:spcPct val="120000"/>
                        </a:lnSpc>
                        <a:buNone/>
                      </a:pPr>
                      <a:r>
                        <a:rPr lang="zh-CN" altLang="en-US" sz="1800" b="1" spc="130">
                          <a:solidFill>
                            <a:srgbClr val="FFFFFF"/>
                          </a:solidFill>
                          <a:latin typeface="微软雅黑" panose="020B0503020204020204" pitchFamily="34" charset="-122"/>
                          <a:ea typeface="微软雅黑" panose="020B0503020204020204" pitchFamily="34" charset="-122"/>
                        </a:rPr>
                        <a:t>贡献度</a:t>
                      </a:r>
                    </a:p>
                  </a:txBody>
                  <a:tcPr marL="177800" marR="177800" marT="107950" marB="107950" anchor="ctr">
                    <a:lnL w="3175">
                      <a:solidFill>
                        <a:srgbClr val="FFFFFF"/>
                      </a:solidFill>
                      <a:prstDash val="dot"/>
                    </a:lnL>
                    <a:lnR w="19050" cap="rnd">
                      <a:solidFill>
                        <a:srgbClr val="848587"/>
                      </a:solidFill>
                      <a:prstDash val="solid"/>
                    </a:lnR>
                    <a:lnT w="19050" cap="rnd">
                      <a:solidFill>
                        <a:srgbClr val="848587"/>
                      </a:solidFill>
                      <a:prstDash val="solid"/>
                    </a:lnT>
                    <a:lnB w="19050">
                      <a:solidFill>
                        <a:srgbClr val="848587"/>
                      </a:solidFill>
                      <a:prstDash val="solid"/>
                    </a:lnB>
                    <a:solidFill>
                      <a:srgbClr val="848587"/>
                    </a:solidFill>
                  </a:tcPr>
                </a:tc>
                <a:extLst>
                  <a:ext uri="{0D108BD9-81ED-4DB2-BD59-A6C34878D82A}">
                    <a16:rowId xmlns:a16="http://schemas.microsoft.com/office/drawing/2014/main" val="10000"/>
                  </a:ext>
                </a:extLst>
              </a:tr>
              <a:tr h="57785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221701223</a:t>
                      </a:r>
                    </a:p>
                  </a:txBody>
                  <a:tcPr marL="177800" marR="177800" marT="107950" marB="107950" anchor="ctr">
                    <a:lnL w="19050" cap="rnd">
                      <a:solidFill>
                        <a:srgbClr val="848587"/>
                      </a:solidFill>
                      <a:prstDash val="solid"/>
                    </a:lnL>
                    <a:lnR w="3175">
                      <a:solidFill>
                        <a:srgbClr val="848587"/>
                      </a:solidFill>
                      <a:prstDash val="dot"/>
                    </a:lnR>
                    <a:lnT w="19050">
                      <a:solidFill>
                        <a:srgbClr val="848587"/>
                      </a:solidFill>
                      <a:prstDash val="solid"/>
                    </a:lnT>
                    <a:lnB w="3175">
                      <a:solidFill>
                        <a:srgbClr val="848587"/>
                      </a:solidFill>
                      <a:prstDash val="dot"/>
                    </a:lnB>
                    <a:solidFill>
                      <a:srgbClr val="F2F2F2"/>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叶博宁</a:t>
                      </a:r>
                    </a:p>
                  </a:txBody>
                  <a:tcPr marL="177800" marR="177800" marT="107950" marB="107950" anchor="ctr">
                    <a:lnL w="3175">
                      <a:solidFill>
                        <a:srgbClr val="848587"/>
                      </a:solidFill>
                      <a:prstDash val="dot"/>
                    </a:lnL>
                    <a:lnR w="3175">
                      <a:solidFill>
                        <a:srgbClr val="848587"/>
                      </a:solidFill>
                      <a:prstDash val="dot"/>
                    </a:lnR>
                    <a:lnT w="19050">
                      <a:solidFill>
                        <a:srgbClr val="848587"/>
                      </a:solidFill>
                      <a:prstDash val="solid"/>
                    </a:lnT>
                    <a:lnB w="3175">
                      <a:solidFill>
                        <a:srgbClr val="848587"/>
                      </a:solidFill>
                      <a:prstDash val="dot"/>
                    </a:lnB>
                    <a:solidFill>
                      <a:srgbClr val="F2F2F2"/>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17</a:t>
                      </a:r>
                    </a:p>
                  </a:txBody>
                  <a:tcPr marL="177800" marR="177800" marT="107950" marB="107950" anchor="ctr">
                    <a:lnL w="3175">
                      <a:solidFill>
                        <a:srgbClr val="848587"/>
                      </a:solidFill>
                      <a:prstDash val="dot"/>
                    </a:lnL>
                    <a:lnR w="19050" cap="rnd">
                      <a:solidFill>
                        <a:srgbClr val="848587"/>
                      </a:solidFill>
                      <a:prstDash val="solid"/>
                    </a:lnR>
                    <a:lnT w="19050">
                      <a:solidFill>
                        <a:srgbClr val="848587"/>
                      </a:solidFill>
                      <a:prstDash val="solid"/>
                    </a:lnT>
                    <a:lnB w="3175">
                      <a:solidFill>
                        <a:srgbClr val="848587"/>
                      </a:solidFill>
                      <a:prstDash val="dot"/>
                    </a:lnB>
                    <a:solidFill>
                      <a:srgbClr val="F2F2F2"/>
                    </a:solidFill>
                  </a:tcPr>
                </a:tc>
                <a:extLst>
                  <a:ext uri="{0D108BD9-81ED-4DB2-BD59-A6C34878D82A}">
                    <a16:rowId xmlns:a16="http://schemas.microsoft.com/office/drawing/2014/main" val="10001"/>
                  </a:ext>
                </a:extLst>
              </a:tr>
              <a:tr h="577215">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221701102</a:t>
                      </a:r>
                    </a:p>
                  </a:txBody>
                  <a:tcPr marL="177800" marR="177800" marT="107950" marB="107950" anchor="ctr">
                    <a:lnL w="19050" cap="rnd">
                      <a:solidFill>
                        <a:srgbClr val="848587"/>
                      </a:solidFill>
                      <a:prstDash val="solid"/>
                    </a:lnL>
                    <a:lnR w="3175">
                      <a:solidFill>
                        <a:srgbClr val="848587"/>
                      </a:solidFill>
                      <a:prstDash val="dot"/>
                    </a:lnR>
                    <a:lnT w="3175">
                      <a:solidFill>
                        <a:srgbClr val="848587"/>
                      </a:solidFill>
                      <a:prstDash val="dot"/>
                    </a:lnT>
                    <a:lnB w="3175">
                      <a:solidFill>
                        <a:srgbClr val="848587"/>
                      </a:solidFill>
                      <a:prstDash val="dot"/>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郑澜</a:t>
                      </a:r>
                    </a:p>
                  </a:txBody>
                  <a:tcPr marL="177800" marR="177800" marT="107950" marB="107950" anchor="ctr">
                    <a:lnL w="3175">
                      <a:solidFill>
                        <a:srgbClr val="848587"/>
                      </a:solidFill>
                      <a:prstDash val="dot"/>
                    </a:lnL>
                    <a:lnR w="3175">
                      <a:solidFill>
                        <a:srgbClr val="848587"/>
                      </a:solidFill>
                      <a:prstDash val="dot"/>
                    </a:lnR>
                    <a:lnT w="3175">
                      <a:solidFill>
                        <a:srgbClr val="848587"/>
                      </a:solidFill>
                      <a:prstDash val="dot"/>
                    </a:lnT>
                    <a:lnB w="3175">
                      <a:solidFill>
                        <a:srgbClr val="848587"/>
                      </a:solidFill>
                      <a:prstDash val="dot"/>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10</a:t>
                      </a:r>
                    </a:p>
                  </a:txBody>
                  <a:tcPr marL="177800" marR="177800" marT="107950" marB="107950" anchor="ctr">
                    <a:lnL w="3175">
                      <a:solidFill>
                        <a:srgbClr val="848587"/>
                      </a:solidFill>
                      <a:prstDash val="dot"/>
                    </a:lnL>
                    <a:lnR w="19050" cap="rnd">
                      <a:solidFill>
                        <a:srgbClr val="848587"/>
                      </a:solidFill>
                      <a:prstDash val="solid"/>
                    </a:lnR>
                    <a:lnT w="3175">
                      <a:solidFill>
                        <a:srgbClr val="848587"/>
                      </a:solidFill>
                      <a:prstDash val="dot"/>
                    </a:lnT>
                    <a:lnB w="3175">
                      <a:solidFill>
                        <a:srgbClr val="848587"/>
                      </a:solidFill>
                      <a:prstDash val="dot"/>
                    </a:lnB>
                    <a:solidFill>
                      <a:srgbClr val="FFFFFF"/>
                    </a:solidFill>
                  </a:tcPr>
                </a:tc>
                <a:extLst>
                  <a:ext uri="{0D108BD9-81ED-4DB2-BD59-A6C34878D82A}">
                    <a16:rowId xmlns:a16="http://schemas.microsoft.com/office/drawing/2014/main" val="10002"/>
                  </a:ext>
                </a:extLst>
              </a:tr>
              <a:tr h="57785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221701232</a:t>
                      </a:r>
                    </a:p>
                  </a:txBody>
                  <a:tcPr marL="177800" marR="177800" marT="107950" marB="107950" anchor="ctr">
                    <a:lnL w="19050" cap="rnd">
                      <a:solidFill>
                        <a:srgbClr val="848587"/>
                      </a:solidFill>
                      <a:prstDash val="solid"/>
                    </a:lnL>
                    <a:lnR w="3175">
                      <a:solidFill>
                        <a:srgbClr val="848587"/>
                      </a:solidFill>
                      <a:prstDash val="dot"/>
                    </a:lnR>
                    <a:lnT w="3175">
                      <a:solidFill>
                        <a:srgbClr val="848587"/>
                      </a:solidFill>
                      <a:prstDash val="dot"/>
                    </a:lnT>
                    <a:lnB w="3175">
                      <a:solidFill>
                        <a:srgbClr val="848587"/>
                      </a:solidFill>
                      <a:prstDash val="dot"/>
                    </a:lnB>
                    <a:solidFill>
                      <a:srgbClr val="F2F2F2"/>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岳逾先</a:t>
                      </a:r>
                    </a:p>
                  </a:txBody>
                  <a:tcPr marL="177800" marR="177800" marT="107950" marB="107950" anchor="ctr">
                    <a:lnL w="3175">
                      <a:solidFill>
                        <a:srgbClr val="848587"/>
                      </a:solidFill>
                      <a:prstDash val="dot"/>
                    </a:lnL>
                    <a:lnR w="3175">
                      <a:solidFill>
                        <a:srgbClr val="848587"/>
                      </a:solidFill>
                      <a:prstDash val="dot"/>
                    </a:lnR>
                    <a:lnT w="3175">
                      <a:solidFill>
                        <a:srgbClr val="848587"/>
                      </a:solidFill>
                      <a:prstDash val="dot"/>
                    </a:lnT>
                    <a:lnB w="3175">
                      <a:solidFill>
                        <a:srgbClr val="848587"/>
                      </a:solidFill>
                      <a:prstDash val="dot"/>
                    </a:lnB>
                    <a:solidFill>
                      <a:srgbClr val="F2F2F2"/>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13</a:t>
                      </a:r>
                    </a:p>
                  </a:txBody>
                  <a:tcPr marL="177800" marR="177800" marT="107950" marB="107950" anchor="ctr">
                    <a:lnL w="3175">
                      <a:solidFill>
                        <a:srgbClr val="848587"/>
                      </a:solidFill>
                      <a:prstDash val="dot"/>
                    </a:lnL>
                    <a:lnR w="19050" cap="rnd">
                      <a:solidFill>
                        <a:srgbClr val="848587"/>
                      </a:solidFill>
                      <a:prstDash val="solid"/>
                    </a:lnR>
                    <a:lnT w="3175">
                      <a:solidFill>
                        <a:srgbClr val="848587"/>
                      </a:solidFill>
                      <a:prstDash val="dot"/>
                    </a:lnT>
                    <a:lnB w="3175">
                      <a:solidFill>
                        <a:srgbClr val="848587"/>
                      </a:solidFill>
                      <a:prstDash val="dot"/>
                    </a:lnB>
                    <a:solidFill>
                      <a:srgbClr val="F2F2F2"/>
                    </a:solidFill>
                  </a:tcPr>
                </a:tc>
                <a:extLst>
                  <a:ext uri="{0D108BD9-81ED-4DB2-BD59-A6C34878D82A}">
                    <a16:rowId xmlns:a16="http://schemas.microsoft.com/office/drawing/2014/main" val="10003"/>
                  </a:ext>
                </a:extLst>
              </a:tr>
              <a:tr h="577215">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221701234</a:t>
                      </a:r>
                    </a:p>
                  </a:txBody>
                  <a:tcPr marL="177800" marR="177800" marT="107950" marB="107950" anchor="ctr">
                    <a:lnL w="19050" cap="rnd">
                      <a:solidFill>
                        <a:srgbClr val="848587"/>
                      </a:solidFill>
                      <a:prstDash val="solid"/>
                    </a:lnL>
                    <a:lnR w="3175">
                      <a:solidFill>
                        <a:srgbClr val="848587"/>
                      </a:solidFill>
                      <a:prstDash val="dot"/>
                    </a:lnR>
                    <a:lnT w="3175">
                      <a:solidFill>
                        <a:srgbClr val="848587"/>
                      </a:solidFill>
                      <a:prstDash val="dot"/>
                    </a:lnT>
                    <a:lnB w="3175">
                      <a:solidFill>
                        <a:srgbClr val="848587"/>
                      </a:solidFill>
                      <a:prstDash val="dot"/>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张必润</a:t>
                      </a:r>
                    </a:p>
                  </a:txBody>
                  <a:tcPr marL="177800" marR="177800" marT="107950" marB="107950" anchor="ctr">
                    <a:lnL w="3175">
                      <a:solidFill>
                        <a:srgbClr val="848587"/>
                      </a:solidFill>
                      <a:prstDash val="dot"/>
                    </a:lnL>
                    <a:lnR w="3175">
                      <a:solidFill>
                        <a:srgbClr val="848587"/>
                      </a:solidFill>
                      <a:prstDash val="dot"/>
                    </a:lnR>
                    <a:lnT w="3175">
                      <a:solidFill>
                        <a:srgbClr val="848587"/>
                      </a:solidFill>
                      <a:prstDash val="dot"/>
                    </a:lnT>
                    <a:lnB w="3175">
                      <a:solidFill>
                        <a:srgbClr val="848587"/>
                      </a:solidFill>
                      <a:prstDash val="dot"/>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15</a:t>
                      </a:r>
                    </a:p>
                  </a:txBody>
                  <a:tcPr marL="177800" marR="177800" marT="107950" marB="107950" anchor="ctr">
                    <a:lnL w="3175">
                      <a:solidFill>
                        <a:srgbClr val="848587"/>
                      </a:solidFill>
                      <a:prstDash val="dot"/>
                    </a:lnL>
                    <a:lnR w="19050" cap="rnd">
                      <a:solidFill>
                        <a:srgbClr val="848587"/>
                      </a:solidFill>
                      <a:prstDash val="solid"/>
                    </a:lnR>
                    <a:lnT w="3175">
                      <a:solidFill>
                        <a:srgbClr val="848587"/>
                      </a:solidFill>
                      <a:prstDash val="dot"/>
                    </a:lnT>
                    <a:lnB w="3175">
                      <a:solidFill>
                        <a:srgbClr val="848587"/>
                      </a:solidFill>
                      <a:prstDash val="dot"/>
                    </a:lnB>
                    <a:solidFill>
                      <a:srgbClr val="FFFFFF"/>
                    </a:solidFill>
                  </a:tcPr>
                </a:tc>
                <a:extLst>
                  <a:ext uri="{0D108BD9-81ED-4DB2-BD59-A6C34878D82A}">
                    <a16:rowId xmlns:a16="http://schemas.microsoft.com/office/drawing/2014/main" val="10004"/>
                  </a:ext>
                </a:extLst>
              </a:tr>
              <a:tr h="57785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221701339</a:t>
                      </a:r>
                    </a:p>
                  </a:txBody>
                  <a:tcPr marL="177800" marR="177800" marT="107950" marB="107950" anchor="ctr">
                    <a:lnL w="19050" cap="rnd">
                      <a:solidFill>
                        <a:srgbClr val="848587"/>
                      </a:solidFill>
                      <a:prstDash val="solid"/>
                    </a:lnL>
                    <a:lnR w="3175">
                      <a:solidFill>
                        <a:srgbClr val="848587"/>
                      </a:solidFill>
                      <a:prstDash val="dot"/>
                    </a:lnR>
                    <a:lnT w="3175">
                      <a:solidFill>
                        <a:srgbClr val="848587"/>
                      </a:solidFill>
                      <a:prstDash val="dot"/>
                    </a:lnT>
                    <a:lnB w="3175">
                      <a:solidFill>
                        <a:srgbClr val="848587"/>
                      </a:solidFill>
                      <a:prstDash val="dot"/>
                    </a:lnB>
                    <a:solidFill>
                      <a:srgbClr val="F2F2F2"/>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沈志峰</a:t>
                      </a:r>
                    </a:p>
                  </a:txBody>
                  <a:tcPr marL="177800" marR="177800" marT="107950" marB="107950" anchor="ctr">
                    <a:lnL w="3175">
                      <a:solidFill>
                        <a:srgbClr val="848587"/>
                      </a:solidFill>
                      <a:prstDash val="dot"/>
                    </a:lnL>
                    <a:lnR w="3175">
                      <a:solidFill>
                        <a:srgbClr val="848587"/>
                      </a:solidFill>
                      <a:prstDash val="dot"/>
                    </a:lnR>
                    <a:lnT w="3175">
                      <a:solidFill>
                        <a:srgbClr val="848587"/>
                      </a:solidFill>
                      <a:prstDash val="dot"/>
                    </a:lnT>
                    <a:lnB w="3175">
                      <a:solidFill>
                        <a:srgbClr val="848587"/>
                      </a:solidFill>
                      <a:prstDash val="dot"/>
                    </a:lnB>
                    <a:solidFill>
                      <a:srgbClr val="F2F2F2"/>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17</a:t>
                      </a:r>
                    </a:p>
                  </a:txBody>
                  <a:tcPr marL="177800" marR="177800" marT="107950" marB="107950" anchor="ctr">
                    <a:lnL w="3175">
                      <a:solidFill>
                        <a:srgbClr val="848587"/>
                      </a:solidFill>
                      <a:prstDash val="dot"/>
                    </a:lnL>
                    <a:lnR w="19050" cap="rnd">
                      <a:solidFill>
                        <a:srgbClr val="848587"/>
                      </a:solidFill>
                      <a:prstDash val="solid"/>
                    </a:lnR>
                    <a:lnT w="3175">
                      <a:solidFill>
                        <a:srgbClr val="848587"/>
                      </a:solidFill>
                      <a:prstDash val="dot"/>
                    </a:lnT>
                    <a:lnB w="3175">
                      <a:solidFill>
                        <a:srgbClr val="848587"/>
                      </a:solidFill>
                      <a:prstDash val="dot"/>
                    </a:lnB>
                    <a:solidFill>
                      <a:srgbClr val="F2F2F2"/>
                    </a:solidFill>
                  </a:tcPr>
                </a:tc>
                <a:extLst>
                  <a:ext uri="{0D108BD9-81ED-4DB2-BD59-A6C34878D82A}">
                    <a16:rowId xmlns:a16="http://schemas.microsoft.com/office/drawing/2014/main" val="10005"/>
                  </a:ext>
                </a:extLst>
              </a:tr>
              <a:tr h="57785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221701220</a:t>
                      </a:r>
                    </a:p>
                  </a:txBody>
                  <a:tcPr marL="177800" marR="177800" marT="107950" marB="107950" anchor="ctr">
                    <a:lnL w="19050" cap="rnd">
                      <a:solidFill>
                        <a:srgbClr val="848587"/>
                      </a:solidFill>
                      <a:prstDash val="solid"/>
                    </a:lnL>
                    <a:lnR w="3175">
                      <a:solidFill>
                        <a:srgbClr val="848587"/>
                      </a:solidFill>
                      <a:prstDash val="dot"/>
                    </a:lnR>
                    <a:lnT w="3175">
                      <a:solidFill>
                        <a:srgbClr val="848587"/>
                      </a:solidFill>
                      <a:prstDash val="dot"/>
                    </a:lnT>
                    <a:lnB w="3175">
                      <a:solidFill>
                        <a:srgbClr val="848587"/>
                      </a:solidFill>
                      <a:prstDash val="dot"/>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赵伟男</a:t>
                      </a:r>
                    </a:p>
                  </a:txBody>
                  <a:tcPr marL="177800" marR="177800" marT="107950" marB="107950" anchor="ctr">
                    <a:lnL w="3175">
                      <a:solidFill>
                        <a:srgbClr val="848587"/>
                      </a:solidFill>
                      <a:prstDash val="dot"/>
                    </a:lnL>
                    <a:lnR w="3175">
                      <a:solidFill>
                        <a:srgbClr val="848587"/>
                      </a:solidFill>
                      <a:prstDash val="dot"/>
                    </a:lnR>
                    <a:lnT w="3175">
                      <a:solidFill>
                        <a:srgbClr val="848587"/>
                      </a:solidFill>
                      <a:prstDash val="dot"/>
                    </a:lnT>
                    <a:lnB w="3175">
                      <a:solidFill>
                        <a:srgbClr val="848587"/>
                      </a:solidFill>
                      <a:prstDash val="dot"/>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12</a:t>
                      </a:r>
                    </a:p>
                  </a:txBody>
                  <a:tcPr marL="177800" marR="177800" marT="107950" marB="107950" anchor="ctr">
                    <a:lnL w="3175">
                      <a:solidFill>
                        <a:srgbClr val="848587"/>
                      </a:solidFill>
                      <a:prstDash val="dot"/>
                    </a:lnL>
                    <a:lnR w="19050" cap="rnd">
                      <a:solidFill>
                        <a:srgbClr val="848587"/>
                      </a:solidFill>
                      <a:prstDash val="solid"/>
                    </a:lnR>
                    <a:lnT w="3175">
                      <a:solidFill>
                        <a:srgbClr val="848587"/>
                      </a:solidFill>
                      <a:prstDash val="dot"/>
                    </a:lnT>
                    <a:lnB w="3175">
                      <a:solidFill>
                        <a:srgbClr val="848587"/>
                      </a:solidFill>
                      <a:prstDash val="dot"/>
                    </a:lnB>
                    <a:solidFill>
                      <a:srgbClr val="FFFFFF"/>
                    </a:solidFill>
                  </a:tcPr>
                </a:tc>
                <a:extLst>
                  <a:ext uri="{0D108BD9-81ED-4DB2-BD59-A6C34878D82A}">
                    <a16:rowId xmlns:a16="http://schemas.microsoft.com/office/drawing/2014/main" val="10006"/>
                  </a:ext>
                </a:extLst>
              </a:tr>
              <a:tr h="577215">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221701233</a:t>
                      </a:r>
                    </a:p>
                  </a:txBody>
                  <a:tcPr marL="177800" marR="177800" marT="107950" marB="107950" anchor="ctr">
                    <a:lnL w="19050" cap="rnd">
                      <a:solidFill>
                        <a:srgbClr val="848587"/>
                      </a:solidFill>
                      <a:prstDash val="solid"/>
                    </a:lnL>
                    <a:lnR w="3175">
                      <a:solidFill>
                        <a:srgbClr val="848587"/>
                      </a:solidFill>
                      <a:prstDash val="dot"/>
                    </a:lnR>
                    <a:lnT w="3175">
                      <a:solidFill>
                        <a:srgbClr val="848587"/>
                      </a:solidFill>
                      <a:prstDash val="dot"/>
                    </a:lnT>
                    <a:lnB w="3175">
                      <a:solidFill>
                        <a:srgbClr val="848587"/>
                      </a:solidFill>
                      <a:prstDash val="dot"/>
                    </a:lnB>
                    <a:solidFill>
                      <a:srgbClr val="F2F2F2"/>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张一凡</a:t>
                      </a:r>
                    </a:p>
                  </a:txBody>
                  <a:tcPr marL="177800" marR="177800" marT="107950" marB="107950" anchor="ctr">
                    <a:lnL w="3175">
                      <a:solidFill>
                        <a:srgbClr val="848587"/>
                      </a:solidFill>
                      <a:prstDash val="dot"/>
                    </a:lnL>
                    <a:lnR w="3175">
                      <a:solidFill>
                        <a:srgbClr val="848587"/>
                      </a:solidFill>
                      <a:prstDash val="dot"/>
                    </a:lnR>
                    <a:lnT w="3175">
                      <a:solidFill>
                        <a:srgbClr val="848587"/>
                      </a:solidFill>
                      <a:prstDash val="dot"/>
                    </a:lnT>
                    <a:lnB w="3175">
                      <a:solidFill>
                        <a:srgbClr val="848587"/>
                      </a:solidFill>
                      <a:prstDash val="dot"/>
                    </a:lnB>
                    <a:solidFill>
                      <a:srgbClr val="F2F2F2"/>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14</a:t>
                      </a:r>
                    </a:p>
                  </a:txBody>
                  <a:tcPr marL="177800" marR="177800" marT="107950" marB="107950" anchor="ctr">
                    <a:lnL w="3175">
                      <a:solidFill>
                        <a:srgbClr val="848587"/>
                      </a:solidFill>
                      <a:prstDash val="dot"/>
                    </a:lnL>
                    <a:lnR w="19050" cap="rnd">
                      <a:solidFill>
                        <a:srgbClr val="848587"/>
                      </a:solidFill>
                      <a:prstDash val="solid"/>
                    </a:lnR>
                    <a:lnT w="3175">
                      <a:solidFill>
                        <a:srgbClr val="848587"/>
                      </a:solidFill>
                      <a:prstDash val="dot"/>
                    </a:lnT>
                    <a:lnB w="3175">
                      <a:solidFill>
                        <a:srgbClr val="848587"/>
                      </a:solidFill>
                      <a:prstDash val="dot"/>
                    </a:lnB>
                    <a:solidFill>
                      <a:srgbClr val="F2F2F2"/>
                    </a:solidFill>
                  </a:tcPr>
                </a:tc>
                <a:extLst>
                  <a:ext uri="{0D108BD9-81ED-4DB2-BD59-A6C34878D82A}">
                    <a16:rowId xmlns:a16="http://schemas.microsoft.com/office/drawing/2014/main" val="10007"/>
                  </a:ext>
                </a:extLst>
              </a:tr>
              <a:tr h="57785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221701327</a:t>
                      </a:r>
                    </a:p>
                  </a:txBody>
                  <a:tcPr marL="177800" marR="177800" marT="107950" marB="107950" anchor="ctr">
                    <a:lnL w="19050" cap="rnd">
                      <a:solidFill>
                        <a:srgbClr val="848587"/>
                      </a:solidFill>
                      <a:prstDash val="solid"/>
                    </a:lnL>
                    <a:lnR w="3175">
                      <a:solidFill>
                        <a:srgbClr val="848587"/>
                      </a:solidFill>
                      <a:prstDash val="dot"/>
                    </a:lnR>
                    <a:lnT w="3175">
                      <a:solidFill>
                        <a:srgbClr val="848587"/>
                      </a:solidFill>
                      <a:prstDash val="dot"/>
                    </a:lnT>
                    <a:lnB w="19050" cap="rnd">
                      <a:solidFill>
                        <a:srgbClr val="848587"/>
                      </a:solidFill>
                      <a:prstDash val="solid"/>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王清斌</a:t>
                      </a:r>
                    </a:p>
                  </a:txBody>
                  <a:tcPr marL="177800" marR="177800" marT="107950" marB="107950" anchor="ctr">
                    <a:lnL w="3175">
                      <a:solidFill>
                        <a:srgbClr val="848587"/>
                      </a:solidFill>
                      <a:prstDash val="dot"/>
                    </a:lnL>
                    <a:lnR w="3175">
                      <a:solidFill>
                        <a:srgbClr val="848587"/>
                      </a:solidFill>
                      <a:prstDash val="dot"/>
                    </a:lnR>
                    <a:lnT w="3175">
                      <a:solidFill>
                        <a:srgbClr val="848587"/>
                      </a:solidFill>
                      <a:prstDash val="dot"/>
                    </a:lnT>
                    <a:lnB w="19050" cap="rnd">
                      <a:solidFill>
                        <a:srgbClr val="848587"/>
                      </a:solidFill>
                      <a:prstDash val="solid"/>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a:t>
                      </a:r>
                    </a:p>
                  </a:txBody>
                  <a:tcPr marL="45720" marR="45720" anchor="ctr">
                    <a:lnL w="3175">
                      <a:solidFill>
                        <a:srgbClr val="848587"/>
                      </a:solidFill>
                      <a:prstDash val="dot"/>
                    </a:lnL>
                    <a:lnR w="19050" cap="rnd">
                      <a:solidFill>
                        <a:srgbClr val="848587"/>
                      </a:solidFill>
                      <a:prstDash val="solid"/>
                    </a:lnR>
                    <a:lnT w="3175">
                      <a:solidFill>
                        <a:srgbClr val="848587"/>
                      </a:solidFill>
                      <a:prstDash val="dot"/>
                    </a:lnT>
                    <a:lnB w="19050" cap="rnd">
                      <a:solidFill>
                        <a:srgbClr val="848587"/>
                      </a:solidFill>
                      <a:prstDash val="solid"/>
                    </a:lnB>
                    <a:solidFill>
                      <a:srgbClr val="FFFFFF"/>
                    </a:solidFill>
                  </a:tcPr>
                </a:tc>
                <a:extLst>
                  <a:ext uri="{0D108BD9-81ED-4DB2-BD59-A6C34878D82A}">
                    <a16:rowId xmlns:a16="http://schemas.microsoft.com/office/drawing/2014/main" val="10008"/>
                  </a:ext>
                </a:extLst>
              </a:tr>
            </a:tbl>
          </a:graphicData>
        </a:graphic>
      </p:graphicFrame>
      <p:graphicFrame>
        <p:nvGraphicFramePr>
          <p:cNvPr id="8" name="表格 7"/>
          <p:cNvGraphicFramePr/>
          <p:nvPr>
            <p:custDataLst>
              <p:tags r:id="rId2"/>
            </p:custDataLst>
          </p:nvPr>
        </p:nvGraphicFramePr>
        <p:xfrm>
          <a:off x="286385" y="1329690"/>
          <a:ext cx="6581775" cy="5186045"/>
        </p:xfrm>
        <a:graphic>
          <a:graphicData uri="http://schemas.openxmlformats.org/drawingml/2006/table">
            <a:tbl>
              <a:tblPr firstRow="1" bandRow="1">
                <a:tableStyleId>{5C22544A-7EE6-4342-B048-85BDC9FD1C3A}</a:tableStyleId>
              </a:tblPr>
              <a:tblGrid>
                <a:gridCol w="2193925">
                  <a:extLst>
                    <a:ext uri="{9D8B030D-6E8A-4147-A177-3AD203B41FA5}">
                      <a16:colId xmlns:a16="http://schemas.microsoft.com/office/drawing/2014/main" val="20000"/>
                    </a:ext>
                  </a:extLst>
                </a:gridCol>
                <a:gridCol w="2193925">
                  <a:extLst>
                    <a:ext uri="{9D8B030D-6E8A-4147-A177-3AD203B41FA5}">
                      <a16:colId xmlns:a16="http://schemas.microsoft.com/office/drawing/2014/main" val="20001"/>
                    </a:ext>
                  </a:extLst>
                </a:gridCol>
                <a:gridCol w="2193925">
                  <a:extLst>
                    <a:ext uri="{9D8B030D-6E8A-4147-A177-3AD203B41FA5}">
                      <a16:colId xmlns:a16="http://schemas.microsoft.com/office/drawing/2014/main" val="20002"/>
                    </a:ext>
                  </a:extLst>
                </a:gridCol>
              </a:tblGrid>
              <a:tr h="362585">
                <a:tc>
                  <a:txBody>
                    <a:bodyPr/>
                    <a:lstStyle/>
                    <a:p>
                      <a:pPr marL="0" indent="0" algn="ctr">
                        <a:lnSpc>
                          <a:spcPct val="120000"/>
                        </a:lnSpc>
                        <a:buNone/>
                      </a:pPr>
                      <a:r>
                        <a:rPr lang="zh-CN" altLang="en-US" sz="1800" b="1" spc="130">
                          <a:solidFill>
                            <a:srgbClr val="848587"/>
                          </a:solidFill>
                          <a:latin typeface="微软雅黑" panose="020B0503020204020204" pitchFamily="34" charset="-122"/>
                          <a:ea typeface="微软雅黑" panose="020B0503020204020204" pitchFamily="34" charset="-122"/>
                        </a:rPr>
                        <a:t>学号</a:t>
                      </a:r>
                    </a:p>
                  </a:txBody>
                  <a:tcPr marL="0" marR="0" marT="0" marB="0" anchor="ctr">
                    <a:lnL w="9525">
                      <a:solidFill>
                        <a:srgbClr val="848587"/>
                      </a:solidFill>
                      <a:prstDash val="sysDash"/>
                    </a:lnL>
                    <a:lnR w="9525">
                      <a:solidFill>
                        <a:srgbClr val="848587"/>
                      </a:solidFill>
                      <a:prstDash val="sysDash"/>
                    </a:lnR>
                    <a:lnT w="28575">
                      <a:solidFill>
                        <a:srgbClr val="848587"/>
                      </a:solidFill>
                      <a:prstDash val="solid"/>
                    </a:lnT>
                    <a:lnB w="28575">
                      <a:solidFill>
                        <a:srgbClr val="848587"/>
                      </a:solidFill>
                      <a:prstDash val="solid"/>
                    </a:lnB>
                    <a:solidFill>
                      <a:srgbClr val="FFFFFF"/>
                    </a:solidFill>
                  </a:tcPr>
                </a:tc>
                <a:tc>
                  <a:txBody>
                    <a:bodyPr/>
                    <a:lstStyle/>
                    <a:p>
                      <a:pPr marL="0" indent="0" algn="ctr">
                        <a:lnSpc>
                          <a:spcPct val="120000"/>
                        </a:lnSpc>
                        <a:buNone/>
                      </a:pPr>
                      <a:r>
                        <a:rPr lang="zh-CN" altLang="en-US" sz="1800" b="1" spc="130">
                          <a:solidFill>
                            <a:srgbClr val="848587"/>
                          </a:solidFill>
                          <a:latin typeface="微软雅黑" panose="020B0503020204020204" pitchFamily="34" charset="-122"/>
                          <a:ea typeface="微软雅黑" panose="020B0503020204020204" pitchFamily="34" charset="-122"/>
                        </a:rPr>
                        <a:t>姓名</a:t>
                      </a:r>
                    </a:p>
                  </a:txBody>
                  <a:tcPr marL="0" marR="0" marT="0" marB="0" anchor="ctr">
                    <a:lnL w="9525">
                      <a:solidFill>
                        <a:srgbClr val="848587"/>
                      </a:solidFill>
                      <a:prstDash val="sysDash"/>
                    </a:lnL>
                    <a:lnR w="9525">
                      <a:solidFill>
                        <a:srgbClr val="848587"/>
                      </a:solidFill>
                      <a:prstDash val="sysDash"/>
                    </a:lnR>
                    <a:lnT w="28575">
                      <a:solidFill>
                        <a:srgbClr val="848587"/>
                      </a:solidFill>
                      <a:prstDash val="solid"/>
                    </a:lnT>
                    <a:lnB w="28575">
                      <a:solidFill>
                        <a:srgbClr val="848587"/>
                      </a:solidFill>
                      <a:prstDash val="solid"/>
                    </a:lnB>
                    <a:solidFill>
                      <a:srgbClr val="FFFFFF"/>
                    </a:solidFill>
                  </a:tcPr>
                </a:tc>
                <a:tc>
                  <a:txBody>
                    <a:bodyPr/>
                    <a:lstStyle/>
                    <a:p>
                      <a:pPr marL="0" indent="0" algn="ctr">
                        <a:lnSpc>
                          <a:spcPct val="120000"/>
                        </a:lnSpc>
                        <a:buNone/>
                      </a:pPr>
                      <a:r>
                        <a:rPr lang="zh-CN" altLang="en-US" sz="1800" b="1" spc="130">
                          <a:solidFill>
                            <a:srgbClr val="848587"/>
                          </a:solidFill>
                          <a:latin typeface="微软雅黑" panose="020B0503020204020204" pitchFamily="34" charset="-122"/>
                          <a:ea typeface="微软雅黑" panose="020B0503020204020204" pitchFamily="34" charset="-122"/>
                        </a:rPr>
                        <a:t>负责的部分</a:t>
                      </a:r>
                    </a:p>
                  </a:txBody>
                  <a:tcPr marL="0" marR="0" marT="0" marB="0" anchor="ctr">
                    <a:lnL w="9525">
                      <a:solidFill>
                        <a:srgbClr val="848587"/>
                      </a:solidFill>
                      <a:prstDash val="sysDash"/>
                    </a:lnL>
                    <a:lnR w="9525">
                      <a:solidFill>
                        <a:srgbClr val="848587"/>
                      </a:solidFill>
                      <a:prstDash val="sysDash"/>
                    </a:lnR>
                    <a:lnT w="28575">
                      <a:solidFill>
                        <a:srgbClr val="848587"/>
                      </a:solidFill>
                      <a:prstDash val="solid"/>
                    </a:lnT>
                    <a:lnB w="28575">
                      <a:solidFill>
                        <a:srgbClr val="848587"/>
                      </a:solidFill>
                      <a:prstDash val="solid"/>
                    </a:lnB>
                    <a:solidFill>
                      <a:srgbClr val="FFFFFF"/>
                    </a:solidFill>
                  </a:tcPr>
                </a:tc>
                <a:extLst>
                  <a:ext uri="{0D108BD9-81ED-4DB2-BD59-A6C34878D82A}">
                    <a16:rowId xmlns:a16="http://schemas.microsoft.com/office/drawing/2014/main" val="10000"/>
                  </a:ext>
                </a:extLst>
              </a:tr>
              <a:tr h="78613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221701339</a:t>
                      </a:r>
                    </a:p>
                  </a:txBody>
                  <a:tcPr marL="0" marR="0" marT="0" marB="0" anchor="ctr">
                    <a:lnL w="9525">
                      <a:solidFill>
                        <a:srgbClr val="848587"/>
                      </a:solidFill>
                      <a:prstDash val="sysDash"/>
                    </a:lnL>
                    <a:lnR w="9525">
                      <a:solidFill>
                        <a:srgbClr val="848587"/>
                      </a:solidFill>
                      <a:prstDash val="sysDash"/>
                    </a:lnR>
                    <a:lnT w="28575">
                      <a:solidFill>
                        <a:srgbClr val="848587"/>
                      </a:solidFill>
                      <a:prstDash val="solid"/>
                    </a:lnT>
                    <a:lnB w="9525">
                      <a:solidFill>
                        <a:srgbClr val="848587"/>
                      </a:solidFill>
                      <a:prstDash val="sysDash"/>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沈志峰</a:t>
                      </a:r>
                    </a:p>
                  </a:txBody>
                  <a:tcPr marL="0" marR="0" marT="0" marB="0" anchor="ctr">
                    <a:lnL w="9525">
                      <a:solidFill>
                        <a:srgbClr val="848587"/>
                      </a:solidFill>
                      <a:prstDash val="sysDash"/>
                    </a:lnL>
                    <a:lnR w="9525">
                      <a:solidFill>
                        <a:srgbClr val="848587"/>
                      </a:solidFill>
                      <a:prstDash val="sysDash"/>
                    </a:lnR>
                    <a:lnT w="28575">
                      <a:solidFill>
                        <a:srgbClr val="848587"/>
                      </a:solidFill>
                      <a:prstDash val="solid"/>
                    </a:lnT>
                    <a:lnB w="9525">
                      <a:solidFill>
                        <a:srgbClr val="848587"/>
                      </a:solidFill>
                      <a:prstDash val="sysDash"/>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rPr>
                        <a:t>（后端）通知中心 登录授权 单元测试</a:t>
                      </a:r>
                    </a:p>
                  </a:txBody>
                  <a:tcPr marL="0" marR="0" marT="0" marB="0" anchor="ctr">
                    <a:lnL w="9525">
                      <a:solidFill>
                        <a:srgbClr val="848587"/>
                      </a:solidFill>
                      <a:prstDash val="sysDash"/>
                    </a:lnL>
                    <a:lnR w="9525">
                      <a:solidFill>
                        <a:srgbClr val="848587"/>
                      </a:solidFill>
                      <a:prstDash val="sysDash"/>
                    </a:lnR>
                    <a:lnT w="28575">
                      <a:solidFill>
                        <a:srgbClr val="848587"/>
                      </a:solidFill>
                      <a:prstDash val="solid"/>
                    </a:lnT>
                    <a:lnB w="9525">
                      <a:solidFill>
                        <a:srgbClr val="848587"/>
                      </a:solidFill>
                      <a:prstDash val="sysDash"/>
                    </a:lnB>
                    <a:solidFill>
                      <a:srgbClr val="FFFFFF"/>
                    </a:solidFill>
                  </a:tcPr>
                </a:tc>
                <a:extLst>
                  <a:ext uri="{0D108BD9-81ED-4DB2-BD59-A6C34878D82A}">
                    <a16:rowId xmlns:a16="http://schemas.microsoft.com/office/drawing/2014/main" val="10001"/>
                  </a:ext>
                </a:extLst>
              </a:tr>
              <a:tr h="58420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221701220</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赵伟男</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mn-ea"/>
                        </a:rPr>
                        <a:t>（后端）</a:t>
                      </a:r>
                      <a:r>
                        <a:rPr lang="zh-CN" altLang="en-US" sz="1600" b="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rPr>
                        <a:t>个人中心 单元测试</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extLst>
                  <a:ext uri="{0D108BD9-81ED-4DB2-BD59-A6C34878D82A}">
                    <a16:rowId xmlns:a16="http://schemas.microsoft.com/office/drawing/2014/main" val="10002"/>
                  </a:ext>
                </a:extLst>
              </a:tr>
              <a:tr h="785495">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221701233</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张一凡</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mn-ea"/>
                        </a:rPr>
                        <a:t>（后端）</a:t>
                      </a:r>
                      <a:r>
                        <a:rPr lang="zh-CN" altLang="en-US" sz="1600" b="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rPr>
                        <a:t>备忘录 邮件系统 单元测试</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extLst>
                  <a:ext uri="{0D108BD9-81ED-4DB2-BD59-A6C34878D82A}">
                    <a16:rowId xmlns:a16="http://schemas.microsoft.com/office/drawing/2014/main" val="10003"/>
                  </a:ext>
                </a:extLst>
              </a:tr>
              <a:tr h="58420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221701223</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叶博宁</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rPr>
                        <a:t>（前端）通知中心 博客 API测试</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extLst>
                  <a:ext uri="{0D108BD9-81ED-4DB2-BD59-A6C34878D82A}">
                    <a16:rowId xmlns:a16="http://schemas.microsoft.com/office/drawing/2014/main" val="10004"/>
                  </a:ext>
                </a:extLst>
              </a:tr>
              <a:tr h="58420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221701102</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郑澜</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mn-ea"/>
                        </a:rPr>
                        <a:t>（前端）</a:t>
                      </a:r>
                      <a:r>
                        <a:rPr lang="zh-CN" altLang="en-US" sz="1600" b="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rPr>
                        <a:t>个人中心 API测试 答辩ppt</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extLst>
                  <a:ext uri="{0D108BD9-81ED-4DB2-BD59-A6C34878D82A}">
                    <a16:rowId xmlns:a16="http://schemas.microsoft.com/office/drawing/2014/main" val="10005"/>
                  </a:ext>
                </a:extLst>
              </a:tr>
              <a:tr h="58420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221701232</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岳逾先</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mn-ea"/>
                        </a:rPr>
                        <a:t>（前端）</a:t>
                      </a:r>
                      <a:r>
                        <a:rPr lang="zh-CN" altLang="en-US" sz="1600" b="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rPr>
                        <a:t>通知中心 登录注册 API测试</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extLst>
                  <a:ext uri="{0D108BD9-81ED-4DB2-BD59-A6C34878D82A}">
                    <a16:rowId xmlns:a16="http://schemas.microsoft.com/office/drawing/2014/main" val="10006"/>
                  </a:ext>
                </a:extLst>
              </a:tr>
              <a:tr h="584200">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221701234</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张必润</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tc>
                  <a:txBody>
                    <a:bodyPr/>
                    <a:lstStyle/>
                    <a:p>
                      <a:pPr marL="0" indent="0" algn="ctr">
                        <a:lnSpc>
                          <a:spcPct val="120000"/>
                        </a:lnSpc>
                        <a:buNone/>
                      </a:pPr>
                      <a:r>
                        <a:rPr lang="zh-CN" altLang="en-US" sz="160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mn-ea"/>
                        </a:rPr>
                        <a:t>（前端）</a:t>
                      </a:r>
                      <a:r>
                        <a:rPr lang="zh-CN" altLang="en-US" sz="1600" b="0" spc="120">
                          <a:solidFill>
                            <a:srgbClr val="404040"/>
                          </a:solidFill>
                          <a:latin typeface="微软雅黑" panose="020B0503020204020204" pitchFamily="34" charset="-122"/>
                          <a:ea typeface="微软雅黑" panose="020B0503020204020204" pitchFamily="34" charset="-122"/>
                          <a:cs typeface="微软雅黑" panose="020B0503020204020204" pitchFamily="34" charset="-122"/>
                        </a:rPr>
                        <a:t>备忘录 API测试</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9525">
                      <a:solidFill>
                        <a:srgbClr val="848587"/>
                      </a:solidFill>
                      <a:prstDash val="sysDash"/>
                    </a:lnB>
                    <a:solidFill>
                      <a:srgbClr val="FFFFFF"/>
                    </a:solidFill>
                  </a:tcPr>
                </a:tc>
                <a:extLst>
                  <a:ext uri="{0D108BD9-81ED-4DB2-BD59-A6C34878D82A}">
                    <a16:rowId xmlns:a16="http://schemas.microsoft.com/office/drawing/2014/main" val="10007"/>
                  </a:ext>
                </a:extLst>
              </a:tr>
              <a:tr h="330835">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221701327</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28575">
                      <a:solidFill>
                        <a:srgbClr val="848587"/>
                      </a:solidFill>
                      <a:prstDash val="solid"/>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王清斌</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28575">
                      <a:solidFill>
                        <a:srgbClr val="848587"/>
                      </a:solidFill>
                      <a:prstDash val="solid"/>
                    </a:lnB>
                    <a:solidFill>
                      <a:srgbClr val="FFFFFF"/>
                    </a:solidFill>
                  </a:tcPr>
                </a:tc>
                <a:tc>
                  <a:txBody>
                    <a:bodyPr/>
                    <a:lstStyle/>
                    <a:p>
                      <a:pPr marL="0" indent="0" algn="ctr">
                        <a:lnSpc>
                          <a:spcPct val="120000"/>
                        </a:lnSpc>
                        <a:buNone/>
                      </a:pPr>
                      <a:r>
                        <a:rPr lang="zh-CN" altLang="en-US" sz="1600" b="0" spc="120">
                          <a:solidFill>
                            <a:srgbClr val="404040"/>
                          </a:solidFill>
                          <a:latin typeface="微软雅黑" panose="020B0503020204020204" pitchFamily="34" charset="-122"/>
                          <a:ea typeface="微软雅黑" panose="020B0503020204020204" pitchFamily="34" charset="-122"/>
                        </a:rPr>
                        <a:t>博客</a:t>
                      </a:r>
                    </a:p>
                  </a:txBody>
                  <a:tcPr marL="0" marR="0" marT="0" marB="0" anchor="ctr">
                    <a:lnL w="9525">
                      <a:solidFill>
                        <a:srgbClr val="848587"/>
                      </a:solidFill>
                      <a:prstDash val="sysDash"/>
                    </a:lnL>
                    <a:lnR w="9525">
                      <a:solidFill>
                        <a:srgbClr val="848587"/>
                      </a:solidFill>
                      <a:prstDash val="sysDash"/>
                    </a:lnR>
                    <a:lnT w="9525">
                      <a:solidFill>
                        <a:srgbClr val="848587"/>
                      </a:solidFill>
                      <a:prstDash val="sysDash"/>
                    </a:lnT>
                    <a:lnB w="28575">
                      <a:solidFill>
                        <a:srgbClr val="848587"/>
                      </a:solidFill>
                      <a:prstDash val="solid"/>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04"/>
        <p:cNvGrpSpPr/>
        <p:nvPr/>
      </p:nvGrpSpPr>
      <p:grpSpPr>
        <a:xfrm>
          <a:off x="0" y="0"/>
          <a:ext cx="0" cy="0"/>
          <a:chOff x="0" y="0"/>
          <a:chExt cx="0" cy="0"/>
        </a:xfrm>
      </p:grpSpPr>
      <p:sp>
        <p:nvSpPr>
          <p:cNvPr id="3905" name="Google Shape;3905;p49"/>
          <p:cNvSpPr/>
          <p:nvPr/>
        </p:nvSpPr>
        <p:spPr>
          <a:xfrm>
            <a:off x="3043555" y="1377950"/>
            <a:ext cx="8746490" cy="1464945"/>
          </a:xfrm>
          <a:prstGeom prst="roundRect">
            <a:avLst>
              <a:gd name="adj" fmla="val 16667"/>
            </a:avLst>
          </a:pr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r>
              <a:rPr lang="en-US" altLang="zh-CN" sz="2200" dirty="0">
                <a:solidFill>
                  <a:schemeClr val="accent1">
                    <a:lumMod val="60000"/>
                    <a:lumOff val="40000"/>
                  </a:schemeClr>
                </a:solidFill>
                <a:effectLst>
                  <a:outerShdw blurRad="38100" dist="38100" dir="2700000" algn="tl">
                    <a:srgbClr val="000000">
                      <a:alpha val="43137"/>
                    </a:srgbClr>
                  </a:outerShdw>
                </a:effectLst>
                <a:latin typeface="华文中宋" panose="02010600040101010101" charset="-122"/>
                <a:ea typeface="华文中宋" panose="02010600040101010101" charset="-122"/>
              </a:rPr>
              <a:t>Q</a:t>
            </a:r>
            <a:r>
              <a:rPr lang="zh-CN" altLang="en-US" sz="2200" dirty="0">
                <a:solidFill>
                  <a:schemeClr val="accent1">
                    <a:lumMod val="60000"/>
                    <a:lumOff val="40000"/>
                  </a:schemeClr>
                </a:solidFill>
                <a:effectLst>
                  <a:outerShdw blurRad="38100" dist="38100" dir="2700000" algn="tl">
                    <a:srgbClr val="000000">
                      <a:alpha val="43137"/>
                    </a:srgbClr>
                  </a:outerShdw>
                </a:effectLst>
                <a:latin typeface="华文中宋" panose="02010600040101010101" charset="-122"/>
                <a:ea typeface="华文中宋" panose="02010600040101010101" charset="-122"/>
              </a:rPr>
              <a:t>：</a:t>
            </a:r>
            <a:r>
              <a:rPr sz="2200" dirty="0" err="1">
                <a:solidFill>
                  <a:schemeClr val="accent1">
                    <a:lumMod val="60000"/>
                    <a:lumOff val="40000"/>
                  </a:schemeClr>
                </a:solidFill>
                <a:effectLst>
                  <a:outerShdw blurRad="38100" dist="38100" dir="2700000" algn="tl">
                    <a:srgbClr val="000000">
                      <a:alpha val="43137"/>
                    </a:srgbClr>
                  </a:outerShdw>
                </a:effectLst>
                <a:latin typeface="华文中宋" panose="02010600040101010101" charset="-122"/>
                <a:ea typeface="华文中宋" panose="02010600040101010101" charset="-122"/>
              </a:rPr>
              <a:t>团队的每个角色是如何确定的，是不是人尽其才</a:t>
            </a:r>
            <a:r>
              <a:rPr sz="2200" dirty="0">
                <a:solidFill>
                  <a:schemeClr val="accent1">
                    <a:lumMod val="60000"/>
                    <a:lumOff val="40000"/>
                  </a:schemeClr>
                </a:solidFill>
                <a:effectLst>
                  <a:outerShdw blurRad="38100" dist="38100" dir="2700000" algn="tl">
                    <a:srgbClr val="000000">
                      <a:alpha val="43137"/>
                    </a:srgbClr>
                  </a:outerShdw>
                </a:effectLst>
                <a:latin typeface="华文中宋" panose="02010600040101010101" charset="-122"/>
                <a:ea typeface="华文中宋" panose="02010600040101010101" charset="-122"/>
              </a:rPr>
              <a:t>？</a:t>
            </a:r>
          </a:p>
          <a:p>
            <a:pPr marL="0" lvl="0" indent="0" algn="l" rtl="0">
              <a:spcBef>
                <a:spcPts val="0"/>
              </a:spcBef>
              <a:spcAft>
                <a:spcPts val="0"/>
              </a:spcAft>
              <a:buNone/>
            </a:pPr>
            <a:r>
              <a:rPr dirty="0">
                <a:solidFill>
                  <a:schemeClr val="bg1"/>
                </a:solidFill>
                <a:latin typeface="PingFang SC Light" panose="020B0300000000000000" pitchFamily="34" charset="-122"/>
                <a:ea typeface="PingFang SC Light" panose="020B0300000000000000" pitchFamily="34" charset="-122"/>
              </a:rPr>
              <a:t>    </a:t>
            </a:r>
            <a:r>
              <a:rPr lang="en-US" altLang="zh-CN" dirty="0">
                <a:solidFill>
                  <a:schemeClr val="bg1"/>
                </a:solidFill>
                <a:latin typeface="PingFang SC Light" panose="020B0300000000000000" pitchFamily="34" charset="-122"/>
                <a:ea typeface="PingFang SC Light" panose="020B0300000000000000" pitchFamily="34" charset="-122"/>
              </a:rPr>
              <a:t>A</a:t>
            </a:r>
            <a:r>
              <a:rPr lang="zh-CN" altLang="en-US" dirty="0">
                <a:solidFill>
                  <a:schemeClr val="bg1"/>
                </a:solidFill>
                <a:latin typeface="PingFang SC Light" panose="020B0300000000000000" pitchFamily="34" charset="-122"/>
                <a:ea typeface="PingFang SC Light" panose="020B0300000000000000" pitchFamily="34" charset="-122"/>
              </a:rPr>
              <a:t>：团队的角色是</a:t>
            </a:r>
            <a:r>
              <a:rPr dirty="0" err="1">
                <a:solidFill>
                  <a:schemeClr val="bg1">
                    <a:lumMod val="95000"/>
                  </a:schemeClr>
                </a:solidFill>
                <a:latin typeface="PingFang SC Light" panose="020B0300000000000000" pitchFamily="34" charset="-122"/>
                <a:ea typeface="PingFang SC Light" panose="020B0300000000000000" pitchFamily="34" charset="-122"/>
              </a:rPr>
              <a:t>按照成员的编程经验以及成员的意愿</a:t>
            </a:r>
            <a:r>
              <a:rPr lang="zh-CN" altLang="en-US" dirty="0">
                <a:solidFill>
                  <a:schemeClr val="bg1">
                    <a:lumMod val="95000"/>
                  </a:schemeClr>
                </a:solidFill>
                <a:latin typeface="PingFang SC Light" panose="020B0300000000000000" pitchFamily="34" charset="-122"/>
                <a:ea typeface="PingFang SC Light" panose="020B0300000000000000" pitchFamily="34" charset="-122"/>
              </a:rPr>
              <a:t>进</a:t>
            </a:r>
            <a:r>
              <a:rPr dirty="0" err="1">
                <a:solidFill>
                  <a:schemeClr val="bg1">
                    <a:lumMod val="95000"/>
                  </a:schemeClr>
                </a:solidFill>
                <a:latin typeface="PingFang SC Light" panose="020B0300000000000000" pitchFamily="34" charset="-122"/>
                <a:ea typeface="PingFang SC Light" panose="020B0300000000000000" pitchFamily="34" charset="-122"/>
              </a:rPr>
              <a:t>行划分，加大对技术弱势</a:t>
            </a:r>
            <a:r>
              <a:rPr lang="zh-CN" altLang="en-US" dirty="0">
                <a:solidFill>
                  <a:schemeClr val="bg1">
                    <a:lumMod val="95000"/>
                  </a:schemeClr>
                </a:solidFill>
                <a:latin typeface="PingFang SC Light" panose="020B0300000000000000" pitchFamily="34" charset="-122"/>
                <a:ea typeface="PingFang SC Light" panose="020B0300000000000000" pitchFamily="34" charset="-122"/>
              </a:rPr>
              <a:t>队</a:t>
            </a:r>
            <a:r>
              <a:rPr dirty="0" err="1">
                <a:solidFill>
                  <a:schemeClr val="bg1">
                    <a:lumMod val="95000"/>
                  </a:schemeClr>
                </a:solidFill>
                <a:latin typeface="PingFang SC Light" panose="020B0300000000000000" pitchFamily="34" charset="-122"/>
                <a:ea typeface="PingFang SC Light" panose="020B0300000000000000" pitchFamily="34" charset="-122"/>
              </a:rPr>
              <a:t>员</a:t>
            </a:r>
            <a:r>
              <a:rPr lang="zh-CN" altLang="en-US" dirty="0">
                <a:solidFill>
                  <a:schemeClr val="bg1">
                    <a:lumMod val="95000"/>
                  </a:schemeClr>
                </a:solidFill>
                <a:latin typeface="PingFang SC Light" panose="020B0300000000000000" pitchFamily="34" charset="-122"/>
                <a:ea typeface="PingFang SC Light" panose="020B0300000000000000" pitchFamily="34" charset="-122"/>
              </a:rPr>
              <a:t>的资源</a:t>
            </a:r>
            <a:r>
              <a:rPr dirty="0" err="1">
                <a:solidFill>
                  <a:schemeClr val="bg1">
                    <a:lumMod val="95000"/>
                  </a:schemeClr>
                </a:solidFill>
                <a:latin typeface="PingFang SC Light" panose="020B0300000000000000" pitchFamily="34" charset="-122"/>
                <a:ea typeface="PingFang SC Light" panose="020B0300000000000000" pitchFamily="34" charset="-122"/>
              </a:rPr>
              <a:t>投入。只有</a:t>
            </a:r>
            <a:r>
              <a:rPr lang="zh-CN" altLang="en-US" dirty="0">
                <a:solidFill>
                  <a:schemeClr val="bg1">
                    <a:lumMod val="95000"/>
                  </a:schemeClr>
                </a:solidFill>
                <a:latin typeface="PingFang SC Light" panose="020B0300000000000000" pitchFamily="34" charset="-122"/>
                <a:ea typeface="PingFang SC Light" panose="020B0300000000000000" pitchFamily="34" charset="-122"/>
              </a:rPr>
              <a:t>个别队员</a:t>
            </a:r>
            <a:r>
              <a:rPr dirty="0" err="1">
                <a:solidFill>
                  <a:schemeClr val="bg1">
                    <a:lumMod val="95000"/>
                  </a:schemeClr>
                </a:solidFill>
                <a:latin typeface="PingFang SC Light" panose="020B0300000000000000" pitchFamily="34" charset="-122"/>
                <a:ea typeface="PingFang SC Light" panose="020B0300000000000000" pitchFamily="34" charset="-122"/>
              </a:rPr>
              <a:t>因个人原因导致项目工作出现空洞。分工的时候，充分考虑了每个人擅长的方向与兴趣喜好</a:t>
            </a:r>
            <a:r>
              <a:rPr dirty="0">
                <a:solidFill>
                  <a:schemeClr val="bg1">
                    <a:lumMod val="95000"/>
                  </a:schemeClr>
                </a:solidFill>
                <a:latin typeface="PingFang SC Light" panose="020B0300000000000000" pitchFamily="34" charset="-122"/>
                <a:ea typeface="PingFang SC Light" panose="020B0300000000000000" pitchFamily="34" charset="-122"/>
              </a:rPr>
              <a:t>，</a:t>
            </a:r>
            <a:r>
              <a:rPr lang="zh-CN" altLang="en-US" dirty="0">
                <a:solidFill>
                  <a:schemeClr val="bg1">
                    <a:lumMod val="95000"/>
                  </a:schemeClr>
                </a:solidFill>
                <a:latin typeface="PingFang SC Light" panose="020B0300000000000000" pitchFamily="34" charset="-122"/>
                <a:ea typeface="PingFang SC Light" panose="020B0300000000000000" pitchFamily="34" charset="-122"/>
              </a:rPr>
              <a:t>可以说</a:t>
            </a:r>
            <a:r>
              <a:rPr dirty="0" err="1">
                <a:solidFill>
                  <a:schemeClr val="bg1">
                    <a:lumMod val="95000"/>
                  </a:schemeClr>
                </a:solidFill>
                <a:latin typeface="PingFang SC Light" panose="020B0300000000000000" pitchFamily="34" charset="-122"/>
                <a:ea typeface="PingFang SC Light" panose="020B0300000000000000" pitchFamily="34" charset="-122"/>
              </a:rPr>
              <a:t>是人尽其才</a:t>
            </a:r>
            <a:r>
              <a:rPr lang="zh-CN" dirty="0">
                <a:solidFill>
                  <a:schemeClr val="bg1">
                    <a:lumMod val="95000"/>
                  </a:schemeClr>
                </a:solidFill>
                <a:latin typeface="PingFang SC Light" panose="020B0300000000000000" pitchFamily="34" charset="-122"/>
                <a:ea typeface="PingFang SC Light" panose="020B0300000000000000" pitchFamily="34" charset="-122"/>
              </a:rPr>
              <a:t>。</a:t>
            </a:r>
          </a:p>
        </p:txBody>
      </p:sp>
      <p:sp>
        <p:nvSpPr>
          <p:cNvPr id="3922" name="Google Shape;3922;p49"/>
          <p:cNvSpPr/>
          <p:nvPr/>
        </p:nvSpPr>
        <p:spPr>
          <a:xfrm>
            <a:off x="1654265" y="3486891"/>
            <a:ext cx="7193915" cy="2870835"/>
          </a:xfrm>
          <a:prstGeom prst="roundRect">
            <a:avLst>
              <a:gd name="adj" fmla="val 16667"/>
            </a:avLst>
          </a:pr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r>
              <a:rPr lang="en-US" altLang="zh-CN" sz="2200" dirty="0">
                <a:solidFill>
                  <a:schemeClr val="accent1">
                    <a:lumMod val="60000"/>
                    <a:lumOff val="40000"/>
                  </a:schemeClr>
                </a:solidFill>
                <a:effectLst>
                  <a:outerShdw blurRad="38100" dist="38100" dir="2700000" algn="tl">
                    <a:srgbClr val="000000">
                      <a:alpha val="43137"/>
                    </a:srgbClr>
                  </a:outerShdw>
                </a:effectLst>
                <a:latin typeface="华文中宋" panose="02010600040101010101" charset="-122"/>
                <a:ea typeface="华文中宋" panose="02010600040101010101" charset="-122"/>
              </a:rPr>
              <a:t>Q</a:t>
            </a:r>
            <a:r>
              <a:rPr lang="zh-CN" altLang="en-US" sz="2200" dirty="0">
                <a:solidFill>
                  <a:schemeClr val="accent1">
                    <a:lumMod val="60000"/>
                    <a:lumOff val="40000"/>
                  </a:schemeClr>
                </a:solidFill>
                <a:effectLst>
                  <a:outerShdw blurRad="38100" dist="38100" dir="2700000" algn="tl">
                    <a:srgbClr val="000000">
                      <a:alpha val="43137"/>
                    </a:srgbClr>
                  </a:outerShdw>
                </a:effectLst>
                <a:latin typeface="华文中宋" panose="02010600040101010101" charset="-122"/>
                <a:ea typeface="华文中宋" panose="02010600040101010101" charset="-122"/>
              </a:rPr>
              <a:t>：</a:t>
            </a:r>
            <a:r>
              <a:rPr sz="2200" dirty="0" err="1">
                <a:solidFill>
                  <a:schemeClr val="accent1">
                    <a:lumMod val="60000"/>
                    <a:lumOff val="40000"/>
                  </a:schemeClr>
                </a:solidFill>
                <a:effectLst>
                  <a:outerShdw blurRad="38100" dist="38100" dir="2700000" algn="tl">
                    <a:srgbClr val="000000">
                      <a:alpha val="43137"/>
                    </a:srgbClr>
                  </a:outerShdw>
                </a:effectLst>
                <a:latin typeface="华文中宋" panose="02010600040101010101" charset="-122"/>
                <a:ea typeface="华文中宋" panose="02010600040101010101" charset="-122"/>
              </a:rPr>
              <a:t>团队成员之间有互相帮助么</a:t>
            </a:r>
            <a:r>
              <a:rPr sz="2200" dirty="0">
                <a:solidFill>
                  <a:schemeClr val="accent1">
                    <a:lumMod val="60000"/>
                    <a:lumOff val="40000"/>
                  </a:schemeClr>
                </a:solidFill>
                <a:effectLst>
                  <a:outerShdw blurRad="38100" dist="38100" dir="2700000" algn="tl">
                    <a:srgbClr val="000000">
                      <a:alpha val="43137"/>
                    </a:srgbClr>
                  </a:outerShdw>
                </a:effectLst>
                <a:latin typeface="华文中宋" panose="02010600040101010101" charset="-122"/>
                <a:ea typeface="华文中宋" panose="02010600040101010101" charset="-122"/>
              </a:rPr>
              <a:t>？</a:t>
            </a:r>
          </a:p>
          <a:p>
            <a:pPr marL="0" lvl="0" indent="0" algn="l" rtl="0">
              <a:spcBef>
                <a:spcPts val="0"/>
              </a:spcBef>
              <a:spcAft>
                <a:spcPts val="0"/>
              </a:spcAft>
              <a:buNone/>
            </a:pPr>
            <a:r>
              <a:rPr dirty="0">
                <a:solidFill>
                  <a:schemeClr val="bg1"/>
                </a:solidFill>
                <a:latin typeface="PingFang SC Light" panose="020B0300000000000000" pitchFamily="34" charset="-122"/>
                <a:ea typeface="PingFang SC Light" panose="020B0300000000000000" pitchFamily="34" charset="-122"/>
                <a:sym typeface="+mn-ea"/>
              </a:rPr>
              <a:t>    </a:t>
            </a:r>
            <a:r>
              <a:rPr lang="en-US" altLang="zh-CN" dirty="0">
                <a:solidFill>
                  <a:schemeClr val="bg1"/>
                </a:solidFill>
                <a:latin typeface="PingFang SC Light" panose="020B0300000000000000" pitchFamily="34" charset="-122"/>
                <a:ea typeface="PingFang SC Light" panose="020B0300000000000000" pitchFamily="34" charset="-122"/>
                <a:sym typeface="+mn-ea"/>
              </a:rPr>
              <a:t>A</a:t>
            </a:r>
            <a:r>
              <a:rPr lang="zh-CN" altLang="en-US" dirty="0">
                <a:solidFill>
                  <a:schemeClr val="bg1"/>
                </a:solidFill>
                <a:latin typeface="PingFang SC Light" panose="020B0300000000000000" pitchFamily="34" charset="-122"/>
                <a:ea typeface="PingFang SC Light" panose="020B0300000000000000" pitchFamily="34" charset="-122"/>
                <a:sym typeface="+mn-ea"/>
              </a:rPr>
              <a:t>：</a:t>
            </a:r>
            <a:r>
              <a:rPr dirty="0" err="1">
                <a:solidFill>
                  <a:schemeClr val="bg1"/>
                </a:solidFill>
                <a:latin typeface="PingFang SC Light" panose="020B0300000000000000" pitchFamily="34" charset="-122"/>
                <a:ea typeface="PingFang SC Light" panose="020B0300000000000000" pitchFamily="34" charset="-122"/>
                <a:sym typeface="+mn-ea"/>
              </a:rPr>
              <a:t>有，而且十分普遍和充分</a:t>
            </a:r>
            <a:r>
              <a:rPr dirty="0">
                <a:solidFill>
                  <a:schemeClr val="bg1"/>
                </a:solidFill>
                <a:latin typeface="PingFang SC Light" panose="020B0300000000000000" pitchFamily="34" charset="-122"/>
                <a:ea typeface="PingFang SC Light" panose="020B0300000000000000" pitchFamily="34" charset="-122"/>
                <a:sym typeface="+mn-ea"/>
              </a:rPr>
              <a:t>。</a:t>
            </a:r>
            <a:r>
              <a:rPr lang="zh-CN" dirty="0">
                <a:solidFill>
                  <a:schemeClr val="bg1"/>
                </a:solidFill>
                <a:latin typeface="PingFang SC Light" panose="020B0300000000000000" pitchFamily="34" charset="-122"/>
                <a:ea typeface="PingFang SC Light" panose="020B0300000000000000" pitchFamily="34" charset="-122"/>
                <a:sym typeface="+mn-ea"/>
              </a:rPr>
              <a:t>在每次开会前，我们会提前在每日会议记录表中填写今天存在的问题，在会议中讨论解决。除了</a:t>
            </a:r>
            <a:r>
              <a:rPr dirty="0" err="1">
                <a:solidFill>
                  <a:schemeClr val="bg1"/>
                </a:solidFill>
                <a:latin typeface="PingFang SC Light" panose="020B0300000000000000" pitchFamily="34" charset="-122"/>
                <a:ea typeface="PingFang SC Light" panose="020B0300000000000000" pitchFamily="34" charset="-122"/>
              </a:rPr>
              <a:t>在冲刺会议上对重大问题进行交流外，在日常开发过程中</a:t>
            </a:r>
            <a:r>
              <a:rPr lang="zh-CN" dirty="0">
                <a:solidFill>
                  <a:schemeClr val="bg1"/>
                </a:solidFill>
                <a:latin typeface="PingFang SC Light" panose="020B0300000000000000" pitchFamily="34" charset="-122"/>
                <a:ea typeface="PingFang SC Light" panose="020B0300000000000000" pitchFamily="34" charset="-122"/>
              </a:rPr>
              <a:t>大家</a:t>
            </a:r>
            <a:r>
              <a:rPr dirty="0" err="1">
                <a:solidFill>
                  <a:schemeClr val="bg1"/>
                </a:solidFill>
                <a:latin typeface="PingFang SC Light" panose="020B0300000000000000" pitchFamily="34" charset="-122"/>
                <a:ea typeface="PingFang SC Light" panose="020B0300000000000000" pitchFamily="34" charset="-122"/>
              </a:rPr>
              <a:t>也保持着交流</a:t>
            </a:r>
            <a:r>
              <a:rPr lang="zh-CN" dirty="0">
                <a:solidFill>
                  <a:schemeClr val="bg1"/>
                </a:solidFill>
                <a:latin typeface="PingFang SC Light" panose="020B0300000000000000" pitchFamily="34" charset="-122"/>
                <a:ea typeface="PingFang SC Light" panose="020B0300000000000000" pitchFamily="34" charset="-122"/>
              </a:rPr>
              <a:t>。</a:t>
            </a:r>
            <a:r>
              <a:rPr dirty="0">
                <a:solidFill>
                  <a:schemeClr val="bg1"/>
                </a:solidFill>
                <a:latin typeface="PingFang SC Light" panose="020B0300000000000000" pitchFamily="34" charset="-122"/>
                <a:ea typeface="PingFang SC Light" panose="020B0300000000000000" pitchFamily="34" charset="-122"/>
                <a:sym typeface="+mn-ea"/>
              </a:rPr>
              <a:t>例如，后端其它成员对于项目设计有很多疑惑，后端讨论组会进行线上会议，并进行录屏讲解设计理念和开发思路，使得后端开发进行的比较顺利</a:t>
            </a:r>
            <a:r>
              <a:rPr dirty="0">
                <a:solidFill>
                  <a:schemeClr val="bg1"/>
                </a:solidFill>
                <a:latin typeface="PingFang SC Light" panose="020B0300000000000000" pitchFamily="34" charset="-122"/>
                <a:ea typeface="PingFang SC Light" panose="020B0300000000000000" pitchFamily="34" charset="-122"/>
              </a:rPr>
              <a:t>因为大家的技术掌握程度都有限，互相取长补短是很有必要的</a:t>
            </a:r>
            <a:r>
              <a:rPr lang="zh-CN" dirty="0">
                <a:solidFill>
                  <a:schemeClr val="bg1"/>
                </a:solidFill>
                <a:latin typeface="PingFang SC Light" panose="020B0300000000000000" pitchFamily="34" charset="-122"/>
                <a:ea typeface="PingFang SC Light" panose="020B0300000000000000" pitchFamily="34" charset="-122"/>
              </a:rPr>
              <a:t>。</a:t>
            </a:r>
            <a:r>
              <a:rPr dirty="0">
                <a:solidFill>
                  <a:schemeClr val="bg1"/>
                </a:solidFill>
                <a:latin typeface="PingFang SC Light" panose="020B0300000000000000" pitchFamily="34" charset="-122"/>
                <a:ea typeface="PingFang SC Light" panose="020B0300000000000000" pitchFamily="34" charset="-122"/>
              </a:rPr>
              <a:t>	</a:t>
            </a:r>
          </a:p>
        </p:txBody>
      </p:sp>
      <p:sp>
        <p:nvSpPr>
          <p:cNvPr id="3924" name="Google Shape;3924;p49"/>
          <p:cNvSpPr/>
          <p:nvPr/>
        </p:nvSpPr>
        <p:spPr>
          <a:xfrm>
            <a:off x="9119870" y="3349625"/>
            <a:ext cx="2910840" cy="3140710"/>
          </a:xfrm>
          <a:prstGeom prst="roundRect">
            <a:avLst>
              <a:gd name="adj" fmla="val 16667"/>
            </a:avLst>
          </a:prstGeom>
          <a:solidFill>
            <a:srgbClr val="753E9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r>
              <a:rPr lang="en-US" altLang="zh-CN" sz="2000" dirty="0">
                <a:solidFill>
                  <a:schemeClr val="accent1">
                    <a:lumMod val="60000"/>
                    <a:lumOff val="40000"/>
                  </a:schemeClr>
                </a:solidFill>
                <a:latin typeface="华文中宋" panose="02010600040101010101" charset="-122"/>
                <a:ea typeface="华文中宋" panose="02010600040101010101" charset="-122"/>
              </a:rPr>
              <a:t>Q</a:t>
            </a:r>
            <a:r>
              <a:rPr lang="zh-CN" altLang="en-US" sz="2000" dirty="0">
                <a:solidFill>
                  <a:schemeClr val="accent1">
                    <a:lumMod val="60000"/>
                    <a:lumOff val="40000"/>
                  </a:schemeClr>
                </a:solidFill>
                <a:latin typeface="华文中宋" panose="02010600040101010101" charset="-122"/>
                <a:ea typeface="华文中宋" panose="02010600040101010101" charset="-122"/>
              </a:rPr>
              <a:t>：</a:t>
            </a:r>
            <a:r>
              <a:rPr sz="2000" dirty="0" err="1">
                <a:solidFill>
                  <a:schemeClr val="accent1">
                    <a:lumMod val="60000"/>
                    <a:lumOff val="40000"/>
                  </a:schemeClr>
                </a:solidFill>
                <a:latin typeface="华文中宋" panose="02010600040101010101" charset="-122"/>
                <a:ea typeface="华文中宋" panose="02010600040101010101" charset="-122"/>
              </a:rPr>
              <a:t>当出现项目管理、合作方面的问题时，团队成员如何解决问题</a:t>
            </a:r>
            <a:r>
              <a:rPr sz="2000" dirty="0">
                <a:solidFill>
                  <a:schemeClr val="accent1">
                    <a:lumMod val="60000"/>
                    <a:lumOff val="40000"/>
                  </a:schemeClr>
                </a:solidFill>
                <a:latin typeface="华文中宋" panose="02010600040101010101" charset="-122"/>
                <a:ea typeface="华文中宋" panose="02010600040101010101" charset="-122"/>
              </a:rPr>
              <a:t>？</a:t>
            </a:r>
          </a:p>
          <a:p>
            <a:pPr marL="0" lvl="0" indent="0" algn="l" rtl="0">
              <a:spcBef>
                <a:spcPts val="0"/>
              </a:spcBef>
              <a:spcAft>
                <a:spcPts val="0"/>
              </a:spcAft>
              <a:buNone/>
            </a:pPr>
            <a:r>
              <a:rPr dirty="0">
                <a:solidFill>
                  <a:schemeClr val="bg1"/>
                </a:solidFill>
                <a:latin typeface="+mn-ea"/>
              </a:rPr>
              <a:t>    </a:t>
            </a:r>
            <a:r>
              <a:rPr lang="en-US" altLang="zh-CN" dirty="0">
                <a:solidFill>
                  <a:schemeClr val="bg1"/>
                </a:solidFill>
                <a:latin typeface="+mn-ea"/>
              </a:rPr>
              <a:t>A</a:t>
            </a:r>
            <a:r>
              <a:rPr lang="zh-CN" altLang="en-US" dirty="0">
                <a:solidFill>
                  <a:schemeClr val="bg1"/>
                </a:solidFill>
                <a:latin typeface="+mn-ea"/>
              </a:rPr>
              <a:t>：</a:t>
            </a:r>
            <a:r>
              <a:rPr dirty="0" err="1">
                <a:solidFill>
                  <a:schemeClr val="bg1"/>
                </a:solidFill>
                <a:latin typeface="PingFang SC Light" panose="020B0300000000000000" pitchFamily="34" charset="-122"/>
                <a:ea typeface="PingFang SC Light" panose="020B0300000000000000" pitchFamily="34" charset="-122"/>
              </a:rPr>
              <a:t>团队整体的积极性还是比较高的，有遇到燃尽图不准确的情况，团队讨论后通过删除一些多余的卡片来解决</a:t>
            </a:r>
            <a:r>
              <a:rPr dirty="0">
                <a:solidFill>
                  <a:schemeClr val="bg1"/>
                </a:solidFill>
                <a:latin typeface="PingFang SC Light" panose="020B0300000000000000" pitchFamily="34" charset="-122"/>
                <a:ea typeface="PingFang SC Light" panose="020B0300000000000000" pitchFamily="34" charset="-122"/>
              </a:rPr>
              <a:t>。</a:t>
            </a:r>
          </a:p>
        </p:txBody>
      </p:sp>
      <p:sp>
        <p:nvSpPr>
          <p:cNvPr id="3" name="文本框 2"/>
          <p:cNvSpPr txBox="1"/>
          <p:nvPr/>
        </p:nvSpPr>
        <p:spPr>
          <a:xfrm>
            <a:off x="5211445" y="541655"/>
            <a:ext cx="6217920"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六、</a:t>
            </a:r>
            <a:r>
              <a:rPr lang="zh-CN" sz="3600">
                <a:solidFill>
                  <a:schemeClr val="bg1"/>
                </a:solidFill>
                <a:latin typeface="华文中宋" panose="02010600040101010101" charset="-122"/>
                <a:ea typeface="华文中宋" panose="02010600040101010101" charset="-122"/>
              </a:rPr>
              <a:t>团队的角色、管理、合作</a:t>
            </a:r>
          </a:p>
        </p:txBody>
      </p:sp>
      <p:sp>
        <p:nvSpPr>
          <p:cNvPr id="2" name="Shape 917"/>
          <p:cNvSpPr/>
          <p:nvPr/>
        </p:nvSpPr>
        <p:spPr>
          <a:xfrm flipV="1">
            <a:off x="2206625" y="3056573"/>
            <a:ext cx="9166225" cy="0"/>
          </a:xfrm>
          <a:prstGeom prst="line">
            <a:avLst/>
          </a:prstGeom>
          <a:ln w="12700">
            <a:solidFill>
              <a:srgbClr val="ADBACA"/>
            </a:solidFill>
            <a:custDash>
              <a:ds d="200000" sp="200000"/>
            </a:custDash>
            <a:miter lim="400000"/>
          </a:ln>
        </p:spPr>
        <p:txBody>
          <a:bodyPr lIns="0" tIns="0" rIns="0" bIns="0" anchor="ctr"/>
          <a:lstStyle/>
          <a:p>
            <a:pPr marL="0" marR="0" lvl="0" indent="0" algn="l" defTabSz="228600" rtl="0" eaLnBrk="1" fontAlgn="auto" latinLnBrk="0" hangingPunct="1">
              <a:lnSpc>
                <a:spcPct val="100000"/>
              </a:lnSpc>
              <a:spcBef>
                <a:spcPts val="0"/>
              </a:spcBef>
              <a:spcAft>
                <a:spcPts val="0"/>
              </a:spcAft>
              <a:buClrTx/>
              <a:buSzTx/>
              <a:buFontTx/>
              <a:buNone/>
              <a:defRPr sz="1200">
                <a:latin typeface="Helvetica"/>
                <a:ea typeface="Helvetica"/>
                <a:cs typeface="Helvetica"/>
                <a:sym typeface="Helvetica"/>
              </a:defRPr>
            </a:pPr>
            <a:endParaRPr kumimoji="0" sz="600" b="0" i="0" u="none" strike="noStrike" kern="0" cap="none" spc="0" normalizeH="0" baseline="0" noProof="0">
              <a:ln>
                <a:noFill/>
              </a:ln>
              <a:solidFill>
                <a:sysClr val="windowText" lastClr="000000"/>
              </a:solidFill>
              <a:effectLst/>
              <a:uLnTx/>
              <a:uFillTx/>
              <a:latin typeface="Arial" panose="020B0604020202020204" pitchFamily="34" charset="0"/>
              <a:ea typeface="微软雅黑" panose="020B0503020204020204" pitchFamily="34" charset="-122"/>
              <a:cs typeface="Helvetica"/>
              <a:sym typeface="Arial" panose="020B0604020202020204" pitchFamily="34" charset="0"/>
            </a:endParaRPr>
          </a:p>
        </p:txBody>
      </p:sp>
      <p:sp>
        <p:nvSpPr>
          <p:cNvPr id="4" name="Shape 918"/>
          <p:cNvSpPr/>
          <p:nvPr/>
        </p:nvSpPr>
        <p:spPr>
          <a:xfrm flipH="1" flipV="1">
            <a:off x="8932980" y="2949405"/>
            <a:ext cx="47625" cy="3204845"/>
          </a:xfrm>
          <a:prstGeom prst="line">
            <a:avLst/>
          </a:prstGeom>
          <a:ln w="12700">
            <a:solidFill>
              <a:srgbClr val="ADBACA"/>
            </a:solidFill>
            <a:custDash>
              <a:ds d="200000" sp="200000"/>
            </a:custDash>
            <a:miter lim="400000"/>
          </a:ln>
        </p:spPr>
        <p:txBody>
          <a:bodyPr lIns="0" tIns="0" rIns="0" bIns="0" anchor="ctr"/>
          <a:lstStyle/>
          <a:p>
            <a:pPr marL="0" marR="0" lvl="0" indent="0" algn="l" defTabSz="228600" rtl="0" eaLnBrk="1" fontAlgn="auto" latinLnBrk="0" hangingPunct="1">
              <a:lnSpc>
                <a:spcPct val="100000"/>
              </a:lnSpc>
              <a:spcBef>
                <a:spcPts val="0"/>
              </a:spcBef>
              <a:spcAft>
                <a:spcPts val="0"/>
              </a:spcAft>
              <a:buClrTx/>
              <a:buSzTx/>
              <a:buFontTx/>
              <a:buNone/>
              <a:defRPr sz="1200">
                <a:latin typeface="Helvetica"/>
                <a:ea typeface="Helvetica"/>
                <a:cs typeface="Helvetica"/>
                <a:sym typeface="Helvetica"/>
              </a:defRPr>
            </a:pPr>
            <a:endParaRPr kumimoji="0" sz="600" b="0" i="0" u="none" strike="noStrike" kern="0" cap="none" spc="0" normalizeH="0" baseline="0" noProof="0">
              <a:ln>
                <a:noFill/>
              </a:ln>
              <a:solidFill>
                <a:sysClr val="windowText" lastClr="000000"/>
              </a:solidFill>
              <a:effectLst/>
              <a:uLnTx/>
              <a:uFillTx/>
              <a:latin typeface="Arial" panose="020B0604020202020204" pitchFamily="34" charset="0"/>
              <a:ea typeface="微软雅黑" panose="020B0503020204020204" pitchFamily="34" charset="-122"/>
              <a:cs typeface="Helvetica"/>
              <a:sym typeface="Arial" panose="020B0604020202020204" pitchFamily="34" charset="0"/>
            </a:endParaRPr>
          </a:p>
        </p:txBody>
      </p:sp>
      <p:grpSp>
        <p:nvGrpSpPr>
          <p:cNvPr id="510" name="Google Shape;510;p30"/>
          <p:cNvGrpSpPr/>
          <p:nvPr/>
        </p:nvGrpSpPr>
        <p:grpSpPr>
          <a:xfrm>
            <a:off x="-197485" y="144998"/>
            <a:ext cx="3230200" cy="3699075"/>
            <a:chOff x="2188950" y="1008500"/>
            <a:chExt cx="3230200" cy="3699075"/>
          </a:xfrm>
        </p:grpSpPr>
        <p:sp>
          <p:nvSpPr>
            <p:cNvPr id="511" name="Google Shape;511;p30"/>
            <p:cNvSpPr/>
            <p:nvPr/>
          </p:nvSpPr>
          <p:spPr>
            <a:xfrm>
              <a:off x="4200225" y="3835125"/>
              <a:ext cx="318500" cy="465350"/>
            </a:xfrm>
            <a:custGeom>
              <a:avLst/>
              <a:gdLst/>
              <a:ahLst/>
              <a:cxnLst/>
              <a:rect l="l" t="t" r="r" b="b"/>
              <a:pathLst>
                <a:path w="12740" h="18614" extrusionOk="0">
                  <a:moveTo>
                    <a:pt x="9585" y="1"/>
                  </a:moveTo>
                  <a:cubicBezTo>
                    <a:pt x="7025" y="96"/>
                    <a:pt x="3834" y="2989"/>
                    <a:pt x="2739" y="4799"/>
                  </a:cubicBezTo>
                  <a:cubicBezTo>
                    <a:pt x="1655" y="6608"/>
                    <a:pt x="0" y="6775"/>
                    <a:pt x="0" y="6775"/>
                  </a:cubicBezTo>
                  <a:lnTo>
                    <a:pt x="1750" y="17026"/>
                  </a:lnTo>
                  <a:lnTo>
                    <a:pt x="2512" y="16895"/>
                  </a:lnTo>
                  <a:cubicBezTo>
                    <a:pt x="5177" y="18349"/>
                    <a:pt x="8587" y="18613"/>
                    <a:pt x="10718" y="18613"/>
                  </a:cubicBezTo>
                  <a:cubicBezTo>
                    <a:pt x="11939" y="18613"/>
                    <a:pt x="12740" y="18527"/>
                    <a:pt x="12740" y="18527"/>
                  </a:cubicBezTo>
                  <a:lnTo>
                    <a:pt x="9585" y="1"/>
                  </a:lnTo>
                  <a:close/>
                </a:path>
              </a:pathLst>
            </a:custGeom>
            <a:solidFill>
              <a:srgbClr val="DC66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0"/>
            <p:cNvSpPr/>
            <p:nvPr/>
          </p:nvSpPr>
          <p:spPr>
            <a:xfrm>
              <a:off x="4154975" y="3972350"/>
              <a:ext cx="94675" cy="329525"/>
            </a:xfrm>
            <a:custGeom>
              <a:avLst/>
              <a:gdLst/>
              <a:ahLst/>
              <a:cxnLst/>
              <a:rect l="l" t="t" r="r" b="b"/>
              <a:pathLst>
                <a:path w="3787" h="13181" extrusionOk="0">
                  <a:moveTo>
                    <a:pt x="1596" y="0"/>
                  </a:moveTo>
                  <a:lnTo>
                    <a:pt x="0" y="274"/>
                  </a:lnTo>
                  <a:lnTo>
                    <a:pt x="2203" y="13180"/>
                  </a:lnTo>
                  <a:lnTo>
                    <a:pt x="3787" y="12907"/>
                  </a:lnTo>
                  <a:lnTo>
                    <a:pt x="159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0"/>
            <p:cNvSpPr/>
            <p:nvPr/>
          </p:nvSpPr>
          <p:spPr>
            <a:xfrm>
              <a:off x="2188950" y="3947050"/>
              <a:ext cx="2026475" cy="760525"/>
            </a:xfrm>
            <a:custGeom>
              <a:avLst/>
              <a:gdLst/>
              <a:ahLst/>
              <a:cxnLst/>
              <a:rect l="l" t="t" r="r" b="b"/>
              <a:pathLst>
                <a:path w="81059" h="30421" extrusionOk="0">
                  <a:moveTo>
                    <a:pt x="78427" y="0"/>
                  </a:moveTo>
                  <a:lnTo>
                    <a:pt x="1" y="14669"/>
                  </a:lnTo>
                  <a:lnTo>
                    <a:pt x="1" y="30421"/>
                  </a:lnTo>
                  <a:lnTo>
                    <a:pt x="81058" y="15455"/>
                  </a:lnTo>
                  <a:lnTo>
                    <a:pt x="78427" y="0"/>
                  </a:lnTo>
                  <a:close/>
                </a:path>
              </a:pathLst>
            </a:custGeom>
            <a:solidFill>
              <a:srgbClr val="006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0"/>
            <p:cNvSpPr/>
            <p:nvPr/>
          </p:nvSpPr>
          <p:spPr>
            <a:xfrm>
              <a:off x="4127000" y="4264650"/>
              <a:ext cx="49125" cy="49125"/>
            </a:xfrm>
            <a:custGeom>
              <a:avLst/>
              <a:gdLst/>
              <a:ahLst/>
              <a:cxnLst/>
              <a:rect l="l" t="t" r="r" b="b"/>
              <a:pathLst>
                <a:path w="1965" h="1965" extrusionOk="0">
                  <a:moveTo>
                    <a:pt x="988" y="0"/>
                  </a:moveTo>
                  <a:cubicBezTo>
                    <a:pt x="441" y="0"/>
                    <a:pt x="0" y="441"/>
                    <a:pt x="0" y="976"/>
                  </a:cubicBezTo>
                  <a:cubicBezTo>
                    <a:pt x="0" y="1524"/>
                    <a:pt x="441" y="1965"/>
                    <a:pt x="988" y="1965"/>
                  </a:cubicBezTo>
                  <a:cubicBezTo>
                    <a:pt x="1524" y="1965"/>
                    <a:pt x="1965" y="1524"/>
                    <a:pt x="1965" y="976"/>
                  </a:cubicBezTo>
                  <a:cubicBezTo>
                    <a:pt x="1965" y="441"/>
                    <a:pt x="1524" y="0"/>
                    <a:pt x="98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0"/>
            <p:cNvSpPr/>
            <p:nvPr/>
          </p:nvSpPr>
          <p:spPr>
            <a:xfrm>
              <a:off x="4395775" y="3781725"/>
              <a:ext cx="269100" cy="564700"/>
            </a:xfrm>
            <a:custGeom>
              <a:avLst/>
              <a:gdLst/>
              <a:ahLst/>
              <a:cxnLst/>
              <a:rect l="l" t="t" r="r" b="b"/>
              <a:pathLst>
                <a:path w="10764" h="22588" extrusionOk="0">
                  <a:moveTo>
                    <a:pt x="5393" y="1"/>
                  </a:moveTo>
                  <a:cubicBezTo>
                    <a:pt x="5275" y="1"/>
                    <a:pt x="5157" y="10"/>
                    <a:pt x="5037" y="29"/>
                  </a:cubicBezTo>
                  <a:lnTo>
                    <a:pt x="1977" y="553"/>
                  </a:lnTo>
                  <a:cubicBezTo>
                    <a:pt x="798" y="755"/>
                    <a:pt x="1" y="1886"/>
                    <a:pt x="203" y="3065"/>
                  </a:cubicBezTo>
                  <a:lnTo>
                    <a:pt x="3215" y="20770"/>
                  </a:lnTo>
                  <a:cubicBezTo>
                    <a:pt x="3396" y="21836"/>
                    <a:pt x="4313" y="22587"/>
                    <a:pt x="5357" y="22587"/>
                  </a:cubicBezTo>
                  <a:cubicBezTo>
                    <a:pt x="5479" y="22587"/>
                    <a:pt x="5603" y="22577"/>
                    <a:pt x="5727" y="22556"/>
                  </a:cubicBezTo>
                  <a:lnTo>
                    <a:pt x="8787" y="22032"/>
                  </a:lnTo>
                  <a:cubicBezTo>
                    <a:pt x="9966" y="21829"/>
                    <a:pt x="10764" y="20710"/>
                    <a:pt x="10561" y="19520"/>
                  </a:cubicBezTo>
                  <a:lnTo>
                    <a:pt x="7549" y="1815"/>
                  </a:lnTo>
                  <a:cubicBezTo>
                    <a:pt x="7367" y="744"/>
                    <a:pt x="6443" y="1"/>
                    <a:pt x="5393" y="1"/>
                  </a:cubicBezTo>
                  <a:close/>
                </a:path>
              </a:pathLst>
            </a:custGeom>
            <a:solidFill>
              <a:srgbClr val="252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0"/>
            <p:cNvSpPr/>
            <p:nvPr/>
          </p:nvSpPr>
          <p:spPr>
            <a:xfrm>
              <a:off x="5117000" y="3290425"/>
              <a:ext cx="302150" cy="302425"/>
            </a:xfrm>
            <a:custGeom>
              <a:avLst/>
              <a:gdLst/>
              <a:ahLst/>
              <a:cxnLst/>
              <a:rect l="l" t="t" r="r" b="b"/>
              <a:pathLst>
                <a:path w="12086" h="12097" extrusionOk="0">
                  <a:moveTo>
                    <a:pt x="6049" y="0"/>
                  </a:moveTo>
                  <a:cubicBezTo>
                    <a:pt x="2703" y="0"/>
                    <a:pt x="0" y="2715"/>
                    <a:pt x="0" y="6048"/>
                  </a:cubicBezTo>
                  <a:cubicBezTo>
                    <a:pt x="0" y="9394"/>
                    <a:pt x="2703" y="12097"/>
                    <a:pt x="6049" y="12097"/>
                  </a:cubicBezTo>
                  <a:cubicBezTo>
                    <a:pt x="9382" y="12097"/>
                    <a:pt x="12085" y="9394"/>
                    <a:pt x="12085" y="6048"/>
                  </a:cubicBezTo>
                  <a:cubicBezTo>
                    <a:pt x="12085" y="2715"/>
                    <a:pt x="9382" y="0"/>
                    <a:pt x="6049" y="0"/>
                  </a:cubicBezTo>
                  <a:close/>
                </a:path>
              </a:pathLst>
            </a:custGeom>
            <a:solidFill>
              <a:srgbClr val="006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0"/>
            <p:cNvSpPr/>
            <p:nvPr/>
          </p:nvSpPr>
          <p:spPr>
            <a:xfrm>
              <a:off x="5140800" y="3272550"/>
              <a:ext cx="185475" cy="370900"/>
            </a:xfrm>
            <a:custGeom>
              <a:avLst/>
              <a:gdLst/>
              <a:ahLst/>
              <a:cxnLst/>
              <a:rect l="l" t="t" r="r" b="b"/>
              <a:pathLst>
                <a:path w="7419" h="14836" extrusionOk="0">
                  <a:moveTo>
                    <a:pt x="1" y="1"/>
                  </a:moveTo>
                  <a:lnTo>
                    <a:pt x="2525" y="14836"/>
                  </a:lnTo>
                  <a:lnTo>
                    <a:pt x="7418" y="12431"/>
                  </a:lnTo>
                  <a:lnTo>
                    <a:pt x="5406" y="656"/>
                  </a:ln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0"/>
            <p:cNvSpPr/>
            <p:nvPr/>
          </p:nvSpPr>
          <p:spPr>
            <a:xfrm>
              <a:off x="4159150" y="3453525"/>
              <a:ext cx="302125" cy="302150"/>
            </a:xfrm>
            <a:custGeom>
              <a:avLst/>
              <a:gdLst/>
              <a:ahLst/>
              <a:cxnLst/>
              <a:rect l="l" t="t" r="r" b="b"/>
              <a:pathLst>
                <a:path w="12085" h="12086" extrusionOk="0">
                  <a:moveTo>
                    <a:pt x="6048" y="1"/>
                  </a:moveTo>
                  <a:cubicBezTo>
                    <a:pt x="2703" y="1"/>
                    <a:pt x="0" y="2703"/>
                    <a:pt x="0" y="6049"/>
                  </a:cubicBezTo>
                  <a:cubicBezTo>
                    <a:pt x="0" y="9383"/>
                    <a:pt x="2703" y="12086"/>
                    <a:pt x="6048" y="12086"/>
                  </a:cubicBezTo>
                  <a:cubicBezTo>
                    <a:pt x="9382" y="12086"/>
                    <a:pt x="12085" y="9383"/>
                    <a:pt x="12085" y="6049"/>
                  </a:cubicBezTo>
                  <a:cubicBezTo>
                    <a:pt x="12085" y="2703"/>
                    <a:pt x="9382" y="1"/>
                    <a:pt x="60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0"/>
            <p:cNvSpPr/>
            <p:nvPr/>
          </p:nvSpPr>
          <p:spPr>
            <a:xfrm>
              <a:off x="5095875" y="2977800"/>
              <a:ext cx="248850" cy="944050"/>
            </a:xfrm>
            <a:custGeom>
              <a:avLst/>
              <a:gdLst/>
              <a:ahLst/>
              <a:cxnLst/>
              <a:rect l="l" t="t" r="r" b="b"/>
              <a:pathLst>
                <a:path w="9954" h="37762" extrusionOk="0">
                  <a:moveTo>
                    <a:pt x="2088" y="0"/>
                  </a:moveTo>
                  <a:cubicBezTo>
                    <a:pt x="1980" y="0"/>
                    <a:pt x="1872" y="9"/>
                    <a:pt x="1762" y="27"/>
                  </a:cubicBezTo>
                  <a:cubicBezTo>
                    <a:pt x="702" y="206"/>
                    <a:pt x="0" y="1218"/>
                    <a:pt x="179" y="2278"/>
                  </a:cubicBezTo>
                  <a:lnTo>
                    <a:pt x="5941" y="36139"/>
                  </a:lnTo>
                  <a:cubicBezTo>
                    <a:pt x="6101" y="37089"/>
                    <a:pt x="6922" y="37762"/>
                    <a:pt x="7854" y="37762"/>
                  </a:cubicBezTo>
                  <a:cubicBezTo>
                    <a:pt x="7961" y="37762"/>
                    <a:pt x="8070" y="37753"/>
                    <a:pt x="8180" y="37734"/>
                  </a:cubicBezTo>
                  <a:cubicBezTo>
                    <a:pt x="9239" y="37556"/>
                    <a:pt x="9954" y="36544"/>
                    <a:pt x="9763" y="35496"/>
                  </a:cubicBezTo>
                  <a:lnTo>
                    <a:pt x="4012" y="1623"/>
                  </a:lnTo>
                  <a:cubicBezTo>
                    <a:pt x="3842" y="673"/>
                    <a:pt x="3020" y="0"/>
                    <a:pt x="2088" y="0"/>
                  </a:cubicBezTo>
                  <a:close/>
                </a:path>
              </a:pathLst>
            </a:custGeom>
            <a:solidFill>
              <a:srgbClr val="006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0"/>
            <p:cNvSpPr/>
            <p:nvPr/>
          </p:nvSpPr>
          <p:spPr>
            <a:xfrm>
              <a:off x="4280275" y="3366725"/>
              <a:ext cx="335500" cy="428725"/>
            </a:xfrm>
            <a:custGeom>
              <a:avLst/>
              <a:gdLst/>
              <a:ahLst/>
              <a:cxnLst/>
              <a:rect l="l" t="t" r="r" b="b"/>
              <a:pathLst>
                <a:path w="13420" h="17149" extrusionOk="0">
                  <a:moveTo>
                    <a:pt x="9098" y="0"/>
                  </a:moveTo>
                  <a:cubicBezTo>
                    <a:pt x="8976" y="0"/>
                    <a:pt x="8853" y="11"/>
                    <a:pt x="8728" y="32"/>
                  </a:cubicBezTo>
                  <a:lnTo>
                    <a:pt x="1989" y="1187"/>
                  </a:lnTo>
                  <a:cubicBezTo>
                    <a:pt x="799" y="1389"/>
                    <a:pt x="1" y="2508"/>
                    <a:pt x="203" y="3699"/>
                  </a:cubicBezTo>
                  <a:lnTo>
                    <a:pt x="2192" y="15343"/>
                  </a:lnTo>
                  <a:cubicBezTo>
                    <a:pt x="2373" y="16399"/>
                    <a:pt x="3289" y="17149"/>
                    <a:pt x="4334" y="17149"/>
                  </a:cubicBezTo>
                  <a:cubicBezTo>
                    <a:pt x="4456" y="17149"/>
                    <a:pt x="4579" y="17138"/>
                    <a:pt x="4704" y="17117"/>
                  </a:cubicBezTo>
                  <a:lnTo>
                    <a:pt x="11443" y="15974"/>
                  </a:lnTo>
                  <a:cubicBezTo>
                    <a:pt x="12622" y="15772"/>
                    <a:pt x="13419" y="14653"/>
                    <a:pt x="13229" y="13462"/>
                  </a:cubicBezTo>
                  <a:lnTo>
                    <a:pt x="11240" y="1818"/>
                  </a:lnTo>
                  <a:cubicBezTo>
                    <a:pt x="11059" y="752"/>
                    <a:pt x="10143" y="0"/>
                    <a:pt x="9098" y="0"/>
                  </a:cubicBezTo>
                  <a:close/>
                </a:path>
              </a:pathLst>
            </a:custGeom>
            <a:solidFill>
              <a:srgbClr val="006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0"/>
            <p:cNvSpPr/>
            <p:nvPr/>
          </p:nvSpPr>
          <p:spPr>
            <a:xfrm>
              <a:off x="4561275" y="3034725"/>
              <a:ext cx="683150" cy="846550"/>
            </a:xfrm>
            <a:custGeom>
              <a:avLst/>
              <a:gdLst/>
              <a:ahLst/>
              <a:cxnLst/>
              <a:rect l="l" t="t" r="r" b="b"/>
              <a:pathLst>
                <a:path w="27326" h="33862" extrusionOk="0">
                  <a:moveTo>
                    <a:pt x="21563" y="1"/>
                  </a:moveTo>
                  <a:cubicBezTo>
                    <a:pt x="13383" y="11514"/>
                    <a:pt x="0" y="15098"/>
                    <a:pt x="0" y="15098"/>
                  </a:cubicBezTo>
                  <a:lnTo>
                    <a:pt x="989" y="20920"/>
                  </a:lnTo>
                  <a:lnTo>
                    <a:pt x="1989" y="26742"/>
                  </a:lnTo>
                  <a:cubicBezTo>
                    <a:pt x="1989" y="26742"/>
                    <a:pt x="2564" y="26698"/>
                    <a:pt x="3579" y="26698"/>
                  </a:cubicBezTo>
                  <a:cubicBezTo>
                    <a:pt x="7533" y="26698"/>
                    <a:pt x="18153" y="27362"/>
                    <a:pt x="27325" y="33862"/>
                  </a:cubicBezTo>
                  <a:lnTo>
                    <a:pt x="24444" y="16931"/>
                  </a:lnTo>
                  <a:lnTo>
                    <a:pt x="2156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0"/>
            <p:cNvSpPr/>
            <p:nvPr/>
          </p:nvSpPr>
          <p:spPr>
            <a:xfrm>
              <a:off x="4329400" y="3677075"/>
              <a:ext cx="166400" cy="55975"/>
            </a:xfrm>
            <a:custGeom>
              <a:avLst/>
              <a:gdLst/>
              <a:ahLst/>
              <a:cxnLst/>
              <a:rect l="l" t="t" r="r" b="b"/>
              <a:pathLst>
                <a:path w="6656" h="2239" extrusionOk="0">
                  <a:moveTo>
                    <a:pt x="6466" y="0"/>
                  </a:moveTo>
                  <a:cubicBezTo>
                    <a:pt x="6394" y="322"/>
                    <a:pt x="6144" y="584"/>
                    <a:pt x="5799" y="643"/>
                  </a:cubicBezTo>
                  <a:lnTo>
                    <a:pt x="0" y="1631"/>
                  </a:lnTo>
                  <a:lnTo>
                    <a:pt x="108" y="2239"/>
                  </a:lnTo>
                  <a:lnTo>
                    <a:pt x="5906" y="1262"/>
                  </a:lnTo>
                  <a:cubicBezTo>
                    <a:pt x="6358" y="1179"/>
                    <a:pt x="6656" y="750"/>
                    <a:pt x="6585" y="298"/>
                  </a:cubicBezTo>
                  <a:cubicBezTo>
                    <a:pt x="6561" y="191"/>
                    <a:pt x="6525" y="96"/>
                    <a:pt x="646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0"/>
            <p:cNvSpPr/>
            <p:nvPr/>
          </p:nvSpPr>
          <p:spPr>
            <a:xfrm>
              <a:off x="4310350" y="3569625"/>
              <a:ext cx="166125" cy="55975"/>
            </a:xfrm>
            <a:custGeom>
              <a:avLst/>
              <a:gdLst/>
              <a:ahLst/>
              <a:cxnLst/>
              <a:rect l="l" t="t" r="r" b="b"/>
              <a:pathLst>
                <a:path w="6645" h="2239" extrusionOk="0">
                  <a:moveTo>
                    <a:pt x="6454" y="0"/>
                  </a:moveTo>
                  <a:cubicBezTo>
                    <a:pt x="6394" y="322"/>
                    <a:pt x="6132" y="584"/>
                    <a:pt x="5787" y="643"/>
                  </a:cubicBezTo>
                  <a:lnTo>
                    <a:pt x="0" y="1631"/>
                  </a:lnTo>
                  <a:lnTo>
                    <a:pt x="96" y="2239"/>
                  </a:lnTo>
                  <a:lnTo>
                    <a:pt x="5894" y="1262"/>
                  </a:lnTo>
                  <a:cubicBezTo>
                    <a:pt x="6346" y="1179"/>
                    <a:pt x="6644" y="750"/>
                    <a:pt x="6573" y="298"/>
                  </a:cubicBezTo>
                  <a:cubicBezTo>
                    <a:pt x="6549" y="191"/>
                    <a:pt x="6513" y="95"/>
                    <a:pt x="645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0"/>
            <p:cNvSpPr/>
            <p:nvPr/>
          </p:nvSpPr>
          <p:spPr>
            <a:xfrm>
              <a:off x="4292775" y="3460975"/>
              <a:ext cx="166425" cy="56275"/>
            </a:xfrm>
            <a:custGeom>
              <a:avLst/>
              <a:gdLst/>
              <a:ahLst/>
              <a:cxnLst/>
              <a:rect l="l" t="t" r="r" b="b"/>
              <a:pathLst>
                <a:path w="6657" h="2251" extrusionOk="0">
                  <a:moveTo>
                    <a:pt x="6466" y="0"/>
                  </a:moveTo>
                  <a:cubicBezTo>
                    <a:pt x="6395" y="322"/>
                    <a:pt x="6133" y="584"/>
                    <a:pt x="5787" y="643"/>
                  </a:cubicBezTo>
                  <a:lnTo>
                    <a:pt x="1" y="1632"/>
                  </a:lnTo>
                  <a:lnTo>
                    <a:pt x="96" y="2251"/>
                  </a:lnTo>
                  <a:lnTo>
                    <a:pt x="5895" y="1262"/>
                  </a:lnTo>
                  <a:cubicBezTo>
                    <a:pt x="6347" y="1179"/>
                    <a:pt x="6657" y="750"/>
                    <a:pt x="6573" y="298"/>
                  </a:cubicBezTo>
                  <a:cubicBezTo>
                    <a:pt x="6561" y="191"/>
                    <a:pt x="6514" y="96"/>
                    <a:pt x="646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0"/>
            <p:cNvSpPr/>
            <p:nvPr/>
          </p:nvSpPr>
          <p:spPr>
            <a:xfrm>
              <a:off x="4389825" y="3764275"/>
              <a:ext cx="197075" cy="109275"/>
            </a:xfrm>
            <a:custGeom>
              <a:avLst/>
              <a:gdLst/>
              <a:ahLst/>
              <a:cxnLst/>
              <a:rect l="l" t="t" r="r" b="b"/>
              <a:pathLst>
                <a:path w="7883" h="4371" extrusionOk="0">
                  <a:moveTo>
                    <a:pt x="7358" y="1"/>
                  </a:moveTo>
                  <a:lnTo>
                    <a:pt x="0" y="1251"/>
                  </a:lnTo>
                  <a:lnTo>
                    <a:pt x="536" y="4370"/>
                  </a:lnTo>
                  <a:lnTo>
                    <a:pt x="7882" y="3120"/>
                  </a:lnTo>
                  <a:lnTo>
                    <a:pt x="7358" y="1"/>
                  </a:lnTo>
                  <a:close/>
                </a:path>
              </a:pathLst>
            </a:custGeom>
            <a:solidFill>
              <a:srgbClr val="1A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0"/>
            <p:cNvSpPr/>
            <p:nvPr/>
          </p:nvSpPr>
          <p:spPr>
            <a:xfrm>
              <a:off x="4369275" y="3817750"/>
              <a:ext cx="204525" cy="120450"/>
            </a:xfrm>
            <a:custGeom>
              <a:avLst/>
              <a:gdLst/>
              <a:ahLst/>
              <a:cxnLst/>
              <a:rect l="l" t="t" r="r" b="b"/>
              <a:pathLst>
                <a:path w="8181" h="4818" extrusionOk="0">
                  <a:moveTo>
                    <a:pt x="6337" y="0"/>
                  </a:moveTo>
                  <a:cubicBezTo>
                    <a:pt x="6258" y="0"/>
                    <a:pt x="6177" y="6"/>
                    <a:pt x="6097" y="17"/>
                  </a:cubicBezTo>
                  <a:lnTo>
                    <a:pt x="1168" y="1088"/>
                  </a:lnTo>
                  <a:cubicBezTo>
                    <a:pt x="465" y="1374"/>
                    <a:pt x="1" y="1886"/>
                    <a:pt x="132" y="2839"/>
                  </a:cubicBezTo>
                  <a:lnTo>
                    <a:pt x="215" y="3208"/>
                  </a:lnTo>
                  <a:cubicBezTo>
                    <a:pt x="336" y="4079"/>
                    <a:pt x="162" y="4817"/>
                    <a:pt x="883" y="4817"/>
                  </a:cubicBezTo>
                  <a:cubicBezTo>
                    <a:pt x="940" y="4817"/>
                    <a:pt x="1003" y="4813"/>
                    <a:pt x="1072" y="4803"/>
                  </a:cubicBezTo>
                  <a:lnTo>
                    <a:pt x="6585" y="3422"/>
                  </a:lnTo>
                  <a:cubicBezTo>
                    <a:pt x="7526" y="3291"/>
                    <a:pt x="8180" y="2422"/>
                    <a:pt x="8049" y="1481"/>
                  </a:cubicBezTo>
                  <a:cubicBezTo>
                    <a:pt x="7930" y="621"/>
                    <a:pt x="7183" y="0"/>
                    <a:pt x="6337" y="0"/>
                  </a:cubicBezTo>
                  <a:close/>
                </a:path>
              </a:pathLst>
            </a:custGeom>
            <a:solidFill>
              <a:srgbClr val="DC66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0"/>
            <p:cNvSpPr/>
            <p:nvPr/>
          </p:nvSpPr>
          <p:spPr>
            <a:xfrm>
              <a:off x="4511575" y="3996350"/>
              <a:ext cx="209275" cy="110375"/>
            </a:xfrm>
            <a:custGeom>
              <a:avLst/>
              <a:gdLst/>
              <a:ahLst/>
              <a:cxnLst/>
              <a:rect l="l" t="t" r="r" b="b"/>
              <a:pathLst>
                <a:path w="8371" h="4415" extrusionOk="0">
                  <a:moveTo>
                    <a:pt x="6227" y="1"/>
                  </a:moveTo>
                  <a:cubicBezTo>
                    <a:pt x="6184" y="1"/>
                    <a:pt x="6140" y="2"/>
                    <a:pt x="6096" y="5"/>
                  </a:cubicBezTo>
                  <a:lnTo>
                    <a:pt x="2024" y="255"/>
                  </a:lnTo>
                  <a:cubicBezTo>
                    <a:pt x="869" y="326"/>
                    <a:pt x="0" y="1314"/>
                    <a:pt x="71" y="2469"/>
                  </a:cubicBezTo>
                  <a:cubicBezTo>
                    <a:pt x="140" y="3568"/>
                    <a:pt x="1056" y="4414"/>
                    <a:pt x="2143" y="4414"/>
                  </a:cubicBezTo>
                  <a:cubicBezTo>
                    <a:pt x="2186" y="4414"/>
                    <a:pt x="2230" y="4413"/>
                    <a:pt x="2274" y="4410"/>
                  </a:cubicBezTo>
                  <a:lnTo>
                    <a:pt x="6346" y="4160"/>
                  </a:lnTo>
                  <a:cubicBezTo>
                    <a:pt x="7501" y="4089"/>
                    <a:pt x="8370" y="3100"/>
                    <a:pt x="8299" y="1957"/>
                  </a:cubicBezTo>
                  <a:cubicBezTo>
                    <a:pt x="8230" y="847"/>
                    <a:pt x="7314" y="1"/>
                    <a:pt x="6227" y="1"/>
                  </a:cubicBezTo>
                  <a:close/>
                </a:path>
              </a:pathLst>
            </a:custGeom>
            <a:solidFill>
              <a:srgbClr val="DC66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0"/>
            <p:cNvSpPr/>
            <p:nvPr/>
          </p:nvSpPr>
          <p:spPr>
            <a:xfrm>
              <a:off x="4482400" y="3893950"/>
              <a:ext cx="209275" cy="110375"/>
            </a:xfrm>
            <a:custGeom>
              <a:avLst/>
              <a:gdLst/>
              <a:ahLst/>
              <a:cxnLst/>
              <a:rect l="l" t="t" r="r" b="b"/>
              <a:pathLst>
                <a:path w="8371" h="4415" extrusionOk="0">
                  <a:moveTo>
                    <a:pt x="6228" y="1"/>
                  </a:moveTo>
                  <a:cubicBezTo>
                    <a:pt x="6184" y="1"/>
                    <a:pt x="6140" y="2"/>
                    <a:pt x="6096" y="5"/>
                  </a:cubicBezTo>
                  <a:lnTo>
                    <a:pt x="2024" y="255"/>
                  </a:lnTo>
                  <a:cubicBezTo>
                    <a:pt x="881" y="326"/>
                    <a:pt x="0" y="1315"/>
                    <a:pt x="72" y="2458"/>
                  </a:cubicBezTo>
                  <a:cubicBezTo>
                    <a:pt x="140" y="3568"/>
                    <a:pt x="1057" y="4414"/>
                    <a:pt x="2154" y="4414"/>
                  </a:cubicBezTo>
                  <a:cubicBezTo>
                    <a:pt x="2198" y="4414"/>
                    <a:pt x="2242" y="4413"/>
                    <a:pt x="2286" y="4410"/>
                  </a:cubicBezTo>
                  <a:lnTo>
                    <a:pt x="6358" y="4160"/>
                  </a:lnTo>
                  <a:cubicBezTo>
                    <a:pt x="7501" y="4089"/>
                    <a:pt x="8370" y="3101"/>
                    <a:pt x="8299" y="1946"/>
                  </a:cubicBezTo>
                  <a:cubicBezTo>
                    <a:pt x="8230" y="847"/>
                    <a:pt x="7314" y="1"/>
                    <a:pt x="6228" y="1"/>
                  </a:cubicBezTo>
                  <a:close/>
                </a:path>
              </a:pathLst>
            </a:custGeom>
            <a:solidFill>
              <a:srgbClr val="DC66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0"/>
            <p:cNvSpPr/>
            <p:nvPr/>
          </p:nvSpPr>
          <p:spPr>
            <a:xfrm>
              <a:off x="4528825" y="4102900"/>
              <a:ext cx="185475" cy="97850"/>
            </a:xfrm>
            <a:custGeom>
              <a:avLst/>
              <a:gdLst/>
              <a:ahLst/>
              <a:cxnLst/>
              <a:rect l="l" t="t" r="r" b="b"/>
              <a:pathLst>
                <a:path w="7419" h="3914" extrusionOk="0">
                  <a:moveTo>
                    <a:pt x="5536" y="1"/>
                  </a:moveTo>
                  <a:cubicBezTo>
                    <a:pt x="5493" y="1"/>
                    <a:pt x="5449" y="2"/>
                    <a:pt x="5406" y="5"/>
                  </a:cubicBezTo>
                  <a:lnTo>
                    <a:pt x="1798" y="219"/>
                  </a:lnTo>
                  <a:cubicBezTo>
                    <a:pt x="775" y="291"/>
                    <a:pt x="1" y="1160"/>
                    <a:pt x="60" y="2184"/>
                  </a:cubicBezTo>
                  <a:cubicBezTo>
                    <a:pt x="129" y="3159"/>
                    <a:pt x="939" y="3914"/>
                    <a:pt x="1914" y="3914"/>
                  </a:cubicBezTo>
                  <a:cubicBezTo>
                    <a:pt x="1951" y="3914"/>
                    <a:pt x="1988" y="3913"/>
                    <a:pt x="2025" y="3910"/>
                  </a:cubicBezTo>
                  <a:lnTo>
                    <a:pt x="5632" y="3684"/>
                  </a:lnTo>
                  <a:cubicBezTo>
                    <a:pt x="6644" y="3625"/>
                    <a:pt x="7418" y="2744"/>
                    <a:pt x="7359" y="1732"/>
                  </a:cubicBezTo>
                  <a:cubicBezTo>
                    <a:pt x="7302" y="752"/>
                    <a:pt x="6492" y="1"/>
                    <a:pt x="5536" y="1"/>
                  </a:cubicBezTo>
                  <a:close/>
                </a:path>
              </a:pathLst>
            </a:custGeom>
            <a:solidFill>
              <a:srgbClr val="DC66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0"/>
            <p:cNvSpPr/>
            <p:nvPr/>
          </p:nvSpPr>
          <p:spPr>
            <a:xfrm>
              <a:off x="4529425" y="4200875"/>
              <a:ext cx="163150" cy="86200"/>
            </a:xfrm>
            <a:custGeom>
              <a:avLst/>
              <a:gdLst/>
              <a:ahLst/>
              <a:cxnLst/>
              <a:rect l="l" t="t" r="r" b="b"/>
              <a:pathLst>
                <a:path w="6526" h="3448" extrusionOk="0">
                  <a:moveTo>
                    <a:pt x="4839" y="1"/>
                  </a:moveTo>
                  <a:cubicBezTo>
                    <a:pt x="4810" y="1"/>
                    <a:pt x="4781" y="2"/>
                    <a:pt x="4751" y="3"/>
                  </a:cubicBezTo>
                  <a:lnTo>
                    <a:pt x="1572" y="206"/>
                  </a:lnTo>
                  <a:cubicBezTo>
                    <a:pt x="679" y="253"/>
                    <a:pt x="0" y="1027"/>
                    <a:pt x="48" y="1932"/>
                  </a:cubicBezTo>
                  <a:cubicBezTo>
                    <a:pt x="105" y="2788"/>
                    <a:pt x="819" y="3448"/>
                    <a:pt x="1665" y="3448"/>
                  </a:cubicBezTo>
                  <a:cubicBezTo>
                    <a:pt x="1702" y="3448"/>
                    <a:pt x="1738" y="3447"/>
                    <a:pt x="1774" y="3444"/>
                  </a:cubicBezTo>
                  <a:lnTo>
                    <a:pt x="4953" y="3254"/>
                  </a:lnTo>
                  <a:cubicBezTo>
                    <a:pt x="5846" y="3194"/>
                    <a:pt x="6525" y="2420"/>
                    <a:pt x="6477" y="1527"/>
                  </a:cubicBezTo>
                  <a:cubicBezTo>
                    <a:pt x="6420" y="664"/>
                    <a:pt x="5695" y="1"/>
                    <a:pt x="4839" y="1"/>
                  </a:cubicBezTo>
                  <a:close/>
                </a:path>
              </a:pathLst>
            </a:custGeom>
            <a:solidFill>
              <a:srgbClr val="DC66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0"/>
            <p:cNvSpPr/>
            <p:nvPr/>
          </p:nvSpPr>
          <p:spPr>
            <a:xfrm>
              <a:off x="3549250" y="2850775"/>
              <a:ext cx="318200" cy="465350"/>
            </a:xfrm>
            <a:custGeom>
              <a:avLst/>
              <a:gdLst/>
              <a:ahLst/>
              <a:cxnLst/>
              <a:rect l="l" t="t" r="r" b="b"/>
              <a:pathLst>
                <a:path w="12728" h="18614" extrusionOk="0">
                  <a:moveTo>
                    <a:pt x="9585" y="1"/>
                  </a:moveTo>
                  <a:cubicBezTo>
                    <a:pt x="7025" y="96"/>
                    <a:pt x="3822" y="2989"/>
                    <a:pt x="2739" y="4799"/>
                  </a:cubicBezTo>
                  <a:cubicBezTo>
                    <a:pt x="1643" y="6609"/>
                    <a:pt x="0" y="6775"/>
                    <a:pt x="0" y="6775"/>
                  </a:cubicBezTo>
                  <a:lnTo>
                    <a:pt x="1738" y="17027"/>
                  </a:lnTo>
                  <a:lnTo>
                    <a:pt x="2500" y="16896"/>
                  </a:lnTo>
                  <a:cubicBezTo>
                    <a:pt x="5165" y="18349"/>
                    <a:pt x="8575" y="18614"/>
                    <a:pt x="10706" y="18614"/>
                  </a:cubicBezTo>
                  <a:cubicBezTo>
                    <a:pt x="11927" y="18614"/>
                    <a:pt x="12728" y="18527"/>
                    <a:pt x="12728" y="18527"/>
                  </a:cubicBezTo>
                  <a:lnTo>
                    <a:pt x="9585" y="1"/>
                  </a:lnTo>
                  <a:close/>
                </a:path>
              </a:pathLst>
            </a:custGeom>
            <a:solidFill>
              <a:srgbClr val="F8D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0"/>
            <p:cNvSpPr/>
            <p:nvPr/>
          </p:nvSpPr>
          <p:spPr>
            <a:xfrm>
              <a:off x="3504000" y="2988000"/>
              <a:ext cx="94675" cy="329525"/>
            </a:xfrm>
            <a:custGeom>
              <a:avLst/>
              <a:gdLst/>
              <a:ahLst/>
              <a:cxnLst/>
              <a:rect l="l" t="t" r="r" b="b"/>
              <a:pathLst>
                <a:path w="3787" h="13181" extrusionOk="0">
                  <a:moveTo>
                    <a:pt x="1584" y="0"/>
                  </a:moveTo>
                  <a:lnTo>
                    <a:pt x="0" y="274"/>
                  </a:lnTo>
                  <a:lnTo>
                    <a:pt x="2191" y="13181"/>
                  </a:lnTo>
                  <a:lnTo>
                    <a:pt x="3787" y="12907"/>
                  </a:lnTo>
                  <a:lnTo>
                    <a:pt x="158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0"/>
            <p:cNvSpPr/>
            <p:nvPr/>
          </p:nvSpPr>
          <p:spPr>
            <a:xfrm>
              <a:off x="2188950" y="2962700"/>
              <a:ext cx="1375500" cy="639375"/>
            </a:xfrm>
            <a:custGeom>
              <a:avLst/>
              <a:gdLst/>
              <a:ahLst/>
              <a:cxnLst/>
              <a:rect l="l" t="t" r="r" b="b"/>
              <a:pathLst>
                <a:path w="55020" h="25575" extrusionOk="0">
                  <a:moveTo>
                    <a:pt x="52388" y="0"/>
                  </a:moveTo>
                  <a:lnTo>
                    <a:pt x="1" y="9632"/>
                  </a:lnTo>
                  <a:lnTo>
                    <a:pt x="1" y="25575"/>
                  </a:lnTo>
                  <a:lnTo>
                    <a:pt x="55019" y="15455"/>
                  </a:lnTo>
                  <a:lnTo>
                    <a:pt x="52388" y="0"/>
                  </a:lnTo>
                  <a:close/>
                </a:path>
              </a:pathLst>
            </a:custGeom>
            <a:solidFill>
              <a:srgbClr val="F9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0"/>
            <p:cNvSpPr/>
            <p:nvPr/>
          </p:nvSpPr>
          <p:spPr>
            <a:xfrm>
              <a:off x="3476025" y="3280300"/>
              <a:ext cx="49125" cy="49125"/>
            </a:xfrm>
            <a:custGeom>
              <a:avLst/>
              <a:gdLst/>
              <a:ahLst/>
              <a:cxnLst/>
              <a:rect l="l" t="t" r="r" b="b"/>
              <a:pathLst>
                <a:path w="1965" h="1965" extrusionOk="0">
                  <a:moveTo>
                    <a:pt x="977" y="0"/>
                  </a:moveTo>
                  <a:cubicBezTo>
                    <a:pt x="441" y="0"/>
                    <a:pt x="0" y="441"/>
                    <a:pt x="0" y="977"/>
                  </a:cubicBezTo>
                  <a:cubicBezTo>
                    <a:pt x="0" y="1524"/>
                    <a:pt x="441" y="1965"/>
                    <a:pt x="977" y="1965"/>
                  </a:cubicBezTo>
                  <a:cubicBezTo>
                    <a:pt x="1524" y="1965"/>
                    <a:pt x="1965" y="1524"/>
                    <a:pt x="1965" y="977"/>
                  </a:cubicBezTo>
                  <a:cubicBezTo>
                    <a:pt x="1965" y="441"/>
                    <a:pt x="1524" y="0"/>
                    <a:pt x="97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0"/>
            <p:cNvSpPr/>
            <p:nvPr/>
          </p:nvSpPr>
          <p:spPr>
            <a:xfrm>
              <a:off x="3744500" y="2797300"/>
              <a:ext cx="269400" cy="564775"/>
            </a:xfrm>
            <a:custGeom>
              <a:avLst/>
              <a:gdLst/>
              <a:ahLst/>
              <a:cxnLst/>
              <a:rect l="l" t="t" r="r" b="b"/>
              <a:pathLst>
                <a:path w="10776" h="22591" extrusionOk="0">
                  <a:moveTo>
                    <a:pt x="5416" y="1"/>
                  </a:moveTo>
                  <a:cubicBezTo>
                    <a:pt x="5295" y="1"/>
                    <a:pt x="5172" y="11"/>
                    <a:pt x="5049" y="32"/>
                  </a:cubicBezTo>
                  <a:lnTo>
                    <a:pt x="1989" y="556"/>
                  </a:lnTo>
                  <a:cubicBezTo>
                    <a:pt x="798" y="758"/>
                    <a:pt x="1" y="1890"/>
                    <a:pt x="203" y="3068"/>
                  </a:cubicBezTo>
                  <a:lnTo>
                    <a:pt x="3215" y="20773"/>
                  </a:lnTo>
                  <a:cubicBezTo>
                    <a:pt x="3397" y="21839"/>
                    <a:pt x="4323" y="22590"/>
                    <a:pt x="5361" y="22590"/>
                  </a:cubicBezTo>
                  <a:cubicBezTo>
                    <a:pt x="5482" y="22590"/>
                    <a:pt x="5604" y="22580"/>
                    <a:pt x="5728" y="22559"/>
                  </a:cubicBezTo>
                  <a:lnTo>
                    <a:pt x="8787" y="22035"/>
                  </a:lnTo>
                  <a:cubicBezTo>
                    <a:pt x="9978" y="21833"/>
                    <a:pt x="10776" y="20701"/>
                    <a:pt x="10573" y="19523"/>
                  </a:cubicBezTo>
                  <a:lnTo>
                    <a:pt x="7561" y="1818"/>
                  </a:lnTo>
                  <a:cubicBezTo>
                    <a:pt x="7380" y="752"/>
                    <a:pt x="6454" y="1"/>
                    <a:pt x="5416" y="1"/>
                  </a:cubicBezTo>
                  <a:close/>
                </a:path>
              </a:pathLst>
            </a:custGeom>
            <a:solidFill>
              <a:srgbClr val="252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0"/>
            <p:cNvSpPr/>
            <p:nvPr/>
          </p:nvSpPr>
          <p:spPr>
            <a:xfrm>
              <a:off x="4465725" y="2306075"/>
              <a:ext cx="302450" cy="302425"/>
            </a:xfrm>
            <a:custGeom>
              <a:avLst/>
              <a:gdLst/>
              <a:ahLst/>
              <a:cxnLst/>
              <a:rect l="l" t="t" r="r" b="b"/>
              <a:pathLst>
                <a:path w="12098" h="12097" extrusionOk="0">
                  <a:moveTo>
                    <a:pt x="6049" y="0"/>
                  </a:moveTo>
                  <a:cubicBezTo>
                    <a:pt x="2715" y="0"/>
                    <a:pt x="0" y="2715"/>
                    <a:pt x="0" y="6049"/>
                  </a:cubicBezTo>
                  <a:cubicBezTo>
                    <a:pt x="0" y="9394"/>
                    <a:pt x="2715" y="12097"/>
                    <a:pt x="6049" y="12097"/>
                  </a:cubicBezTo>
                  <a:cubicBezTo>
                    <a:pt x="9383" y="12097"/>
                    <a:pt x="12097" y="9394"/>
                    <a:pt x="12097" y="6049"/>
                  </a:cubicBezTo>
                  <a:cubicBezTo>
                    <a:pt x="12097" y="2715"/>
                    <a:pt x="9383" y="0"/>
                    <a:pt x="6049" y="0"/>
                  </a:cubicBezTo>
                  <a:close/>
                </a:path>
              </a:pathLst>
            </a:custGeom>
            <a:solidFill>
              <a:srgbClr val="F9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0"/>
            <p:cNvSpPr/>
            <p:nvPr/>
          </p:nvSpPr>
          <p:spPr>
            <a:xfrm>
              <a:off x="4489525" y="2288200"/>
              <a:ext cx="185475" cy="370900"/>
            </a:xfrm>
            <a:custGeom>
              <a:avLst/>
              <a:gdLst/>
              <a:ahLst/>
              <a:cxnLst/>
              <a:rect l="l" t="t" r="r" b="b"/>
              <a:pathLst>
                <a:path w="7419" h="14836" extrusionOk="0">
                  <a:moveTo>
                    <a:pt x="1" y="1"/>
                  </a:moveTo>
                  <a:lnTo>
                    <a:pt x="2525" y="14836"/>
                  </a:lnTo>
                  <a:lnTo>
                    <a:pt x="7419" y="12431"/>
                  </a:lnTo>
                  <a:lnTo>
                    <a:pt x="5418" y="656"/>
                  </a:ln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0"/>
            <p:cNvSpPr/>
            <p:nvPr/>
          </p:nvSpPr>
          <p:spPr>
            <a:xfrm>
              <a:off x="3507875" y="2469175"/>
              <a:ext cx="302425" cy="302150"/>
            </a:xfrm>
            <a:custGeom>
              <a:avLst/>
              <a:gdLst/>
              <a:ahLst/>
              <a:cxnLst/>
              <a:rect l="l" t="t" r="r" b="b"/>
              <a:pathLst>
                <a:path w="12097" h="12086" extrusionOk="0">
                  <a:moveTo>
                    <a:pt x="6049" y="1"/>
                  </a:moveTo>
                  <a:cubicBezTo>
                    <a:pt x="2715" y="1"/>
                    <a:pt x="0" y="2704"/>
                    <a:pt x="0" y="6049"/>
                  </a:cubicBezTo>
                  <a:cubicBezTo>
                    <a:pt x="0" y="9383"/>
                    <a:pt x="2715" y="12086"/>
                    <a:pt x="6049" y="12086"/>
                  </a:cubicBezTo>
                  <a:cubicBezTo>
                    <a:pt x="9394" y="12086"/>
                    <a:pt x="12097" y="9383"/>
                    <a:pt x="12097" y="6049"/>
                  </a:cubicBezTo>
                  <a:cubicBezTo>
                    <a:pt x="12097" y="2704"/>
                    <a:pt x="9394" y="1"/>
                    <a:pt x="60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0"/>
            <p:cNvSpPr/>
            <p:nvPr/>
          </p:nvSpPr>
          <p:spPr>
            <a:xfrm>
              <a:off x="4444600" y="1993450"/>
              <a:ext cx="248850" cy="944050"/>
            </a:xfrm>
            <a:custGeom>
              <a:avLst/>
              <a:gdLst/>
              <a:ahLst/>
              <a:cxnLst/>
              <a:rect l="l" t="t" r="r" b="b"/>
              <a:pathLst>
                <a:path w="9954" h="37762" extrusionOk="0">
                  <a:moveTo>
                    <a:pt x="2100" y="0"/>
                  </a:moveTo>
                  <a:cubicBezTo>
                    <a:pt x="1992" y="0"/>
                    <a:pt x="1884" y="9"/>
                    <a:pt x="1774" y="27"/>
                  </a:cubicBezTo>
                  <a:cubicBezTo>
                    <a:pt x="715" y="206"/>
                    <a:pt x="0" y="1218"/>
                    <a:pt x="179" y="2278"/>
                  </a:cubicBezTo>
                  <a:lnTo>
                    <a:pt x="5941" y="36139"/>
                  </a:lnTo>
                  <a:cubicBezTo>
                    <a:pt x="6102" y="37089"/>
                    <a:pt x="6932" y="37762"/>
                    <a:pt x="7866" y="37762"/>
                  </a:cubicBezTo>
                  <a:cubicBezTo>
                    <a:pt x="7973" y="37762"/>
                    <a:pt x="8082" y="37753"/>
                    <a:pt x="8192" y="37735"/>
                  </a:cubicBezTo>
                  <a:cubicBezTo>
                    <a:pt x="9239" y="37556"/>
                    <a:pt x="9954" y="36544"/>
                    <a:pt x="9775" y="35484"/>
                  </a:cubicBezTo>
                  <a:lnTo>
                    <a:pt x="4013" y="1623"/>
                  </a:lnTo>
                  <a:cubicBezTo>
                    <a:pt x="3852" y="673"/>
                    <a:pt x="3032" y="0"/>
                    <a:pt x="2100" y="0"/>
                  </a:cubicBezTo>
                  <a:close/>
                </a:path>
              </a:pathLst>
            </a:custGeom>
            <a:solidFill>
              <a:srgbClr val="F9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0"/>
            <p:cNvSpPr/>
            <p:nvPr/>
          </p:nvSpPr>
          <p:spPr>
            <a:xfrm>
              <a:off x="3629300" y="2382375"/>
              <a:ext cx="335500" cy="428725"/>
            </a:xfrm>
            <a:custGeom>
              <a:avLst/>
              <a:gdLst/>
              <a:ahLst/>
              <a:cxnLst/>
              <a:rect l="l" t="t" r="r" b="b"/>
              <a:pathLst>
                <a:path w="13420" h="17149" extrusionOk="0">
                  <a:moveTo>
                    <a:pt x="9095" y="1"/>
                  </a:moveTo>
                  <a:cubicBezTo>
                    <a:pt x="8974" y="1"/>
                    <a:pt x="8851" y="11"/>
                    <a:pt x="8728" y="32"/>
                  </a:cubicBezTo>
                  <a:lnTo>
                    <a:pt x="1977" y="1187"/>
                  </a:lnTo>
                  <a:cubicBezTo>
                    <a:pt x="799" y="1389"/>
                    <a:pt x="1" y="2508"/>
                    <a:pt x="203" y="3687"/>
                  </a:cubicBezTo>
                  <a:lnTo>
                    <a:pt x="2180" y="15343"/>
                  </a:lnTo>
                  <a:cubicBezTo>
                    <a:pt x="2361" y="16399"/>
                    <a:pt x="3287" y="17149"/>
                    <a:pt x="4325" y="17149"/>
                  </a:cubicBezTo>
                  <a:cubicBezTo>
                    <a:pt x="4446" y="17149"/>
                    <a:pt x="4569" y="17139"/>
                    <a:pt x="4692" y="17117"/>
                  </a:cubicBezTo>
                  <a:lnTo>
                    <a:pt x="11443" y="15974"/>
                  </a:lnTo>
                  <a:cubicBezTo>
                    <a:pt x="12622" y="15772"/>
                    <a:pt x="13419" y="14653"/>
                    <a:pt x="13217" y="13462"/>
                  </a:cubicBezTo>
                  <a:lnTo>
                    <a:pt x="11240" y="1818"/>
                  </a:lnTo>
                  <a:cubicBezTo>
                    <a:pt x="11059" y="752"/>
                    <a:pt x="10133" y="1"/>
                    <a:pt x="9095" y="1"/>
                  </a:cubicBezTo>
                  <a:close/>
                </a:path>
              </a:pathLst>
            </a:custGeom>
            <a:solidFill>
              <a:srgbClr val="F9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0"/>
            <p:cNvSpPr/>
            <p:nvPr/>
          </p:nvSpPr>
          <p:spPr>
            <a:xfrm>
              <a:off x="3910300" y="2050375"/>
              <a:ext cx="682850" cy="846575"/>
            </a:xfrm>
            <a:custGeom>
              <a:avLst/>
              <a:gdLst/>
              <a:ahLst/>
              <a:cxnLst/>
              <a:rect l="l" t="t" r="r" b="b"/>
              <a:pathLst>
                <a:path w="27314" h="33863" extrusionOk="0">
                  <a:moveTo>
                    <a:pt x="21551" y="1"/>
                  </a:moveTo>
                  <a:cubicBezTo>
                    <a:pt x="13383" y="11514"/>
                    <a:pt x="0" y="15098"/>
                    <a:pt x="0" y="15098"/>
                  </a:cubicBezTo>
                  <a:lnTo>
                    <a:pt x="989" y="20920"/>
                  </a:lnTo>
                  <a:lnTo>
                    <a:pt x="1977" y="26742"/>
                  </a:lnTo>
                  <a:cubicBezTo>
                    <a:pt x="1977" y="26742"/>
                    <a:pt x="2553" y="26698"/>
                    <a:pt x="3568" y="26698"/>
                  </a:cubicBezTo>
                  <a:cubicBezTo>
                    <a:pt x="7525" y="26698"/>
                    <a:pt x="18151" y="27362"/>
                    <a:pt x="27313" y="33862"/>
                  </a:cubicBezTo>
                  <a:lnTo>
                    <a:pt x="24432" y="16931"/>
                  </a:lnTo>
                  <a:lnTo>
                    <a:pt x="2155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0"/>
            <p:cNvSpPr/>
            <p:nvPr/>
          </p:nvSpPr>
          <p:spPr>
            <a:xfrm>
              <a:off x="3678425" y="2692725"/>
              <a:ext cx="166425" cy="55975"/>
            </a:xfrm>
            <a:custGeom>
              <a:avLst/>
              <a:gdLst/>
              <a:ahLst/>
              <a:cxnLst/>
              <a:rect l="l" t="t" r="r" b="b"/>
              <a:pathLst>
                <a:path w="6657" h="2239" extrusionOk="0">
                  <a:moveTo>
                    <a:pt x="6466" y="0"/>
                  </a:moveTo>
                  <a:cubicBezTo>
                    <a:pt x="6394" y="322"/>
                    <a:pt x="6132" y="584"/>
                    <a:pt x="5787" y="643"/>
                  </a:cubicBezTo>
                  <a:lnTo>
                    <a:pt x="0" y="1632"/>
                  </a:lnTo>
                  <a:lnTo>
                    <a:pt x="108" y="2239"/>
                  </a:lnTo>
                  <a:lnTo>
                    <a:pt x="5894" y="1251"/>
                  </a:lnTo>
                  <a:cubicBezTo>
                    <a:pt x="6346" y="1179"/>
                    <a:pt x="6656" y="751"/>
                    <a:pt x="6573" y="298"/>
                  </a:cubicBezTo>
                  <a:cubicBezTo>
                    <a:pt x="6561" y="191"/>
                    <a:pt x="6513" y="96"/>
                    <a:pt x="646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0"/>
            <p:cNvSpPr/>
            <p:nvPr/>
          </p:nvSpPr>
          <p:spPr>
            <a:xfrm>
              <a:off x="3659075" y="2585275"/>
              <a:ext cx="166425" cy="55975"/>
            </a:xfrm>
            <a:custGeom>
              <a:avLst/>
              <a:gdLst/>
              <a:ahLst/>
              <a:cxnLst/>
              <a:rect l="l" t="t" r="r" b="b"/>
              <a:pathLst>
                <a:path w="6657" h="2239" extrusionOk="0">
                  <a:moveTo>
                    <a:pt x="6466" y="0"/>
                  </a:moveTo>
                  <a:cubicBezTo>
                    <a:pt x="6394" y="322"/>
                    <a:pt x="6144" y="584"/>
                    <a:pt x="5799" y="643"/>
                  </a:cubicBezTo>
                  <a:lnTo>
                    <a:pt x="1" y="1631"/>
                  </a:lnTo>
                  <a:lnTo>
                    <a:pt x="108" y="2239"/>
                  </a:lnTo>
                  <a:lnTo>
                    <a:pt x="5894" y="1262"/>
                  </a:lnTo>
                  <a:cubicBezTo>
                    <a:pt x="6347" y="1179"/>
                    <a:pt x="6656" y="750"/>
                    <a:pt x="6573" y="298"/>
                  </a:cubicBezTo>
                  <a:cubicBezTo>
                    <a:pt x="6561" y="191"/>
                    <a:pt x="6525" y="96"/>
                    <a:pt x="646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0"/>
            <p:cNvSpPr/>
            <p:nvPr/>
          </p:nvSpPr>
          <p:spPr>
            <a:xfrm>
              <a:off x="3641525" y="2476625"/>
              <a:ext cx="166400" cy="56275"/>
            </a:xfrm>
            <a:custGeom>
              <a:avLst/>
              <a:gdLst/>
              <a:ahLst/>
              <a:cxnLst/>
              <a:rect l="l" t="t" r="r" b="b"/>
              <a:pathLst>
                <a:path w="6656" h="2251" extrusionOk="0">
                  <a:moveTo>
                    <a:pt x="6465" y="0"/>
                  </a:moveTo>
                  <a:cubicBezTo>
                    <a:pt x="6394" y="322"/>
                    <a:pt x="6144" y="584"/>
                    <a:pt x="5798" y="643"/>
                  </a:cubicBezTo>
                  <a:lnTo>
                    <a:pt x="0" y="1632"/>
                  </a:lnTo>
                  <a:lnTo>
                    <a:pt x="107" y="2251"/>
                  </a:lnTo>
                  <a:lnTo>
                    <a:pt x="5906" y="1263"/>
                  </a:lnTo>
                  <a:cubicBezTo>
                    <a:pt x="6358" y="1179"/>
                    <a:pt x="6656" y="751"/>
                    <a:pt x="6584" y="298"/>
                  </a:cubicBezTo>
                  <a:cubicBezTo>
                    <a:pt x="6560" y="191"/>
                    <a:pt x="6525" y="96"/>
                    <a:pt x="646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0"/>
            <p:cNvSpPr/>
            <p:nvPr/>
          </p:nvSpPr>
          <p:spPr>
            <a:xfrm>
              <a:off x="3738850" y="2779925"/>
              <a:ext cx="197075" cy="109275"/>
            </a:xfrm>
            <a:custGeom>
              <a:avLst/>
              <a:gdLst/>
              <a:ahLst/>
              <a:cxnLst/>
              <a:rect l="l" t="t" r="r" b="b"/>
              <a:pathLst>
                <a:path w="7883" h="4371" extrusionOk="0">
                  <a:moveTo>
                    <a:pt x="7347" y="1"/>
                  </a:moveTo>
                  <a:lnTo>
                    <a:pt x="0" y="1251"/>
                  </a:lnTo>
                  <a:lnTo>
                    <a:pt x="524" y="4371"/>
                  </a:lnTo>
                  <a:lnTo>
                    <a:pt x="7882" y="3120"/>
                  </a:lnTo>
                  <a:lnTo>
                    <a:pt x="7347" y="1"/>
                  </a:lnTo>
                  <a:close/>
                </a:path>
              </a:pathLst>
            </a:custGeom>
            <a:solidFill>
              <a:srgbClr val="1A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0"/>
            <p:cNvSpPr/>
            <p:nvPr/>
          </p:nvSpPr>
          <p:spPr>
            <a:xfrm>
              <a:off x="3718300" y="2833400"/>
              <a:ext cx="204525" cy="120450"/>
            </a:xfrm>
            <a:custGeom>
              <a:avLst/>
              <a:gdLst/>
              <a:ahLst/>
              <a:cxnLst/>
              <a:rect l="l" t="t" r="r" b="b"/>
              <a:pathLst>
                <a:path w="8181" h="4818" extrusionOk="0">
                  <a:moveTo>
                    <a:pt x="6337" y="0"/>
                  </a:moveTo>
                  <a:cubicBezTo>
                    <a:pt x="6258" y="0"/>
                    <a:pt x="6177" y="6"/>
                    <a:pt x="6097" y="17"/>
                  </a:cubicBezTo>
                  <a:lnTo>
                    <a:pt x="1168" y="1089"/>
                  </a:lnTo>
                  <a:cubicBezTo>
                    <a:pt x="465" y="1374"/>
                    <a:pt x="1" y="1886"/>
                    <a:pt x="132" y="2827"/>
                  </a:cubicBezTo>
                  <a:lnTo>
                    <a:pt x="215" y="3208"/>
                  </a:lnTo>
                  <a:cubicBezTo>
                    <a:pt x="337" y="4079"/>
                    <a:pt x="162" y="4818"/>
                    <a:pt x="883" y="4818"/>
                  </a:cubicBezTo>
                  <a:cubicBezTo>
                    <a:pt x="940" y="4818"/>
                    <a:pt x="1003" y="4813"/>
                    <a:pt x="1072" y="4803"/>
                  </a:cubicBezTo>
                  <a:lnTo>
                    <a:pt x="6585" y="3422"/>
                  </a:lnTo>
                  <a:cubicBezTo>
                    <a:pt x="7526" y="3291"/>
                    <a:pt x="8180" y="2422"/>
                    <a:pt x="8038" y="1481"/>
                  </a:cubicBezTo>
                  <a:cubicBezTo>
                    <a:pt x="7918" y="621"/>
                    <a:pt x="7181" y="0"/>
                    <a:pt x="6337" y="0"/>
                  </a:cubicBezTo>
                  <a:close/>
                </a:path>
              </a:pathLst>
            </a:custGeom>
            <a:solidFill>
              <a:srgbClr val="F8D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0"/>
            <p:cNvSpPr/>
            <p:nvPr/>
          </p:nvSpPr>
          <p:spPr>
            <a:xfrm>
              <a:off x="3860600" y="3012000"/>
              <a:ext cx="209275" cy="110375"/>
            </a:xfrm>
            <a:custGeom>
              <a:avLst/>
              <a:gdLst/>
              <a:ahLst/>
              <a:cxnLst/>
              <a:rect l="l" t="t" r="r" b="b"/>
              <a:pathLst>
                <a:path w="8371" h="4415" extrusionOk="0">
                  <a:moveTo>
                    <a:pt x="6217" y="1"/>
                  </a:moveTo>
                  <a:cubicBezTo>
                    <a:pt x="6173" y="1"/>
                    <a:pt x="6129" y="2"/>
                    <a:pt x="6084" y="5"/>
                  </a:cubicBezTo>
                  <a:lnTo>
                    <a:pt x="2012" y="255"/>
                  </a:lnTo>
                  <a:cubicBezTo>
                    <a:pt x="869" y="326"/>
                    <a:pt x="0" y="1314"/>
                    <a:pt x="72" y="2469"/>
                  </a:cubicBezTo>
                  <a:cubicBezTo>
                    <a:pt x="140" y="3568"/>
                    <a:pt x="1056" y="4414"/>
                    <a:pt x="2143" y="4414"/>
                  </a:cubicBezTo>
                  <a:cubicBezTo>
                    <a:pt x="2186" y="4414"/>
                    <a:pt x="2230" y="4413"/>
                    <a:pt x="2274" y="4410"/>
                  </a:cubicBezTo>
                  <a:lnTo>
                    <a:pt x="6346" y="4160"/>
                  </a:lnTo>
                  <a:cubicBezTo>
                    <a:pt x="7489" y="4089"/>
                    <a:pt x="8370" y="3100"/>
                    <a:pt x="8299" y="1957"/>
                  </a:cubicBezTo>
                  <a:cubicBezTo>
                    <a:pt x="8230" y="847"/>
                    <a:pt x="7314" y="1"/>
                    <a:pt x="6217" y="1"/>
                  </a:cubicBezTo>
                  <a:close/>
                </a:path>
              </a:pathLst>
            </a:custGeom>
            <a:solidFill>
              <a:srgbClr val="F8D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0"/>
            <p:cNvSpPr/>
            <p:nvPr/>
          </p:nvSpPr>
          <p:spPr>
            <a:xfrm>
              <a:off x="3831425" y="2909600"/>
              <a:ext cx="209275" cy="110375"/>
            </a:xfrm>
            <a:custGeom>
              <a:avLst/>
              <a:gdLst/>
              <a:ahLst/>
              <a:cxnLst/>
              <a:rect l="l" t="t" r="r" b="b"/>
              <a:pathLst>
                <a:path w="8371" h="4415" extrusionOk="0">
                  <a:moveTo>
                    <a:pt x="6217" y="1"/>
                  </a:moveTo>
                  <a:cubicBezTo>
                    <a:pt x="6173" y="1"/>
                    <a:pt x="6129" y="2"/>
                    <a:pt x="6084" y="5"/>
                  </a:cubicBezTo>
                  <a:lnTo>
                    <a:pt x="2024" y="255"/>
                  </a:lnTo>
                  <a:cubicBezTo>
                    <a:pt x="869" y="327"/>
                    <a:pt x="0" y="1315"/>
                    <a:pt x="72" y="2458"/>
                  </a:cubicBezTo>
                  <a:cubicBezTo>
                    <a:pt x="140" y="3568"/>
                    <a:pt x="1057" y="4414"/>
                    <a:pt x="2143" y="4414"/>
                  </a:cubicBezTo>
                  <a:cubicBezTo>
                    <a:pt x="2187" y="4414"/>
                    <a:pt x="2230" y="4413"/>
                    <a:pt x="2274" y="4410"/>
                  </a:cubicBezTo>
                  <a:lnTo>
                    <a:pt x="6346" y="4160"/>
                  </a:lnTo>
                  <a:cubicBezTo>
                    <a:pt x="7489" y="4089"/>
                    <a:pt x="8370" y="3101"/>
                    <a:pt x="8299" y="1946"/>
                  </a:cubicBezTo>
                  <a:cubicBezTo>
                    <a:pt x="8230" y="847"/>
                    <a:pt x="7314" y="1"/>
                    <a:pt x="6217" y="1"/>
                  </a:cubicBezTo>
                  <a:close/>
                </a:path>
              </a:pathLst>
            </a:custGeom>
            <a:solidFill>
              <a:srgbClr val="F8D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0"/>
            <p:cNvSpPr/>
            <p:nvPr/>
          </p:nvSpPr>
          <p:spPr>
            <a:xfrm>
              <a:off x="3877850" y="3118550"/>
              <a:ext cx="185475" cy="97850"/>
            </a:xfrm>
            <a:custGeom>
              <a:avLst/>
              <a:gdLst/>
              <a:ahLst/>
              <a:cxnLst/>
              <a:rect l="l" t="t" r="r" b="b"/>
              <a:pathLst>
                <a:path w="7419" h="3914" extrusionOk="0">
                  <a:moveTo>
                    <a:pt x="5525" y="1"/>
                  </a:moveTo>
                  <a:cubicBezTo>
                    <a:pt x="5482" y="1"/>
                    <a:pt x="5438" y="2"/>
                    <a:pt x="5394" y="5"/>
                  </a:cubicBezTo>
                  <a:lnTo>
                    <a:pt x="1787" y="220"/>
                  </a:lnTo>
                  <a:cubicBezTo>
                    <a:pt x="775" y="291"/>
                    <a:pt x="1" y="1160"/>
                    <a:pt x="60" y="2184"/>
                  </a:cubicBezTo>
                  <a:cubicBezTo>
                    <a:pt x="118" y="3159"/>
                    <a:pt x="938" y="3914"/>
                    <a:pt x="1903" y="3914"/>
                  </a:cubicBezTo>
                  <a:cubicBezTo>
                    <a:pt x="1940" y="3914"/>
                    <a:pt x="1976" y="3913"/>
                    <a:pt x="2013" y="3910"/>
                  </a:cubicBezTo>
                  <a:lnTo>
                    <a:pt x="5620" y="3684"/>
                  </a:lnTo>
                  <a:cubicBezTo>
                    <a:pt x="6644" y="3625"/>
                    <a:pt x="7418" y="2744"/>
                    <a:pt x="7347" y="1732"/>
                  </a:cubicBezTo>
                  <a:cubicBezTo>
                    <a:pt x="7290" y="752"/>
                    <a:pt x="6491" y="1"/>
                    <a:pt x="5525" y="1"/>
                  </a:cubicBezTo>
                  <a:close/>
                </a:path>
              </a:pathLst>
            </a:custGeom>
            <a:solidFill>
              <a:srgbClr val="F8D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0"/>
            <p:cNvSpPr/>
            <p:nvPr/>
          </p:nvSpPr>
          <p:spPr>
            <a:xfrm>
              <a:off x="3878150" y="3216550"/>
              <a:ext cx="163450" cy="86175"/>
            </a:xfrm>
            <a:custGeom>
              <a:avLst/>
              <a:gdLst/>
              <a:ahLst/>
              <a:cxnLst/>
              <a:rect l="l" t="t" r="r" b="b"/>
              <a:pathLst>
                <a:path w="6538" h="3447" extrusionOk="0">
                  <a:moveTo>
                    <a:pt x="4851" y="0"/>
                  </a:moveTo>
                  <a:cubicBezTo>
                    <a:pt x="4822" y="0"/>
                    <a:pt x="4793" y="1"/>
                    <a:pt x="4763" y="2"/>
                  </a:cubicBezTo>
                  <a:lnTo>
                    <a:pt x="1584" y="205"/>
                  </a:lnTo>
                  <a:cubicBezTo>
                    <a:pt x="679" y="252"/>
                    <a:pt x="1" y="1026"/>
                    <a:pt x="60" y="1931"/>
                  </a:cubicBezTo>
                  <a:cubicBezTo>
                    <a:pt x="117" y="2788"/>
                    <a:pt x="820" y="3447"/>
                    <a:pt x="1676" y="3447"/>
                  </a:cubicBezTo>
                  <a:cubicBezTo>
                    <a:pt x="1713" y="3447"/>
                    <a:pt x="1749" y="3446"/>
                    <a:pt x="1786" y="3443"/>
                  </a:cubicBezTo>
                  <a:lnTo>
                    <a:pt x="4965" y="3253"/>
                  </a:lnTo>
                  <a:cubicBezTo>
                    <a:pt x="5858" y="3193"/>
                    <a:pt x="6537" y="2419"/>
                    <a:pt x="6478" y="1526"/>
                  </a:cubicBezTo>
                  <a:cubicBezTo>
                    <a:pt x="6431" y="663"/>
                    <a:pt x="5707" y="0"/>
                    <a:pt x="4851" y="0"/>
                  </a:cubicBezTo>
                  <a:close/>
                </a:path>
              </a:pathLst>
            </a:custGeom>
            <a:solidFill>
              <a:srgbClr val="F8D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0"/>
            <p:cNvSpPr/>
            <p:nvPr/>
          </p:nvSpPr>
          <p:spPr>
            <a:xfrm>
              <a:off x="2897975" y="1865825"/>
              <a:ext cx="318500" cy="465350"/>
            </a:xfrm>
            <a:custGeom>
              <a:avLst/>
              <a:gdLst/>
              <a:ahLst/>
              <a:cxnLst/>
              <a:rect l="l" t="t" r="r" b="b"/>
              <a:pathLst>
                <a:path w="12740" h="18614" extrusionOk="0">
                  <a:moveTo>
                    <a:pt x="9585" y="1"/>
                  </a:moveTo>
                  <a:cubicBezTo>
                    <a:pt x="7037" y="96"/>
                    <a:pt x="3834" y="2989"/>
                    <a:pt x="2739" y="4799"/>
                  </a:cubicBezTo>
                  <a:cubicBezTo>
                    <a:pt x="1655" y="6609"/>
                    <a:pt x="0" y="6776"/>
                    <a:pt x="0" y="6776"/>
                  </a:cubicBezTo>
                  <a:lnTo>
                    <a:pt x="1750" y="17027"/>
                  </a:lnTo>
                  <a:lnTo>
                    <a:pt x="2512" y="16896"/>
                  </a:lnTo>
                  <a:cubicBezTo>
                    <a:pt x="5177" y="18349"/>
                    <a:pt x="8587" y="18614"/>
                    <a:pt x="10718" y="18614"/>
                  </a:cubicBezTo>
                  <a:cubicBezTo>
                    <a:pt x="11939" y="18614"/>
                    <a:pt x="12740" y="18527"/>
                    <a:pt x="12740" y="18527"/>
                  </a:cubicBezTo>
                  <a:lnTo>
                    <a:pt x="9585" y="1"/>
                  </a:lnTo>
                  <a:close/>
                </a:path>
              </a:pathLst>
            </a:custGeom>
            <a:solidFill>
              <a:srgbClr val="FFC0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0"/>
            <p:cNvSpPr/>
            <p:nvPr/>
          </p:nvSpPr>
          <p:spPr>
            <a:xfrm>
              <a:off x="2853025" y="2003050"/>
              <a:ext cx="94375" cy="329225"/>
            </a:xfrm>
            <a:custGeom>
              <a:avLst/>
              <a:gdLst/>
              <a:ahLst/>
              <a:cxnLst/>
              <a:rect l="l" t="t" r="r" b="b"/>
              <a:pathLst>
                <a:path w="3775" h="13169" extrusionOk="0">
                  <a:moveTo>
                    <a:pt x="1584" y="1"/>
                  </a:moveTo>
                  <a:lnTo>
                    <a:pt x="0" y="263"/>
                  </a:lnTo>
                  <a:lnTo>
                    <a:pt x="2191" y="13169"/>
                  </a:lnTo>
                  <a:lnTo>
                    <a:pt x="3775" y="12907"/>
                  </a:lnTo>
                  <a:lnTo>
                    <a:pt x="158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0"/>
            <p:cNvSpPr/>
            <p:nvPr/>
          </p:nvSpPr>
          <p:spPr>
            <a:xfrm>
              <a:off x="2188950" y="1977750"/>
              <a:ext cx="724225" cy="519725"/>
            </a:xfrm>
            <a:custGeom>
              <a:avLst/>
              <a:gdLst/>
              <a:ahLst/>
              <a:cxnLst/>
              <a:rect l="l" t="t" r="r" b="b"/>
              <a:pathLst>
                <a:path w="28969" h="20789" extrusionOk="0">
                  <a:moveTo>
                    <a:pt x="26337" y="1"/>
                  </a:moveTo>
                  <a:lnTo>
                    <a:pt x="60" y="4835"/>
                  </a:lnTo>
                  <a:lnTo>
                    <a:pt x="1" y="20789"/>
                  </a:lnTo>
                  <a:lnTo>
                    <a:pt x="28968" y="15455"/>
                  </a:lnTo>
                  <a:lnTo>
                    <a:pt x="26337" y="1"/>
                  </a:lnTo>
                  <a:close/>
                </a:path>
              </a:pathLst>
            </a:custGeom>
            <a:solidFill>
              <a:srgbClr val="F37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0"/>
            <p:cNvSpPr/>
            <p:nvPr/>
          </p:nvSpPr>
          <p:spPr>
            <a:xfrm>
              <a:off x="2824750" y="2295350"/>
              <a:ext cx="49125" cy="49150"/>
            </a:xfrm>
            <a:custGeom>
              <a:avLst/>
              <a:gdLst/>
              <a:ahLst/>
              <a:cxnLst/>
              <a:rect l="l" t="t" r="r" b="b"/>
              <a:pathLst>
                <a:path w="1965" h="1966" extrusionOk="0">
                  <a:moveTo>
                    <a:pt x="989" y="1"/>
                  </a:moveTo>
                  <a:cubicBezTo>
                    <a:pt x="441" y="1"/>
                    <a:pt x="0" y="441"/>
                    <a:pt x="0" y="977"/>
                  </a:cubicBezTo>
                  <a:cubicBezTo>
                    <a:pt x="0" y="1525"/>
                    <a:pt x="441" y="1965"/>
                    <a:pt x="989" y="1965"/>
                  </a:cubicBezTo>
                  <a:cubicBezTo>
                    <a:pt x="1536" y="1965"/>
                    <a:pt x="1965" y="1525"/>
                    <a:pt x="1965" y="977"/>
                  </a:cubicBezTo>
                  <a:cubicBezTo>
                    <a:pt x="1965" y="441"/>
                    <a:pt x="1536" y="1"/>
                    <a:pt x="9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0"/>
            <p:cNvSpPr/>
            <p:nvPr/>
          </p:nvSpPr>
          <p:spPr>
            <a:xfrm>
              <a:off x="3093525" y="1812375"/>
              <a:ext cx="269100" cy="564675"/>
            </a:xfrm>
            <a:custGeom>
              <a:avLst/>
              <a:gdLst/>
              <a:ahLst/>
              <a:cxnLst/>
              <a:rect l="l" t="t" r="r" b="b"/>
              <a:pathLst>
                <a:path w="10764" h="22587" extrusionOk="0">
                  <a:moveTo>
                    <a:pt x="5407" y="0"/>
                  </a:moveTo>
                  <a:cubicBezTo>
                    <a:pt x="5285" y="0"/>
                    <a:pt x="5161" y="10"/>
                    <a:pt x="5037" y="32"/>
                  </a:cubicBezTo>
                  <a:lnTo>
                    <a:pt x="1977" y="555"/>
                  </a:lnTo>
                  <a:cubicBezTo>
                    <a:pt x="798" y="758"/>
                    <a:pt x="1" y="1877"/>
                    <a:pt x="203" y="3068"/>
                  </a:cubicBezTo>
                  <a:lnTo>
                    <a:pt x="3215" y="20772"/>
                  </a:lnTo>
                  <a:cubicBezTo>
                    <a:pt x="3397" y="21843"/>
                    <a:pt x="4321" y="22587"/>
                    <a:pt x="5372" y="22587"/>
                  </a:cubicBezTo>
                  <a:cubicBezTo>
                    <a:pt x="5489" y="22587"/>
                    <a:pt x="5608" y="22577"/>
                    <a:pt x="5728" y="22558"/>
                  </a:cubicBezTo>
                  <a:lnTo>
                    <a:pt x="8787" y="22034"/>
                  </a:lnTo>
                  <a:cubicBezTo>
                    <a:pt x="9966" y="21832"/>
                    <a:pt x="10764" y="20701"/>
                    <a:pt x="10562" y="19522"/>
                  </a:cubicBezTo>
                  <a:lnTo>
                    <a:pt x="7549" y="1817"/>
                  </a:lnTo>
                  <a:cubicBezTo>
                    <a:pt x="7368" y="751"/>
                    <a:pt x="6452" y="0"/>
                    <a:pt x="5407" y="0"/>
                  </a:cubicBezTo>
                  <a:close/>
                </a:path>
              </a:pathLst>
            </a:custGeom>
            <a:solidFill>
              <a:srgbClr val="252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0"/>
            <p:cNvSpPr/>
            <p:nvPr/>
          </p:nvSpPr>
          <p:spPr>
            <a:xfrm>
              <a:off x="3814750" y="1321125"/>
              <a:ext cx="302150" cy="302450"/>
            </a:xfrm>
            <a:custGeom>
              <a:avLst/>
              <a:gdLst/>
              <a:ahLst/>
              <a:cxnLst/>
              <a:rect l="l" t="t" r="r" b="b"/>
              <a:pathLst>
                <a:path w="12086" h="12098" extrusionOk="0">
                  <a:moveTo>
                    <a:pt x="6049" y="1"/>
                  </a:moveTo>
                  <a:cubicBezTo>
                    <a:pt x="2703" y="1"/>
                    <a:pt x="1" y="2715"/>
                    <a:pt x="1" y="6049"/>
                  </a:cubicBezTo>
                  <a:cubicBezTo>
                    <a:pt x="1" y="9395"/>
                    <a:pt x="2703" y="12097"/>
                    <a:pt x="6049" y="12097"/>
                  </a:cubicBezTo>
                  <a:cubicBezTo>
                    <a:pt x="9383" y="12097"/>
                    <a:pt x="12085" y="9395"/>
                    <a:pt x="12085" y="6049"/>
                  </a:cubicBezTo>
                  <a:cubicBezTo>
                    <a:pt x="12085" y="2715"/>
                    <a:pt x="9383" y="1"/>
                    <a:pt x="6049" y="1"/>
                  </a:cubicBezTo>
                  <a:close/>
                </a:path>
              </a:pathLst>
            </a:custGeom>
            <a:solidFill>
              <a:srgbClr val="F37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0"/>
            <p:cNvSpPr/>
            <p:nvPr/>
          </p:nvSpPr>
          <p:spPr>
            <a:xfrm>
              <a:off x="3838575" y="1303275"/>
              <a:ext cx="185450" cy="370900"/>
            </a:xfrm>
            <a:custGeom>
              <a:avLst/>
              <a:gdLst/>
              <a:ahLst/>
              <a:cxnLst/>
              <a:rect l="l" t="t" r="r" b="b"/>
              <a:pathLst>
                <a:path w="7418" h="14836" extrusionOk="0">
                  <a:moveTo>
                    <a:pt x="0" y="0"/>
                  </a:moveTo>
                  <a:lnTo>
                    <a:pt x="2524" y="14835"/>
                  </a:lnTo>
                  <a:lnTo>
                    <a:pt x="7418" y="12430"/>
                  </a:lnTo>
                  <a:lnTo>
                    <a:pt x="5417" y="655"/>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0"/>
            <p:cNvSpPr/>
            <p:nvPr/>
          </p:nvSpPr>
          <p:spPr>
            <a:xfrm>
              <a:off x="2856900" y="1484250"/>
              <a:ext cx="302150" cy="302125"/>
            </a:xfrm>
            <a:custGeom>
              <a:avLst/>
              <a:gdLst/>
              <a:ahLst/>
              <a:cxnLst/>
              <a:rect l="l" t="t" r="r" b="b"/>
              <a:pathLst>
                <a:path w="12086" h="12085" extrusionOk="0">
                  <a:moveTo>
                    <a:pt x="6049" y="0"/>
                  </a:moveTo>
                  <a:cubicBezTo>
                    <a:pt x="2703" y="0"/>
                    <a:pt x="0" y="2703"/>
                    <a:pt x="0" y="6048"/>
                  </a:cubicBezTo>
                  <a:cubicBezTo>
                    <a:pt x="0" y="9382"/>
                    <a:pt x="2703" y="12085"/>
                    <a:pt x="6049" y="12085"/>
                  </a:cubicBezTo>
                  <a:cubicBezTo>
                    <a:pt x="9382" y="12085"/>
                    <a:pt x="12085" y="9382"/>
                    <a:pt x="12085" y="6048"/>
                  </a:cubicBezTo>
                  <a:cubicBezTo>
                    <a:pt x="12085" y="2703"/>
                    <a:pt x="9382" y="0"/>
                    <a:pt x="60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0"/>
            <p:cNvSpPr/>
            <p:nvPr/>
          </p:nvSpPr>
          <p:spPr>
            <a:xfrm>
              <a:off x="3793625" y="1008500"/>
              <a:ext cx="248850" cy="944075"/>
            </a:xfrm>
            <a:custGeom>
              <a:avLst/>
              <a:gdLst/>
              <a:ahLst/>
              <a:cxnLst/>
              <a:rect l="l" t="t" r="r" b="b"/>
              <a:pathLst>
                <a:path w="9954" h="37763" extrusionOk="0">
                  <a:moveTo>
                    <a:pt x="2088" y="0"/>
                  </a:moveTo>
                  <a:cubicBezTo>
                    <a:pt x="1981" y="0"/>
                    <a:pt x="1872" y="9"/>
                    <a:pt x="1762" y="28"/>
                  </a:cubicBezTo>
                  <a:cubicBezTo>
                    <a:pt x="703" y="206"/>
                    <a:pt x="0" y="1218"/>
                    <a:pt x="179" y="2278"/>
                  </a:cubicBezTo>
                  <a:lnTo>
                    <a:pt x="5941" y="36139"/>
                  </a:lnTo>
                  <a:cubicBezTo>
                    <a:pt x="6102" y="37090"/>
                    <a:pt x="6922" y="37762"/>
                    <a:pt x="7854" y="37762"/>
                  </a:cubicBezTo>
                  <a:cubicBezTo>
                    <a:pt x="7962" y="37762"/>
                    <a:pt x="8070" y="37753"/>
                    <a:pt x="8180" y="37735"/>
                  </a:cubicBezTo>
                  <a:cubicBezTo>
                    <a:pt x="9239" y="37556"/>
                    <a:pt x="9954" y="36544"/>
                    <a:pt x="9775" y="35485"/>
                  </a:cubicBezTo>
                  <a:lnTo>
                    <a:pt x="4013" y="1623"/>
                  </a:lnTo>
                  <a:cubicBezTo>
                    <a:pt x="3842" y="673"/>
                    <a:pt x="3020" y="0"/>
                    <a:pt x="2088" y="0"/>
                  </a:cubicBezTo>
                  <a:close/>
                </a:path>
              </a:pathLst>
            </a:custGeom>
            <a:solidFill>
              <a:srgbClr val="F37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0"/>
            <p:cNvSpPr/>
            <p:nvPr/>
          </p:nvSpPr>
          <p:spPr>
            <a:xfrm>
              <a:off x="2978050" y="1397425"/>
              <a:ext cx="335775" cy="428750"/>
            </a:xfrm>
            <a:custGeom>
              <a:avLst/>
              <a:gdLst/>
              <a:ahLst/>
              <a:cxnLst/>
              <a:rect l="l" t="t" r="r" b="b"/>
              <a:pathLst>
                <a:path w="13431" h="17150" extrusionOk="0">
                  <a:moveTo>
                    <a:pt x="9097" y="1"/>
                  </a:moveTo>
                  <a:cubicBezTo>
                    <a:pt x="8975" y="1"/>
                    <a:pt x="8852" y="11"/>
                    <a:pt x="8727" y="32"/>
                  </a:cubicBezTo>
                  <a:lnTo>
                    <a:pt x="1988" y="1187"/>
                  </a:lnTo>
                  <a:cubicBezTo>
                    <a:pt x="798" y="1390"/>
                    <a:pt x="0" y="2509"/>
                    <a:pt x="202" y="3687"/>
                  </a:cubicBezTo>
                  <a:lnTo>
                    <a:pt x="2191" y="15344"/>
                  </a:lnTo>
                  <a:cubicBezTo>
                    <a:pt x="2372" y="16399"/>
                    <a:pt x="3288" y="17149"/>
                    <a:pt x="4333" y="17149"/>
                  </a:cubicBezTo>
                  <a:cubicBezTo>
                    <a:pt x="4455" y="17149"/>
                    <a:pt x="4578" y="17139"/>
                    <a:pt x="4703" y="17118"/>
                  </a:cubicBezTo>
                  <a:lnTo>
                    <a:pt x="11442" y="15975"/>
                  </a:lnTo>
                  <a:cubicBezTo>
                    <a:pt x="12633" y="15772"/>
                    <a:pt x="13430" y="14653"/>
                    <a:pt x="13228" y="13462"/>
                  </a:cubicBezTo>
                  <a:lnTo>
                    <a:pt x="11240" y="1818"/>
                  </a:lnTo>
                  <a:cubicBezTo>
                    <a:pt x="11058" y="752"/>
                    <a:pt x="10142" y="1"/>
                    <a:pt x="9097" y="1"/>
                  </a:cubicBezTo>
                  <a:close/>
                </a:path>
              </a:pathLst>
            </a:custGeom>
            <a:solidFill>
              <a:srgbClr val="F37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0"/>
            <p:cNvSpPr/>
            <p:nvPr/>
          </p:nvSpPr>
          <p:spPr>
            <a:xfrm>
              <a:off x="3259025" y="1065450"/>
              <a:ext cx="683150" cy="846550"/>
            </a:xfrm>
            <a:custGeom>
              <a:avLst/>
              <a:gdLst/>
              <a:ahLst/>
              <a:cxnLst/>
              <a:rect l="l" t="t" r="r" b="b"/>
              <a:pathLst>
                <a:path w="27326" h="33862" extrusionOk="0">
                  <a:moveTo>
                    <a:pt x="21563" y="0"/>
                  </a:moveTo>
                  <a:cubicBezTo>
                    <a:pt x="13395" y="11513"/>
                    <a:pt x="1" y="15097"/>
                    <a:pt x="1" y="15097"/>
                  </a:cubicBezTo>
                  <a:lnTo>
                    <a:pt x="989" y="20919"/>
                  </a:lnTo>
                  <a:lnTo>
                    <a:pt x="1989" y="26741"/>
                  </a:lnTo>
                  <a:cubicBezTo>
                    <a:pt x="1989" y="26741"/>
                    <a:pt x="2565" y="26698"/>
                    <a:pt x="3579" y="26698"/>
                  </a:cubicBezTo>
                  <a:cubicBezTo>
                    <a:pt x="7533" y="26698"/>
                    <a:pt x="18153" y="27361"/>
                    <a:pt x="27325" y="33861"/>
                  </a:cubicBezTo>
                  <a:lnTo>
                    <a:pt x="24444" y="16931"/>
                  </a:lnTo>
                  <a:lnTo>
                    <a:pt x="2156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0"/>
            <p:cNvSpPr/>
            <p:nvPr/>
          </p:nvSpPr>
          <p:spPr>
            <a:xfrm>
              <a:off x="3027150" y="1707775"/>
              <a:ext cx="166425" cy="56000"/>
            </a:xfrm>
            <a:custGeom>
              <a:avLst/>
              <a:gdLst/>
              <a:ahLst/>
              <a:cxnLst/>
              <a:rect l="l" t="t" r="r" b="b"/>
              <a:pathLst>
                <a:path w="6657" h="2240" extrusionOk="0">
                  <a:moveTo>
                    <a:pt x="6466" y="1"/>
                  </a:moveTo>
                  <a:cubicBezTo>
                    <a:pt x="6394" y="322"/>
                    <a:pt x="6144" y="584"/>
                    <a:pt x="5799" y="644"/>
                  </a:cubicBezTo>
                  <a:lnTo>
                    <a:pt x="1" y="1632"/>
                  </a:lnTo>
                  <a:lnTo>
                    <a:pt x="108" y="2239"/>
                  </a:lnTo>
                  <a:lnTo>
                    <a:pt x="5906" y="1251"/>
                  </a:lnTo>
                  <a:cubicBezTo>
                    <a:pt x="6359" y="1179"/>
                    <a:pt x="6656" y="751"/>
                    <a:pt x="6585" y="298"/>
                  </a:cubicBezTo>
                  <a:cubicBezTo>
                    <a:pt x="6561" y="191"/>
                    <a:pt x="6525" y="96"/>
                    <a:pt x="646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0"/>
            <p:cNvSpPr/>
            <p:nvPr/>
          </p:nvSpPr>
          <p:spPr>
            <a:xfrm>
              <a:off x="3008100" y="1600325"/>
              <a:ext cx="166125" cy="55975"/>
            </a:xfrm>
            <a:custGeom>
              <a:avLst/>
              <a:gdLst/>
              <a:ahLst/>
              <a:cxnLst/>
              <a:rect l="l" t="t" r="r" b="b"/>
              <a:pathLst>
                <a:path w="6645" h="2239" extrusionOk="0">
                  <a:moveTo>
                    <a:pt x="6466" y="1"/>
                  </a:moveTo>
                  <a:cubicBezTo>
                    <a:pt x="6394" y="322"/>
                    <a:pt x="6132" y="584"/>
                    <a:pt x="5787" y="643"/>
                  </a:cubicBezTo>
                  <a:lnTo>
                    <a:pt x="1" y="1632"/>
                  </a:lnTo>
                  <a:lnTo>
                    <a:pt x="96" y="2239"/>
                  </a:lnTo>
                  <a:lnTo>
                    <a:pt x="5894" y="1263"/>
                  </a:lnTo>
                  <a:cubicBezTo>
                    <a:pt x="6347" y="1179"/>
                    <a:pt x="6644" y="751"/>
                    <a:pt x="6573" y="298"/>
                  </a:cubicBezTo>
                  <a:cubicBezTo>
                    <a:pt x="6549" y="191"/>
                    <a:pt x="6513" y="96"/>
                    <a:pt x="646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0"/>
            <p:cNvSpPr/>
            <p:nvPr/>
          </p:nvSpPr>
          <p:spPr>
            <a:xfrm>
              <a:off x="2990550" y="1491675"/>
              <a:ext cx="166400" cy="56000"/>
            </a:xfrm>
            <a:custGeom>
              <a:avLst/>
              <a:gdLst/>
              <a:ahLst/>
              <a:cxnLst/>
              <a:rect l="l" t="t" r="r" b="b"/>
              <a:pathLst>
                <a:path w="6656" h="2240" extrusionOk="0">
                  <a:moveTo>
                    <a:pt x="6465" y="1"/>
                  </a:moveTo>
                  <a:cubicBezTo>
                    <a:pt x="6394" y="322"/>
                    <a:pt x="6132" y="584"/>
                    <a:pt x="5787" y="644"/>
                  </a:cubicBezTo>
                  <a:lnTo>
                    <a:pt x="0" y="1632"/>
                  </a:lnTo>
                  <a:lnTo>
                    <a:pt x="107" y="2239"/>
                  </a:lnTo>
                  <a:lnTo>
                    <a:pt x="5894" y="1263"/>
                  </a:lnTo>
                  <a:cubicBezTo>
                    <a:pt x="6346" y="1180"/>
                    <a:pt x="6656" y="751"/>
                    <a:pt x="6572" y="298"/>
                  </a:cubicBezTo>
                  <a:cubicBezTo>
                    <a:pt x="6560" y="191"/>
                    <a:pt x="6513" y="96"/>
                    <a:pt x="646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0"/>
            <p:cNvSpPr/>
            <p:nvPr/>
          </p:nvSpPr>
          <p:spPr>
            <a:xfrm>
              <a:off x="3087575" y="1795000"/>
              <a:ext cx="197075" cy="109250"/>
            </a:xfrm>
            <a:custGeom>
              <a:avLst/>
              <a:gdLst/>
              <a:ahLst/>
              <a:cxnLst/>
              <a:rect l="l" t="t" r="r" b="b"/>
              <a:pathLst>
                <a:path w="7883" h="4370" extrusionOk="0">
                  <a:moveTo>
                    <a:pt x="7359" y="0"/>
                  </a:moveTo>
                  <a:lnTo>
                    <a:pt x="1" y="1250"/>
                  </a:lnTo>
                  <a:lnTo>
                    <a:pt x="536" y="4370"/>
                  </a:lnTo>
                  <a:lnTo>
                    <a:pt x="7882" y="3120"/>
                  </a:lnTo>
                  <a:lnTo>
                    <a:pt x="7359" y="0"/>
                  </a:lnTo>
                  <a:close/>
                </a:path>
              </a:pathLst>
            </a:custGeom>
            <a:solidFill>
              <a:srgbClr val="1A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0"/>
            <p:cNvSpPr/>
            <p:nvPr/>
          </p:nvSpPr>
          <p:spPr>
            <a:xfrm>
              <a:off x="3067050" y="1848450"/>
              <a:ext cx="204500" cy="120450"/>
            </a:xfrm>
            <a:custGeom>
              <a:avLst/>
              <a:gdLst/>
              <a:ahLst/>
              <a:cxnLst/>
              <a:rect l="l" t="t" r="r" b="b"/>
              <a:pathLst>
                <a:path w="8180" h="4818" extrusionOk="0">
                  <a:moveTo>
                    <a:pt x="6336" y="1"/>
                  </a:moveTo>
                  <a:cubicBezTo>
                    <a:pt x="6257" y="1"/>
                    <a:pt x="6177" y="6"/>
                    <a:pt x="6096" y="17"/>
                  </a:cubicBezTo>
                  <a:lnTo>
                    <a:pt x="1167" y="1089"/>
                  </a:lnTo>
                  <a:cubicBezTo>
                    <a:pt x="464" y="1375"/>
                    <a:pt x="0" y="1887"/>
                    <a:pt x="131" y="2827"/>
                  </a:cubicBezTo>
                  <a:lnTo>
                    <a:pt x="214" y="3208"/>
                  </a:lnTo>
                  <a:cubicBezTo>
                    <a:pt x="336" y="4079"/>
                    <a:pt x="161" y="4818"/>
                    <a:pt x="882" y="4818"/>
                  </a:cubicBezTo>
                  <a:cubicBezTo>
                    <a:pt x="939" y="4818"/>
                    <a:pt x="1002" y="4813"/>
                    <a:pt x="1072" y="4804"/>
                  </a:cubicBezTo>
                  <a:lnTo>
                    <a:pt x="6584" y="3422"/>
                  </a:lnTo>
                  <a:cubicBezTo>
                    <a:pt x="7525" y="3291"/>
                    <a:pt x="8180" y="2422"/>
                    <a:pt x="8049" y="1482"/>
                  </a:cubicBezTo>
                  <a:cubicBezTo>
                    <a:pt x="7929" y="622"/>
                    <a:pt x="7182" y="1"/>
                    <a:pt x="6336" y="1"/>
                  </a:cubicBezTo>
                  <a:close/>
                </a:path>
              </a:pathLst>
            </a:custGeom>
            <a:solidFill>
              <a:srgbClr val="FFC0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0"/>
            <p:cNvSpPr/>
            <p:nvPr/>
          </p:nvSpPr>
          <p:spPr>
            <a:xfrm>
              <a:off x="3209325" y="2027050"/>
              <a:ext cx="209275" cy="110375"/>
            </a:xfrm>
            <a:custGeom>
              <a:avLst/>
              <a:gdLst/>
              <a:ahLst/>
              <a:cxnLst/>
              <a:rect l="l" t="t" r="r" b="b"/>
              <a:pathLst>
                <a:path w="8371" h="4415" extrusionOk="0">
                  <a:moveTo>
                    <a:pt x="6227" y="1"/>
                  </a:moveTo>
                  <a:cubicBezTo>
                    <a:pt x="6184" y="1"/>
                    <a:pt x="6140" y="2"/>
                    <a:pt x="6096" y="5"/>
                  </a:cubicBezTo>
                  <a:lnTo>
                    <a:pt x="2024" y="255"/>
                  </a:lnTo>
                  <a:cubicBezTo>
                    <a:pt x="881" y="327"/>
                    <a:pt x="0" y="1315"/>
                    <a:pt x="72" y="2470"/>
                  </a:cubicBezTo>
                  <a:cubicBezTo>
                    <a:pt x="140" y="3569"/>
                    <a:pt x="1057" y="4415"/>
                    <a:pt x="2154" y="4415"/>
                  </a:cubicBezTo>
                  <a:cubicBezTo>
                    <a:pt x="2198" y="4415"/>
                    <a:pt x="2242" y="4413"/>
                    <a:pt x="2286" y="4410"/>
                  </a:cubicBezTo>
                  <a:lnTo>
                    <a:pt x="6358" y="4160"/>
                  </a:lnTo>
                  <a:cubicBezTo>
                    <a:pt x="7501" y="4089"/>
                    <a:pt x="8370" y="3101"/>
                    <a:pt x="8299" y="1958"/>
                  </a:cubicBezTo>
                  <a:cubicBezTo>
                    <a:pt x="8230" y="847"/>
                    <a:pt x="7314" y="1"/>
                    <a:pt x="6227" y="1"/>
                  </a:cubicBezTo>
                  <a:close/>
                </a:path>
              </a:pathLst>
            </a:custGeom>
            <a:solidFill>
              <a:srgbClr val="FFC0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0"/>
            <p:cNvSpPr/>
            <p:nvPr/>
          </p:nvSpPr>
          <p:spPr>
            <a:xfrm>
              <a:off x="3180150" y="1924675"/>
              <a:ext cx="209275" cy="110350"/>
            </a:xfrm>
            <a:custGeom>
              <a:avLst/>
              <a:gdLst/>
              <a:ahLst/>
              <a:cxnLst/>
              <a:rect l="l" t="t" r="r" b="b"/>
              <a:pathLst>
                <a:path w="8371" h="4414" extrusionOk="0">
                  <a:moveTo>
                    <a:pt x="6228" y="0"/>
                  </a:moveTo>
                  <a:cubicBezTo>
                    <a:pt x="6184" y="0"/>
                    <a:pt x="6140" y="2"/>
                    <a:pt x="6096" y="4"/>
                  </a:cubicBezTo>
                  <a:lnTo>
                    <a:pt x="2024" y="254"/>
                  </a:lnTo>
                  <a:cubicBezTo>
                    <a:pt x="881" y="326"/>
                    <a:pt x="0" y="1314"/>
                    <a:pt x="72" y="2457"/>
                  </a:cubicBezTo>
                  <a:cubicBezTo>
                    <a:pt x="141" y="3567"/>
                    <a:pt x="1057" y="4414"/>
                    <a:pt x="2154" y="4414"/>
                  </a:cubicBezTo>
                  <a:cubicBezTo>
                    <a:pt x="2198" y="4414"/>
                    <a:pt x="2242" y="4412"/>
                    <a:pt x="2286" y="4410"/>
                  </a:cubicBezTo>
                  <a:lnTo>
                    <a:pt x="6358" y="4160"/>
                  </a:lnTo>
                  <a:cubicBezTo>
                    <a:pt x="7501" y="4088"/>
                    <a:pt x="8370" y="3100"/>
                    <a:pt x="8299" y="1945"/>
                  </a:cubicBezTo>
                  <a:cubicBezTo>
                    <a:pt x="8230" y="846"/>
                    <a:pt x="7314" y="0"/>
                    <a:pt x="6228" y="0"/>
                  </a:cubicBezTo>
                  <a:close/>
                </a:path>
              </a:pathLst>
            </a:custGeom>
            <a:solidFill>
              <a:srgbClr val="FFC0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0"/>
            <p:cNvSpPr/>
            <p:nvPr/>
          </p:nvSpPr>
          <p:spPr>
            <a:xfrm>
              <a:off x="3226575" y="2133600"/>
              <a:ext cx="185475" cy="97850"/>
            </a:xfrm>
            <a:custGeom>
              <a:avLst/>
              <a:gdLst/>
              <a:ahLst/>
              <a:cxnLst/>
              <a:rect l="l" t="t" r="r" b="b"/>
              <a:pathLst>
                <a:path w="7419" h="3914" extrusionOk="0">
                  <a:moveTo>
                    <a:pt x="5536" y="1"/>
                  </a:moveTo>
                  <a:cubicBezTo>
                    <a:pt x="5493" y="1"/>
                    <a:pt x="5450" y="2"/>
                    <a:pt x="5406" y="6"/>
                  </a:cubicBezTo>
                  <a:lnTo>
                    <a:pt x="1799" y="220"/>
                  </a:lnTo>
                  <a:cubicBezTo>
                    <a:pt x="775" y="291"/>
                    <a:pt x="1" y="1160"/>
                    <a:pt x="60" y="2184"/>
                  </a:cubicBezTo>
                  <a:cubicBezTo>
                    <a:pt x="129" y="3160"/>
                    <a:pt x="939" y="3914"/>
                    <a:pt x="1914" y="3914"/>
                  </a:cubicBezTo>
                  <a:cubicBezTo>
                    <a:pt x="1951" y="3914"/>
                    <a:pt x="1988" y="3913"/>
                    <a:pt x="2025" y="3911"/>
                  </a:cubicBezTo>
                  <a:lnTo>
                    <a:pt x="5632" y="3685"/>
                  </a:lnTo>
                  <a:cubicBezTo>
                    <a:pt x="6644" y="3625"/>
                    <a:pt x="7418" y="2744"/>
                    <a:pt x="7359" y="1732"/>
                  </a:cubicBezTo>
                  <a:cubicBezTo>
                    <a:pt x="7302" y="752"/>
                    <a:pt x="6492" y="1"/>
                    <a:pt x="5536" y="1"/>
                  </a:cubicBezTo>
                  <a:close/>
                </a:path>
              </a:pathLst>
            </a:custGeom>
            <a:solidFill>
              <a:srgbClr val="FFC0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0"/>
            <p:cNvSpPr/>
            <p:nvPr/>
          </p:nvSpPr>
          <p:spPr>
            <a:xfrm>
              <a:off x="3227175" y="2231600"/>
              <a:ext cx="163450" cy="86200"/>
            </a:xfrm>
            <a:custGeom>
              <a:avLst/>
              <a:gdLst/>
              <a:ahLst/>
              <a:cxnLst/>
              <a:rect l="l" t="t" r="r" b="b"/>
              <a:pathLst>
                <a:path w="6538" h="3448" extrusionOk="0">
                  <a:moveTo>
                    <a:pt x="4840" y="0"/>
                  </a:moveTo>
                  <a:cubicBezTo>
                    <a:pt x="4810" y="0"/>
                    <a:pt x="4781" y="1"/>
                    <a:pt x="4751" y="3"/>
                  </a:cubicBezTo>
                  <a:lnTo>
                    <a:pt x="1572" y="205"/>
                  </a:lnTo>
                  <a:cubicBezTo>
                    <a:pt x="679" y="253"/>
                    <a:pt x="1" y="1027"/>
                    <a:pt x="48" y="1920"/>
                  </a:cubicBezTo>
                  <a:cubicBezTo>
                    <a:pt x="105" y="2787"/>
                    <a:pt x="820" y="3447"/>
                    <a:pt x="1666" y="3447"/>
                  </a:cubicBezTo>
                  <a:cubicBezTo>
                    <a:pt x="1702" y="3447"/>
                    <a:pt x="1738" y="3446"/>
                    <a:pt x="1775" y="3444"/>
                  </a:cubicBezTo>
                  <a:lnTo>
                    <a:pt x="4954" y="3253"/>
                  </a:lnTo>
                  <a:cubicBezTo>
                    <a:pt x="5847" y="3194"/>
                    <a:pt x="6537" y="2420"/>
                    <a:pt x="6478" y="1527"/>
                  </a:cubicBezTo>
                  <a:cubicBezTo>
                    <a:pt x="6420" y="663"/>
                    <a:pt x="5695" y="0"/>
                    <a:pt x="4840" y="0"/>
                  </a:cubicBezTo>
                  <a:close/>
                </a:path>
              </a:pathLst>
            </a:custGeom>
            <a:solidFill>
              <a:srgbClr val="FFC0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75"/>
        <p:cNvGrpSpPr/>
        <p:nvPr/>
      </p:nvGrpSpPr>
      <p:grpSpPr>
        <a:xfrm>
          <a:off x="0" y="0"/>
          <a:ext cx="0" cy="0"/>
          <a:chOff x="0" y="0"/>
          <a:chExt cx="0" cy="0"/>
        </a:xfrm>
      </p:grpSpPr>
      <p:sp>
        <p:nvSpPr>
          <p:cNvPr id="3" name="文本框 2"/>
          <p:cNvSpPr txBox="1"/>
          <p:nvPr/>
        </p:nvSpPr>
        <p:spPr>
          <a:xfrm>
            <a:off x="180340" y="106680"/>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七、</a:t>
            </a:r>
            <a:r>
              <a:rPr lang="zh-CN" sz="3600">
                <a:solidFill>
                  <a:schemeClr val="bg1"/>
                </a:solidFill>
                <a:latin typeface="华文中宋" panose="02010600040101010101" charset="-122"/>
                <a:ea typeface="华文中宋" panose="02010600040101010101" charset="-122"/>
              </a:rPr>
              <a:t>自我总结</a:t>
            </a:r>
          </a:p>
        </p:txBody>
      </p:sp>
      <p:grpSp>
        <p:nvGrpSpPr>
          <p:cNvPr id="28686" name="Group 952"/>
          <p:cNvGrpSpPr/>
          <p:nvPr/>
        </p:nvGrpSpPr>
        <p:grpSpPr>
          <a:xfrm>
            <a:off x="16000413" y="8685213"/>
            <a:ext cx="6638925" cy="3128962"/>
            <a:chOff x="0" y="0"/>
            <a:chExt cx="6637735" cy="3129360"/>
          </a:xfrm>
        </p:grpSpPr>
        <p:sp>
          <p:nvSpPr>
            <p:cNvPr id="28687" name="Shape 948"/>
            <p:cNvSpPr/>
            <p:nvPr/>
          </p:nvSpPr>
          <p:spPr>
            <a:xfrm>
              <a:off x="0" y="0"/>
              <a:ext cx="6637735" cy="3129360"/>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rgbClr val="576278"/>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28688" name="Shape 949"/>
            <p:cNvSpPr/>
            <p:nvPr/>
          </p:nvSpPr>
          <p:spPr>
            <a:xfrm>
              <a:off x="457777" y="599479"/>
              <a:ext cx="961877" cy="1930401"/>
            </a:xfrm>
            <a:prstGeom prst="rect">
              <a:avLst/>
            </a:prstGeom>
            <a:noFill/>
            <a:ln w="9525">
              <a:noFill/>
            </a:ln>
          </p:spPr>
          <p:txBody>
            <a:bodyPr wrap="none" lIns="50800" tIns="50800" rIns="50800" bIns="50800" anchor="ctr">
              <a:spAutoFit/>
            </a:bodyPr>
            <a:lstStyle/>
            <a:p>
              <a:r>
                <a:rPr lang="en-US" altLang="zh-CN" sz="120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2</a:t>
              </a:r>
              <a:endParaRPr lang="en-US" altLang="zh-CN">
                <a:ea typeface="宋体" panose="02010600030101010101" pitchFamily="2" charset="-122"/>
              </a:endParaRPr>
            </a:p>
          </p:txBody>
        </p:sp>
        <p:sp>
          <p:nvSpPr>
            <p:cNvPr id="28689" name="Shape 950"/>
            <p:cNvSpPr/>
            <p:nvPr/>
          </p:nvSpPr>
          <p:spPr>
            <a:xfrm>
              <a:off x="1558968" y="1185614"/>
              <a:ext cx="4603421" cy="1456808"/>
            </a:xfrm>
            <a:prstGeom prst="rect">
              <a:avLst/>
            </a:prstGeom>
            <a:noFill/>
            <a:ln w="9525">
              <a:noFill/>
            </a:ln>
          </p:spPr>
          <p:txBody>
            <a:bodyPr wrap="square" lIns="50800" tIns="50800" rIns="50800" bIns="50800" anchor="ctr">
              <a:spAutoFit/>
            </a:bodyPr>
            <a:lstStyle/>
            <a:p>
              <a:pPr algn="l"/>
              <a:r>
                <a:rPr lang="en-US" altLang="zh-CN" sz="22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Vel illum dolore eu feugiat nulla facilisis at vero eros et accumsan et iusto odio dignissim qui blandit praesent luptatum zzril delenit</a:t>
              </a:r>
              <a:endParaRPr lang="en-US" altLang="zh-CN" sz="2200">
                <a:solidFill>
                  <a:srgbClr val="F6F6F6"/>
                </a:solidFill>
                <a:latin typeface="Roboto Light" panose="02000000000000000000" pitchFamily="2" charset="0"/>
                <a:ea typeface="Roboto Light" panose="02000000000000000000" pitchFamily="2" charset="0"/>
                <a:sym typeface="Roboto Light" panose="02000000000000000000" pitchFamily="2" charset="0"/>
              </a:endParaRPr>
            </a:p>
          </p:txBody>
        </p:sp>
        <p:sp>
          <p:nvSpPr>
            <p:cNvPr id="28690" name="Shape 951"/>
            <p:cNvSpPr/>
            <p:nvPr/>
          </p:nvSpPr>
          <p:spPr>
            <a:xfrm>
              <a:off x="1532075" y="555874"/>
              <a:ext cx="2192907" cy="595035"/>
            </a:xfrm>
            <a:prstGeom prst="rect">
              <a:avLst/>
            </a:prstGeom>
            <a:noFill/>
            <a:ln w="9525">
              <a:noFill/>
            </a:ln>
          </p:spPr>
          <p:txBody>
            <a:bodyPr wrap="none" lIns="50800" tIns="50800" rIns="50800" bIns="50800" anchor="ctr">
              <a:spAutoFit/>
            </a:bodyPr>
            <a:lstStyle/>
            <a:p>
              <a:pPr algn="l"/>
              <a:r>
                <a:rPr lang="en-US" altLang="zh-CN" sz="32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Design Part</a:t>
              </a:r>
              <a:endParaRPr lang="en-US" altLang="zh-CN">
                <a:ea typeface="宋体" panose="02010600030101010101" pitchFamily="2" charset="-122"/>
              </a:endParaRPr>
            </a:p>
          </p:txBody>
        </p:sp>
      </p:grpSp>
      <p:grpSp>
        <p:nvGrpSpPr>
          <p:cNvPr id="7" name="Group 952"/>
          <p:cNvGrpSpPr/>
          <p:nvPr/>
        </p:nvGrpSpPr>
        <p:grpSpPr>
          <a:xfrm>
            <a:off x="16127413" y="8812213"/>
            <a:ext cx="6638925" cy="3128962"/>
            <a:chOff x="0" y="0"/>
            <a:chExt cx="6637735" cy="3129360"/>
          </a:xfrm>
        </p:grpSpPr>
        <p:sp>
          <p:nvSpPr>
            <p:cNvPr id="2" name="Shape 948"/>
            <p:cNvSpPr/>
            <p:nvPr/>
          </p:nvSpPr>
          <p:spPr>
            <a:xfrm>
              <a:off x="0" y="0"/>
              <a:ext cx="6637735" cy="3129360"/>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rgbClr val="576278"/>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4" name="Shape 949"/>
            <p:cNvSpPr/>
            <p:nvPr/>
          </p:nvSpPr>
          <p:spPr>
            <a:xfrm>
              <a:off x="457777" y="599479"/>
              <a:ext cx="961877" cy="1930401"/>
            </a:xfrm>
            <a:prstGeom prst="rect">
              <a:avLst/>
            </a:prstGeom>
            <a:noFill/>
            <a:ln w="9525">
              <a:noFill/>
            </a:ln>
          </p:spPr>
          <p:txBody>
            <a:bodyPr wrap="none" lIns="50800" tIns="50800" rIns="50800" bIns="50800" anchor="ctr">
              <a:spAutoFit/>
            </a:bodyPr>
            <a:lstStyle/>
            <a:p>
              <a:r>
                <a:rPr lang="en-US" altLang="zh-CN" sz="120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2</a:t>
              </a:r>
              <a:endParaRPr lang="en-US" altLang="zh-CN">
                <a:ea typeface="宋体" panose="02010600030101010101" pitchFamily="2" charset="-122"/>
              </a:endParaRPr>
            </a:p>
          </p:txBody>
        </p:sp>
        <p:sp>
          <p:nvSpPr>
            <p:cNvPr id="5" name="Shape 950"/>
            <p:cNvSpPr/>
            <p:nvPr/>
          </p:nvSpPr>
          <p:spPr>
            <a:xfrm>
              <a:off x="1558968" y="1185614"/>
              <a:ext cx="4603421" cy="1456808"/>
            </a:xfrm>
            <a:prstGeom prst="rect">
              <a:avLst/>
            </a:prstGeom>
            <a:noFill/>
            <a:ln w="9525">
              <a:noFill/>
            </a:ln>
          </p:spPr>
          <p:txBody>
            <a:bodyPr wrap="square" lIns="50800" tIns="50800" rIns="50800" bIns="50800" anchor="ctr">
              <a:spAutoFit/>
            </a:bodyPr>
            <a:lstStyle/>
            <a:p>
              <a:pPr algn="l"/>
              <a:r>
                <a:rPr lang="en-US" altLang="zh-CN" sz="22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Vel illum dolore eu feugiat nulla facilisis at vero eros et accumsan et iusto odio dignissim qui blandit praesent luptatum zzril delenit</a:t>
              </a:r>
              <a:endParaRPr lang="en-US" altLang="zh-CN" sz="2200">
                <a:solidFill>
                  <a:srgbClr val="F6F6F6"/>
                </a:solidFill>
                <a:latin typeface="Roboto Light" panose="02000000000000000000" pitchFamily="2" charset="0"/>
                <a:ea typeface="Roboto Light" panose="02000000000000000000" pitchFamily="2" charset="0"/>
                <a:sym typeface="Roboto Light" panose="02000000000000000000" pitchFamily="2" charset="0"/>
              </a:endParaRPr>
            </a:p>
          </p:txBody>
        </p:sp>
        <p:sp>
          <p:nvSpPr>
            <p:cNvPr id="6" name="Shape 951"/>
            <p:cNvSpPr/>
            <p:nvPr/>
          </p:nvSpPr>
          <p:spPr>
            <a:xfrm>
              <a:off x="1532075" y="555874"/>
              <a:ext cx="2192907" cy="595035"/>
            </a:xfrm>
            <a:prstGeom prst="rect">
              <a:avLst/>
            </a:prstGeom>
            <a:noFill/>
            <a:ln w="9525">
              <a:noFill/>
            </a:ln>
          </p:spPr>
          <p:txBody>
            <a:bodyPr wrap="none" lIns="50800" tIns="50800" rIns="50800" bIns="50800" anchor="ctr">
              <a:spAutoFit/>
            </a:bodyPr>
            <a:lstStyle/>
            <a:p>
              <a:pPr algn="l"/>
              <a:r>
                <a:rPr lang="en-US" altLang="zh-CN" sz="32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Design Part</a:t>
              </a:r>
              <a:endParaRPr lang="en-US" altLang="zh-CN">
                <a:ea typeface="宋体" panose="02010600030101010101" pitchFamily="2" charset="-122"/>
              </a:endParaRPr>
            </a:p>
          </p:txBody>
        </p:sp>
      </p:grpSp>
      <p:sp>
        <p:nvSpPr>
          <p:cNvPr id="9" name="Shape 948"/>
          <p:cNvSpPr/>
          <p:nvPr/>
        </p:nvSpPr>
        <p:spPr>
          <a:xfrm>
            <a:off x="3131184" y="1035685"/>
            <a:ext cx="8013065" cy="1014730"/>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chemeClr val="bg1">
              <a:alpha val="37000"/>
            </a:schemeClr>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15" name="文本框 14"/>
          <p:cNvSpPr txBox="1"/>
          <p:nvPr/>
        </p:nvSpPr>
        <p:spPr>
          <a:xfrm>
            <a:off x="3507740" y="1115695"/>
            <a:ext cx="7636510" cy="923330"/>
          </a:xfrm>
          <a:prstGeom prst="rect">
            <a:avLst/>
          </a:prstGeom>
          <a:noFill/>
        </p:spPr>
        <p:txBody>
          <a:bodyPr wrap="square" rtlCol="0" anchor="t">
            <a:spAutoFit/>
          </a:bodyPr>
          <a:lstStyle/>
          <a:p>
            <a:r>
              <a:rPr lang="en-US" altLang="zh-CN"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rPr>
              <a:t>    </a:t>
            </a:r>
            <a:r>
              <a:rPr lang="zh-CN" altLang="en-US"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rPr>
              <a:t>这次在后端错误处理做得不够充分，使得前端错误处理无法得到详细的错误，希望下次再改进错误处理。在项目的编写中也意识到自己能力的不足，缺乏实际开发经验，设计能力明显不高，架构设计陈旧，知识面不足。</a:t>
            </a:r>
          </a:p>
        </p:txBody>
      </p:sp>
      <p:sp>
        <p:nvSpPr>
          <p:cNvPr id="16" name="Shape 948"/>
          <p:cNvSpPr/>
          <p:nvPr/>
        </p:nvSpPr>
        <p:spPr>
          <a:xfrm rot="10800000">
            <a:off x="1041398" y="2388233"/>
            <a:ext cx="8457565" cy="1467694"/>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chemeClr val="bg1">
              <a:alpha val="37000"/>
            </a:schemeClr>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17" name="文本框 16"/>
          <p:cNvSpPr txBox="1"/>
          <p:nvPr/>
        </p:nvSpPr>
        <p:spPr>
          <a:xfrm>
            <a:off x="1041400" y="2455545"/>
            <a:ext cx="8301355" cy="1400383"/>
          </a:xfrm>
          <a:prstGeom prst="rect">
            <a:avLst/>
          </a:prstGeom>
          <a:noFill/>
        </p:spPr>
        <p:txBody>
          <a:bodyPr wrap="square" rtlCol="0" anchor="t">
            <a:spAutoFit/>
          </a:bodyPr>
          <a:lstStyle/>
          <a:p>
            <a:r>
              <a:rPr lang="en-US" altLang="zh-CN" sz="1700"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rPr>
              <a:t>     </a:t>
            </a:r>
            <a:r>
              <a:rPr lang="zh-CN" altLang="en-US" sz="1700"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sym typeface="+mn-ea"/>
              </a:rPr>
              <a:t>本次冲刺其实我的工作难度不是很大，重点在于对细节的处理上，因为细节的把握不到位而常常给队友造成了困惑（比如遗漏必要的说明导致别人不好理解我的代码，返回的数据结构对前端不够友好等），一定程度上影响了前端的开发进度。此外通过本次的冲刺，我也学到了一些好的设计方式，知道了如何更优雅高效地开发，感谢优秀队友的指导。</a:t>
            </a:r>
            <a:endParaRPr lang="zh-CN" altLang="en-US" sz="1700"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sym typeface="+mn-ea"/>
            </a:endParaRPr>
          </a:p>
        </p:txBody>
      </p:sp>
      <p:sp>
        <p:nvSpPr>
          <p:cNvPr id="19" name="Shape 948"/>
          <p:cNvSpPr/>
          <p:nvPr/>
        </p:nvSpPr>
        <p:spPr>
          <a:xfrm>
            <a:off x="3131185" y="4041140"/>
            <a:ext cx="7814310" cy="1923604"/>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chemeClr val="bg1">
              <a:alpha val="37000"/>
            </a:schemeClr>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18" name="文本框 17"/>
          <p:cNvSpPr txBox="1"/>
          <p:nvPr/>
        </p:nvSpPr>
        <p:spPr>
          <a:xfrm>
            <a:off x="3430905" y="4041140"/>
            <a:ext cx="7707630" cy="1923604"/>
          </a:xfrm>
          <a:prstGeom prst="rect">
            <a:avLst/>
          </a:prstGeom>
          <a:noFill/>
        </p:spPr>
        <p:txBody>
          <a:bodyPr wrap="square" rtlCol="0" anchor="t">
            <a:spAutoFit/>
          </a:bodyPr>
          <a:lstStyle/>
          <a:p>
            <a:r>
              <a:rPr lang="zh-CN" altLang="en-US" sz="1700"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rPr>
              <a:t>第一次参与有具体计划和任务目标的团队开发项目，受益良多。首先是模块化的开发经验的实践和积累，对产品从设计到测试整合流程有了更清晰的认识；其次锻炼了与团队成员沟通协作的能力，很多看似困难问题经过小组讨论便得以解决，成员有比较好的意见也通过会议分享，具体化为任务后，在项目中进行实现；此外，本次冲刺暴露了自己的一些不足，比如测试工作不是很熟悉，完成测试任务消耗的时间比预期长了不少。我会总结本次冲刺的经验教训，更好地投入下一次冲刺任务。</a:t>
            </a:r>
          </a:p>
        </p:txBody>
      </p:sp>
      <p:sp>
        <p:nvSpPr>
          <p:cNvPr id="1777" name="Google Shape;1777;p46"/>
          <p:cNvSpPr/>
          <p:nvPr/>
        </p:nvSpPr>
        <p:spPr>
          <a:xfrm>
            <a:off x="1223010" y="1022985"/>
            <a:ext cx="1715135" cy="480695"/>
          </a:xfrm>
          <a:custGeom>
            <a:avLst/>
            <a:gdLst/>
            <a:ahLst/>
            <a:cxnLst/>
            <a:rect l="l" t="t" r="r" b="b"/>
            <a:pathLst>
              <a:path w="32357" h="24863" extrusionOk="0">
                <a:moveTo>
                  <a:pt x="17644" y="1980"/>
                </a:moveTo>
                <a:cubicBezTo>
                  <a:pt x="17644" y="2106"/>
                  <a:pt x="17644" y="2206"/>
                  <a:pt x="17745" y="2206"/>
                </a:cubicBezTo>
                <a:lnTo>
                  <a:pt x="17544" y="2206"/>
                </a:lnTo>
                <a:lnTo>
                  <a:pt x="17544" y="1980"/>
                </a:lnTo>
                <a:close/>
                <a:moveTo>
                  <a:pt x="16291" y="3359"/>
                </a:moveTo>
                <a:lnTo>
                  <a:pt x="16291" y="3459"/>
                </a:lnTo>
                <a:lnTo>
                  <a:pt x="16166" y="3459"/>
                </a:lnTo>
                <a:lnTo>
                  <a:pt x="16291" y="3359"/>
                </a:lnTo>
                <a:close/>
                <a:moveTo>
                  <a:pt x="2807" y="10978"/>
                </a:moveTo>
                <a:lnTo>
                  <a:pt x="2807" y="11178"/>
                </a:lnTo>
                <a:lnTo>
                  <a:pt x="2507" y="11178"/>
                </a:lnTo>
                <a:lnTo>
                  <a:pt x="2507" y="10978"/>
                </a:lnTo>
                <a:close/>
                <a:moveTo>
                  <a:pt x="4487" y="12331"/>
                </a:moveTo>
                <a:lnTo>
                  <a:pt x="4487" y="12432"/>
                </a:lnTo>
                <a:cubicBezTo>
                  <a:pt x="4386" y="12432"/>
                  <a:pt x="4261" y="12331"/>
                  <a:pt x="4261" y="12331"/>
                </a:cubicBezTo>
                <a:close/>
                <a:moveTo>
                  <a:pt x="26817" y="12331"/>
                </a:moveTo>
                <a:cubicBezTo>
                  <a:pt x="27043" y="12432"/>
                  <a:pt x="27143" y="12632"/>
                  <a:pt x="27344" y="12757"/>
                </a:cubicBezTo>
                <a:cubicBezTo>
                  <a:pt x="27043" y="12632"/>
                  <a:pt x="26817" y="12632"/>
                  <a:pt x="26517" y="12632"/>
                </a:cubicBezTo>
                <a:cubicBezTo>
                  <a:pt x="26617" y="12532"/>
                  <a:pt x="26717" y="12432"/>
                  <a:pt x="26817" y="12331"/>
                </a:cubicBezTo>
                <a:close/>
                <a:moveTo>
                  <a:pt x="27670" y="12958"/>
                </a:moveTo>
                <a:cubicBezTo>
                  <a:pt x="27770" y="12958"/>
                  <a:pt x="27870" y="13058"/>
                  <a:pt x="27970" y="13058"/>
                </a:cubicBezTo>
                <a:lnTo>
                  <a:pt x="27670" y="13058"/>
                </a:lnTo>
                <a:lnTo>
                  <a:pt x="27670" y="12958"/>
                </a:lnTo>
                <a:close/>
                <a:moveTo>
                  <a:pt x="28196" y="12532"/>
                </a:moveTo>
                <a:cubicBezTo>
                  <a:pt x="28597" y="12632"/>
                  <a:pt x="28697" y="12858"/>
                  <a:pt x="28822" y="13058"/>
                </a:cubicBezTo>
                <a:lnTo>
                  <a:pt x="28196" y="13058"/>
                </a:lnTo>
                <a:lnTo>
                  <a:pt x="28196" y="12532"/>
                </a:lnTo>
                <a:close/>
                <a:moveTo>
                  <a:pt x="29850" y="12958"/>
                </a:moveTo>
                <a:lnTo>
                  <a:pt x="29850" y="13058"/>
                </a:lnTo>
                <a:lnTo>
                  <a:pt x="29750" y="13058"/>
                </a:lnTo>
                <a:lnTo>
                  <a:pt x="29750" y="12958"/>
                </a:lnTo>
                <a:cubicBezTo>
                  <a:pt x="29750" y="13058"/>
                  <a:pt x="29650" y="13058"/>
                  <a:pt x="29650" y="13058"/>
                </a:cubicBezTo>
                <a:cubicBezTo>
                  <a:pt x="29650" y="12958"/>
                  <a:pt x="29750" y="12958"/>
                  <a:pt x="29750" y="12958"/>
                </a:cubicBezTo>
                <a:lnTo>
                  <a:pt x="29750" y="12958"/>
                </a:lnTo>
                <a:lnTo>
                  <a:pt x="29750" y="12958"/>
                </a:lnTo>
                <a:close/>
                <a:moveTo>
                  <a:pt x="29449" y="13158"/>
                </a:moveTo>
                <a:cubicBezTo>
                  <a:pt x="29324" y="13259"/>
                  <a:pt x="29324" y="13259"/>
                  <a:pt x="29223" y="13259"/>
                </a:cubicBezTo>
                <a:lnTo>
                  <a:pt x="29324" y="13158"/>
                </a:lnTo>
                <a:close/>
                <a:moveTo>
                  <a:pt x="29123" y="13484"/>
                </a:moveTo>
                <a:cubicBezTo>
                  <a:pt x="29223" y="13585"/>
                  <a:pt x="29223" y="13585"/>
                  <a:pt x="29324" y="13585"/>
                </a:cubicBezTo>
                <a:lnTo>
                  <a:pt x="29324" y="13685"/>
                </a:lnTo>
                <a:cubicBezTo>
                  <a:pt x="29223" y="13585"/>
                  <a:pt x="29123" y="13585"/>
                  <a:pt x="29123" y="13585"/>
                </a:cubicBezTo>
                <a:lnTo>
                  <a:pt x="29123" y="13484"/>
                </a:lnTo>
                <a:close/>
                <a:moveTo>
                  <a:pt x="30076" y="14311"/>
                </a:moveTo>
                <a:lnTo>
                  <a:pt x="30076" y="14412"/>
                </a:lnTo>
                <a:lnTo>
                  <a:pt x="29750" y="14412"/>
                </a:lnTo>
                <a:lnTo>
                  <a:pt x="29750" y="14311"/>
                </a:lnTo>
                <a:close/>
                <a:moveTo>
                  <a:pt x="16166" y="21630"/>
                </a:moveTo>
                <a:cubicBezTo>
                  <a:pt x="16066" y="21930"/>
                  <a:pt x="15865" y="22031"/>
                  <a:pt x="15539" y="22156"/>
                </a:cubicBezTo>
                <a:lnTo>
                  <a:pt x="15539" y="21630"/>
                </a:lnTo>
                <a:close/>
                <a:moveTo>
                  <a:pt x="15138" y="22356"/>
                </a:moveTo>
                <a:cubicBezTo>
                  <a:pt x="15138" y="22457"/>
                  <a:pt x="15138" y="22457"/>
                  <a:pt x="15038" y="22557"/>
                </a:cubicBezTo>
                <a:lnTo>
                  <a:pt x="15038" y="22356"/>
                </a:lnTo>
                <a:close/>
                <a:moveTo>
                  <a:pt x="15439" y="22457"/>
                </a:moveTo>
                <a:cubicBezTo>
                  <a:pt x="15439" y="22557"/>
                  <a:pt x="15439" y="22557"/>
                  <a:pt x="15539" y="22557"/>
                </a:cubicBezTo>
                <a:cubicBezTo>
                  <a:pt x="15539" y="22657"/>
                  <a:pt x="15439" y="22657"/>
                  <a:pt x="15439" y="22657"/>
                </a:cubicBezTo>
                <a:lnTo>
                  <a:pt x="15439" y="22457"/>
                </a:lnTo>
                <a:close/>
                <a:moveTo>
                  <a:pt x="15665" y="22783"/>
                </a:moveTo>
                <a:cubicBezTo>
                  <a:pt x="15665" y="22883"/>
                  <a:pt x="15765" y="22883"/>
                  <a:pt x="15765" y="22883"/>
                </a:cubicBezTo>
                <a:lnTo>
                  <a:pt x="15765" y="22983"/>
                </a:lnTo>
                <a:lnTo>
                  <a:pt x="15665" y="22983"/>
                </a:lnTo>
                <a:lnTo>
                  <a:pt x="15665" y="22883"/>
                </a:lnTo>
                <a:lnTo>
                  <a:pt x="15665" y="22783"/>
                </a:lnTo>
                <a:close/>
                <a:moveTo>
                  <a:pt x="14186" y="22883"/>
                </a:moveTo>
                <a:cubicBezTo>
                  <a:pt x="14186" y="22983"/>
                  <a:pt x="14186" y="22983"/>
                  <a:pt x="14286" y="23083"/>
                </a:cubicBezTo>
                <a:lnTo>
                  <a:pt x="14086" y="23083"/>
                </a:lnTo>
                <a:lnTo>
                  <a:pt x="14086" y="22883"/>
                </a:lnTo>
                <a:close/>
                <a:moveTo>
                  <a:pt x="25063" y="0"/>
                </a:moveTo>
                <a:cubicBezTo>
                  <a:pt x="24837" y="226"/>
                  <a:pt x="24737" y="326"/>
                  <a:pt x="24637" y="326"/>
                </a:cubicBezTo>
                <a:cubicBezTo>
                  <a:pt x="24311" y="527"/>
                  <a:pt x="24010" y="727"/>
                  <a:pt x="23685" y="853"/>
                </a:cubicBezTo>
                <a:cubicBezTo>
                  <a:pt x="23183" y="953"/>
                  <a:pt x="22657" y="953"/>
                  <a:pt x="21930" y="1053"/>
                </a:cubicBezTo>
                <a:cubicBezTo>
                  <a:pt x="21722" y="885"/>
                  <a:pt x="21463" y="834"/>
                  <a:pt x="21181" y="834"/>
                </a:cubicBezTo>
                <a:cubicBezTo>
                  <a:pt x="20750" y="834"/>
                  <a:pt x="20264" y="953"/>
                  <a:pt x="19825" y="953"/>
                </a:cubicBezTo>
                <a:cubicBezTo>
                  <a:pt x="19524" y="1053"/>
                  <a:pt x="19299" y="1153"/>
                  <a:pt x="18998" y="1254"/>
                </a:cubicBezTo>
                <a:cubicBezTo>
                  <a:pt x="18998" y="853"/>
                  <a:pt x="18898" y="627"/>
                  <a:pt x="18898" y="326"/>
                </a:cubicBezTo>
                <a:lnTo>
                  <a:pt x="18672" y="326"/>
                </a:lnTo>
                <a:cubicBezTo>
                  <a:pt x="18672" y="853"/>
                  <a:pt x="18572" y="1254"/>
                  <a:pt x="18472" y="1780"/>
                </a:cubicBezTo>
                <a:cubicBezTo>
                  <a:pt x="18171" y="1780"/>
                  <a:pt x="17745" y="1680"/>
                  <a:pt x="17319" y="1579"/>
                </a:cubicBezTo>
                <a:lnTo>
                  <a:pt x="17319" y="853"/>
                </a:lnTo>
                <a:cubicBezTo>
                  <a:pt x="16692" y="727"/>
                  <a:pt x="16066" y="527"/>
                  <a:pt x="15339" y="527"/>
                </a:cubicBezTo>
                <a:cubicBezTo>
                  <a:pt x="15193" y="507"/>
                  <a:pt x="15048" y="499"/>
                  <a:pt x="14903" y="499"/>
                </a:cubicBezTo>
                <a:cubicBezTo>
                  <a:pt x="14321" y="499"/>
                  <a:pt x="13740" y="627"/>
                  <a:pt x="13158" y="627"/>
                </a:cubicBezTo>
                <a:cubicBezTo>
                  <a:pt x="10953" y="727"/>
                  <a:pt x="8772" y="727"/>
                  <a:pt x="6567" y="853"/>
                </a:cubicBezTo>
                <a:cubicBezTo>
                  <a:pt x="5840" y="953"/>
                  <a:pt x="5113" y="1053"/>
                  <a:pt x="4487" y="1153"/>
                </a:cubicBezTo>
                <a:cubicBezTo>
                  <a:pt x="4261" y="1579"/>
                  <a:pt x="4161" y="1880"/>
                  <a:pt x="4161" y="2306"/>
                </a:cubicBezTo>
                <a:cubicBezTo>
                  <a:pt x="4007" y="2277"/>
                  <a:pt x="3844" y="2265"/>
                  <a:pt x="3678" y="2265"/>
                </a:cubicBezTo>
                <a:cubicBezTo>
                  <a:pt x="3278" y="2265"/>
                  <a:pt x="2861" y="2336"/>
                  <a:pt x="2507" y="2407"/>
                </a:cubicBezTo>
                <a:cubicBezTo>
                  <a:pt x="2181" y="2507"/>
                  <a:pt x="1654" y="2507"/>
                  <a:pt x="1454" y="2732"/>
                </a:cubicBezTo>
                <a:lnTo>
                  <a:pt x="0" y="4186"/>
                </a:lnTo>
                <a:cubicBezTo>
                  <a:pt x="101" y="4386"/>
                  <a:pt x="201" y="4487"/>
                  <a:pt x="301" y="4612"/>
                </a:cubicBezTo>
                <a:cubicBezTo>
                  <a:pt x="502" y="4913"/>
                  <a:pt x="827" y="5113"/>
                  <a:pt x="928" y="5439"/>
                </a:cubicBezTo>
                <a:cubicBezTo>
                  <a:pt x="1128" y="5965"/>
                  <a:pt x="1128" y="6492"/>
                  <a:pt x="1354" y="6993"/>
                </a:cubicBezTo>
                <a:cubicBezTo>
                  <a:pt x="727" y="7620"/>
                  <a:pt x="1128" y="8371"/>
                  <a:pt x="1128" y="9098"/>
                </a:cubicBezTo>
                <a:cubicBezTo>
                  <a:pt x="1253" y="9299"/>
                  <a:pt x="1454" y="9499"/>
                  <a:pt x="1554" y="9825"/>
                </a:cubicBezTo>
                <a:cubicBezTo>
                  <a:pt x="1028" y="9825"/>
                  <a:pt x="727" y="9825"/>
                  <a:pt x="301" y="9925"/>
                </a:cubicBezTo>
                <a:lnTo>
                  <a:pt x="301" y="10026"/>
                </a:lnTo>
                <a:cubicBezTo>
                  <a:pt x="928" y="10126"/>
                  <a:pt x="1554" y="10126"/>
                  <a:pt x="2281" y="10251"/>
                </a:cubicBezTo>
                <a:cubicBezTo>
                  <a:pt x="2281" y="10652"/>
                  <a:pt x="2181" y="10978"/>
                  <a:pt x="2080" y="11279"/>
                </a:cubicBezTo>
                <a:cubicBezTo>
                  <a:pt x="1755" y="11279"/>
                  <a:pt x="1454" y="11379"/>
                  <a:pt x="1028" y="11379"/>
                </a:cubicBezTo>
                <a:cubicBezTo>
                  <a:pt x="928" y="11905"/>
                  <a:pt x="627" y="12532"/>
                  <a:pt x="627" y="13158"/>
                </a:cubicBezTo>
                <a:cubicBezTo>
                  <a:pt x="502" y="13885"/>
                  <a:pt x="727" y="14512"/>
                  <a:pt x="727" y="15264"/>
                </a:cubicBezTo>
                <a:cubicBezTo>
                  <a:pt x="928" y="17244"/>
                  <a:pt x="1028" y="19324"/>
                  <a:pt x="1128" y="21304"/>
                </a:cubicBezTo>
                <a:cubicBezTo>
                  <a:pt x="1253" y="21930"/>
                  <a:pt x="1354" y="22657"/>
                  <a:pt x="1454" y="23284"/>
                </a:cubicBezTo>
                <a:cubicBezTo>
                  <a:pt x="1914" y="23463"/>
                  <a:pt x="2340" y="23535"/>
                  <a:pt x="2741" y="23535"/>
                </a:cubicBezTo>
                <a:cubicBezTo>
                  <a:pt x="3520" y="23535"/>
                  <a:pt x="4209" y="23264"/>
                  <a:pt x="4888" y="22983"/>
                </a:cubicBezTo>
                <a:cubicBezTo>
                  <a:pt x="4888" y="23184"/>
                  <a:pt x="5013" y="23509"/>
                  <a:pt x="5213" y="23710"/>
                </a:cubicBezTo>
                <a:cubicBezTo>
                  <a:pt x="5639" y="24136"/>
                  <a:pt x="6141" y="24437"/>
                  <a:pt x="6667" y="24863"/>
                </a:cubicBezTo>
                <a:cubicBezTo>
                  <a:pt x="6893" y="24763"/>
                  <a:pt x="6993" y="24662"/>
                  <a:pt x="7093" y="24537"/>
                </a:cubicBezTo>
                <a:cubicBezTo>
                  <a:pt x="7394" y="24437"/>
                  <a:pt x="7720" y="24236"/>
                  <a:pt x="8020" y="24136"/>
                </a:cubicBezTo>
                <a:cubicBezTo>
                  <a:pt x="8547" y="24036"/>
                  <a:pt x="9173" y="24036"/>
                  <a:pt x="9800" y="23910"/>
                </a:cubicBezTo>
                <a:cubicBezTo>
                  <a:pt x="10123" y="24130"/>
                  <a:pt x="10472" y="24183"/>
                  <a:pt x="10851" y="24183"/>
                </a:cubicBezTo>
                <a:cubicBezTo>
                  <a:pt x="11208" y="24183"/>
                  <a:pt x="11592" y="24136"/>
                  <a:pt x="12005" y="24136"/>
                </a:cubicBezTo>
                <a:cubicBezTo>
                  <a:pt x="12206" y="24036"/>
                  <a:pt x="12406" y="23910"/>
                  <a:pt x="12732" y="23810"/>
                </a:cubicBezTo>
                <a:cubicBezTo>
                  <a:pt x="12832" y="24136"/>
                  <a:pt x="12832" y="24437"/>
                  <a:pt x="12832" y="24763"/>
                </a:cubicBezTo>
                <a:lnTo>
                  <a:pt x="13033" y="24763"/>
                </a:lnTo>
                <a:cubicBezTo>
                  <a:pt x="13158" y="24236"/>
                  <a:pt x="13158" y="23810"/>
                  <a:pt x="13258" y="23284"/>
                </a:cubicBezTo>
                <a:cubicBezTo>
                  <a:pt x="13885" y="23284"/>
                  <a:pt x="14512" y="23610"/>
                  <a:pt x="15038" y="23610"/>
                </a:cubicBezTo>
                <a:cubicBezTo>
                  <a:pt x="15038" y="23810"/>
                  <a:pt x="15138" y="24036"/>
                  <a:pt x="15138" y="24336"/>
                </a:cubicBezTo>
                <a:cubicBezTo>
                  <a:pt x="15665" y="24437"/>
                  <a:pt x="16391" y="24537"/>
                  <a:pt x="17118" y="24662"/>
                </a:cubicBezTo>
                <a:cubicBezTo>
                  <a:pt x="17845" y="24662"/>
                  <a:pt x="18572" y="24437"/>
                  <a:pt x="19299" y="24437"/>
                </a:cubicBezTo>
                <a:cubicBezTo>
                  <a:pt x="21504" y="24336"/>
                  <a:pt x="23685" y="24236"/>
                  <a:pt x="25890" y="24036"/>
                </a:cubicBezTo>
                <a:cubicBezTo>
                  <a:pt x="26517" y="24036"/>
                  <a:pt x="27244" y="23810"/>
                  <a:pt x="27970" y="23710"/>
                </a:cubicBezTo>
                <a:cubicBezTo>
                  <a:pt x="28071" y="23509"/>
                  <a:pt x="28071" y="23409"/>
                  <a:pt x="28196" y="23184"/>
                </a:cubicBezTo>
                <a:cubicBezTo>
                  <a:pt x="28697" y="23184"/>
                  <a:pt x="29223" y="23184"/>
                  <a:pt x="29850" y="23083"/>
                </a:cubicBezTo>
                <a:cubicBezTo>
                  <a:pt x="30176" y="22983"/>
                  <a:pt x="30577" y="22983"/>
                  <a:pt x="30903" y="22783"/>
                </a:cubicBezTo>
                <a:cubicBezTo>
                  <a:pt x="31429" y="22356"/>
                  <a:pt x="31830" y="21830"/>
                  <a:pt x="32356" y="21304"/>
                </a:cubicBezTo>
                <a:cubicBezTo>
                  <a:pt x="32256" y="21204"/>
                  <a:pt x="32156" y="21103"/>
                  <a:pt x="32056" y="20903"/>
                </a:cubicBezTo>
                <a:cubicBezTo>
                  <a:pt x="31830" y="20677"/>
                  <a:pt x="31529" y="20377"/>
                  <a:pt x="31429" y="20051"/>
                </a:cubicBezTo>
                <a:cubicBezTo>
                  <a:pt x="31329" y="19524"/>
                  <a:pt x="31203" y="19023"/>
                  <a:pt x="31103" y="18497"/>
                </a:cubicBezTo>
                <a:cubicBezTo>
                  <a:pt x="31730" y="17971"/>
                  <a:pt x="31429" y="17143"/>
                  <a:pt x="31329" y="16517"/>
                </a:cubicBezTo>
                <a:cubicBezTo>
                  <a:pt x="31203" y="16191"/>
                  <a:pt x="31103" y="15991"/>
                  <a:pt x="31003" y="15665"/>
                </a:cubicBezTo>
                <a:lnTo>
                  <a:pt x="32156" y="15665"/>
                </a:lnTo>
                <a:lnTo>
                  <a:pt x="32156" y="15464"/>
                </a:lnTo>
                <a:cubicBezTo>
                  <a:pt x="31529" y="15364"/>
                  <a:pt x="30903" y="15364"/>
                  <a:pt x="30276" y="15264"/>
                </a:cubicBezTo>
                <a:cubicBezTo>
                  <a:pt x="30276" y="14637"/>
                  <a:pt x="30577" y="14111"/>
                  <a:pt x="30702" y="13585"/>
                </a:cubicBezTo>
                <a:cubicBezTo>
                  <a:pt x="30903" y="13585"/>
                  <a:pt x="31203" y="13585"/>
                  <a:pt x="31630" y="13484"/>
                </a:cubicBezTo>
                <a:cubicBezTo>
                  <a:pt x="31730" y="12958"/>
                  <a:pt x="31955" y="12331"/>
                  <a:pt x="31955" y="11705"/>
                </a:cubicBezTo>
                <a:cubicBezTo>
                  <a:pt x="32056" y="11078"/>
                  <a:pt x="31830" y="10351"/>
                  <a:pt x="31730" y="9625"/>
                </a:cubicBezTo>
                <a:cubicBezTo>
                  <a:pt x="31529" y="7620"/>
                  <a:pt x="31429" y="5640"/>
                  <a:pt x="31203" y="3660"/>
                </a:cubicBezTo>
                <a:cubicBezTo>
                  <a:pt x="31103" y="2933"/>
                  <a:pt x="30903" y="2306"/>
                  <a:pt x="30802" y="1680"/>
                </a:cubicBezTo>
                <a:cubicBezTo>
                  <a:pt x="30398" y="1522"/>
                  <a:pt x="30011" y="1459"/>
                  <a:pt x="29640" y="1459"/>
                </a:cubicBezTo>
                <a:cubicBezTo>
                  <a:pt x="28769" y="1459"/>
                  <a:pt x="27981" y="1807"/>
                  <a:pt x="27244" y="2106"/>
                </a:cubicBezTo>
                <a:lnTo>
                  <a:pt x="27043" y="2306"/>
                </a:lnTo>
                <a:cubicBezTo>
                  <a:pt x="27043" y="2206"/>
                  <a:pt x="27043" y="2106"/>
                  <a:pt x="26943" y="1980"/>
                </a:cubicBezTo>
                <a:cubicBezTo>
                  <a:pt x="26817" y="1780"/>
                  <a:pt x="26817" y="1354"/>
                  <a:pt x="26617" y="1153"/>
                </a:cubicBezTo>
                <a:cubicBezTo>
                  <a:pt x="26091" y="853"/>
                  <a:pt x="25564" y="427"/>
                  <a:pt x="25063" y="0"/>
                </a:cubicBezTo>
                <a:close/>
              </a:path>
            </a:pathLst>
          </a:custGeom>
          <a:solidFill>
            <a:srgbClr val="753E93">
              <a:alpha val="84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777;p46"/>
          <p:cNvSpPr/>
          <p:nvPr/>
        </p:nvSpPr>
        <p:spPr>
          <a:xfrm>
            <a:off x="9643110" y="2974340"/>
            <a:ext cx="1715135" cy="480695"/>
          </a:xfrm>
          <a:custGeom>
            <a:avLst/>
            <a:gdLst/>
            <a:ahLst/>
            <a:cxnLst/>
            <a:rect l="l" t="t" r="r" b="b"/>
            <a:pathLst>
              <a:path w="32357" h="24863" extrusionOk="0">
                <a:moveTo>
                  <a:pt x="17644" y="1980"/>
                </a:moveTo>
                <a:cubicBezTo>
                  <a:pt x="17644" y="2106"/>
                  <a:pt x="17644" y="2206"/>
                  <a:pt x="17745" y="2206"/>
                </a:cubicBezTo>
                <a:lnTo>
                  <a:pt x="17544" y="2206"/>
                </a:lnTo>
                <a:lnTo>
                  <a:pt x="17544" y="1980"/>
                </a:lnTo>
                <a:close/>
                <a:moveTo>
                  <a:pt x="16291" y="3359"/>
                </a:moveTo>
                <a:lnTo>
                  <a:pt x="16291" y="3459"/>
                </a:lnTo>
                <a:lnTo>
                  <a:pt x="16166" y="3459"/>
                </a:lnTo>
                <a:lnTo>
                  <a:pt x="16291" y="3359"/>
                </a:lnTo>
                <a:close/>
                <a:moveTo>
                  <a:pt x="2807" y="10978"/>
                </a:moveTo>
                <a:lnTo>
                  <a:pt x="2807" y="11178"/>
                </a:lnTo>
                <a:lnTo>
                  <a:pt x="2507" y="11178"/>
                </a:lnTo>
                <a:lnTo>
                  <a:pt x="2507" y="10978"/>
                </a:lnTo>
                <a:close/>
                <a:moveTo>
                  <a:pt x="4487" y="12331"/>
                </a:moveTo>
                <a:lnTo>
                  <a:pt x="4487" y="12432"/>
                </a:lnTo>
                <a:cubicBezTo>
                  <a:pt x="4386" y="12432"/>
                  <a:pt x="4261" y="12331"/>
                  <a:pt x="4261" y="12331"/>
                </a:cubicBezTo>
                <a:close/>
                <a:moveTo>
                  <a:pt x="26817" y="12331"/>
                </a:moveTo>
                <a:cubicBezTo>
                  <a:pt x="27043" y="12432"/>
                  <a:pt x="27143" y="12632"/>
                  <a:pt x="27344" y="12757"/>
                </a:cubicBezTo>
                <a:cubicBezTo>
                  <a:pt x="27043" y="12632"/>
                  <a:pt x="26817" y="12632"/>
                  <a:pt x="26517" y="12632"/>
                </a:cubicBezTo>
                <a:cubicBezTo>
                  <a:pt x="26617" y="12532"/>
                  <a:pt x="26717" y="12432"/>
                  <a:pt x="26817" y="12331"/>
                </a:cubicBezTo>
                <a:close/>
                <a:moveTo>
                  <a:pt x="27670" y="12958"/>
                </a:moveTo>
                <a:cubicBezTo>
                  <a:pt x="27770" y="12958"/>
                  <a:pt x="27870" y="13058"/>
                  <a:pt x="27970" y="13058"/>
                </a:cubicBezTo>
                <a:lnTo>
                  <a:pt x="27670" y="13058"/>
                </a:lnTo>
                <a:lnTo>
                  <a:pt x="27670" y="12958"/>
                </a:lnTo>
                <a:close/>
                <a:moveTo>
                  <a:pt x="28196" y="12532"/>
                </a:moveTo>
                <a:cubicBezTo>
                  <a:pt x="28597" y="12632"/>
                  <a:pt x="28697" y="12858"/>
                  <a:pt x="28822" y="13058"/>
                </a:cubicBezTo>
                <a:lnTo>
                  <a:pt x="28196" y="13058"/>
                </a:lnTo>
                <a:lnTo>
                  <a:pt x="28196" y="12532"/>
                </a:lnTo>
                <a:close/>
                <a:moveTo>
                  <a:pt x="29850" y="12958"/>
                </a:moveTo>
                <a:lnTo>
                  <a:pt x="29850" y="13058"/>
                </a:lnTo>
                <a:lnTo>
                  <a:pt x="29750" y="13058"/>
                </a:lnTo>
                <a:lnTo>
                  <a:pt x="29750" y="12958"/>
                </a:lnTo>
                <a:cubicBezTo>
                  <a:pt x="29750" y="13058"/>
                  <a:pt x="29650" y="13058"/>
                  <a:pt x="29650" y="13058"/>
                </a:cubicBezTo>
                <a:cubicBezTo>
                  <a:pt x="29650" y="12958"/>
                  <a:pt x="29750" y="12958"/>
                  <a:pt x="29750" y="12958"/>
                </a:cubicBezTo>
                <a:lnTo>
                  <a:pt x="29750" y="12958"/>
                </a:lnTo>
                <a:lnTo>
                  <a:pt x="29750" y="12958"/>
                </a:lnTo>
                <a:close/>
                <a:moveTo>
                  <a:pt x="29449" y="13158"/>
                </a:moveTo>
                <a:cubicBezTo>
                  <a:pt x="29324" y="13259"/>
                  <a:pt x="29324" y="13259"/>
                  <a:pt x="29223" y="13259"/>
                </a:cubicBezTo>
                <a:lnTo>
                  <a:pt x="29324" y="13158"/>
                </a:lnTo>
                <a:close/>
                <a:moveTo>
                  <a:pt x="29123" y="13484"/>
                </a:moveTo>
                <a:cubicBezTo>
                  <a:pt x="29223" y="13585"/>
                  <a:pt x="29223" y="13585"/>
                  <a:pt x="29324" y="13585"/>
                </a:cubicBezTo>
                <a:lnTo>
                  <a:pt x="29324" y="13685"/>
                </a:lnTo>
                <a:cubicBezTo>
                  <a:pt x="29223" y="13585"/>
                  <a:pt x="29123" y="13585"/>
                  <a:pt x="29123" y="13585"/>
                </a:cubicBezTo>
                <a:lnTo>
                  <a:pt x="29123" y="13484"/>
                </a:lnTo>
                <a:close/>
                <a:moveTo>
                  <a:pt x="30076" y="14311"/>
                </a:moveTo>
                <a:lnTo>
                  <a:pt x="30076" y="14412"/>
                </a:lnTo>
                <a:lnTo>
                  <a:pt x="29750" y="14412"/>
                </a:lnTo>
                <a:lnTo>
                  <a:pt x="29750" y="14311"/>
                </a:lnTo>
                <a:close/>
                <a:moveTo>
                  <a:pt x="16166" y="21630"/>
                </a:moveTo>
                <a:cubicBezTo>
                  <a:pt x="16066" y="21930"/>
                  <a:pt x="15865" y="22031"/>
                  <a:pt x="15539" y="22156"/>
                </a:cubicBezTo>
                <a:lnTo>
                  <a:pt x="15539" y="21630"/>
                </a:lnTo>
                <a:close/>
                <a:moveTo>
                  <a:pt x="15138" y="22356"/>
                </a:moveTo>
                <a:cubicBezTo>
                  <a:pt x="15138" y="22457"/>
                  <a:pt x="15138" y="22457"/>
                  <a:pt x="15038" y="22557"/>
                </a:cubicBezTo>
                <a:lnTo>
                  <a:pt x="15038" y="22356"/>
                </a:lnTo>
                <a:close/>
                <a:moveTo>
                  <a:pt x="15439" y="22457"/>
                </a:moveTo>
                <a:cubicBezTo>
                  <a:pt x="15439" y="22557"/>
                  <a:pt x="15439" y="22557"/>
                  <a:pt x="15539" y="22557"/>
                </a:cubicBezTo>
                <a:cubicBezTo>
                  <a:pt x="15539" y="22657"/>
                  <a:pt x="15439" y="22657"/>
                  <a:pt x="15439" y="22657"/>
                </a:cubicBezTo>
                <a:lnTo>
                  <a:pt x="15439" y="22457"/>
                </a:lnTo>
                <a:close/>
                <a:moveTo>
                  <a:pt x="15665" y="22783"/>
                </a:moveTo>
                <a:cubicBezTo>
                  <a:pt x="15665" y="22883"/>
                  <a:pt x="15765" y="22883"/>
                  <a:pt x="15765" y="22883"/>
                </a:cubicBezTo>
                <a:lnTo>
                  <a:pt x="15765" y="22983"/>
                </a:lnTo>
                <a:lnTo>
                  <a:pt x="15665" y="22983"/>
                </a:lnTo>
                <a:lnTo>
                  <a:pt x="15665" y="22883"/>
                </a:lnTo>
                <a:lnTo>
                  <a:pt x="15665" y="22783"/>
                </a:lnTo>
                <a:close/>
                <a:moveTo>
                  <a:pt x="14186" y="22883"/>
                </a:moveTo>
                <a:cubicBezTo>
                  <a:pt x="14186" y="22983"/>
                  <a:pt x="14186" y="22983"/>
                  <a:pt x="14286" y="23083"/>
                </a:cubicBezTo>
                <a:lnTo>
                  <a:pt x="14086" y="23083"/>
                </a:lnTo>
                <a:lnTo>
                  <a:pt x="14086" y="22883"/>
                </a:lnTo>
                <a:close/>
                <a:moveTo>
                  <a:pt x="25063" y="0"/>
                </a:moveTo>
                <a:cubicBezTo>
                  <a:pt x="24837" y="226"/>
                  <a:pt x="24737" y="326"/>
                  <a:pt x="24637" y="326"/>
                </a:cubicBezTo>
                <a:cubicBezTo>
                  <a:pt x="24311" y="527"/>
                  <a:pt x="24010" y="727"/>
                  <a:pt x="23685" y="853"/>
                </a:cubicBezTo>
                <a:cubicBezTo>
                  <a:pt x="23183" y="953"/>
                  <a:pt x="22657" y="953"/>
                  <a:pt x="21930" y="1053"/>
                </a:cubicBezTo>
                <a:cubicBezTo>
                  <a:pt x="21722" y="885"/>
                  <a:pt x="21463" y="834"/>
                  <a:pt x="21181" y="834"/>
                </a:cubicBezTo>
                <a:cubicBezTo>
                  <a:pt x="20750" y="834"/>
                  <a:pt x="20264" y="953"/>
                  <a:pt x="19825" y="953"/>
                </a:cubicBezTo>
                <a:cubicBezTo>
                  <a:pt x="19524" y="1053"/>
                  <a:pt x="19299" y="1153"/>
                  <a:pt x="18998" y="1254"/>
                </a:cubicBezTo>
                <a:cubicBezTo>
                  <a:pt x="18998" y="853"/>
                  <a:pt x="18898" y="627"/>
                  <a:pt x="18898" y="326"/>
                </a:cubicBezTo>
                <a:lnTo>
                  <a:pt x="18672" y="326"/>
                </a:lnTo>
                <a:cubicBezTo>
                  <a:pt x="18672" y="853"/>
                  <a:pt x="18572" y="1254"/>
                  <a:pt x="18472" y="1780"/>
                </a:cubicBezTo>
                <a:cubicBezTo>
                  <a:pt x="18171" y="1780"/>
                  <a:pt x="17745" y="1680"/>
                  <a:pt x="17319" y="1579"/>
                </a:cubicBezTo>
                <a:lnTo>
                  <a:pt x="17319" y="853"/>
                </a:lnTo>
                <a:cubicBezTo>
                  <a:pt x="16692" y="727"/>
                  <a:pt x="16066" y="527"/>
                  <a:pt x="15339" y="527"/>
                </a:cubicBezTo>
                <a:cubicBezTo>
                  <a:pt x="15193" y="507"/>
                  <a:pt x="15048" y="499"/>
                  <a:pt x="14903" y="499"/>
                </a:cubicBezTo>
                <a:cubicBezTo>
                  <a:pt x="14321" y="499"/>
                  <a:pt x="13740" y="627"/>
                  <a:pt x="13158" y="627"/>
                </a:cubicBezTo>
                <a:cubicBezTo>
                  <a:pt x="10953" y="727"/>
                  <a:pt x="8772" y="727"/>
                  <a:pt x="6567" y="853"/>
                </a:cubicBezTo>
                <a:cubicBezTo>
                  <a:pt x="5840" y="953"/>
                  <a:pt x="5113" y="1053"/>
                  <a:pt x="4487" y="1153"/>
                </a:cubicBezTo>
                <a:cubicBezTo>
                  <a:pt x="4261" y="1579"/>
                  <a:pt x="4161" y="1880"/>
                  <a:pt x="4161" y="2306"/>
                </a:cubicBezTo>
                <a:cubicBezTo>
                  <a:pt x="4007" y="2277"/>
                  <a:pt x="3844" y="2265"/>
                  <a:pt x="3678" y="2265"/>
                </a:cubicBezTo>
                <a:cubicBezTo>
                  <a:pt x="3278" y="2265"/>
                  <a:pt x="2861" y="2336"/>
                  <a:pt x="2507" y="2407"/>
                </a:cubicBezTo>
                <a:cubicBezTo>
                  <a:pt x="2181" y="2507"/>
                  <a:pt x="1654" y="2507"/>
                  <a:pt x="1454" y="2732"/>
                </a:cubicBezTo>
                <a:lnTo>
                  <a:pt x="0" y="4186"/>
                </a:lnTo>
                <a:cubicBezTo>
                  <a:pt x="101" y="4386"/>
                  <a:pt x="201" y="4487"/>
                  <a:pt x="301" y="4612"/>
                </a:cubicBezTo>
                <a:cubicBezTo>
                  <a:pt x="502" y="4913"/>
                  <a:pt x="827" y="5113"/>
                  <a:pt x="928" y="5439"/>
                </a:cubicBezTo>
                <a:cubicBezTo>
                  <a:pt x="1128" y="5965"/>
                  <a:pt x="1128" y="6492"/>
                  <a:pt x="1354" y="6993"/>
                </a:cubicBezTo>
                <a:cubicBezTo>
                  <a:pt x="727" y="7620"/>
                  <a:pt x="1128" y="8371"/>
                  <a:pt x="1128" y="9098"/>
                </a:cubicBezTo>
                <a:cubicBezTo>
                  <a:pt x="1253" y="9299"/>
                  <a:pt x="1454" y="9499"/>
                  <a:pt x="1554" y="9825"/>
                </a:cubicBezTo>
                <a:cubicBezTo>
                  <a:pt x="1028" y="9825"/>
                  <a:pt x="727" y="9825"/>
                  <a:pt x="301" y="9925"/>
                </a:cubicBezTo>
                <a:lnTo>
                  <a:pt x="301" y="10026"/>
                </a:lnTo>
                <a:cubicBezTo>
                  <a:pt x="928" y="10126"/>
                  <a:pt x="1554" y="10126"/>
                  <a:pt x="2281" y="10251"/>
                </a:cubicBezTo>
                <a:cubicBezTo>
                  <a:pt x="2281" y="10652"/>
                  <a:pt x="2181" y="10978"/>
                  <a:pt x="2080" y="11279"/>
                </a:cubicBezTo>
                <a:cubicBezTo>
                  <a:pt x="1755" y="11279"/>
                  <a:pt x="1454" y="11379"/>
                  <a:pt x="1028" y="11379"/>
                </a:cubicBezTo>
                <a:cubicBezTo>
                  <a:pt x="928" y="11905"/>
                  <a:pt x="627" y="12532"/>
                  <a:pt x="627" y="13158"/>
                </a:cubicBezTo>
                <a:cubicBezTo>
                  <a:pt x="502" y="13885"/>
                  <a:pt x="727" y="14512"/>
                  <a:pt x="727" y="15264"/>
                </a:cubicBezTo>
                <a:cubicBezTo>
                  <a:pt x="928" y="17244"/>
                  <a:pt x="1028" y="19324"/>
                  <a:pt x="1128" y="21304"/>
                </a:cubicBezTo>
                <a:cubicBezTo>
                  <a:pt x="1253" y="21930"/>
                  <a:pt x="1354" y="22657"/>
                  <a:pt x="1454" y="23284"/>
                </a:cubicBezTo>
                <a:cubicBezTo>
                  <a:pt x="1914" y="23463"/>
                  <a:pt x="2340" y="23535"/>
                  <a:pt x="2741" y="23535"/>
                </a:cubicBezTo>
                <a:cubicBezTo>
                  <a:pt x="3520" y="23535"/>
                  <a:pt x="4209" y="23264"/>
                  <a:pt x="4888" y="22983"/>
                </a:cubicBezTo>
                <a:cubicBezTo>
                  <a:pt x="4888" y="23184"/>
                  <a:pt x="5013" y="23509"/>
                  <a:pt x="5213" y="23710"/>
                </a:cubicBezTo>
                <a:cubicBezTo>
                  <a:pt x="5639" y="24136"/>
                  <a:pt x="6141" y="24437"/>
                  <a:pt x="6667" y="24863"/>
                </a:cubicBezTo>
                <a:cubicBezTo>
                  <a:pt x="6893" y="24763"/>
                  <a:pt x="6993" y="24662"/>
                  <a:pt x="7093" y="24537"/>
                </a:cubicBezTo>
                <a:cubicBezTo>
                  <a:pt x="7394" y="24437"/>
                  <a:pt x="7720" y="24236"/>
                  <a:pt x="8020" y="24136"/>
                </a:cubicBezTo>
                <a:cubicBezTo>
                  <a:pt x="8547" y="24036"/>
                  <a:pt x="9173" y="24036"/>
                  <a:pt x="9800" y="23910"/>
                </a:cubicBezTo>
                <a:cubicBezTo>
                  <a:pt x="10123" y="24130"/>
                  <a:pt x="10472" y="24183"/>
                  <a:pt x="10851" y="24183"/>
                </a:cubicBezTo>
                <a:cubicBezTo>
                  <a:pt x="11208" y="24183"/>
                  <a:pt x="11592" y="24136"/>
                  <a:pt x="12005" y="24136"/>
                </a:cubicBezTo>
                <a:cubicBezTo>
                  <a:pt x="12206" y="24036"/>
                  <a:pt x="12406" y="23910"/>
                  <a:pt x="12732" y="23810"/>
                </a:cubicBezTo>
                <a:cubicBezTo>
                  <a:pt x="12832" y="24136"/>
                  <a:pt x="12832" y="24437"/>
                  <a:pt x="12832" y="24763"/>
                </a:cubicBezTo>
                <a:lnTo>
                  <a:pt x="13033" y="24763"/>
                </a:lnTo>
                <a:cubicBezTo>
                  <a:pt x="13158" y="24236"/>
                  <a:pt x="13158" y="23810"/>
                  <a:pt x="13258" y="23284"/>
                </a:cubicBezTo>
                <a:cubicBezTo>
                  <a:pt x="13885" y="23284"/>
                  <a:pt x="14512" y="23610"/>
                  <a:pt x="15038" y="23610"/>
                </a:cubicBezTo>
                <a:cubicBezTo>
                  <a:pt x="15038" y="23810"/>
                  <a:pt x="15138" y="24036"/>
                  <a:pt x="15138" y="24336"/>
                </a:cubicBezTo>
                <a:cubicBezTo>
                  <a:pt x="15665" y="24437"/>
                  <a:pt x="16391" y="24537"/>
                  <a:pt x="17118" y="24662"/>
                </a:cubicBezTo>
                <a:cubicBezTo>
                  <a:pt x="17845" y="24662"/>
                  <a:pt x="18572" y="24437"/>
                  <a:pt x="19299" y="24437"/>
                </a:cubicBezTo>
                <a:cubicBezTo>
                  <a:pt x="21504" y="24336"/>
                  <a:pt x="23685" y="24236"/>
                  <a:pt x="25890" y="24036"/>
                </a:cubicBezTo>
                <a:cubicBezTo>
                  <a:pt x="26517" y="24036"/>
                  <a:pt x="27244" y="23810"/>
                  <a:pt x="27970" y="23710"/>
                </a:cubicBezTo>
                <a:cubicBezTo>
                  <a:pt x="28071" y="23509"/>
                  <a:pt x="28071" y="23409"/>
                  <a:pt x="28196" y="23184"/>
                </a:cubicBezTo>
                <a:cubicBezTo>
                  <a:pt x="28697" y="23184"/>
                  <a:pt x="29223" y="23184"/>
                  <a:pt x="29850" y="23083"/>
                </a:cubicBezTo>
                <a:cubicBezTo>
                  <a:pt x="30176" y="22983"/>
                  <a:pt x="30577" y="22983"/>
                  <a:pt x="30903" y="22783"/>
                </a:cubicBezTo>
                <a:cubicBezTo>
                  <a:pt x="31429" y="22356"/>
                  <a:pt x="31830" y="21830"/>
                  <a:pt x="32356" y="21304"/>
                </a:cubicBezTo>
                <a:cubicBezTo>
                  <a:pt x="32256" y="21204"/>
                  <a:pt x="32156" y="21103"/>
                  <a:pt x="32056" y="20903"/>
                </a:cubicBezTo>
                <a:cubicBezTo>
                  <a:pt x="31830" y="20677"/>
                  <a:pt x="31529" y="20377"/>
                  <a:pt x="31429" y="20051"/>
                </a:cubicBezTo>
                <a:cubicBezTo>
                  <a:pt x="31329" y="19524"/>
                  <a:pt x="31203" y="19023"/>
                  <a:pt x="31103" y="18497"/>
                </a:cubicBezTo>
                <a:cubicBezTo>
                  <a:pt x="31730" y="17971"/>
                  <a:pt x="31429" y="17143"/>
                  <a:pt x="31329" y="16517"/>
                </a:cubicBezTo>
                <a:cubicBezTo>
                  <a:pt x="31203" y="16191"/>
                  <a:pt x="31103" y="15991"/>
                  <a:pt x="31003" y="15665"/>
                </a:cubicBezTo>
                <a:lnTo>
                  <a:pt x="32156" y="15665"/>
                </a:lnTo>
                <a:lnTo>
                  <a:pt x="32156" y="15464"/>
                </a:lnTo>
                <a:cubicBezTo>
                  <a:pt x="31529" y="15364"/>
                  <a:pt x="30903" y="15364"/>
                  <a:pt x="30276" y="15264"/>
                </a:cubicBezTo>
                <a:cubicBezTo>
                  <a:pt x="30276" y="14637"/>
                  <a:pt x="30577" y="14111"/>
                  <a:pt x="30702" y="13585"/>
                </a:cubicBezTo>
                <a:cubicBezTo>
                  <a:pt x="30903" y="13585"/>
                  <a:pt x="31203" y="13585"/>
                  <a:pt x="31630" y="13484"/>
                </a:cubicBezTo>
                <a:cubicBezTo>
                  <a:pt x="31730" y="12958"/>
                  <a:pt x="31955" y="12331"/>
                  <a:pt x="31955" y="11705"/>
                </a:cubicBezTo>
                <a:cubicBezTo>
                  <a:pt x="32056" y="11078"/>
                  <a:pt x="31830" y="10351"/>
                  <a:pt x="31730" y="9625"/>
                </a:cubicBezTo>
                <a:cubicBezTo>
                  <a:pt x="31529" y="7620"/>
                  <a:pt x="31429" y="5640"/>
                  <a:pt x="31203" y="3660"/>
                </a:cubicBezTo>
                <a:cubicBezTo>
                  <a:pt x="31103" y="2933"/>
                  <a:pt x="30903" y="2306"/>
                  <a:pt x="30802" y="1680"/>
                </a:cubicBezTo>
                <a:cubicBezTo>
                  <a:pt x="30398" y="1522"/>
                  <a:pt x="30011" y="1459"/>
                  <a:pt x="29640" y="1459"/>
                </a:cubicBezTo>
                <a:cubicBezTo>
                  <a:pt x="28769" y="1459"/>
                  <a:pt x="27981" y="1807"/>
                  <a:pt x="27244" y="2106"/>
                </a:cubicBezTo>
                <a:lnTo>
                  <a:pt x="27043" y="2306"/>
                </a:lnTo>
                <a:cubicBezTo>
                  <a:pt x="27043" y="2206"/>
                  <a:pt x="27043" y="2106"/>
                  <a:pt x="26943" y="1980"/>
                </a:cubicBezTo>
                <a:cubicBezTo>
                  <a:pt x="26817" y="1780"/>
                  <a:pt x="26817" y="1354"/>
                  <a:pt x="26617" y="1153"/>
                </a:cubicBezTo>
                <a:cubicBezTo>
                  <a:pt x="26091" y="853"/>
                  <a:pt x="25564" y="427"/>
                  <a:pt x="25063" y="0"/>
                </a:cubicBezTo>
                <a:close/>
              </a:path>
            </a:pathLst>
          </a:custGeom>
          <a:solidFill>
            <a:srgbClr val="753E93">
              <a:alpha val="84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777;p46"/>
          <p:cNvSpPr/>
          <p:nvPr/>
        </p:nvSpPr>
        <p:spPr>
          <a:xfrm>
            <a:off x="1223010" y="4378960"/>
            <a:ext cx="1715135" cy="480695"/>
          </a:xfrm>
          <a:custGeom>
            <a:avLst/>
            <a:gdLst/>
            <a:ahLst/>
            <a:cxnLst/>
            <a:rect l="l" t="t" r="r" b="b"/>
            <a:pathLst>
              <a:path w="32357" h="24863" extrusionOk="0">
                <a:moveTo>
                  <a:pt x="17644" y="1980"/>
                </a:moveTo>
                <a:cubicBezTo>
                  <a:pt x="17644" y="2106"/>
                  <a:pt x="17644" y="2206"/>
                  <a:pt x="17745" y="2206"/>
                </a:cubicBezTo>
                <a:lnTo>
                  <a:pt x="17544" y="2206"/>
                </a:lnTo>
                <a:lnTo>
                  <a:pt x="17544" y="1980"/>
                </a:lnTo>
                <a:close/>
                <a:moveTo>
                  <a:pt x="16291" y="3359"/>
                </a:moveTo>
                <a:lnTo>
                  <a:pt x="16291" y="3459"/>
                </a:lnTo>
                <a:lnTo>
                  <a:pt x="16166" y="3459"/>
                </a:lnTo>
                <a:lnTo>
                  <a:pt x="16291" y="3359"/>
                </a:lnTo>
                <a:close/>
                <a:moveTo>
                  <a:pt x="2807" y="10978"/>
                </a:moveTo>
                <a:lnTo>
                  <a:pt x="2807" y="11178"/>
                </a:lnTo>
                <a:lnTo>
                  <a:pt x="2507" y="11178"/>
                </a:lnTo>
                <a:lnTo>
                  <a:pt x="2507" y="10978"/>
                </a:lnTo>
                <a:close/>
                <a:moveTo>
                  <a:pt x="4487" y="12331"/>
                </a:moveTo>
                <a:lnTo>
                  <a:pt x="4487" y="12432"/>
                </a:lnTo>
                <a:cubicBezTo>
                  <a:pt x="4386" y="12432"/>
                  <a:pt x="4261" y="12331"/>
                  <a:pt x="4261" y="12331"/>
                </a:cubicBezTo>
                <a:close/>
                <a:moveTo>
                  <a:pt x="26817" y="12331"/>
                </a:moveTo>
                <a:cubicBezTo>
                  <a:pt x="27043" y="12432"/>
                  <a:pt x="27143" y="12632"/>
                  <a:pt x="27344" y="12757"/>
                </a:cubicBezTo>
                <a:cubicBezTo>
                  <a:pt x="27043" y="12632"/>
                  <a:pt x="26817" y="12632"/>
                  <a:pt x="26517" y="12632"/>
                </a:cubicBezTo>
                <a:cubicBezTo>
                  <a:pt x="26617" y="12532"/>
                  <a:pt x="26717" y="12432"/>
                  <a:pt x="26817" y="12331"/>
                </a:cubicBezTo>
                <a:close/>
                <a:moveTo>
                  <a:pt x="27670" y="12958"/>
                </a:moveTo>
                <a:cubicBezTo>
                  <a:pt x="27770" y="12958"/>
                  <a:pt x="27870" y="13058"/>
                  <a:pt x="27970" y="13058"/>
                </a:cubicBezTo>
                <a:lnTo>
                  <a:pt x="27670" y="13058"/>
                </a:lnTo>
                <a:lnTo>
                  <a:pt x="27670" y="12958"/>
                </a:lnTo>
                <a:close/>
                <a:moveTo>
                  <a:pt x="28196" y="12532"/>
                </a:moveTo>
                <a:cubicBezTo>
                  <a:pt x="28597" y="12632"/>
                  <a:pt x="28697" y="12858"/>
                  <a:pt x="28822" y="13058"/>
                </a:cubicBezTo>
                <a:lnTo>
                  <a:pt x="28196" y="13058"/>
                </a:lnTo>
                <a:lnTo>
                  <a:pt x="28196" y="12532"/>
                </a:lnTo>
                <a:close/>
                <a:moveTo>
                  <a:pt x="29850" y="12958"/>
                </a:moveTo>
                <a:lnTo>
                  <a:pt x="29850" y="13058"/>
                </a:lnTo>
                <a:lnTo>
                  <a:pt x="29750" y="13058"/>
                </a:lnTo>
                <a:lnTo>
                  <a:pt x="29750" y="12958"/>
                </a:lnTo>
                <a:cubicBezTo>
                  <a:pt x="29750" y="13058"/>
                  <a:pt x="29650" y="13058"/>
                  <a:pt x="29650" y="13058"/>
                </a:cubicBezTo>
                <a:cubicBezTo>
                  <a:pt x="29650" y="12958"/>
                  <a:pt x="29750" y="12958"/>
                  <a:pt x="29750" y="12958"/>
                </a:cubicBezTo>
                <a:lnTo>
                  <a:pt x="29750" y="12958"/>
                </a:lnTo>
                <a:lnTo>
                  <a:pt x="29750" y="12958"/>
                </a:lnTo>
                <a:close/>
                <a:moveTo>
                  <a:pt x="29449" y="13158"/>
                </a:moveTo>
                <a:cubicBezTo>
                  <a:pt x="29324" y="13259"/>
                  <a:pt x="29324" y="13259"/>
                  <a:pt x="29223" y="13259"/>
                </a:cubicBezTo>
                <a:lnTo>
                  <a:pt x="29324" y="13158"/>
                </a:lnTo>
                <a:close/>
                <a:moveTo>
                  <a:pt x="29123" y="13484"/>
                </a:moveTo>
                <a:cubicBezTo>
                  <a:pt x="29223" y="13585"/>
                  <a:pt x="29223" y="13585"/>
                  <a:pt x="29324" y="13585"/>
                </a:cubicBezTo>
                <a:lnTo>
                  <a:pt x="29324" y="13685"/>
                </a:lnTo>
                <a:cubicBezTo>
                  <a:pt x="29223" y="13585"/>
                  <a:pt x="29123" y="13585"/>
                  <a:pt x="29123" y="13585"/>
                </a:cubicBezTo>
                <a:lnTo>
                  <a:pt x="29123" y="13484"/>
                </a:lnTo>
                <a:close/>
                <a:moveTo>
                  <a:pt x="30076" y="14311"/>
                </a:moveTo>
                <a:lnTo>
                  <a:pt x="30076" y="14412"/>
                </a:lnTo>
                <a:lnTo>
                  <a:pt x="29750" y="14412"/>
                </a:lnTo>
                <a:lnTo>
                  <a:pt x="29750" y="14311"/>
                </a:lnTo>
                <a:close/>
                <a:moveTo>
                  <a:pt x="16166" y="21630"/>
                </a:moveTo>
                <a:cubicBezTo>
                  <a:pt x="16066" y="21930"/>
                  <a:pt x="15865" y="22031"/>
                  <a:pt x="15539" y="22156"/>
                </a:cubicBezTo>
                <a:lnTo>
                  <a:pt x="15539" y="21630"/>
                </a:lnTo>
                <a:close/>
                <a:moveTo>
                  <a:pt x="15138" y="22356"/>
                </a:moveTo>
                <a:cubicBezTo>
                  <a:pt x="15138" y="22457"/>
                  <a:pt x="15138" y="22457"/>
                  <a:pt x="15038" y="22557"/>
                </a:cubicBezTo>
                <a:lnTo>
                  <a:pt x="15038" y="22356"/>
                </a:lnTo>
                <a:close/>
                <a:moveTo>
                  <a:pt x="15439" y="22457"/>
                </a:moveTo>
                <a:cubicBezTo>
                  <a:pt x="15439" y="22557"/>
                  <a:pt x="15439" y="22557"/>
                  <a:pt x="15539" y="22557"/>
                </a:cubicBezTo>
                <a:cubicBezTo>
                  <a:pt x="15539" y="22657"/>
                  <a:pt x="15439" y="22657"/>
                  <a:pt x="15439" y="22657"/>
                </a:cubicBezTo>
                <a:lnTo>
                  <a:pt x="15439" y="22457"/>
                </a:lnTo>
                <a:close/>
                <a:moveTo>
                  <a:pt x="15665" y="22783"/>
                </a:moveTo>
                <a:cubicBezTo>
                  <a:pt x="15665" y="22883"/>
                  <a:pt x="15765" y="22883"/>
                  <a:pt x="15765" y="22883"/>
                </a:cubicBezTo>
                <a:lnTo>
                  <a:pt x="15765" y="22983"/>
                </a:lnTo>
                <a:lnTo>
                  <a:pt x="15665" y="22983"/>
                </a:lnTo>
                <a:lnTo>
                  <a:pt x="15665" y="22883"/>
                </a:lnTo>
                <a:lnTo>
                  <a:pt x="15665" y="22783"/>
                </a:lnTo>
                <a:close/>
                <a:moveTo>
                  <a:pt x="14186" y="22883"/>
                </a:moveTo>
                <a:cubicBezTo>
                  <a:pt x="14186" y="22983"/>
                  <a:pt x="14186" y="22983"/>
                  <a:pt x="14286" y="23083"/>
                </a:cubicBezTo>
                <a:lnTo>
                  <a:pt x="14086" y="23083"/>
                </a:lnTo>
                <a:lnTo>
                  <a:pt x="14086" y="22883"/>
                </a:lnTo>
                <a:close/>
                <a:moveTo>
                  <a:pt x="25063" y="0"/>
                </a:moveTo>
                <a:cubicBezTo>
                  <a:pt x="24837" y="226"/>
                  <a:pt x="24737" y="326"/>
                  <a:pt x="24637" y="326"/>
                </a:cubicBezTo>
                <a:cubicBezTo>
                  <a:pt x="24311" y="527"/>
                  <a:pt x="24010" y="727"/>
                  <a:pt x="23685" y="853"/>
                </a:cubicBezTo>
                <a:cubicBezTo>
                  <a:pt x="23183" y="953"/>
                  <a:pt x="22657" y="953"/>
                  <a:pt x="21930" y="1053"/>
                </a:cubicBezTo>
                <a:cubicBezTo>
                  <a:pt x="21722" y="885"/>
                  <a:pt x="21463" y="834"/>
                  <a:pt x="21181" y="834"/>
                </a:cubicBezTo>
                <a:cubicBezTo>
                  <a:pt x="20750" y="834"/>
                  <a:pt x="20264" y="953"/>
                  <a:pt x="19825" y="953"/>
                </a:cubicBezTo>
                <a:cubicBezTo>
                  <a:pt x="19524" y="1053"/>
                  <a:pt x="19299" y="1153"/>
                  <a:pt x="18998" y="1254"/>
                </a:cubicBezTo>
                <a:cubicBezTo>
                  <a:pt x="18998" y="853"/>
                  <a:pt x="18898" y="627"/>
                  <a:pt x="18898" y="326"/>
                </a:cubicBezTo>
                <a:lnTo>
                  <a:pt x="18672" y="326"/>
                </a:lnTo>
                <a:cubicBezTo>
                  <a:pt x="18672" y="853"/>
                  <a:pt x="18572" y="1254"/>
                  <a:pt x="18472" y="1780"/>
                </a:cubicBezTo>
                <a:cubicBezTo>
                  <a:pt x="18171" y="1780"/>
                  <a:pt x="17745" y="1680"/>
                  <a:pt x="17319" y="1579"/>
                </a:cubicBezTo>
                <a:lnTo>
                  <a:pt x="17319" y="853"/>
                </a:lnTo>
                <a:cubicBezTo>
                  <a:pt x="16692" y="727"/>
                  <a:pt x="16066" y="527"/>
                  <a:pt x="15339" y="527"/>
                </a:cubicBezTo>
                <a:cubicBezTo>
                  <a:pt x="15193" y="507"/>
                  <a:pt x="15048" y="499"/>
                  <a:pt x="14903" y="499"/>
                </a:cubicBezTo>
                <a:cubicBezTo>
                  <a:pt x="14321" y="499"/>
                  <a:pt x="13740" y="627"/>
                  <a:pt x="13158" y="627"/>
                </a:cubicBezTo>
                <a:cubicBezTo>
                  <a:pt x="10953" y="727"/>
                  <a:pt x="8772" y="727"/>
                  <a:pt x="6567" y="853"/>
                </a:cubicBezTo>
                <a:cubicBezTo>
                  <a:pt x="5840" y="953"/>
                  <a:pt x="5113" y="1053"/>
                  <a:pt x="4487" y="1153"/>
                </a:cubicBezTo>
                <a:cubicBezTo>
                  <a:pt x="4261" y="1579"/>
                  <a:pt x="4161" y="1880"/>
                  <a:pt x="4161" y="2306"/>
                </a:cubicBezTo>
                <a:cubicBezTo>
                  <a:pt x="4007" y="2277"/>
                  <a:pt x="3844" y="2265"/>
                  <a:pt x="3678" y="2265"/>
                </a:cubicBezTo>
                <a:cubicBezTo>
                  <a:pt x="3278" y="2265"/>
                  <a:pt x="2861" y="2336"/>
                  <a:pt x="2507" y="2407"/>
                </a:cubicBezTo>
                <a:cubicBezTo>
                  <a:pt x="2181" y="2507"/>
                  <a:pt x="1654" y="2507"/>
                  <a:pt x="1454" y="2732"/>
                </a:cubicBezTo>
                <a:lnTo>
                  <a:pt x="0" y="4186"/>
                </a:lnTo>
                <a:cubicBezTo>
                  <a:pt x="101" y="4386"/>
                  <a:pt x="201" y="4487"/>
                  <a:pt x="301" y="4612"/>
                </a:cubicBezTo>
                <a:cubicBezTo>
                  <a:pt x="502" y="4913"/>
                  <a:pt x="827" y="5113"/>
                  <a:pt x="928" y="5439"/>
                </a:cubicBezTo>
                <a:cubicBezTo>
                  <a:pt x="1128" y="5965"/>
                  <a:pt x="1128" y="6492"/>
                  <a:pt x="1354" y="6993"/>
                </a:cubicBezTo>
                <a:cubicBezTo>
                  <a:pt x="727" y="7620"/>
                  <a:pt x="1128" y="8371"/>
                  <a:pt x="1128" y="9098"/>
                </a:cubicBezTo>
                <a:cubicBezTo>
                  <a:pt x="1253" y="9299"/>
                  <a:pt x="1454" y="9499"/>
                  <a:pt x="1554" y="9825"/>
                </a:cubicBezTo>
                <a:cubicBezTo>
                  <a:pt x="1028" y="9825"/>
                  <a:pt x="727" y="9825"/>
                  <a:pt x="301" y="9925"/>
                </a:cubicBezTo>
                <a:lnTo>
                  <a:pt x="301" y="10026"/>
                </a:lnTo>
                <a:cubicBezTo>
                  <a:pt x="928" y="10126"/>
                  <a:pt x="1554" y="10126"/>
                  <a:pt x="2281" y="10251"/>
                </a:cubicBezTo>
                <a:cubicBezTo>
                  <a:pt x="2281" y="10652"/>
                  <a:pt x="2181" y="10978"/>
                  <a:pt x="2080" y="11279"/>
                </a:cubicBezTo>
                <a:cubicBezTo>
                  <a:pt x="1755" y="11279"/>
                  <a:pt x="1454" y="11379"/>
                  <a:pt x="1028" y="11379"/>
                </a:cubicBezTo>
                <a:cubicBezTo>
                  <a:pt x="928" y="11905"/>
                  <a:pt x="627" y="12532"/>
                  <a:pt x="627" y="13158"/>
                </a:cubicBezTo>
                <a:cubicBezTo>
                  <a:pt x="502" y="13885"/>
                  <a:pt x="727" y="14512"/>
                  <a:pt x="727" y="15264"/>
                </a:cubicBezTo>
                <a:cubicBezTo>
                  <a:pt x="928" y="17244"/>
                  <a:pt x="1028" y="19324"/>
                  <a:pt x="1128" y="21304"/>
                </a:cubicBezTo>
                <a:cubicBezTo>
                  <a:pt x="1253" y="21930"/>
                  <a:pt x="1354" y="22657"/>
                  <a:pt x="1454" y="23284"/>
                </a:cubicBezTo>
                <a:cubicBezTo>
                  <a:pt x="1914" y="23463"/>
                  <a:pt x="2340" y="23535"/>
                  <a:pt x="2741" y="23535"/>
                </a:cubicBezTo>
                <a:cubicBezTo>
                  <a:pt x="3520" y="23535"/>
                  <a:pt x="4209" y="23264"/>
                  <a:pt x="4888" y="22983"/>
                </a:cubicBezTo>
                <a:cubicBezTo>
                  <a:pt x="4888" y="23184"/>
                  <a:pt x="5013" y="23509"/>
                  <a:pt x="5213" y="23710"/>
                </a:cubicBezTo>
                <a:cubicBezTo>
                  <a:pt x="5639" y="24136"/>
                  <a:pt x="6141" y="24437"/>
                  <a:pt x="6667" y="24863"/>
                </a:cubicBezTo>
                <a:cubicBezTo>
                  <a:pt x="6893" y="24763"/>
                  <a:pt x="6993" y="24662"/>
                  <a:pt x="7093" y="24537"/>
                </a:cubicBezTo>
                <a:cubicBezTo>
                  <a:pt x="7394" y="24437"/>
                  <a:pt x="7720" y="24236"/>
                  <a:pt x="8020" y="24136"/>
                </a:cubicBezTo>
                <a:cubicBezTo>
                  <a:pt x="8547" y="24036"/>
                  <a:pt x="9173" y="24036"/>
                  <a:pt x="9800" y="23910"/>
                </a:cubicBezTo>
                <a:cubicBezTo>
                  <a:pt x="10123" y="24130"/>
                  <a:pt x="10472" y="24183"/>
                  <a:pt x="10851" y="24183"/>
                </a:cubicBezTo>
                <a:cubicBezTo>
                  <a:pt x="11208" y="24183"/>
                  <a:pt x="11592" y="24136"/>
                  <a:pt x="12005" y="24136"/>
                </a:cubicBezTo>
                <a:cubicBezTo>
                  <a:pt x="12206" y="24036"/>
                  <a:pt x="12406" y="23910"/>
                  <a:pt x="12732" y="23810"/>
                </a:cubicBezTo>
                <a:cubicBezTo>
                  <a:pt x="12832" y="24136"/>
                  <a:pt x="12832" y="24437"/>
                  <a:pt x="12832" y="24763"/>
                </a:cubicBezTo>
                <a:lnTo>
                  <a:pt x="13033" y="24763"/>
                </a:lnTo>
                <a:cubicBezTo>
                  <a:pt x="13158" y="24236"/>
                  <a:pt x="13158" y="23810"/>
                  <a:pt x="13258" y="23284"/>
                </a:cubicBezTo>
                <a:cubicBezTo>
                  <a:pt x="13885" y="23284"/>
                  <a:pt x="14512" y="23610"/>
                  <a:pt x="15038" y="23610"/>
                </a:cubicBezTo>
                <a:cubicBezTo>
                  <a:pt x="15038" y="23810"/>
                  <a:pt x="15138" y="24036"/>
                  <a:pt x="15138" y="24336"/>
                </a:cubicBezTo>
                <a:cubicBezTo>
                  <a:pt x="15665" y="24437"/>
                  <a:pt x="16391" y="24537"/>
                  <a:pt x="17118" y="24662"/>
                </a:cubicBezTo>
                <a:cubicBezTo>
                  <a:pt x="17845" y="24662"/>
                  <a:pt x="18572" y="24437"/>
                  <a:pt x="19299" y="24437"/>
                </a:cubicBezTo>
                <a:cubicBezTo>
                  <a:pt x="21504" y="24336"/>
                  <a:pt x="23685" y="24236"/>
                  <a:pt x="25890" y="24036"/>
                </a:cubicBezTo>
                <a:cubicBezTo>
                  <a:pt x="26517" y="24036"/>
                  <a:pt x="27244" y="23810"/>
                  <a:pt x="27970" y="23710"/>
                </a:cubicBezTo>
                <a:cubicBezTo>
                  <a:pt x="28071" y="23509"/>
                  <a:pt x="28071" y="23409"/>
                  <a:pt x="28196" y="23184"/>
                </a:cubicBezTo>
                <a:cubicBezTo>
                  <a:pt x="28697" y="23184"/>
                  <a:pt x="29223" y="23184"/>
                  <a:pt x="29850" y="23083"/>
                </a:cubicBezTo>
                <a:cubicBezTo>
                  <a:pt x="30176" y="22983"/>
                  <a:pt x="30577" y="22983"/>
                  <a:pt x="30903" y="22783"/>
                </a:cubicBezTo>
                <a:cubicBezTo>
                  <a:pt x="31429" y="22356"/>
                  <a:pt x="31830" y="21830"/>
                  <a:pt x="32356" y="21304"/>
                </a:cubicBezTo>
                <a:cubicBezTo>
                  <a:pt x="32256" y="21204"/>
                  <a:pt x="32156" y="21103"/>
                  <a:pt x="32056" y="20903"/>
                </a:cubicBezTo>
                <a:cubicBezTo>
                  <a:pt x="31830" y="20677"/>
                  <a:pt x="31529" y="20377"/>
                  <a:pt x="31429" y="20051"/>
                </a:cubicBezTo>
                <a:cubicBezTo>
                  <a:pt x="31329" y="19524"/>
                  <a:pt x="31203" y="19023"/>
                  <a:pt x="31103" y="18497"/>
                </a:cubicBezTo>
                <a:cubicBezTo>
                  <a:pt x="31730" y="17971"/>
                  <a:pt x="31429" y="17143"/>
                  <a:pt x="31329" y="16517"/>
                </a:cubicBezTo>
                <a:cubicBezTo>
                  <a:pt x="31203" y="16191"/>
                  <a:pt x="31103" y="15991"/>
                  <a:pt x="31003" y="15665"/>
                </a:cubicBezTo>
                <a:lnTo>
                  <a:pt x="32156" y="15665"/>
                </a:lnTo>
                <a:lnTo>
                  <a:pt x="32156" y="15464"/>
                </a:lnTo>
                <a:cubicBezTo>
                  <a:pt x="31529" y="15364"/>
                  <a:pt x="30903" y="15364"/>
                  <a:pt x="30276" y="15264"/>
                </a:cubicBezTo>
                <a:cubicBezTo>
                  <a:pt x="30276" y="14637"/>
                  <a:pt x="30577" y="14111"/>
                  <a:pt x="30702" y="13585"/>
                </a:cubicBezTo>
                <a:cubicBezTo>
                  <a:pt x="30903" y="13585"/>
                  <a:pt x="31203" y="13585"/>
                  <a:pt x="31630" y="13484"/>
                </a:cubicBezTo>
                <a:cubicBezTo>
                  <a:pt x="31730" y="12958"/>
                  <a:pt x="31955" y="12331"/>
                  <a:pt x="31955" y="11705"/>
                </a:cubicBezTo>
                <a:cubicBezTo>
                  <a:pt x="32056" y="11078"/>
                  <a:pt x="31830" y="10351"/>
                  <a:pt x="31730" y="9625"/>
                </a:cubicBezTo>
                <a:cubicBezTo>
                  <a:pt x="31529" y="7620"/>
                  <a:pt x="31429" y="5640"/>
                  <a:pt x="31203" y="3660"/>
                </a:cubicBezTo>
                <a:cubicBezTo>
                  <a:pt x="31103" y="2933"/>
                  <a:pt x="30903" y="2306"/>
                  <a:pt x="30802" y="1680"/>
                </a:cubicBezTo>
                <a:cubicBezTo>
                  <a:pt x="30398" y="1522"/>
                  <a:pt x="30011" y="1459"/>
                  <a:pt x="29640" y="1459"/>
                </a:cubicBezTo>
                <a:cubicBezTo>
                  <a:pt x="28769" y="1459"/>
                  <a:pt x="27981" y="1807"/>
                  <a:pt x="27244" y="2106"/>
                </a:cubicBezTo>
                <a:lnTo>
                  <a:pt x="27043" y="2306"/>
                </a:lnTo>
                <a:cubicBezTo>
                  <a:pt x="27043" y="2206"/>
                  <a:pt x="27043" y="2106"/>
                  <a:pt x="26943" y="1980"/>
                </a:cubicBezTo>
                <a:cubicBezTo>
                  <a:pt x="26817" y="1780"/>
                  <a:pt x="26817" y="1354"/>
                  <a:pt x="26617" y="1153"/>
                </a:cubicBezTo>
                <a:cubicBezTo>
                  <a:pt x="26091" y="853"/>
                  <a:pt x="25564" y="427"/>
                  <a:pt x="25063" y="0"/>
                </a:cubicBezTo>
                <a:close/>
              </a:path>
            </a:pathLst>
          </a:custGeom>
          <a:solidFill>
            <a:srgbClr val="753E93">
              <a:alpha val="84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文本框 22"/>
          <p:cNvSpPr txBox="1"/>
          <p:nvPr/>
        </p:nvSpPr>
        <p:spPr>
          <a:xfrm>
            <a:off x="1421765" y="1022985"/>
            <a:ext cx="1433195" cy="521970"/>
          </a:xfrm>
          <a:prstGeom prst="rect">
            <a:avLst/>
          </a:prstGeom>
          <a:noFill/>
        </p:spPr>
        <p:txBody>
          <a:bodyPr wrap="square" rtlCol="0">
            <a:spAutoFit/>
          </a:bodyPr>
          <a:lstStyle/>
          <a:p>
            <a:pPr algn="ctr"/>
            <a:r>
              <a:rPr lang="zh-CN" altLang="en-US" sz="2800" dirty="0">
                <a:solidFill>
                  <a:schemeClr val="bg1"/>
                </a:solidFill>
                <a:latin typeface="华文行楷" panose="02010800040101010101" charset="-122"/>
                <a:ea typeface="华文行楷" panose="02010800040101010101" charset="-122"/>
              </a:rPr>
              <a:t>沈志峰</a:t>
            </a:r>
          </a:p>
        </p:txBody>
      </p:sp>
      <p:sp>
        <p:nvSpPr>
          <p:cNvPr id="24" name="文本框 23"/>
          <p:cNvSpPr txBox="1"/>
          <p:nvPr/>
        </p:nvSpPr>
        <p:spPr>
          <a:xfrm>
            <a:off x="9784080" y="2974340"/>
            <a:ext cx="1433195" cy="521970"/>
          </a:xfrm>
          <a:prstGeom prst="rect">
            <a:avLst/>
          </a:prstGeom>
          <a:noFill/>
        </p:spPr>
        <p:txBody>
          <a:bodyPr wrap="square" rtlCol="0">
            <a:spAutoFit/>
          </a:bodyPr>
          <a:lstStyle/>
          <a:p>
            <a:pPr algn="ctr"/>
            <a:r>
              <a:rPr lang="zh-CN" altLang="en-US" sz="2800" dirty="0">
                <a:solidFill>
                  <a:schemeClr val="bg1"/>
                </a:solidFill>
                <a:latin typeface="华文行楷" panose="02010800040101010101" charset="-122"/>
                <a:ea typeface="华文行楷" panose="02010800040101010101" charset="-122"/>
              </a:rPr>
              <a:t>张一凡</a:t>
            </a:r>
          </a:p>
        </p:txBody>
      </p:sp>
      <p:sp>
        <p:nvSpPr>
          <p:cNvPr id="25" name="文本框 24"/>
          <p:cNvSpPr txBox="1"/>
          <p:nvPr/>
        </p:nvSpPr>
        <p:spPr>
          <a:xfrm>
            <a:off x="1363980" y="4378960"/>
            <a:ext cx="1433195" cy="521970"/>
          </a:xfrm>
          <a:prstGeom prst="rect">
            <a:avLst/>
          </a:prstGeom>
          <a:noFill/>
        </p:spPr>
        <p:txBody>
          <a:bodyPr wrap="square" rtlCol="0">
            <a:spAutoFit/>
          </a:bodyPr>
          <a:lstStyle/>
          <a:p>
            <a:pPr algn="ctr"/>
            <a:r>
              <a:rPr lang="zh-CN" altLang="en-US" sz="2800">
                <a:solidFill>
                  <a:schemeClr val="bg1"/>
                </a:solidFill>
                <a:latin typeface="华文行楷" panose="02010800040101010101" charset="-122"/>
                <a:ea typeface="华文行楷" panose="02010800040101010101" charset="-122"/>
              </a:rPr>
              <a:t>赵伟男</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0">
            <a:extLst>
              <a:ext uri="{FF2B5EF4-FFF2-40B4-BE49-F238E27FC236}">
                <a16:creationId xmlns:a16="http://schemas.microsoft.com/office/drawing/2014/main" id="{C2992E48-3A36-7142-B2B5-CE02C131E00A}"/>
              </a:ext>
            </a:extLst>
          </p:cNvPr>
          <p:cNvSpPr txBox="1"/>
          <p:nvPr/>
        </p:nvSpPr>
        <p:spPr>
          <a:xfrm>
            <a:off x="521534" y="439577"/>
            <a:ext cx="1758204" cy="707886"/>
          </a:xfrm>
          <a:prstGeom prst="rect">
            <a:avLst/>
          </a:prstGeom>
          <a:noFill/>
        </p:spPr>
        <p:txBody>
          <a:bodyPr wrap="square" rtlCol="0">
            <a:spAutoFit/>
          </a:bodyPr>
          <a:lstStyle/>
          <a:p>
            <a:r>
              <a:rPr lang="zh-CN" altLang="en-US" sz="4000" dirty="0">
                <a:solidFill>
                  <a:schemeClr val="bg1"/>
                </a:solidFill>
                <a:latin typeface="+mn-ea"/>
              </a:rPr>
              <a:t>目录</a:t>
            </a:r>
          </a:p>
        </p:txBody>
      </p:sp>
      <p:sp>
        <p:nvSpPr>
          <p:cNvPr id="7" name="圆角矩形 6">
            <a:extLst>
              <a:ext uri="{FF2B5EF4-FFF2-40B4-BE49-F238E27FC236}">
                <a16:creationId xmlns:a16="http://schemas.microsoft.com/office/drawing/2014/main" id="{9E8D974F-C06E-3049-A998-64617577E9D7}"/>
              </a:ext>
            </a:extLst>
          </p:cNvPr>
          <p:cNvSpPr/>
          <p:nvPr/>
        </p:nvSpPr>
        <p:spPr>
          <a:xfrm>
            <a:off x="2321490" y="1159989"/>
            <a:ext cx="3079317" cy="62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500" dirty="0">
                <a:latin typeface="+mj-ea"/>
                <a:ea typeface="+mj-ea"/>
              </a:rPr>
              <a:t>一</a:t>
            </a:r>
            <a:r>
              <a:rPr kumimoji="1" lang="en-US" altLang="zh-CN" sz="2500" dirty="0">
                <a:latin typeface="+mj-ea"/>
                <a:ea typeface="+mj-ea"/>
              </a:rPr>
              <a:t>.</a:t>
            </a:r>
            <a:r>
              <a:rPr kumimoji="1" lang="zh-CN" altLang="en-US" sz="2500" dirty="0">
                <a:latin typeface="+mj-ea"/>
                <a:ea typeface="+mj-ea"/>
              </a:rPr>
              <a:t>设想和目标</a:t>
            </a:r>
          </a:p>
        </p:txBody>
      </p:sp>
      <p:sp>
        <p:nvSpPr>
          <p:cNvPr id="9" name="圆角矩形 8">
            <a:extLst>
              <a:ext uri="{FF2B5EF4-FFF2-40B4-BE49-F238E27FC236}">
                <a16:creationId xmlns:a16="http://schemas.microsoft.com/office/drawing/2014/main" id="{DA90D39A-CC80-4E49-85A2-067E315EAA3A}"/>
              </a:ext>
            </a:extLst>
          </p:cNvPr>
          <p:cNvSpPr/>
          <p:nvPr/>
        </p:nvSpPr>
        <p:spPr>
          <a:xfrm>
            <a:off x="2321490" y="2229633"/>
            <a:ext cx="3079317" cy="62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500" dirty="0">
                <a:latin typeface="+mj-ea"/>
                <a:ea typeface="+mj-ea"/>
              </a:rPr>
              <a:t>二</a:t>
            </a:r>
            <a:r>
              <a:rPr kumimoji="1" lang="en-US" altLang="zh-CN" sz="2500" dirty="0">
                <a:latin typeface="+mj-ea"/>
                <a:ea typeface="+mj-ea"/>
              </a:rPr>
              <a:t>.</a:t>
            </a:r>
            <a:r>
              <a:rPr kumimoji="1" lang="zh-CN" altLang="en-US" sz="2500" dirty="0">
                <a:latin typeface="+mj-ea"/>
                <a:ea typeface="+mj-ea"/>
              </a:rPr>
              <a:t>计划</a:t>
            </a:r>
          </a:p>
        </p:txBody>
      </p:sp>
      <p:sp>
        <p:nvSpPr>
          <p:cNvPr id="10" name="圆角矩形 9">
            <a:extLst>
              <a:ext uri="{FF2B5EF4-FFF2-40B4-BE49-F238E27FC236}">
                <a16:creationId xmlns:a16="http://schemas.microsoft.com/office/drawing/2014/main" id="{3313875A-AA59-7D4A-A714-6BA1579DCF0D}"/>
              </a:ext>
            </a:extLst>
          </p:cNvPr>
          <p:cNvSpPr/>
          <p:nvPr/>
        </p:nvSpPr>
        <p:spPr>
          <a:xfrm>
            <a:off x="2321490" y="3299277"/>
            <a:ext cx="3079317" cy="62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500" dirty="0">
                <a:latin typeface="+mj-ea"/>
                <a:ea typeface="+mj-ea"/>
              </a:rPr>
              <a:t>三</a:t>
            </a:r>
            <a:r>
              <a:rPr kumimoji="1" lang="en-US" altLang="zh-CN" sz="2500" dirty="0">
                <a:latin typeface="+mj-ea"/>
                <a:ea typeface="+mj-ea"/>
              </a:rPr>
              <a:t>.</a:t>
            </a:r>
            <a:r>
              <a:rPr kumimoji="1" lang="zh-CN" altLang="en-US" sz="2500" dirty="0">
                <a:latin typeface="+mj-ea"/>
                <a:ea typeface="+mj-ea"/>
              </a:rPr>
              <a:t>资源</a:t>
            </a:r>
          </a:p>
        </p:txBody>
      </p:sp>
      <p:sp>
        <p:nvSpPr>
          <p:cNvPr id="11" name="圆角矩形 10">
            <a:extLst>
              <a:ext uri="{FF2B5EF4-FFF2-40B4-BE49-F238E27FC236}">
                <a16:creationId xmlns:a16="http://schemas.microsoft.com/office/drawing/2014/main" id="{5587966C-B0D1-2A49-8FAC-5855D18439B9}"/>
              </a:ext>
            </a:extLst>
          </p:cNvPr>
          <p:cNvSpPr/>
          <p:nvPr/>
        </p:nvSpPr>
        <p:spPr>
          <a:xfrm>
            <a:off x="2321490" y="4368921"/>
            <a:ext cx="3079317" cy="62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500" dirty="0">
                <a:latin typeface="+mj-ea"/>
                <a:ea typeface="+mj-ea"/>
              </a:rPr>
              <a:t>四</a:t>
            </a:r>
            <a:r>
              <a:rPr kumimoji="1" lang="en-US" altLang="zh-CN" sz="2500" dirty="0">
                <a:latin typeface="+mj-ea"/>
                <a:ea typeface="+mj-ea"/>
              </a:rPr>
              <a:t>.</a:t>
            </a:r>
            <a:r>
              <a:rPr kumimoji="1" lang="zh-CN" altLang="en-US" sz="2500" dirty="0">
                <a:latin typeface="+mj-ea"/>
                <a:ea typeface="+mj-ea"/>
              </a:rPr>
              <a:t>设计</a:t>
            </a:r>
            <a:r>
              <a:rPr kumimoji="1" lang="en-US" altLang="zh-CN" sz="2500" dirty="0">
                <a:latin typeface="+mj-ea"/>
                <a:ea typeface="+mj-ea"/>
              </a:rPr>
              <a:t>/</a:t>
            </a:r>
            <a:r>
              <a:rPr kumimoji="1" lang="zh-CN" altLang="en-US" sz="2500" dirty="0">
                <a:latin typeface="+mj-ea"/>
                <a:ea typeface="+mj-ea"/>
              </a:rPr>
              <a:t>实现</a:t>
            </a:r>
          </a:p>
        </p:txBody>
      </p:sp>
      <p:sp>
        <p:nvSpPr>
          <p:cNvPr id="14" name="圆角矩形 13">
            <a:extLst>
              <a:ext uri="{FF2B5EF4-FFF2-40B4-BE49-F238E27FC236}">
                <a16:creationId xmlns:a16="http://schemas.microsoft.com/office/drawing/2014/main" id="{841AA1FE-AE4F-B24B-B5DA-B7B76FDA16D8}"/>
              </a:ext>
            </a:extLst>
          </p:cNvPr>
          <p:cNvSpPr/>
          <p:nvPr/>
        </p:nvSpPr>
        <p:spPr>
          <a:xfrm>
            <a:off x="2321490" y="5438565"/>
            <a:ext cx="3079317" cy="62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500" dirty="0">
                <a:latin typeface="+mj-ea"/>
                <a:ea typeface="+mj-ea"/>
              </a:rPr>
              <a:t>五</a:t>
            </a:r>
            <a:r>
              <a:rPr kumimoji="1" lang="en-US" altLang="zh-CN" sz="2500" dirty="0">
                <a:latin typeface="+mj-ea"/>
                <a:ea typeface="+mj-ea"/>
              </a:rPr>
              <a:t>.</a:t>
            </a:r>
            <a:r>
              <a:rPr kumimoji="1" lang="zh-CN" altLang="en-US" sz="2500" dirty="0">
                <a:latin typeface="+mj-ea"/>
                <a:ea typeface="+mj-ea"/>
              </a:rPr>
              <a:t>测试</a:t>
            </a:r>
            <a:r>
              <a:rPr kumimoji="1" lang="en-US" altLang="zh-CN" sz="2500" dirty="0">
                <a:latin typeface="+mj-ea"/>
                <a:ea typeface="+mj-ea"/>
              </a:rPr>
              <a:t>/</a:t>
            </a:r>
            <a:r>
              <a:rPr kumimoji="1" lang="zh-CN" altLang="en-US" sz="2500" dirty="0">
                <a:latin typeface="+mj-ea"/>
                <a:ea typeface="+mj-ea"/>
              </a:rPr>
              <a:t>发布</a:t>
            </a:r>
          </a:p>
        </p:txBody>
      </p:sp>
      <p:sp>
        <p:nvSpPr>
          <p:cNvPr id="15" name="圆角矩形 14">
            <a:extLst>
              <a:ext uri="{FF2B5EF4-FFF2-40B4-BE49-F238E27FC236}">
                <a16:creationId xmlns:a16="http://schemas.microsoft.com/office/drawing/2014/main" id="{AE95FCDC-643E-4945-A2EB-BA3B5D4A9EF8}"/>
              </a:ext>
            </a:extLst>
          </p:cNvPr>
          <p:cNvSpPr/>
          <p:nvPr/>
        </p:nvSpPr>
        <p:spPr>
          <a:xfrm>
            <a:off x="6791196" y="1786291"/>
            <a:ext cx="3079314" cy="62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700" dirty="0">
                <a:solidFill>
                  <a:srgbClr val="FFFFFF"/>
                </a:solidFill>
                <a:latin typeface="+mj-ea"/>
                <a:ea typeface="+mj-ea"/>
              </a:rPr>
              <a:t>六</a:t>
            </a:r>
            <a:r>
              <a:rPr kumimoji="1" lang="en-US" altLang="zh-CN" sz="1700" dirty="0">
                <a:solidFill>
                  <a:srgbClr val="FFFFFF"/>
                </a:solidFill>
                <a:latin typeface="+mj-ea"/>
                <a:ea typeface="+mj-ea"/>
              </a:rPr>
              <a:t>.</a:t>
            </a:r>
            <a:r>
              <a:rPr kumimoji="1" lang="zh-CN" altLang="en-US" sz="1700" dirty="0">
                <a:solidFill>
                  <a:srgbClr val="FFFFFF"/>
                </a:solidFill>
                <a:latin typeface="+mj-ea"/>
                <a:ea typeface="+mj-ea"/>
              </a:rPr>
              <a:t>团队的角色，管理，合作</a:t>
            </a:r>
          </a:p>
        </p:txBody>
      </p:sp>
      <p:sp>
        <p:nvSpPr>
          <p:cNvPr id="16" name="圆角矩形 15">
            <a:extLst>
              <a:ext uri="{FF2B5EF4-FFF2-40B4-BE49-F238E27FC236}">
                <a16:creationId xmlns:a16="http://schemas.microsoft.com/office/drawing/2014/main" id="{E5B8A1A3-3A48-D340-8B4A-8BDF1CE80714}"/>
              </a:ext>
            </a:extLst>
          </p:cNvPr>
          <p:cNvSpPr/>
          <p:nvPr/>
        </p:nvSpPr>
        <p:spPr>
          <a:xfrm>
            <a:off x="6791195" y="2855935"/>
            <a:ext cx="3079313" cy="62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500" dirty="0">
                <a:latin typeface="+mj-ea"/>
                <a:ea typeface="+mj-ea"/>
              </a:rPr>
              <a:t>七</a:t>
            </a:r>
            <a:r>
              <a:rPr kumimoji="1" lang="en-US" altLang="zh-CN" sz="2500" dirty="0">
                <a:latin typeface="+mj-ea"/>
                <a:ea typeface="+mj-ea"/>
              </a:rPr>
              <a:t>.</a:t>
            </a:r>
            <a:r>
              <a:rPr kumimoji="1" lang="zh-CN" altLang="en-US" sz="2500" dirty="0">
                <a:latin typeface="+mj-ea"/>
                <a:ea typeface="+mj-ea"/>
              </a:rPr>
              <a:t>自我总结</a:t>
            </a:r>
          </a:p>
        </p:txBody>
      </p:sp>
      <p:sp>
        <p:nvSpPr>
          <p:cNvPr id="17" name="圆角矩形 16">
            <a:extLst>
              <a:ext uri="{FF2B5EF4-FFF2-40B4-BE49-F238E27FC236}">
                <a16:creationId xmlns:a16="http://schemas.microsoft.com/office/drawing/2014/main" id="{C4B5072E-0061-C744-A8D2-E33A479A8610}"/>
              </a:ext>
            </a:extLst>
          </p:cNvPr>
          <p:cNvSpPr/>
          <p:nvPr/>
        </p:nvSpPr>
        <p:spPr>
          <a:xfrm>
            <a:off x="6791196" y="3913052"/>
            <a:ext cx="3079312" cy="62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200" dirty="0">
                <a:latin typeface="+mj-ea"/>
                <a:ea typeface="+mj-ea"/>
              </a:rPr>
              <a:t>八</a:t>
            </a:r>
            <a:r>
              <a:rPr kumimoji="1" lang="en-US" altLang="zh-CN" sz="2200" dirty="0">
                <a:latin typeface="+mj-ea"/>
                <a:ea typeface="+mj-ea"/>
              </a:rPr>
              <a:t>.</a:t>
            </a:r>
            <a:r>
              <a:rPr kumimoji="1" lang="zh-CN" altLang="en-US" sz="2200" dirty="0">
                <a:latin typeface="+mj-ea"/>
                <a:ea typeface="+mj-ea"/>
              </a:rPr>
              <a:t>提高软件工程质量</a:t>
            </a:r>
          </a:p>
        </p:txBody>
      </p:sp>
      <p:sp>
        <p:nvSpPr>
          <p:cNvPr id="18" name="圆角矩形 17">
            <a:extLst>
              <a:ext uri="{FF2B5EF4-FFF2-40B4-BE49-F238E27FC236}">
                <a16:creationId xmlns:a16="http://schemas.microsoft.com/office/drawing/2014/main" id="{2E564DB6-6434-6A40-ACF8-43990B8463F6}"/>
              </a:ext>
            </a:extLst>
          </p:cNvPr>
          <p:cNvSpPr/>
          <p:nvPr/>
        </p:nvSpPr>
        <p:spPr>
          <a:xfrm>
            <a:off x="6791195" y="4970169"/>
            <a:ext cx="3079312" cy="62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500" dirty="0">
                <a:latin typeface="+mj-ea"/>
                <a:ea typeface="+mj-ea"/>
              </a:rPr>
              <a:t>九</a:t>
            </a:r>
            <a:r>
              <a:rPr kumimoji="1" lang="en-US" altLang="zh-CN" sz="2500" dirty="0">
                <a:latin typeface="+mj-ea"/>
                <a:ea typeface="+mj-ea"/>
              </a:rPr>
              <a:t>.</a:t>
            </a:r>
            <a:r>
              <a:rPr kumimoji="1" lang="zh-CN" altLang="en-US" sz="2500" dirty="0">
                <a:latin typeface="+mj-ea"/>
                <a:ea typeface="+mj-ea"/>
              </a:rPr>
              <a:t>项目演示</a:t>
            </a:r>
          </a:p>
        </p:txBody>
      </p:sp>
    </p:spTree>
    <p:extLst>
      <p:ext uri="{BB962C8B-B14F-4D97-AF65-F5344CB8AC3E}">
        <p14:creationId xmlns:p14="http://schemas.microsoft.com/office/powerpoint/2010/main" val="2335689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75"/>
        <p:cNvGrpSpPr/>
        <p:nvPr/>
      </p:nvGrpSpPr>
      <p:grpSpPr>
        <a:xfrm>
          <a:off x="0" y="0"/>
          <a:ext cx="0" cy="0"/>
          <a:chOff x="0" y="0"/>
          <a:chExt cx="0" cy="0"/>
        </a:xfrm>
      </p:grpSpPr>
      <p:sp>
        <p:nvSpPr>
          <p:cNvPr id="3" name="文本框 2"/>
          <p:cNvSpPr txBox="1"/>
          <p:nvPr/>
        </p:nvSpPr>
        <p:spPr>
          <a:xfrm>
            <a:off x="180340" y="106680"/>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七、</a:t>
            </a:r>
            <a:r>
              <a:rPr lang="zh-CN" sz="3600">
                <a:solidFill>
                  <a:schemeClr val="bg1"/>
                </a:solidFill>
                <a:latin typeface="华文中宋" panose="02010600040101010101" charset="-122"/>
                <a:ea typeface="华文中宋" panose="02010600040101010101" charset="-122"/>
              </a:rPr>
              <a:t>自我总结</a:t>
            </a:r>
          </a:p>
        </p:txBody>
      </p:sp>
      <p:grpSp>
        <p:nvGrpSpPr>
          <p:cNvPr id="28686" name="Group 952"/>
          <p:cNvGrpSpPr/>
          <p:nvPr/>
        </p:nvGrpSpPr>
        <p:grpSpPr>
          <a:xfrm>
            <a:off x="16000413" y="8685213"/>
            <a:ext cx="6638925" cy="3128962"/>
            <a:chOff x="0" y="0"/>
            <a:chExt cx="6637735" cy="3129360"/>
          </a:xfrm>
        </p:grpSpPr>
        <p:sp>
          <p:nvSpPr>
            <p:cNvPr id="28687" name="Shape 948"/>
            <p:cNvSpPr/>
            <p:nvPr/>
          </p:nvSpPr>
          <p:spPr>
            <a:xfrm>
              <a:off x="0" y="0"/>
              <a:ext cx="6637735" cy="3129360"/>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rgbClr val="576278"/>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28688" name="Shape 949"/>
            <p:cNvSpPr/>
            <p:nvPr/>
          </p:nvSpPr>
          <p:spPr>
            <a:xfrm>
              <a:off x="457777" y="599479"/>
              <a:ext cx="961877" cy="1930401"/>
            </a:xfrm>
            <a:prstGeom prst="rect">
              <a:avLst/>
            </a:prstGeom>
            <a:noFill/>
            <a:ln w="9525">
              <a:noFill/>
            </a:ln>
          </p:spPr>
          <p:txBody>
            <a:bodyPr wrap="none" lIns="50800" tIns="50800" rIns="50800" bIns="50800" anchor="ctr">
              <a:spAutoFit/>
            </a:bodyPr>
            <a:lstStyle/>
            <a:p>
              <a:r>
                <a:rPr lang="en-US" altLang="zh-CN" sz="120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2</a:t>
              </a:r>
              <a:endParaRPr lang="en-US" altLang="zh-CN">
                <a:ea typeface="宋体" panose="02010600030101010101" pitchFamily="2" charset="-122"/>
              </a:endParaRPr>
            </a:p>
          </p:txBody>
        </p:sp>
        <p:sp>
          <p:nvSpPr>
            <p:cNvPr id="28689" name="Shape 950"/>
            <p:cNvSpPr/>
            <p:nvPr/>
          </p:nvSpPr>
          <p:spPr>
            <a:xfrm>
              <a:off x="1558968" y="1185614"/>
              <a:ext cx="4603421" cy="1456808"/>
            </a:xfrm>
            <a:prstGeom prst="rect">
              <a:avLst/>
            </a:prstGeom>
            <a:noFill/>
            <a:ln w="9525">
              <a:noFill/>
            </a:ln>
          </p:spPr>
          <p:txBody>
            <a:bodyPr wrap="square" lIns="50800" tIns="50800" rIns="50800" bIns="50800" anchor="ctr">
              <a:spAutoFit/>
            </a:bodyPr>
            <a:lstStyle/>
            <a:p>
              <a:pPr algn="l"/>
              <a:r>
                <a:rPr lang="en-US" altLang="zh-CN" sz="22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Vel illum dolore eu feugiat nulla facilisis at vero eros et accumsan et iusto odio dignissim qui blandit praesent luptatum zzril delenit</a:t>
              </a:r>
              <a:endParaRPr lang="en-US" altLang="zh-CN" sz="2200">
                <a:solidFill>
                  <a:srgbClr val="F6F6F6"/>
                </a:solidFill>
                <a:latin typeface="Roboto Light" panose="02000000000000000000" pitchFamily="2" charset="0"/>
                <a:ea typeface="Roboto Light" panose="02000000000000000000" pitchFamily="2" charset="0"/>
                <a:sym typeface="Roboto Light" panose="02000000000000000000" pitchFamily="2" charset="0"/>
              </a:endParaRPr>
            </a:p>
          </p:txBody>
        </p:sp>
        <p:sp>
          <p:nvSpPr>
            <p:cNvPr id="28690" name="Shape 951"/>
            <p:cNvSpPr/>
            <p:nvPr/>
          </p:nvSpPr>
          <p:spPr>
            <a:xfrm>
              <a:off x="1532075" y="555874"/>
              <a:ext cx="2192907" cy="595035"/>
            </a:xfrm>
            <a:prstGeom prst="rect">
              <a:avLst/>
            </a:prstGeom>
            <a:noFill/>
            <a:ln w="9525">
              <a:noFill/>
            </a:ln>
          </p:spPr>
          <p:txBody>
            <a:bodyPr wrap="none" lIns="50800" tIns="50800" rIns="50800" bIns="50800" anchor="ctr">
              <a:spAutoFit/>
            </a:bodyPr>
            <a:lstStyle/>
            <a:p>
              <a:pPr algn="l"/>
              <a:r>
                <a:rPr lang="en-US" altLang="zh-CN" sz="32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Design Part</a:t>
              </a:r>
              <a:endParaRPr lang="en-US" altLang="zh-CN">
                <a:ea typeface="宋体" panose="02010600030101010101" pitchFamily="2" charset="-122"/>
              </a:endParaRPr>
            </a:p>
          </p:txBody>
        </p:sp>
      </p:grpSp>
      <p:grpSp>
        <p:nvGrpSpPr>
          <p:cNvPr id="7" name="Group 952"/>
          <p:cNvGrpSpPr/>
          <p:nvPr/>
        </p:nvGrpSpPr>
        <p:grpSpPr>
          <a:xfrm>
            <a:off x="16127413" y="8812213"/>
            <a:ext cx="6638925" cy="3128962"/>
            <a:chOff x="0" y="0"/>
            <a:chExt cx="6637735" cy="3129360"/>
          </a:xfrm>
        </p:grpSpPr>
        <p:sp>
          <p:nvSpPr>
            <p:cNvPr id="2" name="Shape 948"/>
            <p:cNvSpPr/>
            <p:nvPr/>
          </p:nvSpPr>
          <p:spPr>
            <a:xfrm>
              <a:off x="0" y="0"/>
              <a:ext cx="6637735" cy="3129360"/>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rgbClr val="576278"/>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4" name="Shape 949"/>
            <p:cNvSpPr/>
            <p:nvPr/>
          </p:nvSpPr>
          <p:spPr>
            <a:xfrm>
              <a:off x="457777" y="599479"/>
              <a:ext cx="961877" cy="1930401"/>
            </a:xfrm>
            <a:prstGeom prst="rect">
              <a:avLst/>
            </a:prstGeom>
            <a:noFill/>
            <a:ln w="9525">
              <a:noFill/>
            </a:ln>
          </p:spPr>
          <p:txBody>
            <a:bodyPr wrap="none" lIns="50800" tIns="50800" rIns="50800" bIns="50800" anchor="ctr">
              <a:spAutoFit/>
            </a:bodyPr>
            <a:lstStyle/>
            <a:p>
              <a:r>
                <a:rPr lang="en-US" altLang="zh-CN" sz="120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2</a:t>
              </a:r>
              <a:endParaRPr lang="en-US" altLang="zh-CN">
                <a:ea typeface="宋体" panose="02010600030101010101" pitchFamily="2" charset="-122"/>
              </a:endParaRPr>
            </a:p>
          </p:txBody>
        </p:sp>
        <p:sp>
          <p:nvSpPr>
            <p:cNvPr id="5" name="Shape 950"/>
            <p:cNvSpPr/>
            <p:nvPr/>
          </p:nvSpPr>
          <p:spPr>
            <a:xfrm>
              <a:off x="1558968" y="1185614"/>
              <a:ext cx="4603421" cy="1456808"/>
            </a:xfrm>
            <a:prstGeom prst="rect">
              <a:avLst/>
            </a:prstGeom>
            <a:noFill/>
            <a:ln w="9525">
              <a:noFill/>
            </a:ln>
          </p:spPr>
          <p:txBody>
            <a:bodyPr wrap="square" lIns="50800" tIns="50800" rIns="50800" bIns="50800" anchor="ctr">
              <a:spAutoFit/>
            </a:bodyPr>
            <a:lstStyle/>
            <a:p>
              <a:pPr algn="l"/>
              <a:r>
                <a:rPr lang="en-US" altLang="zh-CN" sz="22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Vel illum dolore eu feugiat nulla facilisis at vero eros et accumsan et iusto odio dignissim qui blandit praesent luptatum zzril delenit</a:t>
              </a:r>
              <a:endParaRPr lang="en-US" altLang="zh-CN" sz="2200">
                <a:solidFill>
                  <a:srgbClr val="F6F6F6"/>
                </a:solidFill>
                <a:latin typeface="Roboto Light" panose="02000000000000000000" pitchFamily="2" charset="0"/>
                <a:ea typeface="Roboto Light" panose="02000000000000000000" pitchFamily="2" charset="0"/>
                <a:sym typeface="Roboto Light" panose="02000000000000000000" pitchFamily="2" charset="0"/>
              </a:endParaRPr>
            </a:p>
          </p:txBody>
        </p:sp>
        <p:sp>
          <p:nvSpPr>
            <p:cNvPr id="6" name="Shape 951"/>
            <p:cNvSpPr/>
            <p:nvPr/>
          </p:nvSpPr>
          <p:spPr>
            <a:xfrm>
              <a:off x="1532075" y="555874"/>
              <a:ext cx="2192907" cy="595035"/>
            </a:xfrm>
            <a:prstGeom prst="rect">
              <a:avLst/>
            </a:prstGeom>
            <a:noFill/>
            <a:ln w="9525">
              <a:noFill/>
            </a:ln>
          </p:spPr>
          <p:txBody>
            <a:bodyPr wrap="none" lIns="50800" tIns="50800" rIns="50800" bIns="50800" anchor="ctr">
              <a:spAutoFit/>
            </a:bodyPr>
            <a:lstStyle/>
            <a:p>
              <a:pPr algn="l"/>
              <a:r>
                <a:rPr lang="en-US" altLang="zh-CN" sz="3200">
                  <a:solidFill>
                    <a:srgbClr val="F6F6F6"/>
                  </a:solidFill>
                  <a:latin typeface="Roboto Light" panose="02000000000000000000" pitchFamily="2" charset="0"/>
                  <a:ea typeface="宋体" panose="02010600030101010101" pitchFamily="2" charset="-122"/>
                  <a:cs typeface="Roboto Light" panose="02000000000000000000" pitchFamily="2" charset="0"/>
                  <a:sym typeface="Roboto Light" panose="02000000000000000000" pitchFamily="2" charset="0"/>
                </a:rPr>
                <a:t>Design Part</a:t>
              </a:r>
              <a:endParaRPr lang="en-US" altLang="zh-CN">
                <a:ea typeface="宋体" panose="02010600030101010101" pitchFamily="2" charset="-122"/>
              </a:endParaRPr>
            </a:p>
          </p:txBody>
        </p:sp>
      </p:grpSp>
      <p:sp>
        <p:nvSpPr>
          <p:cNvPr id="9" name="Shape 948"/>
          <p:cNvSpPr/>
          <p:nvPr/>
        </p:nvSpPr>
        <p:spPr>
          <a:xfrm>
            <a:off x="3208655" y="1012825"/>
            <a:ext cx="7736205" cy="686435"/>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chemeClr val="bg1">
              <a:alpha val="37000"/>
            </a:schemeClr>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15" name="文本框 14"/>
          <p:cNvSpPr txBox="1"/>
          <p:nvPr/>
        </p:nvSpPr>
        <p:spPr>
          <a:xfrm>
            <a:off x="3507105" y="1064895"/>
            <a:ext cx="7437755" cy="583565"/>
          </a:xfrm>
          <a:prstGeom prst="rect">
            <a:avLst/>
          </a:prstGeom>
          <a:noFill/>
        </p:spPr>
        <p:txBody>
          <a:bodyPr wrap="square" rtlCol="0" anchor="t">
            <a:spAutoFit/>
          </a:bodyPr>
          <a:lstStyle/>
          <a:p>
            <a:r>
              <a:rPr lang="en-US" altLang="zh-CN" sz="160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rPr>
              <a:t>    </a:t>
            </a:r>
            <a:r>
              <a:rPr lang="zh-CN" altLang="en-US" sz="160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rPr>
              <a:t>感觉自己在本次冲刺中的工作效率不能让自己满意，总是在细枝末节的地方浪费太多时间，其实应该把细节问题留到beta阶段，先以基础功能为主。</a:t>
            </a:r>
          </a:p>
        </p:txBody>
      </p:sp>
      <p:sp>
        <p:nvSpPr>
          <p:cNvPr id="16" name="Shape 948"/>
          <p:cNvSpPr/>
          <p:nvPr/>
        </p:nvSpPr>
        <p:spPr>
          <a:xfrm rot="10800000">
            <a:off x="1196340" y="2023110"/>
            <a:ext cx="8082915" cy="830580"/>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chemeClr val="bg1">
              <a:alpha val="37000"/>
            </a:schemeClr>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19" name="Shape 948"/>
          <p:cNvSpPr/>
          <p:nvPr/>
        </p:nvSpPr>
        <p:spPr>
          <a:xfrm>
            <a:off x="2988310" y="3168015"/>
            <a:ext cx="8121015" cy="784860"/>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chemeClr val="bg1">
              <a:alpha val="37000"/>
            </a:schemeClr>
          </a:solidFill>
          <a:ln w="50800" cap="flat" cmpd="sng">
            <a:solidFill>
              <a:srgbClr val="F6F6F6"/>
            </a:solidFill>
            <a:prstDash val="solid"/>
            <a:miter/>
            <a:headEnd type="none" w="med" len="med"/>
            <a:tailEnd type="none" w="med" len="med"/>
          </a:ln>
        </p:spPr>
        <p:txBody>
          <a:bodyPr wrap="square" lIns="0" tIns="0" rIns="0" bIns="0" anchor="ctr"/>
          <a:lstStyle/>
          <a:p>
            <a:endParaRPr sz="160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endParaRPr>
          </a:p>
        </p:txBody>
      </p:sp>
      <p:grpSp>
        <p:nvGrpSpPr>
          <p:cNvPr id="10" name="组合 9"/>
          <p:cNvGrpSpPr/>
          <p:nvPr/>
        </p:nvGrpSpPr>
        <p:grpSpPr>
          <a:xfrm>
            <a:off x="1273175" y="1115695"/>
            <a:ext cx="1715135" cy="521970"/>
            <a:chOff x="2107" y="1817"/>
            <a:chExt cx="2701" cy="822"/>
          </a:xfrm>
        </p:grpSpPr>
        <p:sp>
          <p:nvSpPr>
            <p:cNvPr id="8" name="Google Shape;1777;p46"/>
            <p:cNvSpPr/>
            <p:nvPr/>
          </p:nvSpPr>
          <p:spPr>
            <a:xfrm>
              <a:off x="2107" y="1817"/>
              <a:ext cx="2701" cy="757"/>
            </a:xfrm>
            <a:custGeom>
              <a:avLst/>
              <a:gdLst/>
              <a:ahLst/>
              <a:cxnLst/>
              <a:rect l="l" t="t" r="r" b="b"/>
              <a:pathLst>
                <a:path w="32357" h="24863" extrusionOk="0">
                  <a:moveTo>
                    <a:pt x="17644" y="1980"/>
                  </a:moveTo>
                  <a:cubicBezTo>
                    <a:pt x="17644" y="2106"/>
                    <a:pt x="17644" y="2206"/>
                    <a:pt x="17745" y="2206"/>
                  </a:cubicBezTo>
                  <a:lnTo>
                    <a:pt x="17544" y="2206"/>
                  </a:lnTo>
                  <a:lnTo>
                    <a:pt x="17544" y="1980"/>
                  </a:lnTo>
                  <a:close/>
                  <a:moveTo>
                    <a:pt x="16291" y="3359"/>
                  </a:moveTo>
                  <a:lnTo>
                    <a:pt x="16291" y="3459"/>
                  </a:lnTo>
                  <a:lnTo>
                    <a:pt x="16166" y="3459"/>
                  </a:lnTo>
                  <a:lnTo>
                    <a:pt x="16291" y="3359"/>
                  </a:lnTo>
                  <a:close/>
                  <a:moveTo>
                    <a:pt x="2807" y="10978"/>
                  </a:moveTo>
                  <a:lnTo>
                    <a:pt x="2807" y="11178"/>
                  </a:lnTo>
                  <a:lnTo>
                    <a:pt x="2507" y="11178"/>
                  </a:lnTo>
                  <a:lnTo>
                    <a:pt x="2507" y="10978"/>
                  </a:lnTo>
                  <a:close/>
                  <a:moveTo>
                    <a:pt x="4487" y="12331"/>
                  </a:moveTo>
                  <a:lnTo>
                    <a:pt x="4487" y="12432"/>
                  </a:lnTo>
                  <a:cubicBezTo>
                    <a:pt x="4386" y="12432"/>
                    <a:pt x="4261" y="12331"/>
                    <a:pt x="4261" y="12331"/>
                  </a:cubicBezTo>
                  <a:close/>
                  <a:moveTo>
                    <a:pt x="26817" y="12331"/>
                  </a:moveTo>
                  <a:cubicBezTo>
                    <a:pt x="27043" y="12432"/>
                    <a:pt x="27143" y="12632"/>
                    <a:pt x="27344" y="12757"/>
                  </a:cubicBezTo>
                  <a:cubicBezTo>
                    <a:pt x="27043" y="12632"/>
                    <a:pt x="26817" y="12632"/>
                    <a:pt x="26517" y="12632"/>
                  </a:cubicBezTo>
                  <a:cubicBezTo>
                    <a:pt x="26617" y="12532"/>
                    <a:pt x="26717" y="12432"/>
                    <a:pt x="26817" y="12331"/>
                  </a:cubicBezTo>
                  <a:close/>
                  <a:moveTo>
                    <a:pt x="27670" y="12958"/>
                  </a:moveTo>
                  <a:cubicBezTo>
                    <a:pt x="27770" y="12958"/>
                    <a:pt x="27870" y="13058"/>
                    <a:pt x="27970" y="13058"/>
                  </a:cubicBezTo>
                  <a:lnTo>
                    <a:pt x="27670" y="13058"/>
                  </a:lnTo>
                  <a:lnTo>
                    <a:pt x="27670" y="12958"/>
                  </a:lnTo>
                  <a:close/>
                  <a:moveTo>
                    <a:pt x="28196" y="12532"/>
                  </a:moveTo>
                  <a:cubicBezTo>
                    <a:pt x="28597" y="12632"/>
                    <a:pt x="28697" y="12858"/>
                    <a:pt x="28822" y="13058"/>
                  </a:cubicBezTo>
                  <a:lnTo>
                    <a:pt x="28196" y="13058"/>
                  </a:lnTo>
                  <a:lnTo>
                    <a:pt x="28196" y="12532"/>
                  </a:lnTo>
                  <a:close/>
                  <a:moveTo>
                    <a:pt x="29850" y="12958"/>
                  </a:moveTo>
                  <a:lnTo>
                    <a:pt x="29850" y="13058"/>
                  </a:lnTo>
                  <a:lnTo>
                    <a:pt x="29750" y="13058"/>
                  </a:lnTo>
                  <a:lnTo>
                    <a:pt x="29750" y="12958"/>
                  </a:lnTo>
                  <a:cubicBezTo>
                    <a:pt x="29750" y="13058"/>
                    <a:pt x="29650" y="13058"/>
                    <a:pt x="29650" y="13058"/>
                  </a:cubicBezTo>
                  <a:cubicBezTo>
                    <a:pt x="29650" y="12958"/>
                    <a:pt x="29750" y="12958"/>
                    <a:pt x="29750" y="12958"/>
                  </a:cubicBezTo>
                  <a:lnTo>
                    <a:pt x="29750" y="12958"/>
                  </a:lnTo>
                  <a:lnTo>
                    <a:pt x="29750" y="12958"/>
                  </a:lnTo>
                  <a:close/>
                  <a:moveTo>
                    <a:pt x="29449" y="13158"/>
                  </a:moveTo>
                  <a:cubicBezTo>
                    <a:pt x="29324" y="13259"/>
                    <a:pt x="29324" y="13259"/>
                    <a:pt x="29223" y="13259"/>
                  </a:cubicBezTo>
                  <a:lnTo>
                    <a:pt x="29324" y="13158"/>
                  </a:lnTo>
                  <a:close/>
                  <a:moveTo>
                    <a:pt x="29123" y="13484"/>
                  </a:moveTo>
                  <a:cubicBezTo>
                    <a:pt x="29223" y="13585"/>
                    <a:pt x="29223" y="13585"/>
                    <a:pt x="29324" y="13585"/>
                  </a:cubicBezTo>
                  <a:lnTo>
                    <a:pt x="29324" y="13685"/>
                  </a:lnTo>
                  <a:cubicBezTo>
                    <a:pt x="29223" y="13585"/>
                    <a:pt x="29123" y="13585"/>
                    <a:pt x="29123" y="13585"/>
                  </a:cubicBezTo>
                  <a:lnTo>
                    <a:pt x="29123" y="13484"/>
                  </a:lnTo>
                  <a:close/>
                  <a:moveTo>
                    <a:pt x="30076" y="14311"/>
                  </a:moveTo>
                  <a:lnTo>
                    <a:pt x="30076" y="14412"/>
                  </a:lnTo>
                  <a:lnTo>
                    <a:pt x="29750" y="14412"/>
                  </a:lnTo>
                  <a:lnTo>
                    <a:pt x="29750" y="14311"/>
                  </a:lnTo>
                  <a:close/>
                  <a:moveTo>
                    <a:pt x="16166" y="21630"/>
                  </a:moveTo>
                  <a:cubicBezTo>
                    <a:pt x="16066" y="21930"/>
                    <a:pt x="15865" y="22031"/>
                    <a:pt x="15539" y="22156"/>
                  </a:cubicBezTo>
                  <a:lnTo>
                    <a:pt x="15539" y="21630"/>
                  </a:lnTo>
                  <a:close/>
                  <a:moveTo>
                    <a:pt x="15138" y="22356"/>
                  </a:moveTo>
                  <a:cubicBezTo>
                    <a:pt x="15138" y="22457"/>
                    <a:pt x="15138" y="22457"/>
                    <a:pt x="15038" y="22557"/>
                  </a:cubicBezTo>
                  <a:lnTo>
                    <a:pt x="15038" y="22356"/>
                  </a:lnTo>
                  <a:close/>
                  <a:moveTo>
                    <a:pt x="15439" y="22457"/>
                  </a:moveTo>
                  <a:cubicBezTo>
                    <a:pt x="15439" y="22557"/>
                    <a:pt x="15439" y="22557"/>
                    <a:pt x="15539" y="22557"/>
                  </a:cubicBezTo>
                  <a:cubicBezTo>
                    <a:pt x="15539" y="22657"/>
                    <a:pt x="15439" y="22657"/>
                    <a:pt x="15439" y="22657"/>
                  </a:cubicBezTo>
                  <a:lnTo>
                    <a:pt x="15439" y="22457"/>
                  </a:lnTo>
                  <a:close/>
                  <a:moveTo>
                    <a:pt x="15665" y="22783"/>
                  </a:moveTo>
                  <a:cubicBezTo>
                    <a:pt x="15665" y="22883"/>
                    <a:pt x="15765" y="22883"/>
                    <a:pt x="15765" y="22883"/>
                  </a:cubicBezTo>
                  <a:lnTo>
                    <a:pt x="15765" y="22983"/>
                  </a:lnTo>
                  <a:lnTo>
                    <a:pt x="15665" y="22983"/>
                  </a:lnTo>
                  <a:lnTo>
                    <a:pt x="15665" y="22883"/>
                  </a:lnTo>
                  <a:lnTo>
                    <a:pt x="15665" y="22783"/>
                  </a:lnTo>
                  <a:close/>
                  <a:moveTo>
                    <a:pt x="14186" y="22883"/>
                  </a:moveTo>
                  <a:cubicBezTo>
                    <a:pt x="14186" y="22983"/>
                    <a:pt x="14186" y="22983"/>
                    <a:pt x="14286" y="23083"/>
                  </a:cubicBezTo>
                  <a:lnTo>
                    <a:pt x="14086" y="23083"/>
                  </a:lnTo>
                  <a:lnTo>
                    <a:pt x="14086" y="22883"/>
                  </a:lnTo>
                  <a:close/>
                  <a:moveTo>
                    <a:pt x="25063" y="0"/>
                  </a:moveTo>
                  <a:cubicBezTo>
                    <a:pt x="24837" y="226"/>
                    <a:pt x="24737" y="326"/>
                    <a:pt x="24637" y="326"/>
                  </a:cubicBezTo>
                  <a:cubicBezTo>
                    <a:pt x="24311" y="527"/>
                    <a:pt x="24010" y="727"/>
                    <a:pt x="23685" y="853"/>
                  </a:cubicBezTo>
                  <a:cubicBezTo>
                    <a:pt x="23183" y="953"/>
                    <a:pt x="22657" y="953"/>
                    <a:pt x="21930" y="1053"/>
                  </a:cubicBezTo>
                  <a:cubicBezTo>
                    <a:pt x="21722" y="885"/>
                    <a:pt x="21463" y="834"/>
                    <a:pt x="21181" y="834"/>
                  </a:cubicBezTo>
                  <a:cubicBezTo>
                    <a:pt x="20750" y="834"/>
                    <a:pt x="20264" y="953"/>
                    <a:pt x="19825" y="953"/>
                  </a:cubicBezTo>
                  <a:cubicBezTo>
                    <a:pt x="19524" y="1053"/>
                    <a:pt x="19299" y="1153"/>
                    <a:pt x="18998" y="1254"/>
                  </a:cubicBezTo>
                  <a:cubicBezTo>
                    <a:pt x="18998" y="853"/>
                    <a:pt x="18898" y="627"/>
                    <a:pt x="18898" y="326"/>
                  </a:cubicBezTo>
                  <a:lnTo>
                    <a:pt x="18672" y="326"/>
                  </a:lnTo>
                  <a:cubicBezTo>
                    <a:pt x="18672" y="853"/>
                    <a:pt x="18572" y="1254"/>
                    <a:pt x="18472" y="1780"/>
                  </a:cubicBezTo>
                  <a:cubicBezTo>
                    <a:pt x="18171" y="1780"/>
                    <a:pt x="17745" y="1680"/>
                    <a:pt x="17319" y="1579"/>
                  </a:cubicBezTo>
                  <a:lnTo>
                    <a:pt x="17319" y="853"/>
                  </a:lnTo>
                  <a:cubicBezTo>
                    <a:pt x="16692" y="727"/>
                    <a:pt x="16066" y="527"/>
                    <a:pt x="15339" y="527"/>
                  </a:cubicBezTo>
                  <a:cubicBezTo>
                    <a:pt x="15193" y="507"/>
                    <a:pt x="15048" y="499"/>
                    <a:pt x="14903" y="499"/>
                  </a:cubicBezTo>
                  <a:cubicBezTo>
                    <a:pt x="14321" y="499"/>
                    <a:pt x="13740" y="627"/>
                    <a:pt x="13158" y="627"/>
                  </a:cubicBezTo>
                  <a:cubicBezTo>
                    <a:pt x="10953" y="727"/>
                    <a:pt x="8772" y="727"/>
                    <a:pt x="6567" y="853"/>
                  </a:cubicBezTo>
                  <a:cubicBezTo>
                    <a:pt x="5840" y="953"/>
                    <a:pt x="5113" y="1053"/>
                    <a:pt x="4487" y="1153"/>
                  </a:cubicBezTo>
                  <a:cubicBezTo>
                    <a:pt x="4261" y="1579"/>
                    <a:pt x="4161" y="1880"/>
                    <a:pt x="4161" y="2306"/>
                  </a:cubicBezTo>
                  <a:cubicBezTo>
                    <a:pt x="4007" y="2277"/>
                    <a:pt x="3844" y="2265"/>
                    <a:pt x="3678" y="2265"/>
                  </a:cubicBezTo>
                  <a:cubicBezTo>
                    <a:pt x="3278" y="2265"/>
                    <a:pt x="2861" y="2336"/>
                    <a:pt x="2507" y="2407"/>
                  </a:cubicBezTo>
                  <a:cubicBezTo>
                    <a:pt x="2181" y="2507"/>
                    <a:pt x="1654" y="2507"/>
                    <a:pt x="1454" y="2732"/>
                  </a:cubicBezTo>
                  <a:lnTo>
                    <a:pt x="0" y="4186"/>
                  </a:lnTo>
                  <a:cubicBezTo>
                    <a:pt x="101" y="4386"/>
                    <a:pt x="201" y="4487"/>
                    <a:pt x="301" y="4612"/>
                  </a:cubicBezTo>
                  <a:cubicBezTo>
                    <a:pt x="502" y="4913"/>
                    <a:pt x="827" y="5113"/>
                    <a:pt x="928" y="5439"/>
                  </a:cubicBezTo>
                  <a:cubicBezTo>
                    <a:pt x="1128" y="5965"/>
                    <a:pt x="1128" y="6492"/>
                    <a:pt x="1354" y="6993"/>
                  </a:cubicBezTo>
                  <a:cubicBezTo>
                    <a:pt x="727" y="7620"/>
                    <a:pt x="1128" y="8371"/>
                    <a:pt x="1128" y="9098"/>
                  </a:cubicBezTo>
                  <a:cubicBezTo>
                    <a:pt x="1253" y="9299"/>
                    <a:pt x="1454" y="9499"/>
                    <a:pt x="1554" y="9825"/>
                  </a:cubicBezTo>
                  <a:cubicBezTo>
                    <a:pt x="1028" y="9825"/>
                    <a:pt x="727" y="9825"/>
                    <a:pt x="301" y="9925"/>
                  </a:cubicBezTo>
                  <a:lnTo>
                    <a:pt x="301" y="10026"/>
                  </a:lnTo>
                  <a:cubicBezTo>
                    <a:pt x="928" y="10126"/>
                    <a:pt x="1554" y="10126"/>
                    <a:pt x="2281" y="10251"/>
                  </a:cubicBezTo>
                  <a:cubicBezTo>
                    <a:pt x="2281" y="10652"/>
                    <a:pt x="2181" y="10978"/>
                    <a:pt x="2080" y="11279"/>
                  </a:cubicBezTo>
                  <a:cubicBezTo>
                    <a:pt x="1755" y="11279"/>
                    <a:pt x="1454" y="11379"/>
                    <a:pt x="1028" y="11379"/>
                  </a:cubicBezTo>
                  <a:cubicBezTo>
                    <a:pt x="928" y="11905"/>
                    <a:pt x="627" y="12532"/>
                    <a:pt x="627" y="13158"/>
                  </a:cubicBezTo>
                  <a:cubicBezTo>
                    <a:pt x="502" y="13885"/>
                    <a:pt x="727" y="14512"/>
                    <a:pt x="727" y="15264"/>
                  </a:cubicBezTo>
                  <a:cubicBezTo>
                    <a:pt x="928" y="17244"/>
                    <a:pt x="1028" y="19324"/>
                    <a:pt x="1128" y="21304"/>
                  </a:cubicBezTo>
                  <a:cubicBezTo>
                    <a:pt x="1253" y="21930"/>
                    <a:pt x="1354" y="22657"/>
                    <a:pt x="1454" y="23284"/>
                  </a:cubicBezTo>
                  <a:cubicBezTo>
                    <a:pt x="1914" y="23463"/>
                    <a:pt x="2340" y="23535"/>
                    <a:pt x="2741" y="23535"/>
                  </a:cubicBezTo>
                  <a:cubicBezTo>
                    <a:pt x="3520" y="23535"/>
                    <a:pt x="4209" y="23264"/>
                    <a:pt x="4888" y="22983"/>
                  </a:cubicBezTo>
                  <a:cubicBezTo>
                    <a:pt x="4888" y="23184"/>
                    <a:pt x="5013" y="23509"/>
                    <a:pt x="5213" y="23710"/>
                  </a:cubicBezTo>
                  <a:cubicBezTo>
                    <a:pt x="5639" y="24136"/>
                    <a:pt x="6141" y="24437"/>
                    <a:pt x="6667" y="24863"/>
                  </a:cubicBezTo>
                  <a:cubicBezTo>
                    <a:pt x="6893" y="24763"/>
                    <a:pt x="6993" y="24662"/>
                    <a:pt x="7093" y="24537"/>
                  </a:cubicBezTo>
                  <a:cubicBezTo>
                    <a:pt x="7394" y="24437"/>
                    <a:pt x="7720" y="24236"/>
                    <a:pt x="8020" y="24136"/>
                  </a:cubicBezTo>
                  <a:cubicBezTo>
                    <a:pt x="8547" y="24036"/>
                    <a:pt x="9173" y="24036"/>
                    <a:pt x="9800" y="23910"/>
                  </a:cubicBezTo>
                  <a:cubicBezTo>
                    <a:pt x="10123" y="24130"/>
                    <a:pt x="10472" y="24183"/>
                    <a:pt x="10851" y="24183"/>
                  </a:cubicBezTo>
                  <a:cubicBezTo>
                    <a:pt x="11208" y="24183"/>
                    <a:pt x="11592" y="24136"/>
                    <a:pt x="12005" y="24136"/>
                  </a:cubicBezTo>
                  <a:cubicBezTo>
                    <a:pt x="12206" y="24036"/>
                    <a:pt x="12406" y="23910"/>
                    <a:pt x="12732" y="23810"/>
                  </a:cubicBezTo>
                  <a:cubicBezTo>
                    <a:pt x="12832" y="24136"/>
                    <a:pt x="12832" y="24437"/>
                    <a:pt x="12832" y="24763"/>
                  </a:cubicBezTo>
                  <a:lnTo>
                    <a:pt x="13033" y="24763"/>
                  </a:lnTo>
                  <a:cubicBezTo>
                    <a:pt x="13158" y="24236"/>
                    <a:pt x="13158" y="23810"/>
                    <a:pt x="13258" y="23284"/>
                  </a:cubicBezTo>
                  <a:cubicBezTo>
                    <a:pt x="13885" y="23284"/>
                    <a:pt x="14512" y="23610"/>
                    <a:pt x="15038" y="23610"/>
                  </a:cubicBezTo>
                  <a:cubicBezTo>
                    <a:pt x="15038" y="23810"/>
                    <a:pt x="15138" y="24036"/>
                    <a:pt x="15138" y="24336"/>
                  </a:cubicBezTo>
                  <a:cubicBezTo>
                    <a:pt x="15665" y="24437"/>
                    <a:pt x="16391" y="24537"/>
                    <a:pt x="17118" y="24662"/>
                  </a:cubicBezTo>
                  <a:cubicBezTo>
                    <a:pt x="17845" y="24662"/>
                    <a:pt x="18572" y="24437"/>
                    <a:pt x="19299" y="24437"/>
                  </a:cubicBezTo>
                  <a:cubicBezTo>
                    <a:pt x="21504" y="24336"/>
                    <a:pt x="23685" y="24236"/>
                    <a:pt x="25890" y="24036"/>
                  </a:cubicBezTo>
                  <a:cubicBezTo>
                    <a:pt x="26517" y="24036"/>
                    <a:pt x="27244" y="23810"/>
                    <a:pt x="27970" y="23710"/>
                  </a:cubicBezTo>
                  <a:cubicBezTo>
                    <a:pt x="28071" y="23509"/>
                    <a:pt x="28071" y="23409"/>
                    <a:pt x="28196" y="23184"/>
                  </a:cubicBezTo>
                  <a:cubicBezTo>
                    <a:pt x="28697" y="23184"/>
                    <a:pt x="29223" y="23184"/>
                    <a:pt x="29850" y="23083"/>
                  </a:cubicBezTo>
                  <a:cubicBezTo>
                    <a:pt x="30176" y="22983"/>
                    <a:pt x="30577" y="22983"/>
                    <a:pt x="30903" y="22783"/>
                  </a:cubicBezTo>
                  <a:cubicBezTo>
                    <a:pt x="31429" y="22356"/>
                    <a:pt x="31830" y="21830"/>
                    <a:pt x="32356" y="21304"/>
                  </a:cubicBezTo>
                  <a:cubicBezTo>
                    <a:pt x="32256" y="21204"/>
                    <a:pt x="32156" y="21103"/>
                    <a:pt x="32056" y="20903"/>
                  </a:cubicBezTo>
                  <a:cubicBezTo>
                    <a:pt x="31830" y="20677"/>
                    <a:pt x="31529" y="20377"/>
                    <a:pt x="31429" y="20051"/>
                  </a:cubicBezTo>
                  <a:cubicBezTo>
                    <a:pt x="31329" y="19524"/>
                    <a:pt x="31203" y="19023"/>
                    <a:pt x="31103" y="18497"/>
                  </a:cubicBezTo>
                  <a:cubicBezTo>
                    <a:pt x="31730" y="17971"/>
                    <a:pt x="31429" y="17143"/>
                    <a:pt x="31329" y="16517"/>
                  </a:cubicBezTo>
                  <a:cubicBezTo>
                    <a:pt x="31203" y="16191"/>
                    <a:pt x="31103" y="15991"/>
                    <a:pt x="31003" y="15665"/>
                  </a:cubicBezTo>
                  <a:lnTo>
                    <a:pt x="32156" y="15665"/>
                  </a:lnTo>
                  <a:lnTo>
                    <a:pt x="32156" y="15464"/>
                  </a:lnTo>
                  <a:cubicBezTo>
                    <a:pt x="31529" y="15364"/>
                    <a:pt x="30903" y="15364"/>
                    <a:pt x="30276" y="15264"/>
                  </a:cubicBezTo>
                  <a:cubicBezTo>
                    <a:pt x="30276" y="14637"/>
                    <a:pt x="30577" y="14111"/>
                    <a:pt x="30702" y="13585"/>
                  </a:cubicBezTo>
                  <a:cubicBezTo>
                    <a:pt x="30903" y="13585"/>
                    <a:pt x="31203" y="13585"/>
                    <a:pt x="31630" y="13484"/>
                  </a:cubicBezTo>
                  <a:cubicBezTo>
                    <a:pt x="31730" y="12958"/>
                    <a:pt x="31955" y="12331"/>
                    <a:pt x="31955" y="11705"/>
                  </a:cubicBezTo>
                  <a:cubicBezTo>
                    <a:pt x="32056" y="11078"/>
                    <a:pt x="31830" y="10351"/>
                    <a:pt x="31730" y="9625"/>
                  </a:cubicBezTo>
                  <a:cubicBezTo>
                    <a:pt x="31529" y="7620"/>
                    <a:pt x="31429" y="5640"/>
                    <a:pt x="31203" y="3660"/>
                  </a:cubicBezTo>
                  <a:cubicBezTo>
                    <a:pt x="31103" y="2933"/>
                    <a:pt x="30903" y="2306"/>
                    <a:pt x="30802" y="1680"/>
                  </a:cubicBezTo>
                  <a:cubicBezTo>
                    <a:pt x="30398" y="1522"/>
                    <a:pt x="30011" y="1459"/>
                    <a:pt x="29640" y="1459"/>
                  </a:cubicBezTo>
                  <a:cubicBezTo>
                    <a:pt x="28769" y="1459"/>
                    <a:pt x="27981" y="1807"/>
                    <a:pt x="27244" y="2106"/>
                  </a:cubicBezTo>
                  <a:lnTo>
                    <a:pt x="27043" y="2306"/>
                  </a:lnTo>
                  <a:cubicBezTo>
                    <a:pt x="27043" y="2206"/>
                    <a:pt x="27043" y="2106"/>
                    <a:pt x="26943" y="1980"/>
                  </a:cubicBezTo>
                  <a:cubicBezTo>
                    <a:pt x="26817" y="1780"/>
                    <a:pt x="26817" y="1354"/>
                    <a:pt x="26617" y="1153"/>
                  </a:cubicBezTo>
                  <a:cubicBezTo>
                    <a:pt x="26091" y="853"/>
                    <a:pt x="25564" y="427"/>
                    <a:pt x="25063" y="0"/>
                  </a:cubicBezTo>
                  <a:close/>
                </a:path>
              </a:pathLst>
            </a:custGeom>
            <a:solidFill>
              <a:srgbClr val="753E93">
                <a:alpha val="84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文本框 22"/>
            <p:cNvSpPr txBox="1"/>
            <p:nvPr/>
          </p:nvSpPr>
          <p:spPr>
            <a:xfrm>
              <a:off x="2329" y="1817"/>
              <a:ext cx="2257" cy="822"/>
            </a:xfrm>
            <a:prstGeom prst="rect">
              <a:avLst/>
            </a:prstGeom>
            <a:noFill/>
          </p:spPr>
          <p:txBody>
            <a:bodyPr wrap="square" rtlCol="0">
              <a:spAutoFit/>
            </a:bodyPr>
            <a:lstStyle/>
            <a:p>
              <a:pPr algn="ctr"/>
              <a:r>
                <a:rPr lang="zh-CN" altLang="en-US" sz="2800">
                  <a:solidFill>
                    <a:schemeClr val="bg1"/>
                  </a:solidFill>
                  <a:latin typeface="华文行楷" panose="02010800040101010101" charset="-122"/>
                  <a:ea typeface="华文行楷" panose="02010800040101010101" charset="-122"/>
                </a:rPr>
                <a:t>张必润</a:t>
              </a:r>
            </a:p>
          </p:txBody>
        </p:sp>
      </p:grpSp>
      <p:grpSp>
        <p:nvGrpSpPr>
          <p:cNvPr id="14" name="组合 13"/>
          <p:cNvGrpSpPr/>
          <p:nvPr/>
        </p:nvGrpSpPr>
        <p:grpSpPr>
          <a:xfrm>
            <a:off x="9675495" y="5217160"/>
            <a:ext cx="1715135" cy="521970"/>
            <a:chOff x="2107" y="1817"/>
            <a:chExt cx="2701" cy="822"/>
          </a:xfrm>
        </p:grpSpPr>
        <p:sp>
          <p:nvSpPr>
            <p:cNvPr id="20" name="Google Shape;1777;p46"/>
            <p:cNvSpPr/>
            <p:nvPr/>
          </p:nvSpPr>
          <p:spPr>
            <a:xfrm>
              <a:off x="2107" y="1817"/>
              <a:ext cx="2701" cy="757"/>
            </a:xfrm>
            <a:custGeom>
              <a:avLst/>
              <a:gdLst/>
              <a:ahLst/>
              <a:cxnLst/>
              <a:rect l="l" t="t" r="r" b="b"/>
              <a:pathLst>
                <a:path w="32357" h="24863" extrusionOk="0">
                  <a:moveTo>
                    <a:pt x="17644" y="1980"/>
                  </a:moveTo>
                  <a:cubicBezTo>
                    <a:pt x="17644" y="2106"/>
                    <a:pt x="17644" y="2206"/>
                    <a:pt x="17745" y="2206"/>
                  </a:cubicBezTo>
                  <a:lnTo>
                    <a:pt x="17544" y="2206"/>
                  </a:lnTo>
                  <a:lnTo>
                    <a:pt x="17544" y="1980"/>
                  </a:lnTo>
                  <a:close/>
                  <a:moveTo>
                    <a:pt x="16291" y="3359"/>
                  </a:moveTo>
                  <a:lnTo>
                    <a:pt x="16291" y="3459"/>
                  </a:lnTo>
                  <a:lnTo>
                    <a:pt x="16166" y="3459"/>
                  </a:lnTo>
                  <a:lnTo>
                    <a:pt x="16291" y="3359"/>
                  </a:lnTo>
                  <a:close/>
                  <a:moveTo>
                    <a:pt x="2807" y="10978"/>
                  </a:moveTo>
                  <a:lnTo>
                    <a:pt x="2807" y="11178"/>
                  </a:lnTo>
                  <a:lnTo>
                    <a:pt x="2507" y="11178"/>
                  </a:lnTo>
                  <a:lnTo>
                    <a:pt x="2507" y="10978"/>
                  </a:lnTo>
                  <a:close/>
                  <a:moveTo>
                    <a:pt x="4487" y="12331"/>
                  </a:moveTo>
                  <a:lnTo>
                    <a:pt x="4487" y="12432"/>
                  </a:lnTo>
                  <a:cubicBezTo>
                    <a:pt x="4386" y="12432"/>
                    <a:pt x="4261" y="12331"/>
                    <a:pt x="4261" y="12331"/>
                  </a:cubicBezTo>
                  <a:close/>
                  <a:moveTo>
                    <a:pt x="26817" y="12331"/>
                  </a:moveTo>
                  <a:cubicBezTo>
                    <a:pt x="27043" y="12432"/>
                    <a:pt x="27143" y="12632"/>
                    <a:pt x="27344" y="12757"/>
                  </a:cubicBezTo>
                  <a:cubicBezTo>
                    <a:pt x="27043" y="12632"/>
                    <a:pt x="26817" y="12632"/>
                    <a:pt x="26517" y="12632"/>
                  </a:cubicBezTo>
                  <a:cubicBezTo>
                    <a:pt x="26617" y="12532"/>
                    <a:pt x="26717" y="12432"/>
                    <a:pt x="26817" y="12331"/>
                  </a:cubicBezTo>
                  <a:close/>
                  <a:moveTo>
                    <a:pt x="27670" y="12958"/>
                  </a:moveTo>
                  <a:cubicBezTo>
                    <a:pt x="27770" y="12958"/>
                    <a:pt x="27870" y="13058"/>
                    <a:pt x="27970" y="13058"/>
                  </a:cubicBezTo>
                  <a:lnTo>
                    <a:pt x="27670" y="13058"/>
                  </a:lnTo>
                  <a:lnTo>
                    <a:pt x="27670" y="12958"/>
                  </a:lnTo>
                  <a:close/>
                  <a:moveTo>
                    <a:pt x="28196" y="12532"/>
                  </a:moveTo>
                  <a:cubicBezTo>
                    <a:pt x="28597" y="12632"/>
                    <a:pt x="28697" y="12858"/>
                    <a:pt x="28822" y="13058"/>
                  </a:cubicBezTo>
                  <a:lnTo>
                    <a:pt x="28196" y="13058"/>
                  </a:lnTo>
                  <a:lnTo>
                    <a:pt x="28196" y="12532"/>
                  </a:lnTo>
                  <a:close/>
                  <a:moveTo>
                    <a:pt x="29850" y="12958"/>
                  </a:moveTo>
                  <a:lnTo>
                    <a:pt x="29850" y="13058"/>
                  </a:lnTo>
                  <a:lnTo>
                    <a:pt x="29750" y="13058"/>
                  </a:lnTo>
                  <a:lnTo>
                    <a:pt x="29750" y="12958"/>
                  </a:lnTo>
                  <a:cubicBezTo>
                    <a:pt x="29750" y="13058"/>
                    <a:pt x="29650" y="13058"/>
                    <a:pt x="29650" y="13058"/>
                  </a:cubicBezTo>
                  <a:cubicBezTo>
                    <a:pt x="29650" y="12958"/>
                    <a:pt x="29750" y="12958"/>
                    <a:pt x="29750" y="12958"/>
                  </a:cubicBezTo>
                  <a:lnTo>
                    <a:pt x="29750" y="12958"/>
                  </a:lnTo>
                  <a:lnTo>
                    <a:pt x="29750" y="12958"/>
                  </a:lnTo>
                  <a:close/>
                  <a:moveTo>
                    <a:pt x="29449" y="13158"/>
                  </a:moveTo>
                  <a:cubicBezTo>
                    <a:pt x="29324" y="13259"/>
                    <a:pt x="29324" y="13259"/>
                    <a:pt x="29223" y="13259"/>
                  </a:cubicBezTo>
                  <a:lnTo>
                    <a:pt x="29324" y="13158"/>
                  </a:lnTo>
                  <a:close/>
                  <a:moveTo>
                    <a:pt x="29123" y="13484"/>
                  </a:moveTo>
                  <a:cubicBezTo>
                    <a:pt x="29223" y="13585"/>
                    <a:pt x="29223" y="13585"/>
                    <a:pt x="29324" y="13585"/>
                  </a:cubicBezTo>
                  <a:lnTo>
                    <a:pt x="29324" y="13685"/>
                  </a:lnTo>
                  <a:cubicBezTo>
                    <a:pt x="29223" y="13585"/>
                    <a:pt x="29123" y="13585"/>
                    <a:pt x="29123" y="13585"/>
                  </a:cubicBezTo>
                  <a:lnTo>
                    <a:pt x="29123" y="13484"/>
                  </a:lnTo>
                  <a:close/>
                  <a:moveTo>
                    <a:pt x="30076" y="14311"/>
                  </a:moveTo>
                  <a:lnTo>
                    <a:pt x="30076" y="14412"/>
                  </a:lnTo>
                  <a:lnTo>
                    <a:pt x="29750" y="14412"/>
                  </a:lnTo>
                  <a:lnTo>
                    <a:pt x="29750" y="14311"/>
                  </a:lnTo>
                  <a:close/>
                  <a:moveTo>
                    <a:pt x="16166" y="21630"/>
                  </a:moveTo>
                  <a:cubicBezTo>
                    <a:pt x="16066" y="21930"/>
                    <a:pt x="15865" y="22031"/>
                    <a:pt x="15539" y="22156"/>
                  </a:cubicBezTo>
                  <a:lnTo>
                    <a:pt x="15539" y="21630"/>
                  </a:lnTo>
                  <a:close/>
                  <a:moveTo>
                    <a:pt x="15138" y="22356"/>
                  </a:moveTo>
                  <a:cubicBezTo>
                    <a:pt x="15138" y="22457"/>
                    <a:pt x="15138" y="22457"/>
                    <a:pt x="15038" y="22557"/>
                  </a:cubicBezTo>
                  <a:lnTo>
                    <a:pt x="15038" y="22356"/>
                  </a:lnTo>
                  <a:close/>
                  <a:moveTo>
                    <a:pt x="15439" y="22457"/>
                  </a:moveTo>
                  <a:cubicBezTo>
                    <a:pt x="15439" y="22557"/>
                    <a:pt x="15439" y="22557"/>
                    <a:pt x="15539" y="22557"/>
                  </a:cubicBezTo>
                  <a:cubicBezTo>
                    <a:pt x="15539" y="22657"/>
                    <a:pt x="15439" y="22657"/>
                    <a:pt x="15439" y="22657"/>
                  </a:cubicBezTo>
                  <a:lnTo>
                    <a:pt x="15439" y="22457"/>
                  </a:lnTo>
                  <a:close/>
                  <a:moveTo>
                    <a:pt x="15665" y="22783"/>
                  </a:moveTo>
                  <a:cubicBezTo>
                    <a:pt x="15665" y="22883"/>
                    <a:pt x="15765" y="22883"/>
                    <a:pt x="15765" y="22883"/>
                  </a:cubicBezTo>
                  <a:lnTo>
                    <a:pt x="15765" y="22983"/>
                  </a:lnTo>
                  <a:lnTo>
                    <a:pt x="15665" y="22983"/>
                  </a:lnTo>
                  <a:lnTo>
                    <a:pt x="15665" y="22883"/>
                  </a:lnTo>
                  <a:lnTo>
                    <a:pt x="15665" y="22783"/>
                  </a:lnTo>
                  <a:close/>
                  <a:moveTo>
                    <a:pt x="14186" y="22883"/>
                  </a:moveTo>
                  <a:cubicBezTo>
                    <a:pt x="14186" y="22983"/>
                    <a:pt x="14186" y="22983"/>
                    <a:pt x="14286" y="23083"/>
                  </a:cubicBezTo>
                  <a:lnTo>
                    <a:pt x="14086" y="23083"/>
                  </a:lnTo>
                  <a:lnTo>
                    <a:pt x="14086" y="22883"/>
                  </a:lnTo>
                  <a:close/>
                  <a:moveTo>
                    <a:pt x="25063" y="0"/>
                  </a:moveTo>
                  <a:cubicBezTo>
                    <a:pt x="24837" y="226"/>
                    <a:pt x="24737" y="326"/>
                    <a:pt x="24637" y="326"/>
                  </a:cubicBezTo>
                  <a:cubicBezTo>
                    <a:pt x="24311" y="527"/>
                    <a:pt x="24010" y="727"/>
                    <a:pt x="23685" y="853"/>
                  </a:cubicBezTo>
                  <a:cubicBezTo>
                    <a:pt x="23183" y="953"/>
                    <a:pt x="22657" y="953"/>
                    <a:pt x="21930" y="1053"/>
                  </a:cubicBezTo>
                  <a:cubicBezTo>
                    <a:pt x="21722" y="885"/>
                    <a:pt x="21463" y="834"/>
                    <a:pt x="21181" y="834"/>
                  </a:cubicBezTo>
                  <a:cubicBezTo>
                    <a:pt x="20750" y="834"/>
                    <a:pt x="20264" y="953"/>
                    <a:pt x="19825" y="953"/>
                  </a:cubicBezTo>
                  <a:cubicBezTo>
                    <a:pt x="19524" y="1053"/>
                    <a:pt x="19299" y="1153"/>
                    <a:pt x="18998" y="1254"/>
                  </a:cubicBezTo>
                  <a:cubicBezTo>
                    <a:pt x="18998" y="853"/>
                    <a:pt x="18898" y="627"/>
                    <a:pt x="18898" y="326"/>
                  </a:cubicBezTo>
                  <a:lnTo>
                    <a:pt x="18672" y="326"/>
                  </a:lnTo>
                  <a:cubicBezTo>
                    <a:pt x="18672" y="853"/>
                    <a:pt x="18572" y="1254"/>
                    <a:pt x="18472" y="1780"/>
                  </a:cubicBezTo>
                  <a:cubicBezTo>
                    <a:pt x="18171" y="1780"/>
                    <a:pt x="17745" y="1680"/>
                    <a:pt x="17319" y="1579"/>
                  </a:cubicBezTo>
                  <a:lnTo>
                    <a:pt x="17319" y="853"/>
                  </a:lnTo>
                  <a:cubicBezTo>
                    <a:pt x="16692" y="727"/>
                    <a:pt x="16066" y="527"/>
                    <a:pt x="15339" y="527"/>
                  </a:cubicBezTo>
                  <a:cubicBezTo>
                    <a:pt x="15193" y="507"/>
                    <a:pt x="15048" y="499"/>
                    <a:pt x="14903" y="499"/>
                  </a:cubicBezTo>
                  <a:cubicBezTo>
                    <a:pt x="14321" y="499"/>
                    <a:pt x="13740" y="627"/>
                    <a:pt x="13158" y="627"/>
                  </a:cubicBezTo>
                  <a:cubicBezTo>
                    <a:pt x="10953" y="727"/>
                    <a:pt x="8772" y="727"/>
                    <a:pt x="6567" y="853"/>
                  </a:cubicBezTo>
                  <a:cubicBezTo>
                    <a:pt x="5840" y="953"/>
                    <a:pt x="5113" y="1053"/>
                    <a:pt x="4487" y="1153"/>
                  </a:cubicBezTo>
                  <a:cubicBezTo>
                    <a:pt x="4261" y="1579"/>
                    <a:pt x="4161" y="1880"/>
                    <a:pt x="4161" y="2306"/>
                  </a:cubicBezTo>
                  <a:cubicBezTo>
                    <a:pt x="4007" y="2277"/>
                    <a:pt x="3844" y="2265"/>
                    <a:pt x="3678" y="2265"/>
                  </a:cubicBezTo>
                  <a:cubicBezTo>
                    <a:pt x="3278" y="2265"/>
                    <a:pt x="2861" y="2336"/>
                    <a:pt x="2507" y="2407"/>
                  </a:cubicBezTo>
                  <a:cubicBezTo>
                    <a:pt x="2181" y="2507"/>
                    <a:pt x="1654" y="2507"/>
                    <a:pt x="1454" y="2732"/>
                  </a:cubicBezTo>
                  <a:lnTo>
                    <a:pt x="0" y="4186"/>
                  </a:lnTo>
                  <a:cubicBezTo>
                    <a:pt x="101" y="4386"/>
                    <a:pt x="201" y="4487"/>
                    <a:pt x="301" y="4612"/>
                  </a:cubicBezTo>
                  <a:cubicBezTo>
                    <a:pt x="502" y="4913"/>
                    <a:pt x="827" y="5113"/>
                    <a:pt x="928" y="5439"/>
                  </a:cubicBezTo>
                  <a:cubicBezTo>
                    <a:pt x="1128" y="5965"/>
                    <a:pt x="1128" y="6492"/>
                    <a:pt x="1354" y="6993"/>
                  </a:cubicBezTo>
                  <a:cubicBezTo>
                    <a:pt x="727" y="7620"/>
                    <a:pt x="1128" y="8371"/>
                    <a:pt x="1128" y="9098"/>
                  </a:cubicBezTo>
                  <a:cubicBezTo>
                    <a:pt x="1253" y="9299"/>
                    <a:pt x="1454" y="9499"/>
                    <a:pt x="1554" y="9825"/>
                  </a:cubicBezTo>
                  <a:cubicBezTo>
                    <a:pt x="1028" y="9825"/>
                    <a:pt x="727" y="9825"/>
                    <a:pt x="301" y="9925"/>
                  </a:cubicBezTo>
                  <a:lnTo>
                    <a:pt x="301" y="10026"/>
                  </a:lnTo>
                  <a:cubicBezTo>
                    <a:pt x="928" y="10126"/>
                    <a:pt x="1554" y="10126"/>
                    <a:pt x="2281" y="10251"/>
                  </a:cubicBezTo>
                  <a:cubicBezTo>
                    <a:pt x="2281" y="10652"/>
                    <a:pt x="2181" y="10978"/>
                    <a:pt x="2080" y="11279"/>
                  </a:cubicBezTo>
                  <a:cubicBezTo>
                    <a:pt x="1755" y="11279"/>
                    <a:pt x="1454" y="11379"/>
                    <a:pt x="1028" y="11379"/>
                  </a:cubicBezTo>
                  <a:cubicBezTo>
                    <a:pt x="928" y="11905"/>
                    <a:pt x="627" y="12532"/>
                    <a:pt x="627" y="13158"/>
                  </a:cubicBezTo>
                  <a:cubicBezTo>
                    <a:pt x="502" y="13885"/>
                    <a:pt x="727" y="14512"/>
                    <a:pt x="727" y="15264"/>
                  </a:cubicBezTo>
                  <a:cubicBezTo>
                    <a:pt x="928" y="17244"/>
                    <a:pt x="1028" y="19324"/>
                    <a:pt x="1128" y="21304"/>
                  </a:cubicBezTo>
                  <a:cubicBezTo>
                    <a:pt x="1253" y="21930"/>
                    <a:pt x="1354" y="22657"/>
                    <a:pt x="1454" y="23284"/>
                  </a:cubicBezTo>
                  <a:cubicBezTo>
                    <a:pt x="1914" y="23463"/>
                    <a:pt x="2340" y="23535"/>
                    <a:pt x="2741" y="23535"/>
                  </a:cubicBezTo>
                  <a:cubicBezTo>
                    <a:pt x="3520" y="23535"/>
                    <a:pt x="4209" y="23264"/>
                    <a:pt x="4888" y="22983"/>
                  </a:cubicBezTo>
                  <a:cubicBezTo>
                    <a:pt x="4888" y="23184"/>
                    <a:pt x="5013" y="23509"/>
                    <a:pt x="5213" y="23710"/>
                  </a:cubicBezTo>
                  <a:cubicBezTo>
                    <a:pt x="5639" y="24136"/>
                    <a:pt x="6141" y="24437"/>
                    <a:pt x="6667" y="24863"/>
                  </a:cubicBezTo>
                  <a:cubicBezTo>
                    <a:pt x="6893" y="24763"/>
                    <a:pt x="6993" y="24662"/>
                    <a:pt x="7093" y="24537"/>
                  </a:cubicBezTo>
                  <a:cubicBezTo>
                    <a:pt x="7394" y="24437"/>
                    <a:pt x="7720" y="24236"/>
                    <a:pt x="8020" y="24136"/>
                  </a:cubicBezTo>
                  <a:cubicBezTo>
                    <a:pt x="8547" y="24036"/>
                    <a:pt x="9173" y="24036"/>
                    <a:pt x="9800" y="23910"/>
                  </a:cubicBezTo>
                  <a:cubicBezTo>
                    <a:pt x="10123" y="24130"/>
                    <a:pt x="10472" y="24183"/>
                    <a:pt x="10851" y="24183"/>
                  </a:cubicBezTo>
                  <a:cubicBezTo>
                    <a:pt x="11208" y="24183"/>
                    <a:pt x="11592" y="24136"/>
                    <a:pt x="12005" y="24136"/>
                  </a:cubicBezTo>
                  <a:cubicBezTo>
                    <a:pt x="12206" y="24036"/>
                    <a:pt x="12406" y="23910"/>
                    <a:pt x="12732" y="23810"/>
                  </a:cubicBezTo>
                  <a:cubicBezTo>
                    <a:pt x="12832" y="24136"/>
                    <a:pt x="12832" y="24437"/>
                    <a:pt x="12832" y="24763"/>
                  </a:cubicBezTo>
                  <a:lnTo>
                    <a:pt x="13033" y="24763"/>
                  </a:lnTo>
                  <a:cubicBezTo>
                    <a:pt x="13158" y="24236"/>
                    <a:pt x="13158" y="23810"/>
                    <a:pt x="13258" y="23284"/>
                  </a:cubicBezTo>
                  <a:cubicBezTo>
                    <a:pt x="13885" y="23284"/>
                    <a:pt x="14512" y="23610"/>
                    <a:pt x="15038" y="23610"/>
                  </a:cubicBezTo>
                  <a:cubicBezTo>
                    <a:pt x="15038" y="23810"/>
                    <a:pt x="15138" y="24036"/>
                    <a:pt x="15138" y="24336"/>
                  </a:cubicBezTo>
                  <a:cubicBezTo>
                    <a:pt x="15665" y="24437"/>
                    <a:pt x="16391" y="24537"/>
                    <a:pt x="17118" y="24662"/>
                  </a:cubicBezTo>
                  <a:cubicBezTo>
                    <a:pt x="17845" y="24662"/>
                    <a:pt x="18572" y="24437"/>
                    <a:pt x="19299" y="24437"/>
                  </a:cubicBezTo>
                  <a:cubicBezTo>
                    <a:pt x="21504" y="24336"/>
                    <a:pt x="23685" y="24236"/>
                    <a:pt x="25890" y="24036"/>
                  </a:cubicBezTo>
                  <a:cubicBezTo>
                    <a:pt x="26517" y="24036"/>
                    <a:pt x="27244" y="23810"/>
                    <a:pt x="27970" y="23710"/>
                  </a:cubicBezTo>
                  <a:cubicBezTo>
                    <a:pt x="28071" y="23509"/>
                    <a:pt x="28071" y="23409"/>
                    <a:pt x="28196" y="23184"/>
                  </a:cubicBezTo>
                  <a:cubicBezTo>
                    <a:pt x="28697" y="23184"/>
                    <a:pt x="29223" y="23184"/>
                    <a:pt x="29850" y="23083"/>
                  </a:cubicBezTo>
                  <a:cubicBezTo>
                    <a:pt x="30176" y="22983"/>
                    <a:pt x="30577" y="22983"/>
                    <a:pt x="30903" y="22783"/>
                  </a:cubicBezTo>
                  <a:cubicBezTo>
                    <a:pt x="31429" y="22356"/>
                    <a:pt x="31830" y="21830"/>
                    <a:pt x="32356" y="21304"/>
                  </a:cubicBezTo>
                  <a:cubicBezTo>
                    <a:pt x="32256" y="21204"/>
                    <a:pt x="32156" y="21103"/>
                    <a:pt x="32056" y="20903"/>
                  </a:cubicBezTo>
                  <a:cubicBezTo>
                    <a:pt x="31830" y="20677"/>
                    <a:pt x="31529" y="20377"/>
                    <a:pt x="31429" y="20051"/>
                  </a:cubicBezTo>
                  <a:cubicBezTo>
                    <a:pt x="31329" y="19524"/>
                    <a:pt x="31203" y="19023"/>
                    <a:pt x="31103" y="18497"/>
                  </a:cubicBezTo>
                  <a:cubicBezTo>
                    <a:pt x="31730" y="17971"/>
                    <a:pt x="31429" y="17143"/>
                    <a:pt x="31329" y="16517"/>
                  </a:cubicBezTo>
                  <a:cubicBezTo>
                    <a:pt x="31203" y="16191"/>
                    <a:pt x="31103" y="15991"/>
                    <a:pt x="31003" y="15665"/>
                  </a:cubicBezTo>
                  <a:lnTo>
                    <a:pt x="32156" y="15665"/>
                  </a:lnTo>
                  <a:lnTo>
                    <a:pt x="32156" y="15464"/>
                  </a:lnTo>
                  <a:cubicBezTo>
                    <a:pt x="31529" y="15364"/>
                    <a:pt x="30903" y="15364"/>
                    <a:pt x="30276" y="15264"/>
                  </a:cubicBezTo>
                  <a:cubicBezTo>
                    <a:pt x="30276" y="14637"/>
                    <a:pt x="30577" y="14111"/>
                    <a:pt x="30702" y="13585"/>
                  </a:cubicBezTo>
                  <a:cubicBezTo>
                    <a:pt x="30903" y="13585"/>
                    <a:pt x="31203" y="13585"/>
                    <a:pt x="31630" y="13484"/>
                  </a:cubicBezTo>
                  <a:cubicBezTo>
                    <a:pt x="31730" y="12958"/>
                    <a:pt x="31955" y="12331"/>
                    <a:pt x="31955" y="11705"/>
                  </a:cubicBezTo>
                  <a:cubicBezTo>
                    <a:pt x="32056" y="11078"/>
                    <a:pt x="31830" y="10351"/>
                    <a:pt x="31730" y="9625"/>
                  </a:cubicBezTo>
                  <a:cubicBezTo>
                    <a:pt x="31529" y="7620"/>
                    <a:pt x="31429" y="5640"/>
                    <a:pt x="31203" y="3660"/>
                  </a:cubicBezTo>
                  <a:cubicBezTo>
                    <a:pt x="31103" y="2933"/>
                    <a:pt x="30903" y="2306"/>
                    <a:pt x="30802" y="1680"/>
                  </a:cubicBezTo>
                  <a:cubicBezTo>
                    <a:pt x="30398" y="1522"/>
                    <a:pt x="30011" y="1459"/>
                    <a:pt x="29640" y="1459"/>
                  </a:cubicBezTo>
                  <a:cubicBezTo>
                    <a:pt x="28769" y="1459"/>
                    <a:pt x="27981" y="1807"/>
                    <a:pt x="27244" y="2106"/>
                  </a:cubicBezTo>
                  <a:lnTo>
                    <a:pt x="27043" y="2306"/>
                  </a:lnTo>
                  <a:cubicBezTo>
                    <a:pt x="27043" y="2206"/>
                    <a:pt x="27043" y="2106"/>
                    <a:pt x="26943" y="1980"/>
                  </a:cubicBezTo>
                  <a:cubicBezTo>
                    <a:pt x="26817" y="1780"/>
                    <a:pt x="26817" y="1354"/>
                    <a:pt x="26617" y="1153"/>
                  </a:cubicBezTo>
                  <a:cubicBezTo>
                    <a:pt x="26091" y="853"/>
                    <a:pt x="25564" y="427"/>
                    <a:pt x="25063" y="0"/>
                  </a:cubicBezTo>
                  <a:close/>
                </a:path>
              </a:pathLst>
            </a:custGeom>
            <a:solidFill>
              <a:srgbClr val="753E93">
                <a:alpha val="84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文本框 20"/>
            <p:cNvSpPr txBox="1"/>
            <p:nvPr/>
          </p:nvSpPr>
          <p:spPr>
            <a:xfrm>
              <a:off x="2329" y="1817"/>
              <a:ext cx="2257" cy="822"/>
            </a:xfrm>
            <a:prstGeom prst="rect">
              <a:avLst/>
            </a:prstGeom>
            <a:noFill/>
          </p:spPr>
          <p:txBody>
            <a:bodyPr wrap="square" rtlCol="0">
              <a:spAutoFit/>
            </a:bodyPr>
            <a:lstStyle/>
            <a:p>
              <a:pPr algn="ctr"/>
              <a:r>
                <a:rPr lang="zh-CN" altLang="en-US" sz="2800">
                  <a:solidFill>
                    <a:schemeClr val="bg1"/>
                  </a:solidFill>
                  <a:latin typeface="华文行楷" panose="02010800040101010101" charset="-122"/>
                  <a:ea typeface="华文行楷" panose="02010800040101010101" charset="-122"/>
                </a:rPr>
                <a:t>叶博宁</a:t>
              </a:r>
            </a:p>
          </p:txBody>
        </p:sp>
      </p:grpSp>
      <p:grpSp>
        <p:nvGrpSpPr>
          <p:cNvPr id="24" name="组合 23"/>
          <p:cNvGrpSpPr/>
          <p:nvPr/>
        </p:nvGrpSpPr>
        <p:grpSpPr>
          <a:xfrm>
            <a:off x="1132205" y="3168015"/>
            <a:ext cx="1715135" cy="521970"/>
            <a:chOff x="2107" y="1817"/>
            <a:chExt cx="2701" cy="822"/>
          </a:xfrm>
        </p:grpSpPr>
        <p:sp>
          <p:nvSpPr>
            <p:cNvPr id="25" name="Google Shape;1777;p46"/>
            <p:cNvSpPr/>
            <p:nvPr/>
          </p:nvSpPr>
          <p:spPr>
            <a:xfrm>
              <a:off x="2107" y="1817"/>
              <a:ext cx="2701" cy="757"/>
            </a:xfrm>
            <a:custGeom>
              <a:avLst/>
              <a:gdLst/>
              <a:ahLst/>
              <a:cxnLst/>
              <a:rect l="l" t="t" r="r" b="b"/>
              <a:pathLst>
                <a:path w="32357" h="24863" extrusionOk="0">
                  <a:moveTo>
                    <a:pt x="17644" y="1980"/>
                  </a:moveTo>
                  <a:cubicBezTo>
                    <a:pt x="17644" y="2106"/>
                    <a:pt x="17644" y="2206"/>
                    <a:pt x="17745" y="2206"/>
                  </a:cubicBezTo>
                  <a:lnTo>
                    <a:pt x="17544" y="2206"/>
                  </a:lnTo>
                  <a:lnTo>
                    <a:pt x="17544" y="1980"/>
                  </a:lnTo>
                  <a:close/>
                  <a:moveTo>
                    <a:pt x="16291" y="3359"/>
                  </a:moveTo>
                  <a:lnTo>
                    <a:pt x="16291" y="3459"/>
                  </a:lnTo>
                  <a:lnTo>
                    <a:pt x="16166" y="3459"/>
                  </a:lnTo>
                  <a:lnTo>
                    <a:pt x="16291" y="3359"/>
                  </a:lnTo>
                  <a:close/>
                  <a:moveTo>
                    <a:pt x="2807" y="10978"/>
                  </a:moveTo>
                  <a:lnTo>
                    <a:pt x="2807" y="11178"/>
                  </a:lnTo>
                  <a:lnTo>
                    <a:pt x="2507" y="11178"/>
                  </a:lnTo>
                  <a:lnTo>
                    <a:pt x="2507" y="10978"/>
                  </a:lnTo>
                  <a:close/>
                  <a:moveTo>
                    <a:pt x="4487" y="12331"/>
                  </a:moveTo>
                  <a:lnTo>
                    <a:pt x="4487" y="12432"/>
                  </a:lnTo>
                  <a:cubicBezTo>
                    <a:pt x="4386" y="12432"/>
                    <a:pt x="4261" y="12331"/>
                    <a:pt x="4261" y="12331"/>
                  </a:cubicBezTo>
                  <a:close/>
                  <a:moveTo>
                    <a:pt x="26817" y="12331"/>
                  </a:moveTo>
                  <a:cubicBezTo>
                    <a:pt x="27043" y="12432"/>
                    <a:pt x="27143" y="12632"/>
                    <a:pt x="27344" y="12757"/>
                  </a:cubicBezTo>
                  <a:cubicBezTo>
                    <a:pt x="27043" y="12632"/>
                    <a:pt x="26817" y="12632"/>
                    <a:pt x="26517" y="12632"/>
                  </a:cubicBezTo>
                  <a:cubicBezTo>
                    <a:pt x="26617" y="12532"/>
                    <a:pt x="26717" y="12432"/>
                    <a:pt x="26817" y="12331"/>
                  </a:cubicBezTo>
                  <a:close/>
                  <a:moveTo>
                    <a:pt x="27670" y="12958"/>
                  </a:moveTo>
                  <a:cubicBezTo>
                    <a:pt x="27770" y="12958"/>
                    <a:pt x="27870" y="13058"/>
                    <a:pt x="27970" y="13058"/>
                  </a:cubicBezTo>
                  <a:lnTo>
                    <a:pt x="27670" y="13058"/>
                  </a:lnTo>
                  <a:lnTo>
                    <a:pt x="27670" y="12958"/>
                  </a:lnTo>
                  <a:close/>
                  <a:moveTo>
                    <a:pt x="28196" y="12532"/>
                  </a:moveTo>
                  <a:cubicBezTo>
                    <a:pt x="28597" y="12632"/>
                    <a:pt x="28697" y="12858"/>
                    <a:pt x="28822" y="13058"/>
                  </a:cubicBezTo>
                  <a:lnTo>
                    <a:pt x="28196" y="13058"/>
                  </a:lnTo>
                  <a:lnTo>
                    <a:pt x="28196" y="12532"/>
                  </a:lnTo>
                  <a:close/>
                  <a:moveTo>
                    <a:pt x="29850" y="12958"/>
                  </a:moveTo>
                  <a:lnTo>
                    <a:pt x="29850" y="13058"/>
                  </a:lnTo>
                  <a:lnTo>
                    <a:pt x="29750" y="13058"/>
                  </a:lnTo>
                  <a:lnTo>
                    <a:pt x="29750" y="12958"/>
                  </a:lnTo>
                  <a:cubicBezTo>
                    <a:pt x="29750" y="13058"/>
                    <a:pt x="29650" y="13058"/>
                    <a:pt x="29650" y="13058"/>
                  </a:cubicBezTo>
                  <a:cubicBezTo>
                    <a:pt x="29650" y="12958"/>
                    <a:pt x="29750" y="12958"/>
                    <a:pt x="29750" y="12958"/>
                  </a:cubicBezTo>
                  <a:lnTo>
                    <a:pt x="29750" y="12958"/>
                  </a:lnTo>
                  <a:lnTo>
                    <a:pt x="29750" y="12958"/>
                  </a:lnTo>
                  <a:close/>
                  <a:moveTo>
                    <a:pt x="29449" y="13158"/>
                  </a:moveTo>
                  <a:cubicBezTo>
                    <a:pt x="29324" y="13259"/>
                    <a:pt x="29324" y="13259"/>
                    <a:pt x="29223" y="13259"/>
                  </a:cubicBezTo>
                  <a:lnTo>
                    <a:pt x="29324" y="13158"/>
                  </a:lnTo>
                  <a:close/>
                  <a:moveTo>
                    <a:pt x="29123" y="13484"/>
                  </a:moveTo>
                  <a:cubicBezTo>
                    <a:pt x="29223" y="13585"/>
                    <a:pt x="29223" y="13585"/>
                    <a:pt x="29324" y="13585"/>
                  </a:cubicBezTo>
                  <a:lnTo>
                    <a:pt x="29324" y="13685"/>
                  </a:lnTo>
                  <a:cubicBezTo>
                    <a:pt x="29223" y="13585"/>
                    <a:pt x="29123" y="13585"/>
                    <a:pt x="29123" y="13585"/>
                  </a:cubicBezTo>
                  <a:lnTo>
                    <a:pt x="29123" y="13484"/>
                  </a:lnTo>
                  <a:close/>
                  <a:moveTo>
                    <a:pt x="30076" y="14311"/>
                  </a:moveTo>
                  <a:lnTo>
                    <a:pt x="30076" y="14412"/>
                  </a:lnTo>
                  <a:lnTo>
                    <a:pt x="29750" y="14412"/>
                  </a:lnTo>
                  <a:lnTo>
                    <a:pt x="29750" y="14311"/>
                  </a:lnTo>
                  <a:close/>
                  <a:moveTo>
                    <a:pt x="16166" y="21630"/>
                  </a:moveTo>
                  <a:cubicBezTo>
                    <a:pt x="16066" y="21930"/>
                    <a:pt x="15865" y="22031"/>
                    <a:pt x="15539" y="22156"/>
                  </a:cubicBezTo>
                  <a:lnTo>
                    <a:pt x="15539" y="21630"/>
                  </a:lnTo>
                  <a:close/>
                  <a:moveTo>
                    <a:pt x="15138" y="22356"/>
                  </a:moveTo>
                  <a:cubicBezTo>
                    <a:pt x="15138" y="22457"/>
                    <a:pt x="15138" y="22457"/>
                    <a:pt x="15038" y="22557"/>
                  </a:cubicBezTo>
                  <a:lnTo>
                    <a:pt x="15038" y="22356"/>
                  </a:lnTo>
                  <a:close/>
                  <a:moveTo>
                    <a:pt x="15439" y="22457"/>
                  </a:moveTo>
                  <a:cubicBezTo>
                    <a:pt x="15439" y="22557"/>
                    <a:pt x="15439" y="22557"/>
                    <a:pt x="15539" y="22557"/>
                  </a:cubicBezTo>
                  <a:cubicBezTo>
                    <a:pt x="15539" y="22657"/>
                    <a:pt x="15439" y="22657"/>
                    <a:pt x="15439" y="22657"/>
                  </a:cubicBezTo>
                  <a:lnTo>
                    <a:pt x="15439" y="22457"/>
                  </a:lnTo>
                  <a:close/>
                  <a:moveTo>
                    <a:pt x="15665" y="22783"/>
                  </a:moveTo>
                  <a:cubicBezTo>
                    <a:pt x="15665" y="22883"/>
                    <a:pt x="15765" y="22883"/>
                    <a:pt x="15765" y="22883"/>
                  </a:cubicBezTo>
                  <a:lnTo>
                    <a:pt x="15765" y="22983"/>
                  </a:lnTo>
                  <a:lnTo>
                    <a:pt x="15665" y="22983"/>
                  </a:lnTo>
                  <a:lnTo>
                    <a:pt x="15665" y="22883"/>
                  </a:lnTo>
                  <a:lnTo>
                    <a:pt x="15665" y="22783"/>
                  </a:lnTo>
                  <a:close/>
                  <a:moveTo>
                    <a:pt x="14186" y="22883"/>
                  </a:moveTo>
                  <a:cubicBezTo>
                    <a:pt x="14186" y="22983"/>
                    <a:pt x="14186" y="22983"/>
                    <a:pt x="14286" y="23083"/>
                  </a:cubicBezTo>
                  <a:lnTo>
                    <a:pt x="14086" y="23083"/>
                  </a:lnTo>
                  <a:lnTo>
                    <a:pt x="14086" y="22883"/>
                  </a:lnTo>
                  <a:close/>
                  <a:moveTo>
                    <a:pt x="25063" y="0"/>
                  </a:moveTo>
                  <a:cubicBezTo>
                    <a:pt x="24837" y="226"/>
                    <a:pt x="24737" y="326"/>
                    <a:pt x="24637" y="326"/>
                  </a:cubicBezTo>
                  <a:cubicBezTo>
                    <a:pt x="24311" y="527"/>
                    <a:pt x="24010" y="727"/>
                    <a:pt x="23685" y="853"/>
                  </a:cubicBezTo>
                  <a:cubicBezTo>
                    <a:pt x="23183" y="953"/>
                    <a:pt x="22657" y="953"/>
                    <a:pt x="21930" y="1053"/>
                  </a:cubicBezTo>
                  <a:cubicBezTo>
                    <a:pt x="21722" y="885"/>
                    <a:pt x="21463" y="834"/>
                    <a:pt x="21181" y="834"/>
                  </a:cubicBezTo>
                  <a:cubicBezTo>
                    <a:pt x="20750" y="834"/>
                    <a:pt x="20264" y="953"/>
                    <a:pt x="19825" y="953"/>
                  </a:cubicBezTo>
                  <a:cubicBezTo>
                    <a:pt x="19524" y="1053"/>
                    <a:pt x="19299" y="1153"/>
                    <a:pt x="18998" y="1254"/>
                  </a:cubicBezTo>
                  <a:cubicBezTo>
                    <a:pt x="18998" y="853"/>
                    <a:pt x="18898" y="627"/>
                    <a:pt x="18898" y="326"/>
                  </a:cubicBezTo>
                  <a:lnTo>
                    <a:pt x="18672" y="326"/>
                  </a:lnTo>
                  <a:cubicBezTo>
                    <a:pt x="18672" y="853"/>
                    <a:pt x="18572" y="1254"/>
                    <a:pt x="18472" y="1780"/>
                  </a:cubicBezTo>
                  <a:cubicBezTo>
                    <a:pt x="18171" y="1780"/>
                    <a:pt x="17745" y="1680"/>
                    <a:pt x="17319" y="1579"/>
                  </a:cubicBezTo>
                  <a:lnTo>
                    <a:pt x="17319" y="853"/>
                  </a:lnTo>
                  <a:cubicBezTo>
                    <a:pt x="16692" y="727"/>
                    <a:pt x="16066" y="527"/>
                    <a:pt x="15339" y="527"/>
                  </a:cubicBezTo>
                  <a:cubicBezTo>
                    <a:pt x="15193" y="507"/>
                    <a:pt x="15048" y="499"/>
                    <a:pt x="14903" y="499"/>
                  </a:cubicBezTo>
                  <a:cubicBezTo>
                    <a:pt x="14321" y="499"/>
                    <a:pt x="13740" y="627"/>
                    <a:pt x="13158" y="627"/>
                  </a:cubicBezTo>
                  <a:cubicBezTo>
                    <a:pt x="10953" y="727"/>
                    <a:pt x="8772" y="727"/>
                    <a:pt x="6567" y="853"/>
                  </a:cubicBezTo>
                  <a:cubicBezTo>
                    <a:pt x="5840" y="953"/>
                    <a:pt x="5113" y="1053"/>
                    <a:pt x="4487" y="1153"/>
                  </a:cubicBezTo>
                  <a:cubicBezTo>
                    <a:pt x="4261" y="1579"/>
                    <a:pt x="4161" y="1880"/>
                    <a:pt x="4161" y="2306"/>
                  </a:cubicBezTo>
                  <a:cubicBezTo>
                    <a:pt x="4007" y="2277"/>
                    <a:pt x="3844" y="2265"/>
                    <a:pt x="3678" y="2265"/>
                  </a:cubicBezTo>
                  <a:cubicBezTo>
                    <a:pt x="3278" y="2265"/>
                    <a:pt x="2861" y="2336"/>
                    <a:pt x="2507" y="2407"/>
                  </a:cubicBezTo>
                  <a:cubicBezTo>
                    <a:pt x="2181" y="2507"/>
                    <a:pt x="1654" y="2507"/>
                    <a:pt x="1454" y="2732"/>
                  </a:cubicBezTo>
                  <a:lnTo>
                    <a:pt x="0" y="4186"/>
                  </a:lnTo>
                  <a:cubicBezTo>
                    <a:pt x="101" y="4386"/>
                    <a:pt x="201" y="4487"/>
                    <a:pt x="301" y="4612"/>
                  </a:cubicBezTo>
                  <a:cubicBezTo>
                    <a:pt x="502" y="4913"/>
                    <a:pt x="827" y="5113"/>
                    <a:pt x="928" y="5439"/>
                  </a:cubicBezTo>
                  <a:cubicBezTo>
                    <a:pt x="1128" y="5965"/>
                    <a:pt x="1128" y="6492"/>
                    <a:pt x="1354" y="6993"/>
                  </a:cubicBezTo>
                  <a:cubicBezTo>
                    <a:pt x="727" y="7620"/>
                    <a:pt x="1128" y="8371"/>
                    <a:pt x="1128" y="9098"/>
                  </a:cubicBezTo>
                  <a:cubicBezTo>
                    <a:pt x="1253" y="9299"/>
                    <a:pt x="1454" y="9499"/>
                    <a:pt x="1554" y="9825"/>
                  </a:cubicBezTo>
                  <a:cubicBezTo>
                    <a:pt x="1028" y="9825"/>
                    <a:pt x="727" y="9825"/>
                    <a:pt x="301" y="9925"/>
                  </a:cubicBezTo>
                  <a:lnTo>
                    <a:pt x="301" y="10026"/>
                  </a:lnTo>
                  <a:cubicBezTo>
                    <a:pt x="928" y="10126"/>
                    <a:pt x="1554" y="10126"/>
                    <a:pt x="2281" y="10251"/>
                  </a:cubicBezTo>
                  <a:cubicBezTo>
                    <a:pt x="2281" y="10652"/>
                    <a:pt x="2181" y="10978"/>
                    <a:pt x="2080" y="11279"/>
                  </a:cubicBezTo>
                  <a:cubicBezTo>
                    <a:pt x="1755" y="11279"/>
                    <a:pt x="1454" y="11379"/>
                    <a:pt x="1028" y="11379"/>
                  </a:cubicBezTo>
                  <a:cubicBezTo>
                    <a:pt x="928" y="11905"/>
                    <a:pt x="627" y="12532"/>
                    <a:pt x="627" y="13158"/>
                  </a:cubicBezTo>
                  <a:cubicBezTo>
                    <a:pt x="502" y="13885"/>
                    <a:pt x="727" y="14512"/>
                    <a:pt x="727" y="15264"/>
                  </a:cubicBezTo>
                  <a:cubicBezTo>
                    <a:pt x="928" y="17244"/>
                    <a:pt x="1028" y="19324"/>
                    <a:pt x="1128" y="21304"/>
                  </a:cubicBezTo>
                  <a:cubicBezTo>
                    <a:pt x="1253" y="21930"/>
                    <a:pt x="1354" y="22657"/>
                    <a:pt x="1454" y="23284"/>
                  </a:cubicBezTo>
                  <a:cubicBezTo>
                    <a:pt x="1914" y="23463"/>
                    <a:pt x="2340" y="23535"/>
                    <a:pt x="2741" y="23535"/>
                  </a:cubicBezTo>
                  <a:cubicBezTo>
                    <a:pt x="3520" y="23535"/>
                    <a:pt x="4209" y="23264"/>
                    <a:pt x="4888" y="22983"/>
                  </a:cubicBezTo>
                  <a:cubicBezTo>
                    <a:pt x="4888" y="23184"/>
                    <a:pt x="5013" y="23509"/>
                    <a:pt x="5213" y="23710"/>
                  </a:cubicBezTo>
                  <a:cubicBezTo>
                    <a:pt x="5639" y="24136"/>
                    <a:pt x="6141" y="24437"/>
                    <a:pt x="6667" y="24863"/>
                  </a:cubicBezTo>
                  <a:cubicBezTo>
                    <a:pt x="6893" y="24763"/>
                    <a:pt x="6993" y="24662"/>
                    <a:pt x="7093" y="24537"/>
                  </a:cubicBezTo>
                  <a:cubicBezTo>
                    <a:pt x="7394" y="24437"/>
                    <a:pt x="7720" y="24236"/>
                    <a:pt x="8020" y="24136"/>
                  </a:cubicBezTo>
                  <a:cubicBezTo>
                    <a:pt x="8547" y="24036"/>
                    <a:pt x="9173" y="24036"/>
                    <a:pt x="9800" y="23910"/>
                  </a:cubicBezTo>
                  <a:cubicBezTo>
                    <a:pt x="10123" y="24130"/>
                    <a:pt x="10472" y="24183"/>
                    <a:pt x="10851" y="24183"/>
                  </a:cubicBezTo>
                  <a:cubicBezTo>
                    <a:pt x="11208" y="24183"/>
                    <a:pt x="11592" y="24136"/>
                    <a:pt x="12005" y="24136"/>
                  </a:cubicBezTo>
                  <a:cubicBezTo>
                    <a:pt x="12206" y="24036"/>
                    <a:pt x="12406" y="23910"/>
                    <a:pt x="12732" y="23810"/>
                  </a:cubicBezTo>
                  <a:cubicBezTo>
                    <a:pt x="12832" y="24136"/>
                    <a:pt x="12832" y="24437"/>
                    <a:pt x="12832" y="24763"/>
                  </a:cubicBezTo>
                  <a:lnTo>
                    <a:pt x="13033" y="24763"/>
                  </a:lnTo>
                  <a:cubicBezTo>
                    <a:pt x="13158" y="24236"/>
                    <a:pt x="13158" y="23810"/>
                    <a:pt x="13258" y="23284"/>
                  </a:cubicBezTo>
                  <a:cubicBezTo>
                    <a:pt x="13885" y="23284"/>
                    <a:pt x="14512" y="23610"/>
                    <a:pt x="15038" y="23610"/>
                  </a:cubicBezTo>
                  <a:cubicBezTo>
                    <a:pt x="15038" y="23810"/>
                    <a:pt x="15138" y="24036"/>
                    <a:pt x="15138" y="24336"/>
                  </a:cubicBezTo>
                  <a:cubicBezTo>
                    <a:pt x="15665" y="24437"/>
                    <a:pt x="16391" y="24537"/>
                    <a:pt x="17118" y="24662"/>
                  </a:cubicBezTo>
                  <a:cubicBezTo>
                    <a:pt x="17845" y="24662"/>
                    <a:pt x="18572" y="24437"/>
                    <a:pt x="19299" y="24437"/>
                  </a:cubicBezTo>
                  <a:cubicBezTo>
                    <a:pt x="21504" y="24336"/>
                    <a:pt x="23685" y="24236"/>
                    <a:pt x="25890" y="24036"/>
                  </a:cubicBezTo>
                  <a:cubicBezTo>
                    <a:pt x="26517" y="24036"/>
                    <a:pt x="27244" y="23810"/>
                    <a:pt x="27970" y="23710"/>
                  </a:cubicBezTo>
                  <a:cubicBezTo>
                    <a:pt x="28071" y="23509"/>
                    <a:pt x="28071" y="23409"/>
                    <a:pt x="28196" y="23184"/>
                  </a:cubicBezTo>
                  <a:cubicBezTo>
                    <a:pt x="28697" y="23184"/>
                    <a:pt x="29223" y="23184"/>
                    <a:pt x="29850" y="23083"/>
                  </a:cubicBezTo>
                  <a:cubicBezTo>
                    <a:pt x="30176" y="22983"/>
                    <a:pt x="30577" y="22983"/>
                    <a:pt x="30903" y="22783"/>
                  </a:cubicBezTo>
                  <a:cubicBezTo>
                    <a:pt x="31429" y="22356"/>
                    <a:pt x="31830" y="21830"/>
                    <a:pt x="32356" y="21304"/>
                  </a:cubicBezTo>
                  <a:cubicBezTo>
                    <a:pt x="32256" y="21204"/>
                    <a:pt x="32156" y="21103"/>
                    <a:pt x="32056" y="20903"/>
                  </a:cubicBezTo>
                  <a:cubicBezTo>
                    <a:pt x="31830" y="20677"/>
                    <a:pt x="31529" y="20377"/>
                    <a:pt x="31429" y="20051"/>
                  </a:cubicBezTo>
                  <a:cubicBezTo>
                    <a:pt x="31329" y="19524"/>
                    <a:pt x="31203" y="19023"/>
                    <a:pt x="31103" y="18497"/>
                  </a:cubicBezTo>
                  <a:cubicBezTo>
                    <a:pt x="31730" y="17971"/>
                    <a:pt x="31429" y="17143"/>
                    <a:pt x="31329" y="16517"/>
                  </a:cubicBezTo>
                  <a:cubicBezTo>
                    <a:pt x="31203" y="16191"/>
                    <a:pt x="31103" y="15991"/>
                    <a:pt x="31003" y="15665"/>
                  </a:cubicBezTo>
                  <a:lnTo>
                    <a:pt x="32156" y="15665"/>
                  </a:lnTo>
                  <a:lnTo>
                    <a:pt x="32156" y="15464"/>
                  </a:lnTo>
                  <a:cubicBezTo>
                    <a:pt x="31529" y="15364"/>
                    <a:pt x="30903" y="15364"/>
                    <a:pt x="30276" y="15264"/>
                  </a:cubicBezTo>
                  <a:cubicBezTo>
                    <a:pt x="30276" y="14637"/>
                    <a:pt x="30577" y="14111"/>
                    <a:pt x="30702" y="13585"/>
                  </a:cubicBezTo>
                  <a:cubicBezTo>
                    <a:pt x="30903" y="13585"/>
                    <a:pt x="31203" y="13585"/>
                    <a:pt x="31630" y="13484"/>
                  </a:cubicBezTo>
                  <a:cubicBezTo>
                    <a:pt x="31730" y="12958"/>
                    <a:pt x="31955" y="12331"/>
                    <a:pt x="31955" y="11705"/>
                  </a:cubicBezTo>
                  <a:cubicBezTo>
                    <a:pt x="32056" y="11078"/>
                    <a:pt x="31830" y="10351"/>
                    <a:pt x="31730" y="9625"/>
                  </a:cubicBezTo>
                  <a:cubicBezTo>
                    <a:pt x="31529" y="7620"/>
                    <a:pt x="31429" y="5640"/>
                    <a:pt x="31203" y="3660"/>
                  </a:cubicBezTo>
                  <a:cubicBezTo>
                    <a:pt x="31103" y="2933"/>
                    <a:pt x="30903" y="2306"/>
                    <a:pt x="30802" y="1680"/>
                  </a:cubicBezTo>
                  <a:cubicBezTo>
                    <a:pt x="30398" y="1522"/>
                    <a:pt x="30011" y="1459"/>
                    <a:pt x="29640" y="1459"/>
                  </a:cubicBezTo>
                  <a:cubicBezTo>
                    <a:pt x="28769" y="1459"/>
                    <a:pt x="27981" y="1807"/>
                    <a:pt x="27244" y="2106"/>
                  </a:cubicBezTo>
                  <a:lnTo>
                    <a:pt x="27043" y="2306"/>
                  </a:lnTo>
                  <a:cubicBezTo>
                    <a:pt x="27043" y="2206"/>
                    <a:pt x="27043" y="2106"/>
                    <a:pt x="26943" y="1980"/>
                  </a:cubicBezTo>
                  <a:cubicBezTo>
                    <a:pt x="26817" y="1780"/>
                    <a:pt x="26817" y="1354"/>
                    <a:pt x="26617" y="1153"/>
                  </a:cubicBezTo>
                  <a:cubicBezTo>
                    <a:pt x="26091" y="853"/>
                    <a:pt x="25564" y="427"/>
                    <a:pt x="25063" y="0"/>
                  </a:cubicBezTo>
                  <a:close/>
                </a:path>
              </a:pathLst>
            </a:custGeom>
            <a:solidFill>
              <a:srgbClr val="753E93">
                <a:alpha val="84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文本框 25"/>
            <p:cNvSpPr txBox="1"/>
            <p:nvPr/>
          </p:nvSpPr>
          <p:spPr>
            <a:xfrm>
              <a:off x="2329" y="1817"/>
              <a:ext cx="2257" cy="822"/>
            </a:xfrm>
            <a:prstGeom prst="rect">
              <a:avLst/>
            </a:prstGeom>
            <a:noFill/>
          </p:spPr>
          <p:txBody>
            <a:bodyPr wrap="square" rtlCol="0">
              <a:spAutoFit/>
            </a:bodyPr>
            <a:lstStyle/>
            <a:p>
              <a:pPr algn="ctr"/>
              <a:r>
                <a:rPr lang="zh-CN" altLang="en-US" sz="2800">
                  <a:solidFill>
                    <a:schemeClr val="bg1"/>
                  </a:solidFill>
                  <a:latin typeface="华文行楷" panose="02010800040101010101" charset="-122"/>
                  <a:ea typeface="华文行楷" panose="02010800040101010101" charset="-122"/>
                </a:rPr>
                <a:t>岳逾先</a:t>
              </a:r>
            </a:p>
          </p:txBody>
        </p:sp>
      </p:grpSp>
      <p:grpSp>
        <p:nvGrpSpPr>
          <p:cNvPr id="27" name="组合 26"/>
          <p:cNvGrpSpPr/>
          <p:nvPr/>
        </p:nvGrpSpPr>
        <p:grpSpPr>
          <a:xfrm>
            <a:off x="9534525" y="2331720"/>
            <a:ext cx="1715135" cy="521970"/>
            <a:chOff x="2107" y="1817"/>
            <a:chExt cx="2701" cy="822"/>
          </a:xfrm>
        </p:grpSpPr>
        <p:sp>
          <p:nvSpPr>
            <p:cNvPr id="28" name="Google Shape;1777;p46"/>
            <p:cNvSpPr/>
            <p:nvPr/>
          </p:nvSpPr>
          <p:spPr>
            <a:xfrm>
              <a:off x="2107" y="1817"/>
              <a:ext cx="2701" cy="757"/>
            </a:xfrm>
            <a:custGeom>
              <a:avLst/>
              <a:gdLst/>
              <a:ahLst/>
              <a:cxnLst/>
              <a:rect l="l" t="t" r="r" b="b"/>
              <a:pathLst>
                <a:path w="32357" h="24863" extrusionOk="0">
                  <a:moveTo>
                    <a:pt x="17644" y="1980"/>
                  </a:moveTo>
                  <a:cubicBezTo>
                    <a:pt x="17644" y="2106"/>
                    <a:pt x="17644" y="2206"/>
                    <a:pt x="17745" y="2206"/>
                  </a:cubicBezTo>
                  <a:lnTo>
                    <a:pt x="17544" y="2206"/>
                  </a:lnTo>
                  <a:lnTo>
                    <a:pt x="17544" y="1980"/>
                  </a:lnTo>
                  <a:close/>
                  <a:moveTo>
                    <a:pt x="16291" y="3359"/>
                  </a:moveTo>
                  <a:lnTo>
                    <a:pt x="16291" y="3459"/>
                  </a:lnTo>
                  <a:lnTo>
                    <a:pt x="16166" y="3459"/>
                  </a:lnTo>
                  <a:lnTo>
                    <a:pt x="16291" y="3359"/>
                  </a:lnTo>
                  <a:close/>
                  <a:moveTo>
                    <a:pt x="2807" y="10978"/>
                  </a:moveTo>
                  <a:lnTo>
                    <a:pt x="2807" y="11178"/>
                  </a:lnTo>
                  <a:lnTo>
                    <a:pt x="2507" y="11178"/>
                  </a:lnTo>
                  <a:lnTo>
                    <a:pt x="2507" y="10978"/>
                  </a:lnTo>
                  <a:close/>
                  <a:moveTo>
                    <a:pt x="4487" y="12331"/>
                  </a:moveTo>
                  <a:lnTo>
                    <a:pt x="4487" y="12432"/>
                  </a:lnTo>
                  <a:cubicBezTo>
                    <a:pt x="4386" y="12432"/>
                    <a:pt x="4261" y="12331"/>
                    <a:pt x="4261" y="12331"/>
                  </a:cubicBezTo>
                  <a:close/>
                  <a:moveTo>
                    <a:pt x="26817" y="12331"/>
                  </a:moveTo>
                  <a:cubicBezTo>
                    <a:pt x="27043" y="12432"/>
                    <a:pt x="27143" y="12632"/>
                    <a:pt x="27344" y="12757"/>
                  </a:cubicBezTo>
                  <a:cubicBezTo>
                    <a:pt x="27043" y="12632"/>
                    <a:pt x="26817" y="12632"/>
                    <a:pt x="26517" y="12632"/>
                  </a:cubicBezTo>
                  <a:cubicBezTo>
                    <a:pt x="26617" y="12532"/>
                    <a:pt x="26717" y="12432"/>
                    <a:pt x="26817" y="12331"/>
                  </a:cubicBezTo>
                  <a:close/>
                  <a:moveTo>
                    <a:pt x="27670" y="12958"/>
                  </a:moveTo>
                  <a:cubicBezTo>
                    <a:pt x="27770" y="12958"/>
                    <a:pt x="27870" y="13058"/>
                    <a:pt x="27970" y="13058"/>
                  </a:cubicBezTo>
                  <a:lnTo>
                    <a:pt x="27670" y="13058"/>
                  </a:lnTo>
                  <a:lnTo>
                    <a:pt x="27670" y="12958"/>
                  </a:lnTo>
                  <a:close/>
                  <a:moveTo>
                    <a:pt x="28196" y="12532"/>
                  </a:moveTo>
                  <a:cubicBezTo>
                    <a:pt x="28597" y="12632"/>
                    <a:pt x="28697" y="12858"/>
                    <a:pt x="28822" y="13058"/>
                  </a:cubicBezTo>
                  <a:lnTo>
                    <a:pt x="28196" y="13058"/>
                  </a:lnTo>
                  <a:lnTo>
                    <a:pt x="28196" y="12532"/>
                  </a:lnTo>
                  <a:close/>
                  <a:moveTo>
                    <a:pt x="29850" y="12958"/>
                  </a:moveTo>
                  <a:lnTo>
                    <a:pt x="29850" y="13058"/>
                  </a:lnTo>
                  <a:lnTo>
                    <a:pt x="29750" y="13058"/>
                  </a:lnTo>
                  <a:lnTo>
                    <a:pt x="29750" y="12958"/>
                  </a:lnTo>
                  <a:cubicBezTo>
                    <a:pt x="29750" y="13058"/>
                    <a:pt x="29650" y="13058"/>
                    <a:pt x="29650" y="13058"/>
                  </a:cubicBezTo>
                  <a:cubicBezTo>
                    <a:pt x="29650" y="12958"/>
                    <a:pt x="29750" y="12958"/>
                    <a:pt x="29750" y="12958"/>
                  </a:cubicBezTo>
                  <a:lnTo>
                    <a:pt x="29750" y="12958"/>
                  </a:lnTo>
                  <a:lnTo>
                    <a:pt x="29750" y="12958"/>
                  </a:lnTo>
                  <a:close/>
                  <a:moveTo>
                    <a:pt x="29449" y="13158"/>
                  </a:moveTo>
                  <a:cubicBezTo>
                    <a:pt x="29324" y="13259"/>
                    <a:pt x="29324" y="13259"/>
                    <a:pt x="29223" y="13259"/>
                  </a:cubicBezTo>
                  <a:lnTo>
                    <a:pt x="29324" y="13158"/>
                  </a:lnTo>
                  <a:close/>
                  <a:moveTo>
                    <a:pt x="29123" y="13484"/>
                  </a:moveTo>
                  <a:cubicBezTo>
                    <a:pt x="29223" y="13585"/>
                    <a:pt x="29223" y="13585"/>
                    <a:pt x="29324" y="13585"/>
                  </a:cubicBezTo>
                  <a:lnTo>
                    <a:pt x="29324" y="13685"/>
                  </a:lnTo>
                  <a:cubicBezTo>
                    <a:pt x="29223" y="13585"/>
                    <a:pt x="29123" y="13585"/>
                    <a:pt x="29123" y="13585"/>
                  </a:cubicBezTo>
                  <a:lnTo>
                    <a:pt x="29123" y="13484"/>
                  </a:lnTo>
                  <a:close/>
                  <a:moveTo>
                    <a:pt x="30076" y="14311"/>
                  </a:moveTo>
                  <a:lnTo>
                    <a:pt x="30076" y="14412"/>
                  </a:lnTo>
                  <a:lnTo>
                    <a:pt x="29750" y="14412"/>
                  </a:lnTo>
                  <a:lnTo>
                    <a:pt x="29750" y="14311"/>
                  </a:lnTo>
                  <a:close/>
                  <a:moveTo>
                    <a:pt x="16166" y="21630"/>
                  </a:moveTo>
                  <a:cubicBezTo>
                    <a:pt x="16066" y="21930"/>
                    <a:pt x="15865" y="22031"/>
                    <a:pt x="15539" y="22156"/>
                  </a:cubicBezTo>
                  <a:lnTo>
                    <a:pt x="15539" y="21630"/>
                  </a:lnTo>
                  <a:close/>
                  <a:moveTo>
                    <a:pt x="15138" y="22356"/>
                  </a:moveTo>
                  <a:cubicBezTo>
                    <a:pt x="15138" y="22457"/>
                    <a:pt x="15138" y="22457"/>
                    <a:pt x="15038" y="22557"/>
                  </a:cubicBezTo>
                  <a:lnTo>
                    <a:pt x="15038" y="22356"/>
                  </a:lnTo>
                  <a:close/>
                  <a:moveTo>
                    <a:pt x="15439" y="22457"/>
                  </a:moveTo>
                  <a:cubicBezTo>
                    <a:pt x="15439" y="22557"/>
                    <a:pt x="15439" y="22557"/>
                    <a:pt x="15539" y="22557"/>
                  </a:cubicBezTo>
                  <a:cubicBezTo>
                    <a:pt x="15539" y="22657"/>
                    <a:pt x="15439" y="22657"/>
                    <a:pt x="15439" y="22657"/>
                  </a:cubicBezTo>
                  <a:lnTo>
                    <a:pt x="15439" y="22457"/>
                  </a:lnTo>
                  <a:close/>
                  <a:moveTo>
                    <a:pt x="15665" y="22783"/>
                  </a:moveTo>
                  <a:cubicBezTo>
                    <a:pt x="15665" y="22883"/>
                    <a:pt x="15765" y="22883"/>
                    <a:pt x="15765" y="22883"/>
                  </a:cubicBezTo>
                  <a:lnTo>
                    <a:pt x="15765" y="22983"/>
                  </a:lnTo>
                  <a:lnTo>
                    <a:pt x="15665" y="22983"/>
                  </a:lnTo>
                  <a:lnTo>
                    <a:pt x="15665" y="22883"/>
                  </a:lnTo>
                  <a:lnTo>
                    <a:pt x="15665" y="22783"/>
                  </a:lnTo>
                  <a:close/>
                  <a:moveTo>
                    <a:pt x="14186" y="22883"/>
                  </a:moveTo>
                  <a:cubicBezTo>
                    <a:pt x="14186" y="22983"/>
                    <a:pt x="14186" y="22983"/>
                    <a:pt x="14286" y="23083"/>
                  </a:cubicBezTo>
                  <a:lnTo>
                    <a:pt x="14086" y="23083"/>
                  </a:lnTo>
                  <a:lnTo>
                    <a:pt x="14086" y="22883"/>
                  </a:lnTo>
                  <a:close/>
                  <a:moveTo>
                    <a:pt x="25063" y="0"/>
                  </a:moveTo>
                  <a:cubicBezTo>
                    <a:pt x="24837" y="226"/>
                    <a:pt x="24737" y="326"/>
                    <a:pt x="24637" y="326"/>
                  </a:cubicBezTo>
                  <a:cubicBezTo>
                    <a:pt x="24311" y="527"/>
                    <a:pt x="24010" y="727"/>
                    <a:pt x="23685" y="853"/>
                  </a:cubicBezTo>
                  <a:cubicBezTo>
                    <a:pt x="23183" y="953"/>
                    <a:pt x="22657" y="953"/>
                    <a:pt x="21930" y="1053"/>
                  </a:cubicBezTo>
                  <a:cubicBezTo>
                    <a:pt x="21722" y="885"/>
                    <a:pt x="21463" y="834"/>
                    <a:pt x="21181" y="834"/>
                  </a:cubicBezTo>
                  <a:cubicBezTo>
                    <a:pt x="20750" y="834"/>
                    <a:pt x="20264" y="953"/>
                    <a:pt x="19825" y="953"/>
                  </a:cubicBezTo>
                  <a:cubicBezTo>
                    <a:pt x="19524" y="1053"/>
                    <a:pt x="19299" y="1153"/>
                    <a:pt x="18998" y="1254"/>
                  </a:cubicBezTo>
                  <a:cubicBezTo>
                    <a:pt x="18998" y="853"/>
                    <a:pt x="18898" y="627"/>
                    <a:pt x="18898" y="326"/>
                  </a:cubicBezTo>
                  <a:lnTo>
                    <a:pt x="18672" y="326"/>
                  </a:lnTo>
                  <a:cubicBezTo>
                    <a:pt x="18672" y="853"/>
                    <a:pt x="18572" y="1254"/>
                    <a:pt x="18472" y="1780"/>
                  </a:cubicBezTo>
                  <a:cubicBezTo>
                    <a:pt x="18171" y="1780"/>
                    <a:pt x="17745" y="1680"/>
                    <a:pt x="17319" y="1579"/>
                  </a:cubicBezTo>
                  <a:lnTo>
                    <a:pt x="17319" y="853"/>
                  </a:lnTo>
                  <a:cubicBezTo>
                    <a:pt x="16692" y="727"/>
                    <a:pt x="16066" y="527"/>
                    <a:pt x="15339" y="527"/>
                  </a:cubicBezTo>
                  <a:cubicBezTo>
                    <a:pt x="15193" y="507"/>
                    <a:pt x="15048" y="499"/>
                    <a:pt x="14903" y="499"/>
                  </a:cubicBezTo>
                  <a:cubicBezTo>
                    <a:pt x="14321" y="499"/>
                    <a:pt x="13740" y="627"/>
                    <a:pt x="13158" y="627"/>
                  </a:cubicBezTo>
                  <a:cubicBezTo>
                    <a:pt x="10953" y="727"/>
                    <a:pt x="8772" y="727"/>
                    <a:pt x="6567" y="853"/>
                  </a:cubicBezTo>
                  <a:cubicBezTo>
                    <a:pt x="5840" y="953"/>
                    <a:pt x="5113" y="1053"/>
                    <a:pt x="4487" y="1153"/>
                  </a:cubicBezTo>
                  <a:cubicBezTo>
                    <a:pt x="4261" y="1579"/>
                    <a:pt x="4161" y="1880"/>
                    <a:pt x="4161" y="2306"/>
                  </a:cubicBezTo>
                  <a:cubicBezTo>
                    <a:pt x="4007" y="2277"/>
                    <a:pt x="3844" y="2265"/>
                    <a:pt x="3678" y="2265"/>
                  </a:cubicBezTo>
                  <a:cubicBezTo>
                    <a:pt x="3278" y="2265"/>
                    <a:pt x="2861" y="2336"/>
                    <a:pt x="2507" y="2407"/>
                  </a:cubicBezTo>
                  <a:cubicBezTo>
                    <a:pt x="2181" y="2507"/>
                    <a:pt x="1654" y="2507"/>
                    <a:pt x="1454" y="2732"/>
                  </a:cubicBezTo>
                  <a:lnTo>
                    <a:pt x="0" y="4186"/>
                  </a:lnTo>
                  <a:cubicBezTo>
                    <a:pt x="101" y="4386"/>
                    <a:pt x="201" y="4487"/>
                    <a:pt x="301" y="4612"/>
                  </a:cubicBezTo>
                  <a:cubicBezTo>
                    <a:pt x="502" y="4913"/>
                    <a:pt x="827" y="5113"/>
                    <a:pt x="928" y="5439"/>
                  </a:cubicBezTo>
                  <a:cubicBezTo>
                    <a:pt x="1128" y="5965"/>
                    <a:pt x="1128" y="6492"/>
                    <a:pt x="1354" y="6993"/>
                  </a:cubicBezTo>
                  <a:cubicBezTo>
                    <a:pt x="727" y="7620"/>
                    <a:pt x="1128" y="8371"/>
                    <a:pt x="1128" y="9098"/>
                  </a:cubicBezTo>
                  <a:cubicBezTo>
                    <a:pt x="1253" y="9299"/>
                    <a:pt x="1454" y="9499"/>
                    <a:pt x="1554" y="9825"/>
                  </a:cubicBezTo>
                  <a:cubicBezTo>
                    <a:pt x="1028" y="9825"/>
                    <a:pt x="727" y="9825"/>
                    <a:pt x="301" y="9925"/>
                  </a:cubicBezTo>
                  <a:lnTo>
                    <a:pt x="301" y="10026"/>
                  </a:lnTo>
                  <a:cubicBezTo>
                    <a:pt x="928" y="10126"/>
                    <a:pt x="1554" y="10126"/>
                    <a:pt x="2281" y="10251"/>
                  </a:cubicBezTo>
                  <a:cubicBezTo>
                    <a:pt x="2281" y="10652"/>
                    <a:pt x="2181" y="10978"/>
                    <a:pt x="2080" y="11279"/>
                  </a:cubicBezTo>
                  <a:cubicBezTo>
                    <a:pt x="1755" y="11279"/>
                    <a:pt x="1454" y="11379"/>
                    <a:pt x="1028" y="11379"/>
                  </a:cubicBezTo>
                  <a:cubicBezTo>
                    <a:pt x="928" y="11905"/>
                    <a:pt x="627" y="12532"/>
                    <a:pt x="627" y="13158"/>
                  </a:cubicBezTo>
                  <a:cubicBezTo>
                    <a:pt x="502" y="13885"/>
                    <a:pt x="727" y="14512"/>
                    <a:pt x="727" y="15264"/>
                  </a:cubicBezTo>
                  <a:cubicBezTo>
                    <a:pt x="928" y="17244"/>
                    <a:pt x="1028" y="19324"/>
                    <a:pt x="1128" y="21304"/>
                  </a:cubicBezTo>
                  <a:cubicBezTo>
                    <a:pt x="1253" y="21930"/>
                    <a:pt x="1354" y="22657"/>
                    <a:pt x="1454" y="23284"/>
                  </a:cubicBezTo>
                  <a:cubicBezTo>
                    <a:pt x="1914" y="23463"/>
                    <a:pt x="2340" y="23535"/>
                    <a:pt x="2741" y="23535"/>
                  </a:cubicBezTo>
                  <a:cubicBezTo>
                    <a:pt x="3520" y="23535"/>
                    <a:pt x="4209" y="23264"/>
                    <a:pt x="4888" y="22983"/>
                  </a:cubicBezTo>
                  <a:cubicBezTo>
                    <a:pt x="4888" y="23184"/>
                    <a:pt x="5013" y="23509"/>
                    <a:pt x="5213" y="23710"/>
                  </a:cubicBezTo>
                  <a:cubicBezTo>
                    <a:pt x="5639" y="24136"/>
                    <a:pt x="6141" y="24437"/>
                    <a:pt x="6667" y="24863"/>
                  </a:cubicBezTo>
                  <a:cubicBezTo>
                    <a:pt x="6893" y="24763"/>
                    <a:pt x="6993" y="24662"/>
                    <a:pt x="7093" y="24537"/>
                  </a:cubicBezTo>
                  <a:cubicBezTo>
                    <a:pt x="7394" y="24437"/>
                    <a:pt x="7720" y="24236"/>
                    <a:pt x="8020" y="24136"/>
                  </a:cubicBezTo>
                  <a:cubicBezTo>
                    <a:pt x="8547" y="24036"/>
                    <a:pt x="9173" y="24036"/>
                    <a:pt x="9800" y="23910"/>
                  </a:cubicBezTo>
                  <a:cubicBezTo>
                    <a:pt x="10123" y="24130"/>
                    <a:pt x="10472" y="24183"/>
                    <a:pt x="10851" y="24183"/>
                  </a:cubicBezTo>
                  <a:cubicBezTo>
                    <a:pt x="11208" y="24183"/>
                    <a:pt x="11592" y="24136"/>
                    <a:pt x="12005" y="24136"/>
                  </a:cubicBezTo>
                  <a:cubicBezTo>
                    <a:pt x="12206" y="24036"/>
                    <a:pt x="12406" y="23910"/>
                    <a:pt x="12732" y="23810"/>
                  </a:cubicBezTo>
                  <a:cubicBezTo>
                    <a:pt x="12832" y="24136"/>
                    <a:pt x="12832" y="24437"/>
                    <a:pt x="12832" y="24763"/>
                  </a:cubicBezTo>
                  <a:lnTo>
                    <a:pt x="13033" y="24763"/>
                  </a:lnTo>
                  <a:cubicBezTo>
                    <a:pt x="13158" y="24236"/>
                    <a:pt x="13158" y="23810"/>
                    <a:pt x="13258" y="23284"/>
                  </a:cubicBezTo>
                  <a:cubicBezTo>
                    <a:pt x="13885" y="23284"/>
                    <a:pt x="14512" y="23610"/>
                    <a:pt x="15038" y="23610"/>
                  </a:cubicBezTo>
                  <a:cubicBezTo>
                    <a:pt x="15038" y="23810"/>
                    <a:pt x="15138" y="24036"/>
                    <a:pt x="15138" y="24336"/>
                  </a:cubicBezTo>
                  <a:cubicBezTo>
                    <a:pt x="15665" y="24437"/>
                    <a:pt x="16391" y="24537"/>
                    <a:pt x="17118" y="24662"/>
                  </a:cubicBezTo>
                  <a:cubicBezTo>
                    <a:pt x="17845" y="24662"/>
                    <a:pt x="18572" y="24437"/>
                    <a:pt x="19299" y="24437"/>
                  </a:cubicBezTo>
                  <a:cubicBezTo>
                    <a:pt x="21504" y="24336"/>
                    <a:pt x="23685" y="24236"/>
                    <a:pt x="25890" y="24036"/>
                  </a:cubicBezTo>
                  <a:cubicBezTo>
                    <a:pt x="26517" y="24036"/>
                    <a:pt x="27244" y="23810"/>
                    <a:pt x="27970" y="23710"/>
                  </a:cubicBezTo>
                  <a:cubicBezTo>
                    <a:pt x="28071" y="23509"/>
                    <a:pt x="28071" y="23409"/>
                    <a:pt x="28196" y="23184"/>
                  </a:cubicBezTo>
                  <a:cubicBezTo>
                    <a:pt x="28697" y="23184"/>
                    <a:pt x="29223" y="23184"/>
                    <a:pt x="29850" y="23083"/>
                  </a:cubicBezTo>
                  <a:cubicBezTo>
                    <a:pt x="30176" y="22983"/>
                    <a:pt x="30577" y="22983"/>
                    <a:pt x="30903" y="22783"/>
                  </a:cubicBezTo>
                  <a:cubicBezTo>
                    <a:pt x="31429" y="22356"/>
                    <a:pt x="31830" y="21830"/>
                    <a:pt x="32356" y="21304"/>
                  </a:cubicBezTo>
                  <a:cubicBezTo>
                    <a:pt x="32256" y="21204"/>
                    <a:pt x="32156" y="21103"/>
                    <a:pt x="32056" y="20903"/>
                  </a:cubicBezTo>
                  <a:cubicBezTo>
                    <a:pt x="31830" y="20677"/>
                    <a:pt x="31529" y="20377"/>
                    <a:pt x="31429" y="20051"/>
                  </a:cubicBezTo>
                  <a:cubicBezTo>
                    <a:pt x="31329" y="19524"/>
                    <a:pt x="31203" y="19023"/>
                    <a:pt x="31103" y="18497"/>
                  </a:cubicBezTo>
                  <a:cubicBezTo>
                    <a:pt x="31730" y="17971"/>
                    <a:pt x="31429" y="17143"/>
                    <a:pt x="31329" y="16517"/>
                  </a:cubicBezTo>
                  <a:cubicBezTo>
                    <a:pt x="31203" y="16191"/>
                    <a:pt x="31103" y="15991"/>
                    <a:pt x="31003" y="15665"/>
                  </a:cubicBezTo>
                  <a:lnTo>
                    <a:pt x="32156" y="15665"/>
                  </a:lnTo>
                  <a:lnTo>
                    <a:pt x="32156" y="15464"/>
                  </a:lnTo>
                  <a:cubicBezTo>
                    <a:pt x="31529" y="15364"/>
                    <a:pt x="30903" y="15364"/>
                    <a:pt x="30276" y="15264"/>
                  </a:cubicBezTo>
                  <a:cubicBezTo>
                    <a:pt x="30276" y="14637"/>
                    <a:pt x="30577" y="14111"/>
                    <a:pt x="30702" y="13585"/>
                  </a:cubicBezTo>
                  <a:cubicBezTo>
                    <a:pt x="30903" y="13585"/>
                    <a:pt x="31203" y="13585"/>
                    <a:pt x="31630" y="13484"/>
                  </a:cubicBezTo>
                  <a:cubicBezTo>
                    <a:pt x="31730" y="12958"/>
                    <a:pt x="31955" y="12331"/>
                    <a:pt x="31955" y="11705"/>
                  </a:cubicBezTo>
                  <a:cubicBezTo>
                    <a:pt x="32056" y="11078"/>
                    <a:pt x="31830" y="10351"/>
                    <a:pt x="31730" y="9625"/>
                  </a:cubicBezTo>
                  <a:cubicBezTo>
                    <a:pt x="31529" y="7620"/>
                    <a:pt x="31429" y="5640"/>
                    <a:pt x="31203" y="3660"/>
                  </a:cubicBezTo>
                  <a:cubicBezTo>
                    <a:pt x="31103" y="2933"/>
                    <a:pt x="30903" y="2306"/>
                    <a:pt x="30802" y="1680"/>
                  </a:cubicBezTo>
                  <a:cubicBezTo>
                    <a:pt x="30398" y="1522"/>
                    <a:pt x="30011" y="1459"/>
                    <a:pt x="29640" y="1459"/>
                  </a:cubicBezTo>
                  <a:cubicBezTo>
                    <a:pt x="28769" y="1459"/>
                    <a:pt x="27981" y="1807"/>
                    <a:pt x="27244" y="2106"/>
                  </a:cubicBezTo>
                  <a:lnTo>
                    <a:pt x="27043" y="2306"/>
                  </a:lnTo>
                  <a:cubicBezTo>
                    <a:pt x="27043" y="2206"/>
                    <a:pt x="27043" y="2106"/>
                    <a:pt x="26943" y="1980"/>
                  </a:cubicBezTo>
                  <a:cubicBezTo>
                    <a:pt x="26817" y="1780"/>
                    <a:pt x="26817" y="1354"/>
                    <a:pt x="26617" y="1153"/>
                  </a:cubicBezTo>
                  <a:cubicBezTo>
                    <a:pt x="26091" y="853"/>
                    <a:pt x="25564" y="427"/>
                    <a:pt x="25063" y="0"/>
                  </a:cubicBezTo>
                  <a:close/>
                </a:path>
              </a:pathLst>
            </a:custGeom>
            <a:solidFill>
              <a:srgbClr val="753E93">
                <a:alpha val="84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文本框 28"/>
            <p:cNvSpPr txBox="1"/>
            <p:nvPr/>
          </p:nvSpPr>
          <p:spPr>
            <a:xfrm>
              <a:off x="2329" y="1817"/>
              <a:ext cx="2257" cy="822"/>
            </a:xfrm>
            <a:prstGeom prst="rect">
              <a:avLst/>
            </a:prstGeom>
            <a:noFill/>
          </p:spPr>
          <p:txBody>
            <a:bodyPr wrap="square" rtlCol="0">
              <a:spAutoFit/>
            </a:bodyPr>
            <a:lstStyle/>
            <a:p>
              <a:pPr algn="ctr"/>
              <a:r>
                <a:rPr lang="zh-CN" altLang="en-US" sz="2800">
                  <a:solidFill>
                    <a:schemeClr val="bg1"/>
                  </a:solidFill>
                  <a:latin typeface="华文行楷" panose="02010800040101010101" charset="-122"/>
                  <a:ea typeface="华文行楷" panose="02010800040101010101" charset="-122"/>
                </a:rPr>
                <a:t>郑澜</a:t>
              </a:r>
            </a:p>
          </p:txBody>
        </p:sp>
      </p:grpSp>
      <p:sp>
        <p:nvSpPr>
          <p:cNvPr id="36" name="文本框 35"/>
          <p:cNvSpPr txBox="1"/>
          <p:nvPr/>
        </p:nvSpPr>
        <p:spPr>
          <a:xfrm>
            <a:off x="1273175" y="2023110"/>
            <a:ext cx="7880350" cy="829945"/>
          </a:xfrm>
          <a:prstGeom prst="rect">
            <a:avLst/>
          </a:prstGeom>
          <a:noFill/>
        </p:spPr>
        <p:txBody>
          <a:bodyPr wrap="square" rtlCol="0">
            <a:spAutoFit/>
          </a:bodyPr>
          <a:lstStyle/>
          <a:p>
            <a:r>
              <a:rPr lang="en-US" altLang="zh-CN" sz="160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rPr>
              <a:t>    </a:t>
            </a:r>
            <a:r>
              <a:rPr lang="zh-CN" altLang="en-US" sz="160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rPr>
              <a:t>由于课业和其他事务繁杂的关系，每天要到半夜才能开始着手完成当天的任务，这时候往往是最困的时候，导致效率颇低。我承担的那部分工作其实很简单，但是做得很痛苦，感觉能力还是欠缺。很感谢队友的指导，让我在冲刺过程中有所收获。</a:t>
            </a:r>
          </a:p>
        </p:txBody>
      </p:sp>
      <p:sp>
        <p:nvSpPr>
          <p:cNvPr id="37" name="文本框 36"/>
          <p:cNvSpPr txBox="1"/>
          <p:nvPr/>
        </p:nvSpPr>
        <p:spPr>
          <a:xfrm>
            <a:off x="3309620" y="3235325"/>
            <a:ext cx="7940040" cy="829945"/>
          </a:xfrm>
          <a:prstGeom prst="rect">
            <a:avLst/>
          </a:prstGeom>
          <a:noFill/>
        </p:spPr>
        <p:txBody>
          <a:bodyPr wrap="square" rtlCol="0">
            <a:spAutoFit/>
          </a:bodyPr>
          <a:lstStyle/>
          <a:p>
            <a:pPr algn="l"/>
            <a:r>
              <a:rPr sz="1600"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sym typeface="+mn-ea"/>
              </a:rPr>
              <a:t>从冲刺前的准备到冲刺过程，由于课程等其事比较多所以项目的任务都尽量快完成但同时也在完成的质量上有所折扣。在整个实践过程中也对前端的框架有了更深的体会。</a:t>
            </a:r>
            <a:endParaRPr sz="1600"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endParaRPr>
          </a:p>
          <a:p>
            <a:endParaRPr lang="zh-CN" altLang="en-US" sz="1600"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endParaRPr>
          </a:p>
        </p:txBody>
      </p:sp>
      <p:sp>
        <p:nvSpPr>
          <p:cNvPr id="39" name="Shape 948"/>
          <p:cNvSpPr/>
          <p:nvPr/>
        </p:nvSpPr>
        <p:spPr>
          <a:xfrm rot="10800000">
            <a:off x="1171575" y="4225925"/>
            <a:ext cx="8305800" cy="1743710"/>
          </a:xfrm>
          <a:custGeom>
            <a:avLst/>
            <a:gdLst>
              <a:gd name="txL" fmla="*/ 0 w 21600"/>
              <a:gd name="txT" fmla="*/ 0 h 21600"/>
              <a:gd name="txR" fmla="*/ 21600 w 21600"/>
              <a:gd name="txB" fmla="*/ 21600 h 21600"/>
            </a:gdLst>
            <a:ahLst/>
            <a:cxnLst>
              <a:cxn ang="0">
                <a:pos x="0" y="0"/>
              </a:cxn>
              <a:cxn ang="0">
                <a:pos x="0" y="0"/>
              </a:cxn>
              <a:cxn ang="0">
                <a:pos x="0" y="0"/>
              </a:cxn>
              <a:cxn ang="0">
                <a:pos x="0" y="0"/>
              </a:cxn>
            </a:cxnLst>
            <a:rect l="txL" t="txT" r="txR" b="txB"/>
            <a:pathLst>
              <a:path w="21600" h="21600">
                <a:moveTo>
                  <a:pt x="1157" y="0"/>
                </a:moveTo>
                <a:cubicBezTo>
                  <a:pt x="896" y="0"/>
                  <a:pt x="684" y="449"/>
                  <a:pt x="684" y="1003"/>
                </a:cubicBezTo>
                <a:lnTo>
                  <a:pt x="684" y="4682"/>
                </a:lnTo>
                <a:lnTo>
                  <a:pt x="0" y="6051"/>
                </a:lnTo>
                <a:lnTo>
                  <a:pt x="684" y="7424"/>
                </a:lnTo>
                <a:lnTo>
                  <a:pt x="684" y="20600"/>
                </a:lnTo>
                <a:cubicBezTo>
                  <a:pt x="684" y="21153"/>
                  <a:pt x="896" y="21600"/>
                  <a:pt x="1157" y="21600"/>
                </a:cubicBezTo>
                <a:lnTo>
                  <a:pt x="21129" y="21600"/>
                </a:lnTo>
                <a:cubicBezTo>
                  <a:pt x="21389" y="21600"/>
                  <a:pt x="21600" y="21153"/>
                  <a:pt x="21600" y="20600"/>
                </a:cubicBezTo>
                <a:lnTo>
                  <a:pt x="21600" y="1003"/>
                </a:lnTo>
                <a:cubicBezTo>
                  <a:pt x="21600" y="449"/>
                  <a:pt x="21389" y="0"/>
                  <a:pt x="21129" y="0"/>
                </a:cubicBezTo>
                <a:lnTo>
                  <a:pt x="1157" y="0"/>
                </a:lnTo>
                <a:close/>
              </a:path>
            </a:pathLst>
          </a:custGeom>
          <a:solidFill>
            <a:schemeClr val="bg1">
              <a:alpha val="37000"/>
            </a:schemeClr>
          </a:solidFill>
          <a:ln w="50800" cap="flat" cmpd="sng">
            <a:solidFill>
              <a:srgbClr val="F6F6F6"/>
            </a:solidFill>
            <a:prstDash val="solid"/>
            <a:miter/>
            <a:headEnd type="none" w="med" len="med"/>
            <a:tailEnd type="none" w="med" len="med"/>
          </a:ln>
        </p:spPr>
        <p:txBody>
          <a:bodyPr wrap="square" lIns="0" tIns="0" rIns="0" bIns="0" anchor="ctr"/>
          <a:lstStyle/>
          <a:p>
            <a:endParaRPr>
              <a:solidFill>
                <a:srgbClr val="000000"/>
              </a:solidFill>
              <a:ea typeface="宋体" panose="02010600030101010101" pitchFamily="2" charset="-122"/>
            </a:endParaRPr>
          </a:p>
        </p:txBody>
      </p:sp>
      <p:sp>
        <p:nvSpPr>
          <p:cNvPr id="43" name="文本框 42"/>
          <p:cNvSpPr txBox="1"/>
          <p:nvPr/>
        </p:nvSpPr>
        <p:spPr>
          <a:xfrm>
            <a:off x="1196340" y="4190365"/>
            <a:ext cx="7745095" cy="1814830"/>
          </a:xfrm>
          <a:prstGeom prst="rect">
            <a:avLst/>
          </a:prstGeom>
          <a:noFill/>
        </p:spPr>
        <p:txBody>
          <a:bodyPr wrap="square" rtlCol="0">
            <a:spAutoFit/>
          </a:bodyPr>
          <a:lstStyle/>
          <a:p>
            <a:r>
              <a:rPr lang="zh-CN" altLang="en-US" sz="1600" dirty="0">
                <a:solidFill>
                  <a:schemeClr val="bg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rPr>
              <a:t>本次冲刺最大的收获就是对Angular框架有了更多的了解。例如http请求，从刚开始的一头雾水到学习之后可以从后端获取到数据，感觉似乎也没那么困难了。从学习和实践中获得动力再投入到下一轮学习和实践，这是一个积极的循环。此外作为组长也锻炼了团队协作和沟通能力，虽然代码能力不如队里的其他大佬，但利用好自己的文字表达能力，在写博客上多做一些事，也能体会到自己在团队中的作用。当然本次冲刺自己的工作还是有很多不足，比如界面布局很粗糙等。在下次冲刺到来之前要认真吸取经验教训，争取在beta冲刺中和团队一起打造更完美的项目。</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400200" y="430040"/>
            <a:ext cx="7213600" cy="652000"/>
          </a:xfrm>
          <a:effectLst>
            <a:glow rad="63500">
              <a:schemeClr val="accent1">
                <a:satMod val="175000"/>
                <a:alpha val="40000"/>
              </a:schemeClr>
            </a:glow>
          </a:effectLst>
        </p:spPr>
        <p:txBody>
          <a:bodyPr/>
          <a:lstStyle/>
          <a:p>
            <a:r>
              <a:rPr lang="zh-CN" altLang="en-US" sz="3600">
                <a:solidFill>
                  <a:srgbClr val="7B3E93"/>
                </a:solidFill>
                <a:latin typeface="华文中宋" panose="02010600040101010101" charset="-122"/>
                <a:ea typeface="华文中宋" panose="02010600040101010101" charset="-122"/>
              </a:rPr>
              <a:t>八、提高软件工程的质量</a:t>
            </a:r>
          </a:p>
        </p:txBody>
      </p:sp>
      <p:grpSp>
        <p:nvGrpSpPr>
          <p:cNvPr id="7" name="组合 6"/>
          <p:cNvGrpSpPr/>
          <p:nvPr/>
        </p:nvGrpSpPr>
        <p:grpSpPr>
          <a:xfrm>
            <a:off x="468630" y="1196975"/>
            <a:ext cx="11534140" cy="1711960"/>
            <a:chOff x="738" y="1885"/>
            <a:chExt cx="18164" cy="2696"/>
          </a:xfrm>
        </p:grpSpPr>
        <p:sp>
          <p:nvSpPr>
            <p:cNvPr id="3792" name="Google Shape;3792;p44"/>
            <p:cNvSpPr/>
            <p:nvPr/>
          </p:nvSpPr>
          <p:spPr>
            <a:xfrm>
              <a:off x="738" y="1885"/>
              <a:ext cx="18165" cy="2696"/>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文本框 1"/>
            <p:cNvSpPr txBox="1"/>
            <p:nvPr/>
          </p:nvSpPr>
          <p:spPr>
            <a:xfrm>
              <a:off x="738" y="2012"/>
              <a:ext cx="17725" cy="2373"/>
            </a:xfrm>
            <a:prstGeom prst="rect">
              <a:avLst/>
            </a:prstGeom>
            <a:noFill/>
          </p:spPr>
          <p:txBody>
            <a:bodyPr wrap="square" rtlCol="0" anchor="t">
              <a:spAutoFit/>
            </a:bodyPr>
            <a:lstStyle/>
            <a:p>
              <a:r>
                <a:rPr lang="en-US" altLang="zh-CN" sz="2000" dirty="0">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rPr>
                <a:t>Q</a:t>
              </a:r>
              <a:r>
                <a:rPr lang="zh-CN" altLang="en-US" sz="2000" dirty="0">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rPr>
                <a:t>：代码管理的质量具体应该如何提高？代码复审和代码规范的质量应该如何提高？</a:t>
              </a:r>
            </a:p>
            <a:p>
              <a:pPr marL="285750" indent="-285750">
                <a:buFont typeface="Wingdings" panose="05000000000000000000" charset="0"/>
                <a:buChar char="l"/>
              </a:pPr>
              <a:r>
                <a:rPr lang="zh-CN" altLang="en-US" dirty="0">
                  <a:latin typeface="PingFang SC Light" panose="020B0300000000000000" pitchFamily="34" charset="-122"/>
                  <a:ea typeface="PingFang SC Light" panose="020B0300000000000000" pitchFamily="34" charset="-122"/>
                </a:rPr>
                <a:t>后端使用代码规范插件检查代码规范，同时约定一定的编写模式，进行规范，风格统一。代码复审通过系统设计说明书设计。</a:t>
              </a:r>
            </a:p>
            <a:p>
              <a:pPr marL="285750" indent="-285750">
                <a:buFont typeface="Wingdings" panose="05000000000000000000" charset="0"/>
                <a:buChar char="l"/>
              </a:pPr>
              <a:r>
                <a:rPr lang="zh-CN" altLang="en-US" dirty="0">
                  <a:latin typeface="PingFang SC Light" panose="020B0300000000000000" pitchFamily="34" charset="-122"/>
                  <a:ea typeface="PingFang SC Light" panose="020B0300000000000000" pitchFamily="34" charset="-122"/>
                </a:rPr>
                <a:t>团队成员都要建立起代码规范的意识，在模块、变量、函数的命名上多考虑动词和名词的配合。善用IDEA的智能提示，看到黄色的warning不是抱着能跑就行的态度，而是尽可能去消除它。</a:t>
              </a:r>
            </a:p>
          </p:txBody>
        </p:sp>
      </p:grpSp>
      <p:grpSp>
        <p:nvGrpSpPr>
          <p:cNvPr id="15" name="组合 14"/>
          <p:cNvGrpSpPr/>
          <p:nvPr/>
        </p:nvGrpSpPr>
        <p:grpSpPr>
          <a:xfrm>
            <a:off x="468630" y="3136900"/>
            <a:ext cx="4756150" cy="3441700"/>
            <a:chOff x="738" y="4940"/>
            <a:chExt cx="7490" cy="4726"/>
          </a:xfrm>
        </p:grpSpPr>
        <p:sp>
          <p:nvSpPr>
            <p:cNvPr id="3794" name="Google Shape;3794;p44"/>
            <p:cNvSpPr/>
            <p:nvPr/>
          </p:nvSpPr>
          <p:spPr>
            <a:xfrm>
              <a:off x="738" y="4940"/>
              <a:ext cx="7490" cy="4726"/>
            </a:xfrm>
            <a:prstGeom prst="roundRect">
              <a:avLst>
                <a:gd name="adj" fmla="val 16667"/>
              </a:avLst>
            </a:prstGeom>
            <a:solidFill>
              <a:srgbClr val="0F0F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文本框 2"/>
            <p:cNvSpPr txBox="1"/>
            <p:nvPr/>
          </p:nvSpPr>
          <p:spPr>
            <a:xfrm>
              <a:off x="895" y="5465"/>
              <a:ext cx="7333" cy="4099"/>
            </a:xfrm>
            <a:prstGeom prst="rect">
              <a:avLst/>
            </a:prstGeom>
            <a:noFill/>
          </p:spPr>
          <p:txBody>
            <a:bodyPr wrap="square" rtlCol="0" anchor="t">
              <a:spAutoFit/>
            </a:bodyPr>
            <a:lstStyle/>
            <a:p>
              <a:r>
                <a:rPr lang="en-US" altLang="zh-CN" sz="2000" dirty="0">
                  <a:solidFill>
                    <a:schemeClr val="accent4">
                      <a:lumMod val="60000"/>
                      <a:lumOff val="40000"/>
                    </a:schemeClr>
                  </a:solidFill>
                  <a:latin typeface="华文中宋" panose="02010600040101010101" charset="-122"/>
                  <a:ea typeface="华文中宋" panose="02010600040101010101" charset="-122"/>
                  <a:cs typeface="华文中宋" panose="02010600040101010101" charset="-122"/>
                </a:rPr>
                <a:t>Q</a:t>
              </a:r>
              <a:r>
                <a:rPr lang="zh-CN" altLang="en-US" sz="2000" dirty="0">
                  <a:solidFill>
                    <a:schemeClr val="accent4">
                      <a:lumMod val="60000"/>
                      <a:lumOff val="40000"/>
                    </a:schemeClr>
                  </a:solidFill>
                  <a:latin typeface="华文中宋" panose="02010600040101010101" charset="-122"/>
                  <a:ea typeface="华文中宋" panose="02010600040101010101" charset="-122"/>
                  <a:cs typeface="华文中宋" panose="02010600040101010101" charset="-122"/>
                </a:rPr>
                <a:t>：整个程序的架构如何具体提高？ 如何通过重构等方法提高质量，如何衡量质量的提高？</a:t>
              </a:r>
              <a:endParaRPr lang="en-US" altLang="zh-CN" sz="2000" dirty="0">
                <a:solidFill>
                  <a:schemeClr val="accent4">
                    <a:lumMod val="60000"/>
                    <a:lumOff val="40000"/>
                  </a:schemeClr>
                </a:solidFill>
                <a:latin typeface="华文中宋" panose="02010600040101010101" charset="-122"/>
                <a:ea typeface="华文中宋" panose="02010600040101010101" charset="-122"/>
                <a:cs typeface="华文中宋" panose="02010600040101010101" charset="-122"/>
              </a:endParaRPr>
            </a:p>
            <a:p>
              <a:endParaRPr lang="zh-CN" altLang="en-US" sz="2000" dirty="0">
                <a:solidFill>
                  <a:schemeClr val="accent4">
                    <a:lumMod val="60000"/>
                    <a:lumOff val="40000"/>
                  </a:schemeClr>
                </a:solidFill>
                <a:latin typeface="华文中宋" panose="02010600040101010101" charset="-122"/>
                <a:ea typeface="华文中宋" panose="02010600040101010101" charset="-122"/>
                <a:cs typeface="华文中宋" panose="02010600040101010101" charset="-122"/>
              </a:endParaRPr>
            </a:p>
            <a:p>
              <a:pPr marL="285750" indent="-285750">
                <a:buFont typeface="Wingdings" panose="05000000000000000000" charset="0"/>
                <a:buChar char="l"/>
              </a:pPr>
              <a:r>
                <a:rPr lang="zh-CN" altLang="en-US" dirty="0">
                  <a:solidFill>
                    <a:schemeClr val="bg1"/>
                  </a:solidFill>
                  <a:latin typeface="PingFang SC Light" panose="020B0300000000000000" pitchFamily="34" charset="-122"/>
                  <a:ea typeface="PingFang SC Light" panose="020B0300000000000000" pitchFamily="34" charset="-122"/>
                </a:rPr>
                <a:t>目前以功能实现为前提进行实现，但遵循层次风格软件体系结构进行设计，层与层之间遵循一定的规范。</a:t>
              </a:r>
            </a:p>
            <a:p>
              <a:pPr marL="285750" indent="-285750">
                <a:buFont typeface="Wingdings" panose="05000000000000000000" charset="0"/>
                <a:buChar char="l"/>
              </a:pPr>
              <a:r>
                <a:rPr lang="zh-CN" altLang="en-US" dirty="0">
                  <a:solidFill>
                    <a:schemeClr val="bg1"/>
                  </a:solidFill>
                  <a:latin typeface="PingFang SC Light" panose="020B0300000000000000" pitchFamily="34" charset="-122"/>
                  <a:ea typeface="PingFang SC Light" panose="020B0300000000000000" pitchFamily="34" charset="-122"/>
                </a:rPr>
                <a:t>前端会更多地考虑页面组件和服务的复用，用更少的代码实现同样的功能。可以通过代码行数的减少来衡量质量的提高。</a:t>
              </a:r>
            </a:p>
          </p:txBody>
        </p:sp>
      </p:grpSp>
      <p:grpSp>
        <p:nvGrpSpPr>
          <p:cNvPr id="16" name="组合 15"/>
          <p:cNvGrpSpPr/>
          <p:nvPr/>
        </p:nvGrpSpPr>
        <p:grpSpPr>
          <a:xfrm>
            <a:off x="5499100" y="3242310"/>
            <a:ext cx="6503670" cy="952500"/>
            <a:chOff x="8660" y="5106"/>
            <a:chExt cx="10242" cy="1500"/>
          </a:xfrm>
        </p:grpSpPr>
        <p:sp>
          <p:nvSpPr>
            <p:cNvPr id="3798" name="Google Shape;3798;p44"/>
            <p:cNvSpPr/>
            <p:nvPr/>
          </p:nvSpPr>
          <p:spPr>
            <a:xfrm>
              <a:off x="8660" y="5106"/>
              <a:ext cx="10243" cy="1501"/>
            </a:xfrm>
            <a:prstGeom prst="roundRect">
              <a:avLst>
                <a:gd name="adj" fmla="val 16667"/>
              </a:avLst>
            </a:prstGeom>
            <a:solidFill>
              <a:srgbClr val="753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文本框 4"/>
            <p:cNvSpPr txBox="1"/>
            <p:nvPr/>
          </p:nvSpPr>
          <p:spPr>
            <a:xfrm>
              <a:off x="8888" y="5106"/>
              <a:ext cx="9786" cy="1501"/>
            </a:xfrm>
            <a:prstGeom prst="rect">
              <a:avLst/>
            </a:prstGeom>
            <a:noFill/>
          </p:spPr>
          <p:txBody>
            <a:bodyPr wrap="square" rtlCol="0" anchor="t">
              <a:spAutoFit/>
            </a:bodyPr>
            <a:lstStyle/>
            <a:p>
              <a:r>
                <a:rPr lang="en-US" altLang="zh-CN" sz="2000" dirty="0">
                  <a:solidFill>
                    <a:schemeClr val="accent4">
                      <a:lumMod val="60000"/>
                      <a:lumOff val="40000"/>
                    </a:schemeClr>
                  </a:solidFill>
                  <a:latin typeface="华文中宋" panose="02010600040101010101" charset="-122"/>
                  <a:ea typeface="华文中宋" panose="02010600040101010101" charset="-122"/>
                </a:rPr>
                <a:t>Q</a:t>
              </a:r>
              <a:r>
                <a:rPr lang="zh-CN" altLang="en-US" sz="2000" dirty="0">
                  <a:solidFill>
                    <a:schemeClr val="accent4">
                      <a:lumMod val="60000"/>
                      <a:lumOff val="40000"/>
                    </a:schemeClr>
                  </a:solidFill>
                  <a:latin typeface="华文中宋" panose="02010600040101010101" charset="-122"/>
                  <a:ea typeface="华文中宋" panose="02010600040101010101" charset="-122"/>
                </a:rPr>
                <a:t>：其它软件工具的应用，应该如何提高？</a:t>
              </a:r>
            </a:p>
            <a:p>
              <a:r>
                <a:rPr lang="zh-CN" altLang="en-US" dirty="0">
                  <a:solidFill>
                    <a:schemeClr val="bg1"/>
                  </a:solidFill>
                  <a:latin typeface="PingFang SC Light" panose="020B0300000000000000" pitchFamily="34" charset="-122"/>
                  <a:ea typeface="PingFang SC Light" panose="020B0300000000000000" pitchFamily="34" charset="-122"/>
                </a:rPr>
                <a:t>使用自动API文档工具（swagger），生成可视化API接口，方便前端使用与测试接口。以及利用好</a:t>
              </a:r>
              <a:r>
                <a:rPr lang="en-US" altLang="zh-CN" dirty="0">
                  <a:solidFill>
                    <a:schemeClr val="bg1"/>
                  </a:solidFill>
                  <a:latin typeface="PingFang SC Light" panose="020B0300000000000000" pitchFamily="34" charset="-122"/>
                  <a:ea typeface="PingFang SC Light" panose="020B0300000000000000" pitchFamily="34" charset="-122"/>
                </a:rPr>
                <a:t>IDEA</a:t>
              </a:r>
              <a:r>
                <a:rPr lang="zh-CN" altLang="en-US" dirty="0">
                  <a:solidFill>
                    <a:schemeClr val="bg1"/>
                  </a:solidFill>
                  <a:latin typeface="PingFang SC Light" panose="020B0300000000000000" pitchFamily="34" charset="-122"/>
                  <a:ea typeface="PingFang SC Light" panose="020B0300000000000000" pitchFamily="34" charset="-122"/>
                </a:rPr>
                <a:t>的错误提示。</a:t>
              </a:r>
            </a:p>
          </p:txBody>
        </p:sp>
      </p:grpSp>
      <p:grpSp>
        <p:nvGrpSpPr>
          <p:cNvPr id="14" name="组合 13"/>
          <p:cNvGrpSpPr/>
          <p:nvPr/>
        </p:nvGrpSpPr>
        <p:grpSpPr>
          <a:xfrm>
            <a:off x="5436870" y="4378325"/>
            <a:ext cx="6629400" cy="2306320"/>
            <a:chOff x="8562" y="6895"/>
            <a:chExt cx="10440" cy="3632"/>
          </a:xfrm>
        </p:grpSpPr>
        <p:sp>
          <p:nvSpPr>
            <p:cNvPr id="3797" name="Google Shape;3797;p44"/>
            <p:cNvSpPr/>
            <p:nvPr/>
          </p:nvSpPr>
          <p:spPr>
            <a:xfrm>
              <a:off x="8562" y="6895"/>
              <a:ext cx="10440" cy="3633"/>
            </a:xfrm>
            <a:prstGeom prst="roundRect">
              <a:avLst>
                <a:gd name="adj" fmla="val 16667"/>
              </a:avLst>
            </a:prstGeom>
            <a:solidFill>
              <a:srgbClr val="4849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文本框 5"/>
            <p:cNvSpPr txBox="1"/>
            <p:nvPr/>
          </p:nvSpPr>
          <p:spPr>
            <a:xfrm>
              <a:off x="8889" y="7113"/>
              <a:ext cx="10014" cy="3246"/>
            </a:xfrm>
            <a:prstGeom prst="rect">
              <a:avLst/>
            </a:prstGeom>
            <a:noFill/>
          </p:spPr>
          <p:txBody>
            <a:bodyPr wrap="square" rtlCol="0" anchor="t">
              <a:spAutoFit/>
            </a:bodyPr>
            <a:lstStyle/>
            <a:p>
              <a:r>
                <a:rPr lang="en-US" altLang="zh-CN" sz="2000" dirty="0">
                  <a:solidFill>
                    <a:schemeClr val="accent4">
                      <a:lumMod val="60000"/>
                      <a:lumOff val="40000"/>
                    </a:schemeClr>
                  </a:solidFill>
                  <a:latin typeface="华文中宋" panose="02010600040101010101" charset="-122"/>
                  <a:ea typeface="华文中宋" panose="02010600040101010101" charset="-122"/>
                </a:rPr>
                <a:t>Q</a:t>
              </a:r>
              <a:r>
                <a:rPr lang="zh-CN" altLang="en-US" sz="2000" dirty="0">
                  <a:solidFill>
                    <a:schemeClr val="accent4">
                      <a:lumMod val="60000"/>
                      <a:lumOff val="40000"/>
                    </a:schemeClr>
                  </a:solidFill>
                  <a:latin typeface="华文中宋" panose="02010600040101010101" charset="-122"/>
                  <a:ea typeface="华文中宋" panose="02010600040101010101" charset="-122"/>
                </a:rPr>
                <a:t>：项目管理有哪些具体的提高？</a:t>
              </a:r>
            </a:p>
            <a:p>
              <a:pPr marL="285750" indent="-285750">
                <a:buFont typeface="Wingdings" panose="05000000000000000000" charset="0"/>
                <a:buChar char="l"/>
              </a:pPr>
              <a:r>
                <a:rPr lang="zh-CN" altLang="en-US" dirty="0">
                  <a:solidFill>
                    <a:schemeClr val="bg1"/>
                  </a:solidFill>
                  <a:latin typeface="PingFang SC Light" panose="020B0300000000000000" pitchFamily="34" charset="-122"/>
                  <a:ea typeface="PingFang SC Light" panose="020B0300000000000000" pitchFamily="34" charset="-122"/>
                </a:rPr>
                <a:t>项目在确认测试做得不好，项目开发没有完善，部分功能未达到预期。</a:t>
              </a:r>
            </a:p>
            <a:p>
              <a:pPr marL="285750" indent="-285750">
                <a:buFont typeface="Wingdings" panose="05000000000000000000" charset="0"/>
                <a:buChar char="l"/>
              </a:pPr>
              <a:r>
                <a:rPr lang="zh-CN" altLang="en-US" dirty="0">
                  <a:solidFill>
                    <a:schemeClr val="bg1"/>
                  </a:solidFill>
                  <a:latin typeface="PingFang SC Light" panose="020B0300000000000000" pitchFamily="34" charset="-122"/>
                  <a:ea typeface="PingFang SC Light" panose="020B0300000000000000" pitchFamily="34" charset="-122"/>
                </a:rPr>
                <a:t>在冲刺过程中通过每天定时开会来增强团队成员间的沟通，大家轮流写会议记录博客，确保会议的参与度。以及使用看板，虽然在本次冲刺中不太成功，但大家也都基本了解了看板的使用方法，在下次冲刺中就能发挥作用。</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effectLst>
            <a:glow rad="63500">
              <a:schemeClr val="accent1">
                <a:satMod val="175000"/>
                <a:alpha val="40000"/>
              </a:schemeClr>
            </a:glow>
          </a:effectLst>
        </p:spPr>
        <p:txBody>
          <a:bodyPr/>
          <a:lstStyle/>
          <a:p>
            <a:r>
              <a:rPr lang="zh-CN" altLang="en-US" sz="3600">
                <a:solidFill>
                  <a:srgbClr val="7B3E93"/>
                </a:solidFill>
                <a:latin typeface="华文中宋" panose="02010600040101010101" charset="-122"/>
                <a:ea typeface="华文中宋" panose="02010600040101010101" charset="-122"/>
              </a:rPr>
              <a:t>八、提高软件工程的质量</a:t>
            </a:r>
          </a:p>
        </p:txBody>
      </p:sp>
      <p:sp>
        <p:nvSpPr>
          <p:cNvPr id="9" name="Google Shape;3815;p45"/>
          <p:cNvSpPr/>
          <p:nvPr/>
        </p:nvSpPr>
        <p:spPr>
          <a:xfrm>
            <a:off x="3822065" y="1225550"/>
            <a:ext cx="2904412" cy="4866640"/>
          </a:xfrm>
          <a:prstGeom prst="roundRect">
            <a:avLst>
              <a:gd name="adj" fmla="val 16667"/>
            </a:avLst>
          </a:prstGeom>
          <a:solidFill>
            <a:srgbClr val="753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ltLang="zh-CN" sz="2000" dirty="0">
                <a:solidFill>
                  <a:schemeClr val="accent4">
                    <a:lumMod val="60000"/>
                    <a:lumOff val="40000"/>
                  </a:schemeClr>
                </a:solidFill>
                <a:latin typeface="华文中宋" panose="02010600040101010101" charset="-122"/>
                <a:ea typeface="华文中宋" panose="02010600040101010101" charset="-122"/>
                <a:cs typeface="华文中宋" panose="02010600040101010101" charset="-122"/>
                <a:sym typeface="+mn-ea"/>
              </a:rPr>
              <a:t>Q</a:t>
            </a:r>
            <a:r>
              <a:rPr lang="zh-CN" altLang="en-US" sz="2000" dirty="0">
                <a:solidFill>
                  <a:schemeClr val="accent4">
                    <a:lumMod val="60000"/>
                    <a:lumOff val="40000"/>
                  </a:schemeClr>
                </a:solidFill>
                <a:latin typeface="华文中宋" panose="02010600040101010101" charset="-122"/>
                <a:ea typeface="华文中宋" panose="02010600040101010101" charset="-122"/>
                <a:cs typeface="华文中宋" panose="02010600040101010101" charset="-122"/>
                <a:sym typeface="+mn-ea"/>
              </a:rPr>
              <a:t>：对于人的领导和管理， 有什么具体可以改进的地方？</a:t>
            </a:r>
            <a:endParaRPr lang="en-US" altLang="zh-CN" sz="2000" dirty="0">
              <a:solidFill>
                <a:schemeClr val="accent4">
                  <a:lumMod val="60000"/>
                  <a:lumOff val="40000"/>
                </a:schemeClr>
              </a:solidFill>
              <a:latin typeface="华文中宋" panose="02010600040101010101" charset="-122"/>
              <a:ea typeface="华文中宋" panose="02010600040101010101" charset="-122"/>
              <a:cs typeface="华文中宋" panose="02010600040101010101" charset="-122"/>
              <a:sym typeface="+mn-ea"/>
            </a:endParaRPr>
          </a:p>
          <a:p>
            <a:pPr marL="0" lvl="0" indent="0" algn="l" rtl="0">
              <a:spcBef>
                <a:spcPts val="0"/>
              </a:spcBef>
              <a:spcAft>
                <a:spcPts val="0"/>
              </a:spcAft>
              <a:buNone/>
            </a:pPr>
            <a:endParaRPr lang="zh-CN" altLang="en-US" sz="2000" dirty="0">
              <a:solidFill>
                <a:schemeClr val="accent4">
                  <a:lumMod val="60000"/>
                  <a:lumOff val="40000"/>
                </a:schemeClr>
              </a:solidFill>
              <a:latin typeface="PingFang SC Light" panose="020B0300000000000000" pitchFamily="34" charset="-122"/>
              <a:ea typeface="PingFang SC Light" panose="020B0300000000000000" pitchFamily="34" charset="-122"/>
              <a:cs typeface="华文中宋" panose="02010600040101010101" charset="-122"/>
              <a:sym typeface="+mn-ea"/>
            </a:endParaRPr>
          </a:p>
          <a:p>
            <a:pPr marL="0" lvl="0" indent="0" algn="l" rtl="0">
              <a:spcBef>
                <a:spcPts val="0"/>
              </a:spcBef>
              <a:spcAft>
                <a:spcPts val="0"/>
              </a:spcAft>
              <a:buNone/>
            </a:pPr>
            <a:r>
              <a:rPr lang="en-US" altLang="zh-CN" dirty="0">
                <a:solidFill>
                  <a:schemeClr val="bg1"/>
                </a:solidFill>
                <a:latin typeface="PingFang SC Light" panose="020B0300000000000000" pitchFamily="34" charset="-122"/>
                <a:ea typeface="PingFang SC Light" panose="020B0300000000000000" pitchFamily="34" charset="-122"/>
                <a:sym typeface="+mn-ea"/>
              </a:rPr>
              <a:t>A</a:t>
            </a:r>
            <a:r>
              <a:rPr lang="zh-CN" altLang="en-US" dirty="0">
                <a:solidFill>
                  <a:schemeClr val="bg1"/>
                </a:solidFill>
                <a:latin typeface="PingFang SC Light" panose="020B0300000000000000" pitchFamily="34" charset="-122"/>
                <a:ea typeface="PingFang SC Light" panose="020B0300000000000000" pitchFamily="34" charset="-122"/>
                <a:sym typeface="+mn-ea"/>
              </a:rPr>
              <a:t>：需要加强自身沟通和组织能力。遇到项目的问题需要协调时，要组织好语言，说清楚自己的需求，同时态度要好，即使沟通不畅也不能将目标指向人。</a:t>
            </a:r>
          </a:p>
        </p:txBody>
      </p:sp>
      <p:sp>
        <p:nvSpPr>
          <p:cNvPr id="10" name="Google Shape;3816;p45"/>
          <p:cNvSpPr/>
          <p:nvPr/>
        </p:nvSpPr>
        <p:spPr>
          <a:xfrm>
            <a:off x="6953884" y="1323975"/>
            <a:ext cx="4659915" cy="4866640"/>
          </a:xfrm>
          <a:prstGeom prst="roundRect">
            <a:avLst>
              <a:gd name="adj" fmla="val 16667"/>
            </a:avLst>
          </a:prstGeom>
          <a:solidFill>
            <a:srgbClr val="4F2F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ltLang="zh-CN" sz="2000" dirty="0">
                <a:solidFill>
                  <a:schemeClr val="accent4">
                    <a:lumMod val="60000"/>
                    <a:lumOff val="40000"/>
                  </a:schemeClr>
                </a:solidFill>
                <a:latin typeface="华文中宋" panose="02010600040101010101" charset="-122"/>
                <a:ea typeface="华文中宋" panose="02010600040101010101" charset="-122"/>
                <a:sym typeface="+mn-ea"/>
              </a:rPr>
              <a:t>Q</a:t>
            </a:r>
            <a:r>
              <a:rPr lang="zh-CN" altLang="en-US" sz="2000" dirty="0">
                <a:solidFill>
                  <a:schemeClr val="accent4">
                    <a:lumMod val="60000"/>
                    <a:lumOff val="40000"/>
                  </a:schemeClr>
                </a:solidFill>
                <a:latin typeface="华文中宋" panose="02010600040101010101" charset="-122"/>
                <a:ea typeface="华文中宋" panose="02010600040101010101" charset="-122"/>
                <a:sym typeface="+mn-ea"/>
              </a:rPr>
              <a:t>：什么是在下个阶段要改进的地方？</a:t>
            </a:r>
            <a:endParaRPr lang="en-US" altLang="zh-CN" sz="2000" dirty="0">
              <a:solidFill>
                <a:schemeClr val="accent4">
                  <a:lumMod val="60000"/>
                  <a:lumOff val="40000"/>
                </a:schemeClr>
              </a:solidFill>
              <a:latin typeface="华文中宋" panose="02010600040101010101" charset="-122"/>
              <a:ea typeface="华文中宋" panose="02010600040101010101" charset="-122"/>
              <a:sym typeface="+mn-ea"/>
            </a:endParaRPr>
          </a:p>
          <a:p>
            <a:pPr marL="0" lvl="0" indent="0" algn="l" rtl="0">
              <a:spcBef>
                <a:spcPts val="0"/>
              </a:spcBef>
              <a:spcAft>
                <a:spcPts val="0"/>
              </a:spcAft>
              <a:buNone/>
            </a:pPr>
            <a:endParaRPr lang="zh-CN" altLang="en-US" sz="2000" dirty="0">
              <a:solidFill>
                <a:schemeClr val="accent4">
                  <a:lumMod val="60000"/>
                  <a:lumOff val="40000"/>
                </a:schemeClr>
              </a:solidFill>
              <a:latin typeface="华文中宋" panose="02010600040101010101" charset="-122"/>
              <a:ea typeface="华文中宋" panose="02010600040101010101" charset="-122"/>
            </a:endParaRPr>
          </a:p>
          <a:p>
            <a:pPr marL="285750" lvl="0" indent="-285750" algn="l" rtl="0">
              <a:spcBef>
                <a:spcPts val="0"/>
              </a:spcBef>
              <a:spcAft>
                <a:spcPts val="0"/>
              </a:spcAft>
              <a:buFont typeface="Wingdings" panose="05000000000000000000" charset="0"/>
              <a:buChar char="l"/>
            </a:pPr>
            <a:r>
              <a:rPr lang="zh-CN" altLang="en-US" dirty="0">
                <a:solidFill>
                  <a:schemeClr val="bg1"/>
                </a:solidFill>
                <a:latin typeface="PingFang SC Light" panose="020B0300000000000000" pitchFamily="34" charset="-122"/>
                <a:ea typeface="PingFang SC Light" panose="020B0300000000000000" pitchFamily="34" charset="-122"/>
                <a:sym typeface="+mn-ea"/>
              </a:rPr>
              <a:t>对项目中每个一个任务，在完成之后进行仔细检查，处理完冲突且符合文档说明后方可通过，进行下一任务。</a:t>
            </a:r>
            <a:endParaRPr lang="en-US" altLang="zh-CN" dirty="0">
              <a:solidFill>
                <a:schemeClr val="bg1"/>
              </a:solidFill>
              <a:latin typeface="PingFang SC Light" panose="020B0300000000000000" pitchFamily="34" charset="-122"/>
              <a:ea typeface="PingFang SC Light" panose="020B0300000000000000" pitchFamily="34" charset="-122"/>
              <a:sym typeface="+mn-ea"/>
            </a:endParaRPr>
          </a:p>
          <a:p>
            <a:pPr lvl="0" algn="l" rtl="0">
              <a:spcBef>
                <a:spcPts val="0"/>
              </a:spcBef>
              <a:spcAft>
                <a:spcPts val="0"/>
              </a:spcAft>
            </a:pPr>
            <a:endParaRPr lang="zh-CN" altLang="en-US" dirty="0">
              <a:solidFill>
                <a:schemeClr val="bg1"/>
              </a:solidFill>
              <a:latin typeface="PingFang SC Light" panose="020B0300000000000000" pitchFamily="34" charset="-122"/>
              <a:ea typeface="PingFang SC Light" panose="020B0300000000000000" pitchFamily="34" charset="-122"/>
              <a:sym typeface="+mn-ea"/>
            </a:endParaRPr>
          </a:p>
          <a:p>
            <a:pPr marL="285750" lvl="0" indent="-285750" algn="l" rtl="0">
              <a:spcBef>
                <a:spcPts val="0"/>
              </a:spcBef>
              <a:spcAft>
                <a:spcPts val="0"/>
              </a:spcAft>
              <a:buFont typeface="Wingdings" panose="05000000000000000000" charset="0"/>
              <a:buChar char="l"/>
            </a:pPr>
            <a:r>
              <a:rPr lang="zh-CN" altLang="en-US" dirty="0">
                <a:solidFill>
                  <a:schemeClr val="bg1"/>
                </a:solidFill>
                <a:latin typeface="PingFang SC Light" panose="020B0300000000000000" pitchFamily="34" charset="-122"/>
                <a:ea typeface="PingFang SC Light" panose="020B0300000000000000" pitchFamily="34" charset="-122"/>
                <a:sym typeface="+mn-ea"/>
              </a:rPr>
              <a:t>对于冲刺前的计划，每个人都要整理出自己要做的事情，以卡片形式添加到项目看板上，同时设置好预估工作量和截止日期，方便跟踪进度及统计工作量。</a:t>
            </a:r>
          </a:p>
        </p:txBody>
      </p:sp>
      <p:grpSp>
        <p:nvGrpSpPr>
          <p:cNvPr id="11" name="组合 10"/>
          <p:cNvGrpSpPr/>
          <p:nvPr/>
        </p:nvGrpSpPr>
        <p:grpSpPr>
          <a:xfrm>
            <a:off x="760095" y="1225550"/>
            <a:ext cx="2660650" cy="4866640"/>
            <a:chOff x="1213" y="1930"/>
            <a:chExt cx="4190" cy="7664"/>
          </a:xfrm>
        </p:grpSpPr>
        <p:sp>
          <p:nvSpPr>
            <p:cNvPr id="8" name="Google Shape;3814;p45"/>
            <p:cNvSpPr/>
            <p:nvPr/>
          </p:nvSpPr>
          <p:spPr>
            <a:xfrm>
              <a:off x="1213" y="1930"/>
              <a:ext cx="4191" cy="7664"/>
            </a:xfrm>
            <a:prstGeom prst="roundRect">
              <a:avLst>
                <a:gd name="adj" fmla="val 16667"/>
              </a:avLst>
            </a:prstGeom>
            <a:solidFill>
              <a:srgbClr val="4849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ltLang="zh-CN" sz="2000" dirty="0">
                  <a:solidFill>
                    <a:schemeClr val="accent4">
                      <a:lumMod val="60000"/>
                      <a:lumOff val="40000"/>
                    </a:schemeClr>
                  </a:solidFill>
                  <a:latin typeface="华文中宋" panose="02010600040101010101" charset="-122"/>
                  <a:ea typeface="华文中宋" panose="02010600040101010101" charset="-122"/>
                  <a:sym typeface="+mn-ea"/>
                </a:rPr>
                <a:t>Q</a:t>
              </a:r>
              <a:r>
                <a:rPr lang="zh-CN" altLang="en-US" sz="2000" dirty="0">
                  <a:solidFill>
                    <a:schemeClr val="accent4">
                      <a:lumMod val="60000"/>
                      <a:lumOff val="40000"/>
                    </a:schemeClr>
                  </a:solidFill>
                  <a:latin typeface="华文中宋" panose="02010600040101010101" charset="-122"/>
                  <a:ea typeface="华文中宋" panose="02010600040101010101" charset="-122"/>
                  <a:sym typeface="+mn-ea"/>
                </a:rPr>
                <a:t>：项目文档的质量如何提高？</a:t>
              </a:r>
              <a:endParaRPr lang="en-US" altLang="zh-CN" sz="2000" dirty="0">
                <a:solidFill>
                  <a:schemeClr val="accent4">
                    <a:lumMod val="60000"/>
                    <a:lumOff val="40000"/>
                  </a:schemeClr>
                </a:solidFill>
                <a:latin typeface="华文中宋" panose="02010600040101010101" charset="-122"/>
                <a:ea typeface="华文中宋" panose="02010600040101010101" charset="-122"/>
                <a:sym typeface="+mn-ea"/>
              </a:endParaRPr>
            </a:p>
            <a:p>
              <a:pPr marL="0" lvl="0" indent="0" algn="l" rtl="0">
                <a:spcBef>
                  <a:spcPts val="0"/>
                </a:spcBef>
                <a:spcAft>
                  <a:spcPts val="0"/>
                </a:spcAft>
                <a:buNone/>
              </a:pPr>
              <a:endParaRPr lang="en-US" altLang="zh-CN" sz="2000" dirty="0">
                <a:solidFill>
                  <a:schemeClr val="accent4">
                    <a:lumMod val="60000"/>
                    <a:lumOff val="40000"/>
                  </a:schemeClr>
                </a:solidFill>
                <a:latin typeface="华文中宋" panose="02010600040101010101" charset="-122"/>
                <a:ea typeface="华文中宋" panose="02010600040101010101" charset="-122"/>
                <a:sym typeface="+mn-ea"/>
              </a:endParaRPr>
            </a:p>
            <a:p>
              <a:pPr marL="0" lvl="0" indent="0" algn="l" rtl="0">
                <a:spcBef>
                  <a:spcPts val="0"/>
                </a:spcBef>
                <a:spcAft>
                  <a:spcPts val="0"/>
                </a:spcAft>
                <a:buNone/>
              </a:pPr>
              <a:r>
                <a:rPr lang="zh-CN" altLang="en-US" dirty="0">
                  <a:solidFill>
                    <a:schemeClr val="bg1"/>
                  </a:solidFill>
                  <a:sym typeface="+mn-ea"/>
                </a:rPr>
                <a:t> </a:t>
              </a:r>
              <a:r>
                <a:rPr lang="en-US" altLang="zh-CN" dirty="0">
                  <a:solidFill>
                    <a:schemeClr val="bg1"/>
                  </a:solidFill>
                  <a:latin typeface="PingFang SC Light" panose="020B0300000000000000" pitchFamily="34" charset="-122"/>
                  <a:ea typeface="PingFang SC Light" panose="020B0300000000000000" pitchFamily="34" charset="-122"/>
                  <a:sym typeface="+mn-ea"/>
                </a:rPr>
                <a:t>A</a:t>
              </a:r>
              <a:r>
                <a:rPr lang="zh-CN" altLang="en-US" dirty="0">
                  <a:solidFill>
                    <a:schemeClr val="bg1"/>
                  </a:solidFill>
                  <a:latin typeface="PingFang SC Light" panose="020B0300000000000000" pitchFamily="34" charset="-122"/>
                  <a:ea typeface="PingFang SC Light" panose="020B0300000000000000" pitchFamily="34" charset="-122"/>
                  <a:sym typeface="+mn-ea"/>
                </a:rPr>
                <a:t>：设计文档和实际开发中互相纠正，使得文档设计指导系统，系统符合文档设计。</a:t>
              </a:r>
              <a:r>
                <a:rPr lang="zh-CN" altLang="en-US" dirty="0">
                  <a:latin typeface="PingFang SC Light" panose="020B0300000000000000" pitchFamily="34" charset="-122"/>
                  <a:ea typeface="PingFang SC Light" panose="020B0300000000000000" pitchFamily="34" charset="-122"/>
                  <a:sym typeface="+mn-ea"/>
                </a:rPr>
                <a:t>	</a:t>
              </a:r>
            </a:p>
          </p:txBody>
        </p:sp>
        <p:grpSp>
          <p:nvGrpSpPr>
            <p:cNvPr id="7381" name="Google Shape;7381;p56"/>
            <p:cNvGrpSpPr/>
            <p:nvPr/>
          </p:nvGrpSpPr>
          <p:grpSpPr>
            <a:xfrm>
              <a:off x="2943" y="2792"/>
              <a:ext cx="992" cy="940"/>
              <a:chOff x="1490050" y="3805975"/>
              <a:chExt cx="491900" cy="482350"/>
            </a:xfrm>
            <a:solidFill>
              <a:schemeClr val="bg1"/>
            </a:solidFill>
          </p:grpSpPr>
          <p:sp>
            <p:nvSpPr>
              <p:cNvPr id="7382" name="Google Shape;7382;p56"/>
              <p:cNvSpPr/>
              <p:nvPr/>
            </p:nvSpPr>
            <p:spPr>
              <a:xfrm>
                <a:off x="1541775" y="3877050"/>
                <a:ext cx="302500" cy="277225"/>
              </a:xfrm>
              <a:custGeom>
                <a:avLst/>
                <a:gdLst/>
                <a:ahLst/>
                <a:cxnLst/>
                <a:rect l="l" t="t" r="r" b="b"/>
                <a:pathLst>
                  <a:path w="12100" h="11089" extrusionOk="0">
                    <a:moveTo>
                      <a:pt x="10512" y="1"/>
                    </a:moveTo>
                    <a:lnTo>
                      <a:pt x="0" y="10513"/>
                    </a:lnTo>
                    <a:cubicBezTo>
                      <a:pt x="207" y="10475"/>
                      <a:pt x="415" y="10456"/>
                      <a:pt x="622" y="10456"/>
                    </a:cubicBezTo>
                    <a:cubicBezTo>
                      <a:pt x="1327" y="10456"/>
                      <a:pt x="2020" y="10674"/>
                      <a:pt x="2602" y="11088"/>
                    </a:cubicBezTo>
                    <a:lnTo>
                      <a:pt x="12099" y="1588"/>
                    </a:lnTo>
                    <a:lnTo>
                      <a:pt x="10512"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solidFill>
                    <a:srgbClr val="435D74"/>
                  </a:solidFill>
                </a:endParaRPr>
              </a:p>
            </p:txBody>
          </p:sp>
          <p:sp>
            <p:nvSpPr>
              <p:cNvPr id="7383" name="Google Shape;7383;p56"/>
              <p:cNvSpPr/>
              <p:nvPr/>
            </p:nvSpPr>
            <p:spPr>
              <a:xfrm>
                <a:off x="1824450" y="3805975"/>
                <a:ext cx="157500" cy="150525"/>
              </a:xfrm>
              <a:custGeom>
                <a:avLst/>
                <a:gdLst/>
                <a:ahLst/>
                <a:cxnLst/>
                <a:rect l="l" t="t" r="r" b="b"/>
                <a:pathLst>
                  <a:path w="6300" h="6021" extrusionOk="0">
                    <a:moveTo>
                      <a:pt x="3211" y="0"/>
                    </a:moveTo>
                    <a:cubicBezTo>
                      <a:pt x="2484" y="0"/>
                      <a:pt x="1758" y="281"/>
                      <a:pt x="1208" y="841"/>
                    </a:cubicBezTo>
                    <a:lnTo>
                      <a:pt x="0" y="2049"/>
                    </a:lnTo>
                    <a:lnTo>
                      <a:pt x="3972" y="6021"/>
                    </a:lnTo>
                    <a:lnTo>
                      <a:pt x="5180" y="4813"/>
                    </a:lnTo>
                    <a:cubicBezTo>
                      <a:pt x="6294" y="3717"/>
                      <a:pt x="6300" y="1925"/>
                      <a:pt x="5198" y="823"/>
                    </a:cubicBezTo>
                    <a:cubicBezTo>
                      <a:pt x="4649" y="274"/>
                      <a:pt x="3930" y="0"/>
                      <a:pt x="321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solidFill>
                    <a:srgbClr val="435D74"/>
                  </a:solidFill>
                </a:endParaRPr>
              </a:p>
            </p:txBody>
          </p:sp>
          <p:sp>
            <p:nvSpPr>
              <p:cNvPr id="7384" name="Google Shape;7384;p56"/>
              <p:cNvSpPr/>
              <p:nvPr/>
            </p:nvSpPr>
            <p:spPr>
              <a:xfrm>
                <a:off x="1626675" y="3936600"/>
                <a:ext cx="277225" cy="302600"/>
              </a:xfrm>
              <a:custGeom>
                <a:avLst/>
                <a:gdLst/>
                <a:ahLst/>
                <a:cxnLst/>
                <a:rect l="l" t="t" r="r" b="b"/>
                <a:pathLst>
                  <a:path w="11089" h="12104" extrusionOk="0">
                    <a:moveTo>
                      <a:pt x="9501" y="1"/>
                    </a:moveTo>
                    <a:lnTo>
                      <a:pt x="1" y="9501"/>
                    </a:lnTo>
                    <a:cubicBezTo>
                      <a:pt x="537" y="10254"/>
                      <a:pt x="745" y="11194"/>
                      <a:pt x="576" y="12103"/>
                    </a:cubicBezTo>
                    <a:lnTo>
                      <a:pt x="11088" y="1591"/>
                    </a:lnTo>
                    <a:lnTo>
                      <a:pt x="950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solidFill>
                    <a:srgbClr val="435D74"/>
                  </a:solidFill>
                </a:endParaRPr>
              </a:p>
            </p:txBody>
          </p:sp>
          <p:sp>
            <p:nvSpPr>
              <p:cNvPr id="7385" name="Google Shape;7385;p56"/>
              <p:cNvSpPr/>
              <p:nvPr/>
            </p:nvSpPr>
            <p:spPr>
              <a:xfrm>
                <a:off x="1490050" y="4166500"/>
                <a:ext cx="129950" cy="121825"/>
              </a:xfrm>
              <a:custGeom>
                <a:avLst/>
                <a:gdLst/>
                <a:ahLst/>
                <a:cxnLst/>
                <a:rect l="l" t="t" r="r" b="b"/>
                <a:pathLst>
                  <a:path w="5198" h="4873" extrusionOk="0">
                    <a:moveTo>
                      <a:pt x="2693" y="0"/>
                    </a:moveTo>
                    <a:cubicBezTo>
                      <a:pt x="2243" y="0"/>
                      <a:pt x="1790" y="133"/>
                      <a:pt x="1398" y="405"/>
                    </a:cubicBezTo>
                    <a:lnTo>
                      <a:pt x="1398" y="402"/>
                    </a:lnTo>
                    <a:lnTo>
                      <a:pt x="741" y="2446"/>
                    </a:lnTo>
                    <a:lnTo>
                      <a:pt x="139" y="4118"/>
                    </a:lnTo>
                    <a:cubicBezTo>
                      <a:pt x="0" y="4500"/>
                      <a:pt x="295" y="4872"/>
                      <a:pt x="664" y="4872"/>
                    </a:cubicBezTo>
                    <a:cubicBezTo>
                      <a:pt x="727" y="4872"/>
                      <a:pt x="793" y="4861"/>
                      <a:pt x="859" y="4837"/>
                    </a:cubicBezTo>
                    <a:lnTo>
                      <a:pt x="2530" y="4235"/>
                    </a:lnTo>
                    <a:lnTo>
                      <a:pt x="4574" y="3579"/>
                    </a:lnTo>
                    <a:cubicBezTo>
                      <a:pt x="5198" y="2672"/>
                      <a:pt x="5086" y="1450"/>
                      <a:pt x="4306" y="670"/>
                    </a:cubicBezTo>
                    <a:cubicBezTo>
                      <a:pt x="3866" y="228"/>
                      <a:pt x="3282" y="0"/>
                      <a:pt x="269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solidFill>
                    <a:srgbClr val="435D74"/>
                  </a:solidFill>
                </a:endParaRPr>
              </a:p>
            </p:txBody>
          </p:sp>
        </p:grpSp>
      </p:gr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929"/>
        <p:cNvGrpSpPr/>
        <p:nvPr/>
      </p:nvGrpSpPr>
      <p:grpSpPr>
        <a:xfrm>
          <a:off x="0" y="0"/>
          <a:ext cx="0" cy="0"/>
          <a:chOff x="0" y="0"/>
          <a:chExt cx="0" cy="0"/>
        </a:xfrm>
      </p:grpSpPr>
      <p:sp>
        <p:nvSpPr>
          <p:cNvPr id="3930" name="Google Shape;3930;p50"/>
          <p:cNvSpPr txBox="1">
            <a:spLocks noGrp="1"/>
          </p:cNvSpPr>
          <p:nvPr>
            <p:ph type="ctrTitle"/>
          </p:nvPr>
        </p:nvSpPr>
        <p:spPr>
          <a:xfrm>
            <a:off x="534233" y="1899607"/>
            <a:ext cx="11123600" cy="1893600"/>
          </a:xfrm>
          <a:prstGeom prst="rect">
            <a:avLst/>
          </a:prstGeom>
        </p:spPr>
        <p:txBody>
          <a:bodyPr spcFirstLastPara="1" wrap="square" lIns="121900" tIns="121900" rIns="121900" bIns="121900" anchor="b" anchorCtr="0">
            <a:noAutofit/>
          </a:bodyPr>
          <a:lstStyle/>
          <a:p>
            <a:pPr marL="0" lvl="0" indent="0" algn="ctr" rtl="0">
              <a:spcBef>
                <a:spcPts val="0"/>
              </a:spcBef>
              <a:spcAft>
                <a:spcPts val="0"/>
              </a:spcAft>
              <a:buNone/>
            </a:pPr>
            <a:r>
              <a:rPr lang="zh-CN" altLang="en-US" sz="6000">
                <a:latin typeface="华文中宋" panose="02010600040101010101" charset="-122"/>
                <a:ea typeface="华文中宋" panose="02010600040101010101" charset="-122"/>
              </a:rPr>
              <a:t>九、项目展示</a:t>
            </a:r>
          </a:p>
        </p:txBody>
      </p:sp>
      <p:sp>
        <p:nvSpPr>
          <p:cNvPr id="2" name="任意多边形 1"/>
          <p:cNvSpPr/>
          <p:nvPr/>
        </p:nvSpPr>
        <p:spPr>
          <a:xfrm>
            <a:off x="1197610" y="3008630"/>
            <a:ext cx="8971915" cy="2356485"/>
          </a:xfrm>
          <a:custGeom>
            <a:avLst/>
            <a:gdLst>
              <a:gd name="connisteX0" fmla="*/ 0 w 8971871"/>
              <a:gd name="connsiteY0" fmla="*/ 397510 h 2356553"/>
              <a:gd name="connisteX1" fmla="*/ 964565 w 8971871"/>
              <a:gd name="connsiteY1" fmla="*/ 1551305 h 2356553"/>
              <a:gd name="connisteX2" fmla="*/ 2317115 w 8971871"/>
              <a:gd name="connsiteY2" fmla="*/ 1258570 h 2356553"/>
              <a:gd name="connisteX3" fmla="*/ 4360545 w 8971871"/>
              <a:gd name="connsiteY3" fmla="*/ 1315085 h 2356553"/>
              <a:gd name="connisteX4" fmla="*/ 5788660 w 8971871"/>
              <a:gd name="connsiteY4" fmla="*/ 2355850 h 2356553"/>
              <a:gd name="connisteX5" fmla="*/ 8815705 w 8971871"/>
              <a:gd name="connsiteY5" fmla="*/ 1173480 h 2356553"/>
              <a:gd name="connisteX6" fmla="*/ 8390255 w 8971871"/>
              <a:gd name="connsiteY6" fmla="*/ 0 h 2356553"/>
              <a:gd name="connisteX7" fmla="*/ 8815705 w 8971871"/>
              <a:gd name="connsiteY7" fmla="*/ -8890 h 2356553"/>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Lst>
            <a:rect l="l" t="t" r="r" b="b"/>
            <a:pathLst>
              <a:path w="8971871" h="2356554">
                <a:moveTo>
                  <a:pt x="0" y="397510"/>
                </a:moveTo>
                <a:cubicBezTo>
                  <a:pt x="165735" y="634365"/>
                  <a:pt x="501015" y="1379220"/>
                  <a:pt x="964565" y="1551305"/>
                </a:cubicBezTo>
                <a:cubicBezTo>
                  <a:pt x="1428115" y="1723390"/>
                  <a:pt x="1637665" y="1305560"/>
                  <a:pt x="2317115" y="1258570"/>
                </a:cubicBezTo>
                <a:cubicBezTo>
                  <a:pt x="2996565" y="1211580"/>
                  <a:pt x="3666490" y="1095375"/>
                  <a:pt x="4360545" y="1315085"/>
                </a:cubicBezTo>
                <a:cubicBezTo>
                  <a:pt x="5054600" y="1534795"/>
                  <a:pt x="4897755" y="2384425"/>
                  <a:pt x="5788660" y="2355850"/>
                </a:cubicBezTo>
                <a:cubicBezTo>
                  <a:pt x="6679565" y="2327275"/>
                  <a:pt x="8295640" y="1644650"/>
                  <a:pt x="8815705" y="1173480"/>
                </a:cubicBezTo>
                <a:cubicBezTo>
                  <a:pt x="9335770" y="702310"/>
                  <a:pt x="8390255" y="236220"/>
                  <a:pt x="8390255" y="0"/>
                </a:cubicBezTo>
              </a:path>
            </a:pathLst>
          </a:custGeom>
          <a:noFill/>
          <a:ln>
            <a:solidFill>
              <a:schemeClr val="bg1"/>
            </a:solidFill>
            <a:prstDash val="sysDot"/>
          </a:ln>
          <a:effectLst>
            <a:glow rad="12700">
              <a:schemeClr val="accent6">
                <a:lumMod val="20000"/>
                <a:lumOff val="8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32" name="Google Shape;3932;p50"/>
          <p:cNvGrpSpPr/>
          <p:nvPr/>
        </p:nvGrpSpPr>
        <p:grpSpPr>
          <a:xfrm rot="-3173619">
            <a:off x="9121579" y="2228551"/>
            <a:ext cx="538692" cy="1211405"/>
            <a:chOff x="619975" y="3437025"/>
            <a:chExt cx="232225" cy="522225"/>
          </a:xfrm>
        </p:grpSpPr>
        <p:sp>
          <p:nvSpPr>
            <p:cNvPr id="3933" name="Google Shape;3933;p50"/>
            <p:cNvSpPr/>
            <p:nvPr/>
          </p:nvSpPr>
          <p:spPr>
            <a:xfrm>
              <a:off x="640900" y="3833650"/>
              <a:ext cx="190375" cy="125600"/>
            </a:xfrm>
            <a:custGeom>
              <a:avLst/>
              <a:gdLst/>
              <a:ahLst/>
              <a:cxnLst/>
              <a:rect l="l" t="t" r="r" b="b"/>
              <a:pathLst>
                <a:path w="7615" h="5024" extrusionOk="0">
                  <a:moveTo>
                    <a:pt x="4342" y="1"/>
                  </a:moveTo>
                  <a:cubicBezTo>
                    <a:pt x="4342" y="1"/>
                    <a:pt x="7615" y="2182"/>
                    <a:pt x="3809" y="5024"/>
                  </a:cubicBezTo>
                  <a:cubicBezTo>
                    <a:pt x="0" y="2182"/>
                    <a:pt x="3276" y="1"/>
                    <a:pt x="3276" y="1"/>
                  </a:cubicBezTo>
                  <a:close/>
                </a:path>
              </a:pathLst>
            </a:custGeom>
            <a:solidFill>
              <a:srgbClr val="8B30A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34" name="Google Shape;3934;p50"/>
            <p:cNvSpPr/>
            <p:nvPr/>
          </p:nvSpPr>
          <p:spPr>
            <a:xfrm>
              <a:off x="673475" y="3833650"/>
              <a:ext cx="125000" cy="82350"/>
            </a:xfrm>
            <a:custGeom>
              <a:avLst/>
              <a:gdLst/>
              <a:ahLst/>
              <a:cxnLst/>
              <a:rect l="l" t="t" r="r" b="b"/>
              <a:pathLst>
                <a:path w="5000" h="3294" extrusionOk="0">
                  <a:moveTo>
                    <a:pt x="2855" y="1"/>
                  </a:moveTo>
                  <a:cubicBezTo>
                    <a:pt x="2855" y="1"/>
                    <a:pt x="5000" y="1428"/>
                    <a:pt x="2506" y="3293"/>
                  </a:cubicBezTo>
                  <a:cubicBezTo>
                    <a:pt x="1" y="1428"/>
                    <a:pt x="2154" y="1"/>
                    <a:pt x="2154" y="1"/>
                  </a:cubicBezTo>
                  <a:close/>
                </a:path>
              </a:pathLst>
            </a:custGeom>
            <a:solidFill>
              <a:srgbClr val="8B30A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35" name="Google Shape;3935;p50"/>
            <p:cNvSpPr/>
            <p:nvPr/>
          </p:nvSpPr>
          <p:spPr>
            <a:xfrm>
              <a:off x="699225" y="3833650"/>
              <a:ext cx="73625" cy="48525"/>
            </a:xfrm>
            <a:custGeom>
              <a:avLst/>
              <a:gdLst/>
              <a:ahLst/>
              <a:cxnLst/>
              <a:rect l="l" t="t" r="r" b="b"/>
              <a:pathLst>
                <a:path w="2945" h="1941" extrusionOk="0">
                  <a:moveTo>
                    <a:pt x="1681" y="1"/>
                  </a:moveTo>
                  <a:cubicBezTo>
                    <a:pt x="1681" y="1"/>
                    <a:pt x="2944" y="845"/>
                    <a:pt x="1476" y="1940"/>
                  </a:cubicBezTo>
                  <a:cubicBezTo>
                    <a:pt x="0" y="841"/>
                    <a:pt x="1271" y="1"/>
                    <a:pt x="1271" y="1"/>
                  </a:cubicBezTo>
                  <a:close/>
                </a:path>
              </a:pathLst>
            </a:custGeom>
            <a:solidFill>
              <a:srgbClr val="5925A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36" name="Google Shape;3936;p50"/>
            <p:cNvSpPr/>
            <p:nvPr/>
          </p:nvSpPr>
          <p:spPr>
            <a:xfrm>
              <a:off x="619975" y="3715975"/>
              <a:ext cx="83575" cy="139850"/>
            </a:xfrm>
            <a:custGeom>
              <a:avLst/>
              <a:gdLst/>
              <a:ahLst/>
              <a:cxnLst/>
              <a:rect l="l" t="t" r="r" b="b"/>
              <a:pathLst>
                <a:path w="3343" h="5594" extrusionOk="0">
                  <a:moveTo>
                    <a:pt x="1854" y="0"/>
                  </a:moveTo>
                  <a:lnTo>
                    <a:pt x="398" y="2461"/>
                  </a:lnTo>
                  <a:cubicBezTo>
                    <a:pt x="99" y="2969"/>
                    <a:pt x="1" y="3551"/>
                    <a:pt x="103" y="4125"/>
                  </a:cubicBezTo>
                  <a:lnTo>
                    <a:pt x="365" y="5593"/>
                  </a:lnTo>
                  <a:cubicBezTo>
                    <a:pt x="1145" y="5392"/>
                    <a:pt x="1682" y="4868"/>
                    <a:pt x="1801" y="4183"/>
                  </a:cubicBezTo>
                  <a:lnTo>
                    <a:pt x="1801" y="4179"/>
                  </a:lnTo>
                  <a:lnTo>
                    <a:pt x="3342" y="3457"/>
                  </a:lnTo>
                  <a:lnTo>
                    <a:pt x="1854" y="0"/>
                  </a:lnTo>
                  <a:close/>
                </a:path>
              </a:pathLst>
            </a:custGeom>
            <a:solidFill>
              <a:srgbClr val="7A4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37" name="Google Shape;3937;p50"/>
            <p:cNvSpPr/>
            <p:nvPr/>
          </p:nvSpPr>
          <p:spPr>
            <a:xfrm>
              <a:off x="619975" y="3715875"/>
              <a:ext cx="46475" cy="139750"/>
            </a:xfrm>
            <a:custGeom>
              <a:avLst/>
              <a:gdLst/>
              <a:ahLst/>
              <a:cxnLst/>
              <a:rect l="l" t="t" r="r" b="b"/>
              <a:pathLst>
                <a:path w="1859" h="5590" extrusionOk="0">
                  <a:moveTo>
                    <a:pt x="411" y="4207"/>
                  </a:moveTo>
                  <a:cubicBezTo>
                    <a:pt x="308" y="3633"/>
                    <a:pt x="411" y="2973"/>
                    <a:pt x="652" y="2428"/>
                  </a:cubicBezTo>
                  <a:cubicBezTo>
                    <a:pt x="1046" y="1546"/>
                    <a:pt x="1858" y="0"/>
                    <a:pt x="1858" y="0"/>
                  </a:cubicBezTo>
                  <a:lnTo>
                    <a:pt x="402" y="2460"/>
                  </a:lnTo>
                  <a:cubicBezTo>
                    <a:pt x="99" y="2969"/>
                    <a:pt x="1" y="3551"/>
                    <a:pt x="103" y="4125"/>
                  </a:cubicBezTo>
                  <a:lnTo>
                    <a:pt x="365" y="5589"/>
                  </a:lnTo>
                  <a:cubicBezTo>
                    <a:pt x="464" y="5565"/>
                    <a:pt x="558" y="5536"/>
                    <a:pt x="648" y="5499"/>
                  </a:cubicBezTo>
                  <a:close/>
                </a:path>
              </a:pathLst>
            </a:custGeom>
            <a:solidFill>
              <a:srgbClr val="B4B7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38" name="Google Shape;3938;p50"/>
            <p:cNvSpPr/>
            <p:nvPr/>
          </p:nvSpPr>
          <p:spPr>
            <a:xfrm>
              <a:off x="768625" y="3715975"/>
              <a:ext cx="83575" cy="139850"/>
            </a:xfrm>
            <a:custGeom>
              <a:avLst/>
              <a:gdLst/>
              <a:ahLst/>
              <a:cxnLst/>
              <a:rect l="l" t="t" r="r" b="b"/>
              <a:pathLst>
                <a:path w="3343" h="5594" extrusionOk="0">
                  <a:moveTo>
                    <a:pt x="1489" y="0"/>
                  </a:moveTo>
                  <a:lnTo>
                    <a:pt x="0" y="3457"/>
                  </a:lnTo>
                  <a:lnTo>
                    <a:pt x="1542" y="4179"/>
                  </a:lnTo>
                  <a:lnTo>
                    <a:pt x="1542" y="4183"/>
                  </a:lnTo>
                  <a:cubicBezTo>
                    <a:pt x="1661" y="4868"/>
                    <a:pt x="2198" y="5392"/>
                    <a:pt x="2977" y="5593"/>
                  </a:cubicBezTo>
                  <a:lnTo>
                    <a:pt x="3240" y="4125"/>
                  </a:lnTo>
                  <a:cubicBezTo>
                    <a:pt x="3342" y="3551"/>
                    <a:pt x="3244" y="2969"/>
                    <a:pt x="2944" y="2461"/>
                  </a:cubicBezTo>
                  <a:lnTo>
                    <a:pt x="1489" y="0"/>
                  </a:lnTo>
                  <a:close/>
                </a:path>
              </a:pathLst>
            </a:custGeom>
            <a:solidFill>
              <a:srgbClr val="7A41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39" name="Google Shape;3939;p50"/>
            <p:cNvSpPr/>
            <p:nvPr/>
          </p:nvSpPr>
          <p:spPr>
            <a:xfrm>
              <a:off x="805825" y="3715875"/>
              <a:ext cx="46375" cy="139750"/>
            </a:xfrm>
            <a:custGeom>
              <a:avLst/>
              <a:gdLst/>
              <a:ahLst/>
              <a:cxnLst/>
              <a:rect l="l" t="t" r="r" b="b"/>
              <a:pathLst>
                <a:path w="1855" h="5590" extrusionOk="0">
                  <a:moveTo>
                    <a:pt x="1444" y="4207"/>
                  </a:moveTo>
                  <a:cubicBezTo>
                    <a:pt x="1547" y="3633"/>
                    <a:pt x="1444" y="2973"/>
                    <a:pt x="1202" y="2428"/>
                  </a:cubicBezTo>
                  <a:cubicBezTo>
                    <a:pt x="809" y="1546"/>
                    <a:pt x="1" y="0"/>
                    <a:pt x="1" y="0"/>
                  </a:cubicBezTo>
                  <a:lnTo>
                    <a:pt x="1456" y="2460"/>
                  </a:lnTo>
                  <a:cubicBezTo>
                    <a:pt x="1756" y="2969"/>
                    <a:pt x="1854" y="3551"/>
                    <a:pt x="1752" y="4125"/>
                  </a:cubicBezTo>
                  <a:lnTo>
                    <a:pt x="1489" y="5589"/>
                  </a:lnTo>
                  <a:cubicBezTo>
                    <a:pt x="1395" y="5565"/>
                    <a:pt x="1297" y="5536"/>
                    <a:pt x="1210" y="5499"/>
                  </a:cubicBezTo>
                  <a:close/>
                </a:path>
              </a:pathLst>
            </a:custGeom>
            <a:solidFill>
              <a:srgbClr val="B4B7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0" name="Google Shape;3940;p50"/>
            <p:cNvSpPr/>
            <p:nvPr/>
          </p:nvSpPr>
          <p:spPr>
            <a:xfrm>
              <a:off x="628175" y="3483475"/>
              <a:ext cx="215925" cy="320575"/>
            </a:xfrm>
            <a:custGeom>
              <a:avLst/>
              <a:gdLst/>
              <a:ahLst/>
              <a:cxnLst/>
              <a:rect l="l" t="t" r="r" b="b"/>
              <a:pathLst>
                <a:path w="8637" h="12823" extrusionOk="0">
                  <a:moveTo>
                    <a:pt x="8091" y="2969"/>
                  </a:moveTo>
                  <a:cubicBezTo>
                    <a:pt x="7890" y="1694"/>
                    <a:pt x="7382" y="726"/>
                    <a:pt x="6803" y="0"/>
                  </a:cubicBezTo>
                  <a:lnTo>
                    <a:pt x="1842" y="0"/>
                  </a:lnTo>
                  <a:cubicBezTo>
                    <a:pt x="1259" y="726"/>
                    <a:pt x="755" y="1694"/>
                    <a:pt x="554" y="2969"/>
                  </a:cubicBezTo>
                  <a:cubicBezTo>
                    <a:pt x="1" y="6467"/>
                    <a:pt x="1866" y="10776"/>
                    <a:pt x="2896" y="12823"/>
                  </a:cubicBezTo>
                  <a:lnTo>
                    <a:pt x="5749" y="12823"/>
                  </a:lnTo>
                  <a:cubicBezTo>
                    <a:pt x="6771" y="10776"/>
                    <a:pt x="8636" y="6467"/>
                    <a:pt x="8091" y="2969"/>
                  </a:cubicBezTo>
                  <a:close/>
                </a:path>
              </a:pathLst>
            </a:custGeom>
            <a:solidFill>
              <a:srgbClr val="B4B7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1" name="Google Shape;3941;p50"/>
            <p:cNvSpPr/>
            <p:nvPr/>
          </p:nvSpPr>
          <p:spPr>
            <a:xfrm>
              <a:off x="700450" y="3804125"/>
              <a:ext cx="71375" cy="29650"/>
            </a:xfrm>
            <a:custGeom>
              <a:avLst/>
              <a:gdLst/>
              <a:ahLst/>
              <a:cxnLst/>
              <a:rect l="l" t="t" r="r" b="b"/>
              <a:pathLst>
                <a:path w="2855" h="1186" extrusionOk="0">
                  <a:moveTo>
                    <a:pt x="505" y="956"/>
                  </a:moveTo>
                  <a:cubicBezTo>
                    <a:pt x="579" y="1100"/>
                    <a:pt x="730" y="1186"/>
                    <a:pt x="894" y="1186"/>
                  </a:cubicBezTo>
                  <a:lnTo>
                    <a:pt x="1960" y="1186"/>
                  </a:lnTo>
                  <a:cubicBezTo>
                    <a:pt x="2124" y="1186"/>
                    <a:pt x="2272" y="1100"/>
                    <a:pt x="2350" y="956"/>
                  </a:cubicBezTo>
                  <a:cubicBezTo>
                    <a:pt x="2461" y="755"/>
                    <a:pt x="2641" y="427"/>
                    <a:pt x="2854" y="1"/>
                  </a:cubicBezTo>
                  <a:lnTo>
                    <a:pt x="0" y="1"/>
                  </a:lnTo>
                  <a:cubicBezTo>
                    <a:pt x="210" y="419"/>
                    <a:pt x="390" y="751"/>
                    <a:pt x="505" y="956"/>
                  </a:cubicBezTo>
                  <a:close/>
                </a:path>
              </a:pathLst>
            </a:custGeom>
            <a:solidFill>
              <a:srgbClr val="8B30A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2" name="Google Shape;3942;p50"/>
            <p:cNvSpPr/>
            <p:nvPr/>
          </p:nvSpPr>
          <p:spPr>
            <a:xfrm>
              <a:off x="674100" y="3437025"/>
              <a:ext cx="124075" cy="46575"/>
            </a:xfrm>
            <a:custGeom>
              <a:avLst/>
              <a:gdLst/>
              <a:ahLst/>
              <a:cxnLst/>
              <a:rect l="l" t="t" r="r" b="b"/>
              <a:pathLst>
                <a:path w="4963" h="1863" extrusionOk="0">
                  <a:moveTo>
                    <a:pt x="2481" y="1"/>
                  </a:moveTo>
                  <a:cubicBezTo>
                    <a:pt x="2481" y="1"/>
                    <a:pt x="1108" y="481"/>
                    <a:pt x="1" y="1862"/>
                  </a:cubicBezTo>
                  <a:lnTo>
                    <a:pt x="4962" y="1862"/>
                  </a:lnTo>
                  <a:cubicBezTo>
                    <a:pt x="3855" y="481"/>
                    <a:pt x="2481" y="1"/>
                    <a:pt x="2481" y="1"/>
                  </a:cubicBezTo>
                  <a:close/>
                </a:path>
              </a:pathLst>
            </a:custGeom>
            <a:solidFill>
              <a:srgbClr val="8B30A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3" name="Google Shape;3943;p50"/>
            <p:cNvSpPr/>
            <p:nvPr/>
          </p:nvSpPr>
          <p:spPr>
            <a:xfrm>
              <a:off x="628075" y="3437025"/>
              <a:ext cx="108075" cy="396650"/>
            </a:xfrm>
            <a:custGeom>
              <a:avLst/>
              <a:gdLst/>
              <a:ahLst/>
              <a:cxnLst/>
              <a:rect l="l" t="t" r="r" b="b"/>
              <a:pathLst>
                <a:path w="4323" h="15866" extrusionOk="0">
                  <a:moveTo>
                    <a:pt x="4322" y="1"/>
                  </a:moveTo>
                  <a:cubicBezTo>
                    <a:pt x="4322" y="1"/>
                    <a:pt x="2949" y="481"/>
                    <a:pt x="1842" y="1862"/>
                  </a:cubicBezTo>
                  <a:cubicBezTo>
                    <a:pt x="1259" y="2584"/>
                    <a:pt x="755" y="3552"/>
                    <a:pt x="554" y="4827"/>
                  </a:cubicBezTo>
                  <a:cubicBezTo>
                    <a:pt x="0" y="8325"/>
                    <a:pt x="1866" y="12634"/>
                    <a:pt x="2895" y="14681"/>
                  </a:cubicBezTo>
                  <a:cubicBezTo>
                    <a:pt x="3113" y="15107"/>
                    <a:pt x="3289" y="15435"/>
                    <a:pt x="3404" y="15632"/>
                  </a:cubicBezTo>
                  <a:cubicBezTo>
                    <a:pt x="3482" y="15775"/>
                    <a:pt x="3629" y="15866"/>
                    <a:pt x="3793" y="15866"/>
                  </a:cubicBezTo>
                  <a:cubicBezTo>
                    <a:pt x="54" y="6475"/>
                    <a:pt x="911" y="3470"/>
                    <a:pt x="4322" y="1"/>
                  </a:cubicBezTo>
                  <a:close/>
                </a:path>
              </a:pathLst>
            </a:custGeom>
            <a:solidFill>
              <a:srgbClr val="B4B7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4" name="Google Shape;3944;p50"/>
            <p:cNvSpPr/>
            <p:nvPr/>
          </p:nvSpPr>
          <p:spPr>
            <a:xfrm>
              <a:off x="676450" y="3505200"/>
              <a:ext cx="119250" cy="119150"/>
            </a:xfrm>
            <a:custGeom>
              <a:avLst/>
              <a:gdLst/>
              <a:ahLst/>
              <a:cxnLst/>
              <a:rect l="l" t="t" r="r" b="b"/>
              <a:pathLst>
                <a:path w="4770" h="4766" extrusionOk="0">
                  <a:moveTo>
                    <a:pt x="2387" y="1"/>
                  </a:moveTo>
                  <a:cubicBezTo>
                    <a:pt x="1067" y="1"/>
                    <a:pt x="1" y="1067"/>
                    <a:pt x="1" y="2383"/>
                  </a:cubicBezTo>
                  <a:cubicBezTo>
                    <a:pt x="1" y="3699"/>
                    <a:pt x="1067" y="4765"/>
                    <a:pt x="2387" y="4765"/>
                  </a:cubicBezTo>
                  <a:cubicBezTo>
                    <a:pt x="3704" y="4765"/>
                    <a:pt x="4770" y="3699"/>
                    <a:pt x="4770" y="2383"/>
                  </a:cubicBezTo>
                  <a:cubicBezTo>
                    <a:pt x="4770" y="1067"/>
                    <a:pt x="3704" y="1"/>
                    <a:pt x="2387" y="1"/>
                  </a:cubicBezTo>
                  <a:close/>
                </a:path>
              </a:pathLst>
            </a:custGeom>
            <a:solidFill>
              <a:srgbClr val="452CB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5" name="Google Shape;3945;p50"/>
            <p:cNvSpPr/>
            <p:nvPr/>
          </p:nvSpPr>
          <p:spPr>
            <a:xfrm>
              <a:off x="677375" y="3503450"/>
              <a:ext cx="117400" cy="117400"/>
            </a:xfrm>
            <a:custGeom>
              <a:avLst/>
              <a:gdLst/>
              <a:ahLst/>
              <a:cxnLst/>
              <a:rect l="l" t="t" r="r" b="b"/>
              <a:pathLst>
                <a:path w="4696" h="4696" extrusionOk="0">
                  <a:moveTo>
                    <a:pt x="2350" y="1"/>
                  </a:moveTo>
                  <a:cubicBezTo>
                    <a:pt x="1051" y="1"/>
                    <a:pt x="1" y="1055"/>
                    <a:pt x="1" y="2350"/>
                  </a:cubicBezTo>
                  <a:cubicBezTo>
                    <a:pt x="1" y="3646"/>
                    <a:pt x="1051" y="4696"/>
                    <a:pt x="2350" y="4696"/>
                  </a:cubicBezTo>
                  <a:cubicBezTo>
                    <a:pt x="3646" y="4696"/>
                    <a:pt x="4696" y="3646"/>
                    <a:pt x="4696" y="2350"/>
                  </a:cubicBezTo>
                  <a:cubicBezTo>
                    <a:pt x="4696" y="1055"/>
                    <a:pt x="3646" y="1"/>
                    <a:pt x="2350" y="1"/>
                  </a:cubicBezTo>
                  <a:close/>
                </a:path>
              </a:pathLst>
            </a:custGeom>
            <a:solidFill>
              <a:srgbClr val="CED0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6" name="Google Shape;3946;p50"/>
            <p:cNvSpPr/>
            <p:nvPr/>
          </p:nvSpPr>
          <p:spPr>
            <a:xfrm>
              <a:off x="689275" y="3515450"/>
              <a:ext cx="93625" cy="93525"/>
            </a:xfrm>
            <a:custGeom>
              <a:avLst/>
              <a:gdLst/>
              <a:ahLst/>
              <a:cxnLst/>
              <a:rect l="l" t="t" r="r" b="b"/>
              <a:pathLst>
                <a:path w="3745" h="3741" extrusionOk="0">
                  <a:moveTo>
                    <a:pt x="3744" y="1870"/>
                  </a:moveTo>
                  <a:cubicBezTo>
                    <a:pt x="3744" y="2904"/>
                    <a:pt x="2904" y="3740"/>
                    <a:pt x="1874" y="3740"/>
                  </a:cubicBezTo>
                  <a:cubicBezTo>
                    <a:pt x="841" y="3740"/>
                    <a:pt x="0" y="2904"/>
                    <a:pt x="0" y="1870"/>
                  </a:cubicBezTo>
                  <a:cubicBezTo>
                    <a:pt x="0" y="837"/>
                    <a:pt x="841" y="1"/>
                    <a:pt x="1874" y="1"/>
                  </a:cubicBezTo>
                  <a:cubicBezTo>
                    <a:pt x="2904" y="1"/>
                    <a:pt x="3744" y="837"/>
                    <a:pt x="3744" y="1870"/>
                  </a:cubicBezTo>
                  <a:close/>
                </a:path>
              </a:pathLst>
            </a:custGeom>
            <a:solidFill>
              <a:srgbClr val="3E1AB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7" name="Google Shape;3947;p50"/>
            <p:cNvSpPr/>
            <p:nvPr/>
          </p:nvSpPr>
          <p:spPr>
            <a:xfrm>
              <a:off x="697675" y="3523750"/>
              <a:ext cx="76925" cy="76925"/>
            </a:xfrm>
            <a:custGeom>
              <a:avLst/>
              <a:gdLst/>
              <a:ahLst/>
              <a:cxnLst/>
              <a:rect l="l" t="t" r="r" b="b"/>
              <a:pathLst>
                <a:path w="3077" h="3077" extrusionOk="0">
                  <a:moveTo>
                    <a:pt x="1538" y="1"/>
                  </a:moveTo>
                  <a:cubicBezTo>
                    <a:pt x="685" y="1"/>
                    <a:pt x="1" y="690"/>
                    <a:pt x="1" y="1538"/>
                  </a:cubicBezTo>
                  <a:cubicBezTo>
                    <a:pt x="1" y="2387"/>
                    <a:pt x="685" y="3076"/>
                    <a:pt x="1538" y="3076"/>
                  </a:cubicBezTo>
                  <a:cubicBezTo>
                    <a:pt x="2387" y="3076"/>
                    <a:pt x="3076" y="2387"/>
                    <a:pt x="3076" y="1538"/>
                  </a:cubicBezTo>
                  <a:cubicBezTo>
                    <a:pt x="3076" y="690"/>
                    <a:pt x="2387" y="1"/>
                    <a:pt x="1538" y="1"/>
                  </a:cubicBezTo>
                  <a:close/>
                </a:path>
              </a:pathLst>
            </a:custGeom>
            <a:solidFill>
              <a:srgbClr val="3B3B3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8" name="Google Shape;3948;p50"/>
            <p:cNvSpPr/>
            <p:nvPr/>
          </p:nvSpPr>
          <p:spPr>
            <a:xfrm>
              <a:off x="706600" y="3532850"/>
              <a:ext cx="29550" cy="29375"/>
            </a:xfrm>
            <a:custGeom>
              <a:avLst/>
              <a:gdLst/>
              <a:ahLst/>
              <a:cxnLst/>
              <a:rect l="l" t="t" r="r" b="b"/>
              <a:pathLst>
                <a:path w="1182" h="1175" extrusionOk="0">
                  <a:moveTo>
                    <a:pt x="1129" y="0"/>
                  </a:moveTo>
                  <a:cubicBezTo>
                    <a:pt x="992" y="0"/>
                    <a:pt x="858" y="29"/>
                    <a:pt x="730" y="84"/>
                  </a:cubicBezTo>
                  <a:cubicBezTo>
                    <a:pt x="587" y="137"/>
                    <a:pt x="452" y="227"/>
                    <a:pt x="341" y="334"/>
                  </a:cubicBezTo>
                  <a:cubicBezTo>
                    <a:pt x="230" y="445"/>
                    <a:pt x="144" y="580"/>
                    <a:pt x="87" y="723"/>
                  </a:cubicBezTo>
                  <a:cubicBezTo>
                    <a:pt x="25" y="867"/>
                    <a:pt x="0" y="1019"/>
                    <a:pt x="5" y="1174"/>
                  </a:cubicBezTo>
                  <a:lnTo>
                    <a:pt x="33" y="1174"/>
                  </a:lnTo>
                  <a:cubicBezTo>
                    <a:pt x="128" y="1027"/>
                    <a:pt x="205" y="908"/>
                    <a:pt x="287" y="805"/>
                  </a:cubicBezTo>
                  <a:cubicBezTo>
                    <a:pt x="370" y="703"/>
                    <a:pt x="452" y="617"/>
                    <a:pt x="534" y="531"/>
                  </a:cubicBezTo>
                  <a:cubicBezTo>
                    <a:pt x="620" y="441"/>
                    <a:pt x="710" y="363"/>
                    <a:pt x="812" y="281"/>
                  </a:cubicBezTo>
                  <a:cubicBezTo>
                    <a:pt x="915" y="207"/>
                    <a:pt x="1030" y="125"/>
                    <a:pt x="1181" y="26"/>
                  </a:cubicBezTo>
                  <a:lnTo>
                    <a:pt x="1181" y="2"/>
                  </a:lnTo>
                  <a:cubicBezTo>
                    <a:pt x="1164" y="1"/>
                    <a:pt x="1147" y="0"/>
                    <a:pt x="1129" y="0"/>
                  </a:cubicBezTo>
                  <a:close/>
                </a:path>
              </a:pathLst>
            </a:custGeom>
            <a:solidFill>
              <a:srgbClr val="CED0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49" name="Google Shape;3949;p50"/>
            <p:cNvSpPr/>
            <p:nvPr/>
          </p:nvSpPr>
          <p:spPr>
            <a:xfrm>
              <a:off x="716950" y="3543125"/>
              <a:ext cx="55900" cy="55800"/>
            </a:xfrm>
            <a:custGeom>
              <a:avLst/>
              <a:gdLst/>
              <a:ahLst/>
              <a:cxnLst/>
              <a:rect l="l" t="t" r="r" b="b"/>
              <a:pathLst>
                <a:path w="2236" h="2232" extrusionOk="0">
                  <a:moveTo>
                    <a:pt x="2030" y="1"/>
                  </a:moveTo>
                  <a:lnTo>
                    <a:pt x="1" y="2031"/>
                  </a:lnTo>
                  <a:cubicBezTo>
                    <a:pt x="222" y="2158"/>
                    <a:pt x="472" y="2231"/>
                    <a:pt x="747" y="2231"/>
                  </a:cubicBezTo>
                  <a:cubicBezTo>
                    <a:pt x="1567" y="2231"/>
                    <a:pt x="2235" y="1563"/>
                    <a:pt x="2235" y="739"/>
                  </a:cubicBezTo>
                  <a:cubicBezTo>
                    <a:pt x="2231" y="472"/>
                    <a:pt x="2162" y="222"/>
                    <a:pt x="2030" y="1"/>
                  </a:cubicBezTo>
                  <a:close/>
                </a:path>
              </a:pathLst>
            </a:custGeom>
            <a:solidFill>
              <a:srgbClr val="CED0D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50" name="Google Shape;3950;p50"/>
            <p:cNvSpPr/>
            <p:nvPr/>
          </p:nvSpPr>
          <p:spPr>
            <a:xfrm>
              <a:off x="724950" y="3737300"/>
              <a:ext cx="22375" cy="25"/>
            </a:xfrm>
            <a:custGeom>
              <a:avLst/>
              <a:gdLst/>
              <a:ahLst/>
              <a:cxnLst/>
              <a:rect l="l" t="t" r="r" b="b"/>
              <a:pathLst>
                <a:path w="895" h="1" fill="none" extrusionOk="0">
                  <a:moveTo>
                    <a:pt x="0" y="0"/>
                  </a:moveTo>
                  <a:lnTo>
                    <a:pt x="894" y="0"/>
                  </a:lnTo>
                </a:path>
              </a:pathLst>
            </a:custGeom>
            <a:noFill/>
            <a:ln w="1325" cap="rnd" cmpd="sng">
              <a:solidFill>
                <a:srgbClr val="3B3B3B"/>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51" name="Google Shape;3951;p50"/>
            <p:cNvSpPr/>
            <p:nvPr/>
          </p:nvSpPr>
          <p:spPr>
            <a:xfrm>
              <a:off x="724950" y="3745400"/>
              <a:ext cx="22375" cy="25"/>
            </a:xfrm>
            <a:custGeom>
              <a:avLst/>
              <a:gdLst/>
              <a:ahLst/>
              <a:cxnLst/>
              <a:rect l="l" t="t" r="r" b="b"/>
              <a:pathLst>
                <a:path w="895" h="1" fill="none" extrusionOk="0">
                  <a:moveTo>
                    <a:pt x="0" y="0"/>
                  </a:moveTo>
                  <a:lnTo>
                    <a:pt x="894" y="0"/>
                  </a:lnTo>
                </a:path>
              </a:pathLst>
            </a:custGeom>
            <a:noFill/>
            <a:ln w="1325" cap="rnd" cmpd="sng">
              <a:solidFill>
                <a:srgbClr val="3B3B3B"/>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52" name="Google Shape;3952;p50"/>
            <p:cNvSpPr/>
            <p:nvPr/>
          </p:nvSpPr>
          <p:spPr>
            <a:xfrm>
              <a:off x="724950" y="3753800"/>
              <a:ext cx="22375" cy="25"/>
            </a:xfrm>
            <a:custGeom>
              <a:avLst/>
              <a:gdLst/>
              <a:ahLst/>
              <a:cxnLst/>
              <a:rect l="l" t="t" r="r" b="b"/>
              <a:pathLst>
                <a:path w="895" h="1" fill="none" extrusionOk="0">
                  <a:moveTo>
                    <a:pt x="0" y="0"/>
                  </a:moveTo>
                  <a:lnTo>
                    <a:pt x="894" y="0"/>
                  </a:lnTo>
                </a:path>
              </a:pathLst>
            </a:custGeom>
            <a:noFill/>
            <a:ln w="1325" cap="rnd" cmpd="sng">
              <a:solidFill>
                <a:srgbClr val="3B3B3B"/>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53" name="Google Shape;3953;p50"/>
            <p:cNvSpPr/>
            <p:nvPr/>
          </p:nvSpPr>
          <p:spPr>
            <a:xfrm>
              <a:off x="724950" y="3762100"/>
              <a:ext cx="22375" cy="25"/>
            </a:xfrm>
            <a:custGeom>
              <a:avLst/>
              <a:gdLst/>
              <a:ahLst/>
              <a:cxnLst/>
              <a:rect l="l" t="t" r="r" b="b"/>
              <a:pathLst>
                <a:path w="895" h="1" fill="none" extrusionOk="0">
                  <a:moveTo>
                    <a:pt x="0" y="1"/>
                  </a:moveTo>
                  <a:lnTo>
                    <a:pt x="894" y="1"/>
                  </a:lnTo>
                </a:path>
              </a:pathLst>
            </a:custGeom>
            <a:noFill/>
            <a:ln w="1325" cap="rnd" cmpd="sng">
              <a:solidFill>
                <a:srgbClr val="3B3B3B"/>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54" name="Google Shape;3954;p50"/>
            <p:cNvSpPr/>
            <p:nvPr/>
          </p:nvSpPr>
          <p:spPr>
            <a:xfrm>
              <a:off x="724950" y="3770400"/>
              <a:ext cx="22375" cy="25"/>
            </a:xfrm>
            <a:custGeom>
              <a:avLst/>
              <a:gdLst/>
              <a:ahLst/>
              <a:cxnLst/>
              <a:rect l="l" t="t" r="r" b="b"/>
              <a:pathLst>
                <a:path w="895" h="1" fill="none" extrusionOk="0">
                  <a:moveTo>
                    <a:pt x="0" y="1"/>
                  </a:moveTo>
                  <a:lnTo>
                    <a:pt x="894" y="1"/>
                  </a:lnTo>
                </a:path>
              </a:pathLst>
            </a:custGeom>
            <a:noFill/>
            <a:ln w="1325" cap="rnd" cmpd="sng">
              <a:solidFill>
                <a:srgbClr val="3B3B3B"/>
              </a:solidFill>
              <a:prstDash val="solid"/>
              <a:miter lim="41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55" name="Google Shape;3955;p50"/>
            <p:cNvSpPr/>
            <p:nvPr/>
          </p:nvSpPr>
          <p:spPr>
            <a:xfrm>
              <a:off x="720025" y="3642275"/>
              <a:ext cx="32125" cy="32100"/>
            </a:xfrm>
            <a:custGeom>
              <a:avLst/>
              <a:gdLst/>
              <a:ahLst/>
              <a:cxnLst/>
              <a:rect l="l" t="t" r="r" b="b"/>
              <a:pathLst>
                <a:path w="1285" h="1284" extrusionOk="0">
                  <a:moveTo>
                    <a:pt x="1" y="640"/>
                  </a:moveTo>
                  <a:cubicBezTo>
                    <a:pt x="1" y="287"/>
                    <a:pt x="288" y="0"/>
                    <a:pt x="644" y="0"/>
                  </a:cubicBezTo>
                  <a:cubicBezTo>
                    <a:pt x="997" y="0"/>
                    <a:pt x="1284" y="287"/>
                    <a:pt x="1284" y="640"/>
                  </a:cubicBezTo>
                  <a:cubicBezTo>
                    <a:pt x="1284" y="996"/>
                    <a:pt x="997" y="1283"/>
                    <a:pt x="644" y="1283"/>
                  </a:cubicBezTo>
                  <a:cubicBezTo>
                    <a:pt x="288" y="1283"/>
                    <a:pt x="1" y="996"/>
                    <a:pt x="1" y="640"/>
                  </a:cubicBezTo>
                  <a:close/>
                </a:path>
              </a:pathLst>
            </a:custGeom>
            <a:solidFill>
              <a:srgbClr val="B4B7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56" name="Google Shape;3956;p50"/>
            <p:cNvSpPr/>
            <p:nvPr/>
          </p:nvSpPr>
          <p:spPr>
            <a:xfrm>
              <a:off x="723300" y="3645450"/>
              <a:ext cx="25650" cy="25650"/>
            </a:xfrm>
            <a:custGeom>
              <a:avLst/>
              <a:gdLst/>
              <a:ahLst/>
              <a:cxnLst/>
              <a:rect l="l" t="t" r="r" b="b"/>
              <a:pathLst>
                <a:path w="1026" h="1026" extrusionOk="0">
                  <a:moveTo>
                    <a:pt x="1026" y="513"/>
                  </a:moveTo>
                  <a:cubicBezTo>
                    <a:pt x="1026" y="796"/>
                    <a:pt x="792" y="1025"/>
                    <a:pt x="513" y="1025"/>
                  </a:cubicBezTo>
                  <a:cubicBezTo>
                    <a:pt x="230" y="1025"/>
                    <a:pt x="1" y="796"/>
                    <a:pt x="1" y="513"/>
                  </a:cubicBezTo>
                  <a:cubicBezTo>
                    <a:pt x="1" y="234"/>
                    <a:pt x="230" y="0"/>
                    <a:pt x="513" y="0"/>
                  </a:cubicBezTo>
                  <a:cubicBezTo>
                    <a:pt x="792" y="0"/>
                    <a:pt x="1026" y="234"/>
                    <a:pt x="1026" y="513"/>
                  </a:cubicBezTo>
                  <a:close/>
                </a:path>
              </a:pathLst>
            </a:custGeom>
            <a:solidFill>
              <a:srgbClr val="B4B7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57" name="Google Shape;3957;p50"/>
            <p:cNvSpPr/>
            <p:nvPr/>
          </p:nvSpPr>
          <p:spPr>
            <a:xfrm>
              <a:off x="728125" y="3684600"/>
              <a:ext cx="15925" cy="15925"/>
            </a:xfrm>
            <a:custGeom>
              <a:avLst/>
              <a:gdLst/>
              <a:ahLst/>
              <a:cxnLst/>
              <a:rect l="l" t="t" r="r" b="b"/>
              <a:pathLst>
                <a:path w="637" h="637" extrusionOk="0">
                  <a:moveTo>
                    <a:pt x="636" y="316"/>
                  </a:moveTo>
                  <a:cubicBezTo>
                    <a:pt x="636" y="493"/>
                    <a:pt x="493" y="636"/>
                    <a:pt x="320" y="636"/>
                  </a:cubicBezTo>
                  <a:cubicBezTo>
                    <a:pt x="144" y="636"/>
                    <a:pt x="1" y="493"/>
                    <a:pt x="1" y="316"/>
                  </a:cubicBezTo>
                  <a:cubicBezTo>
                    <a:pt x="1" y="140"/>
                    <a:pt x="144" y="1"/>
                    <a:pt x="320" y="1"/>
                  </a:cubicBezTo>
                  <a:cubicBezTo>
                    <a:pt x="493" y="1"/>
                    <a:pt x="636" y="140"/>
                    <a:pt x="636" y="316"/>
                  </a:cubicBezTo>
                  <a:close/>
                </a:path>
              </a:pathLst>
            </a:custGeom>
            <a:solidFill>
              <a:srgbClr val="B4B7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58" name="Google Shape;3958;p50"/>
            <p:cNvSpPr/>
            <p:nvPr/>
          </p:nvSpPr>
          <p:spPr>
            <a:xfrm>
              <a:off x="729675" y="3686150"/>
              <a:ext cx="12825" cy="12825"/>
            </a:xfrm>
            <a:custGeom>
              <a:avLst/>
              <a:gdLst/>
              <a:ahLst/>
              <a:cxnLst/>
              <a:rect l="l" t="t" r="r" b="b"/>
              <a:pathLst>
                <a:path w="513" h="513" extrusionOk="0">
                  <a:moveTo>
                    <a:pt x="513" y="254"/>
                  </a:moveTo>
                  <a:cubicBezTo>
                    <a:pt x="513" y="398"/>
                    <a:pt x="402" y="513"/>
                    <a:pt x="258" y="513"/>
                  </a:cubicBezTo>
                  <a:cubicBezTo>
                    <a:pt x="115" y="513"/>
                    <a:pt x="0" y="398"/>
                    <a:pt x="0" y="254"/>
                  </a:cubicBezTo>
                  <a:cubicBezTo>
                    <a:pt x="0" y="111"/>
                    <a:pt x="115" y="0"/>
                    <a:pt x="258" y="0"/>
                  </a:cubicBezTo>
                  <a:cubicBezTo>
                    <a:pt x="402" y="0"/>
                    <a:pt x="513" y="115"/>
                    <a:pt x="513" y="254"/>
                  </a:cubicBezTo>
                  <a:close/>
                </a:path>
              </a:pathLst>
            </a:custGeom>
            <a:solidFill>
              <a:srgbClr val="B4B7C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80"/>
        <p:cNvGrpSpPr/>
        <p:nvPr/>
      </p:nvGrpSpPr>
      <p:grpSpPr>
        <a:xfrm>
          <a:off x="0" y="0"/>
          <a:ext cx="0" cy="0"/>
          <a:chOff x="0" y="0"/>
          <a:chExt cx="0" cy="0"/>
        </a:xfrm>
      </p:grpSpPr>
      <p:grpSp>
        <p:nvGrpSpPr>
          <p:cNvPr id="2481" name="Google Shape;2481;p22"/>
          <p:cNvGrpSpPr/>
          <p:nvPr/>
        </p:nvGrpSpPr>
        <p:grpSpPr>
          <a:xfrm rot="-3358774" flipH="1">
            <a:off x="10545876" y="5325767"/>
            <a:ext cx="2087679" cy="1953696"/>
            <a:chOff x="1407275" y="964138"/>
            <a:chExt cx="1092300" cy="990748"/>
          </a:xfrm>
        </p:grpSpPr>
        <p:sp>
          <p:nvSpPr>
            <p:cNvPr id="2482" name="Google Shape;2482;p22"/>
            <p:cNvSpPr/>
            <p:nvPr/>
          </p:nvSpPr>
          <p:spPr>
            <a:xfrm>
              <a:off x="1407275" y="964138"/>
              <a:ext cx="1092300" cy="990748"/>
            </a:xfrm>
            <a:custGeom>
              <a:avLst/>
              <a:gdLst/>
              <a:ahLst/>
              <a:cxnLst/>
              <a:rect l="l" t="t" r="r" b="b"/>
              <a:pathLst>
                <a:path w="7981" h="7239" extrusionOk="0">
                  <a:moveTo>
                    <a:pt x="3985" y="1"/>
                  </a:moveTo>
                  <a:cubicBezTo>
                    <a:pt x="2355" y="1"/>
                    <a:pt x="877" y="1111"/>
                    <a:pt x="472" y="2762"/>
                  </a:cubicBezTo>
                  <a:cubicBezTo>
                    <a:pt x="1" y="4706"/>
                    <a:pt x="1190" y="6662"/>
                    <a:pt x="3134" y="7133"/>
                  </a:cubicBezTo>
                  <a:cubicBezTo>
                    <a:pt x="3422" y="7204"/>
                    <a:pt x="3712" y="7238"/>
                    <a:pt x="3997" y="7238"/>
                  </a:cubicBezTo>
                  <a:cubicBezTo>
                    <a:pt x="5624" y="7238"/>
                    <a:pt x="7103" y="6130"/>
                    <a:pt x="7505" y="4476"/>
                  </a:cubicBezTo>
                  <a:cubicBezTo>
                    <a:pt x="7980" y="2537"/>
                    <a:pt x="6787" y="577"/>
                    <a:pt x="4848" y="105"/>
                  </a:cubicBezTo>
                  <a:cubicBezTo>
                    <a:pt x="4559" y="34"/>
                    <a:pt x="4270" y="1"/>
                    <a:pt x="3985" y="1"/>
                  </a:cubicBezTo>
                  <a:close/>
                </a:path>
              </a:pathLst>
            </a:custGeom>
            <a:solidFill>
              <a:srgbClr val="9FC5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83" name="Google Shape;2483;p22"/>
            <p:cNvSpPr/>
            <p:nvPr/>
          </p:nvSpPr>
          <p:spPr>
            <a:xfrm>
              <a:off x="1841677" y="1025041"/>
              <a:ext cx="609038" cy="830071"/>
            </a:xfrm>
            <a:custGeom>
              <a:avLst/>
              <a:gdLst/>
              <a:ahLst/>
              <a:cxnLst/>
              <a:rect l="l" t="t" r="r" b="b"/>
              <a:pathLst>
                <a:path w="4450" h="6065" extrusionOk="0">
                  <a:moveTo>
                    <a:pt x="2563" y="0"/>
                  </a:moveTo>
                  <a:cubicBezTo>
                    <a:pt x="2539" y="33"/>
                    <a:pt x="2522" y="74"/>
                    <a:pt x="2527" y="115"/>
                  </a:cubicBezTo>
                  <a:cubicBezTo>
                    <a:pt x="2492" y="96"/>
                    <a:pt x="2453" y="87"/>
                    <a:pt x="2414" y="87"/>
                  </a:cubicBezTo>
                  <a:cubicBezTo>
                    <a:pt x="2321" y="87"/>
                    <a:pt x="2228" y="139"/>
                    <a:pt x="2190" y="226"/>
                  </a:cubicBezTo>
                  <a:cubicBezTo>
                    <a:pt x="2158" y="296"/>
                    <a:pt x="2162" y="369"/>
                    <a:pt x="2153" y="443"/>
                  </a:cubicBezTo>
                  <a:cubicBezTo>
                    <a:pt x="2141" y="513"/>
                    <a:pt x="2100" y="595"/>
                    <a:pt x="2035" y="611"/>
                  </a:cubicBezTo>
                  <a:cubicBezTo>
                    <a:pt x="2020" y="615"/>
                    <a:pt x="2006" y="617"/>
                    <a:pt x="1993" y="617"/>
                  </a:cubicBezTo>
                  <a:cubicBezTo>
                    <a:pt x="1859" y="617"/>
                    <a:pt x="1759" y="441"/>
                    <a:pt x="1606" y="441"/>
                  </a:cubicBezTo>
                  <a:cubicBezTo>
                    <a:pt x="1597" y="441"/>
                    <a:pt x="1588" y="442"/>
                    <a:pt x="1579" y="443"/>
                  </a:cubicBezTo>
                  <a:cubicBezTo>
                    <a:pt x="1436" y="464"/>
                    <a:pt x="1292" y="546"/>
                    <a:pt x="1210" y="669"/>
                  </a:cubicBezTo>
                  <a:cubicBezTo>
                    <a:pt x="1145" y="767"/>
                    <a:pt x="1120" y="985"/>
                    <a:pt x="1301" y="985"/>
                  </a:cubicBezTo>
                  <a:cubicBezTo>
                    <a:pt x="1386" y="985"/>
                    <a:pt x="1455" y="900"/>
                    <a:pt x="1538" y="900"/>
                  </a:cubicBezTo>
                  <a:cubicBezTo>
                    <a:pt x="1546" y="900"/>
                    <a:pt x="1554" y="901"/>
                    <a:pt x="1563" y="903"/>
                  </a:cubicBezTo>
                  <a:cubicBezTo>
                    <a:pt x="1702" y="935"/>
                    <a:pt x="1665" y="1042"/>
                    <a:pt x="1588" y="1124"/>
                  </a:cubicBezTo>
                  <a:cubicBezTo>
                    <a:pt x="1460" y="1247"/>
                    <a:pt x="1317" y="1222"/>
                    <a:pt x="1169" y="1267"/>
                  </a:cubicBezTo>
                  <a:cubicBezTo>
                    <a:pt x="1050" y="1304"/>
                    <a:pt x="989" y="1436"/>
                    <a:pt x="866" y="1468"/>
                  </a:cubicBezTo>
                  <a:cubicBezTo>
                    <a:pt x="829" y="1477"/>
                    <a:pt x="780" y="1489"/>
                    <a:pt x="780" y="1526"/>
                  </a:cubicBezTo>
                  <a:cubicBezTo>
                    <a:pt x="780" y="1550"/>
                    <a:pt x="804" y="1567"/>
                    <a:pt x="813" y="1587"/>
                  </a:cubicBezTo>
                  <a:cubicBezTo>
                    <a:pt x="849" y="1632"/>
                    <a:pt x="821" y="1702"/>
                    <a:pt x="772" y="1743"/>
                  </a:cubicBezTo>
                  <a:cubicBezTo>
                    <a:pt x="726" y="1780"/>
                    <a:pt x="665" y="1792"/>
                    <a:pt x="608" y="1813"/>
                  </a:cubicBezTo>
                  <a:cubicBezTo>
                    <a:pt x="554" y="1825"/>
                    <a:pt x="493" y="1854"/>
                    <a:pt x="464" y="1907"/>
                  </a:cubicBezTo>
                  <a:cubicBezTo>
                    <a:pt x="435" y="1965"/>
                    <a:pt x="452" y="2047"/>
                    <a:pt x="505" y="2083"/>
                  </a:cubicBezTo>
                  <a:cubicBezTo>
                    <a:pt x="525" y="2097"/>
                    <a:pt x="549" y="2103"/>
                    <a:pt x="575" y="2103"/>
                  </a:cubicBezTo>
                  <a:cubicBezTo>
                    <a:pt x="674" y="2103"/>
                    <a:pt x="803" y="2017"/>
                    <a:pt x="862" y="1965"/>
                  </a:cubicBezTo>
                  <a:cubicBezTo>
                    <a:pt x="927" y="1903"/>
                    <a:pt x="993" y="1842"/>
                    <a:pt x="1067" y="1776"/>
                  </a:cubicBezTo>
                  <a:cubicBezTo>
                    <a:pt x="1117" y="1729"/>
                    <a:pt x="1175" y="1682"/>
                    <a:pt x="1235" y="1682"/>
                  </a:cubicBezTo>
                  <a:cubicBezTo>
                    <a:pt x="1249" y="1682"/>
                    <a:pt x="1262" y="1685"/>
                    <a:pt x="1276" y="1690"/>
                  </a:cubicBezTo>
                  <a:cubicBezTo>
                    <a:pt x="1305" y="1698"/>
                    <a:pt x="1333" y="1731"/>
                    <a:pt x="1358" y="1755"/>
                  </a:cubicBezTo>
                  <a:cubicBezTo>
                    <a:pt x="1460" y="1866"/>
                    <a:pt x="1563" y="1973"/>
                    <a:pt x="1665" y="2088"/>
                  </a:cubicBezTo>
                  <a:cubicBezTo>
                    <a:pt x="1723" y="2006"/>
                    <a:pt x="1653" y="1895"/>
                    <a:pt x="1592" y="1817"/>
                  </a:cubicBezTo>
                  <a:cubicBezTo>
                    <a:pt x="1609" y="1798"/>
                    <a:pt x="1634" y="1789"/>
                    <a:pt x="1660" y="1789"/>
                  </a:cubicBezTo>
                  <a:cubicBezTo>
                    <a:pt x="1694" y="1789"/>
                    <a:pt x="1730" y="1805"/>
                    <a:pt x="1752" y="1833"/>
                  </a:cubicBezTo>
                  <a:cubicBezTo>
                    <a:pt x="1793" y="1878"/>
                    <a:pt x="1805" y="1944"/>
                    <a:pt x="1817" y="2001"/>
                  </a:cubicBezTo>
                  <a:cubicBezTo>
                    <a:pt x="1834" y="2063"/>
                    <a:pt x="1866" y="2124"/>
                    <a:pt x="1920" y="2149"/>
                  </a:cubicBezTo>
                  <a:cubicBezTo>
                    <a:pt x="1931" y="2154"/>
                    <a:pt x="1942" y="2156"/>
                    <a:pt x="1954" y="2156"/>
                  </a:cubicBezTo>
                  <a:cubicBezTo>
                    <a:pt x="2005" y="2156"/>
                    <a:pt x="2058" y="2117"/>
                    <a:pt x="2051" y="2067"/>
                  </a:cubicBezTo>
                  <a:cubicBezTo>
                    <a:pt x="2039" y="2014"/>
                    <a:pt x="1973" y="1989"/>
                    <a:pt x="1969" y="1944"/>
                  </a:cubicBezTo>
                  <a:cubicBezTo>
                    <a:pt x="1959" y="1896"/>
                    <a:pt x="2010" y="1863"/>
                    <a:pt x="2061" y="1863"/>
                  </a:cubicBezTo>
                  <a:cubicBezTo>
                    <a:pt x="2074" y="1863"/>
                    <a:pt x="2088" y="1865"/>
                    <a:pt x="2100" y="1870"/>
                  </a:cubicBezTo>
                  <a:cubicBezTo>
                    <a:pt x="2158" y="1899"/>
                    <a:pt x="2186" y="1960"/>
                    <a:pt x="2219" y="2014"/>
                  </a:cubicBezTo>
                  <a:cubicBezTo>
                    <a:pt x="2254" y="2065"/>
                    <a:pt x="2301" y="2112"/>
                    <a:pt x="2359" y="2112"/>
                  </a:cubicBezTo>
                  <a:cubicBezTo>
                    <a:pt x="2362" y="2112"/>
                    <a:pt x="2364" y="2112"/>
                    <a:pt x="2367" y="2112"/>
                  </a:cubicBezTo>
                  <a:cubicBezTo>
                    <a:pt x="2421" y="2105"/>
                    <a:pt x="2470" y="2056"/>
                    <a:pt x="2518" y="2056"/>
                  </a:cubicBezTo>
                  <a:cubicBezTo>
                    <a:pt x="2528" y="2056"/>
                    <a:pt x="2537" y="2058"/>
                    <a:pt x="2547" y="2063"/>
                  </a:cubicBezTo>
                  <a:cubicBezTo>
                    <a:pt x="2563" y="2067"/>
                    <a:pt x="2576" y="2083"/>
                    <a:pt x="2584" y="2096"/>
                  </a:cubicBezTo>
                  <a:cubicBezTo>
                    <a:pt x="2625" y="2165"/>
                    <a:pt x="2613" y="2260"/>
                    <a:pt x="2555" y="2317"/>
                  </a:cubicBezTo>
                  <a:cubicBezTo>
                    <a:pt x="2490" y="2379"/>
                    <a:pt x="2449" y="2420"/>
                    <a:pt x="2440" y="2457"/>
                  </a:cubicBezTo>
                  <a:cubicBezTo>
                    <a:pt x="2428" y="2453"/>
                    <a:pt x="2412" y="2440"/>
                    <a:pt x="2404" y="2436"/>
                  </a:cubicBezTo>
                  <a:cubicBezTo>
                    <a:pt x="2349" y="2414"/>
                    <a:pt x="2293" y="2407"/>
                    <a:pt x="2235" y="2407"/>
                  </a:cubicBezTo>
                  <a:cubicBezTo>
                    <a:pt x="2140" y="2407"/>
                    <a:pt x="2043" y="2427"/>
                    <a:pt x="1948" y="2440"/>
                  </a:cubicBezTo>
                  <a:cubicBezTo>
                    <a:pt x="1903" y="2447"/>
                    <a:pt x="1855" y="2452"/>
                    <a:pt x="1808" y="2452"/>
                  </a:cubicBezTo>
                  <a:cubicBezTo>
                    <a:pt x="1694" y="2452"/>
                    <a:pt x="1584" y="2425"/>
                    <a:pt x="1518" y="2338"/>
                  </a:cubicBezTo>
                  <a:cubicBezTo>
                    <a:pt x="1465" y="2272"/>
                    <a:pt x="1440" y="2178"/>
                    <a:pt x="1374" y="2133"/>
                  </a:cubicBezTo>
                  <a:cubicBezTo>
                    <a:pt x="1344" y="2111"/>
                    <a:pt x="1308" y="2103"/>
                    <a:pt x="1271" y="2103"/>
                  </a:cubicBezTo>
                  <a:cubicBezTo>
                    <a:pt x="1209" y="2103"/>
                    <a:pt x="1141" y="2126"/>
                    <a:pt x="1079" y="2149"/>
                  </a:cubicBezTo>
                  <a:cubicBezTo>
                    <a:pt x="890" y="2227"/>
                    <a:pt x="698" y="2301"/>
                    <a:pt x="534" y="2432"/>
                  </a:cubicBezTo>
                  <a:cubicBezTo>
                    <a:pt x="169" y="2707"/>
                    <a:pt x="1" y="3215"/>
                    <a:pt x="115" y="3654"/>
                  </a:cubicBezTo>
                  <a:cubicBezTo>
                    <a:pt x="192" y="3933"/>
                    <a:pt x="416" y="4208"/>
                    <a:pt x="706" y="4208"/>
                  </a:cubicBezTo>
                  <a:cubicBezTo>
                    <a:pt x="710" y="4208"/>
                    <a:pt x="714" y="4208"/>
                    <a:pt x="718" y="4208"/>
                  </a:cubicBezTo>
                  <a:cubicBezTo>
                    <a:pt x="845" y="4208"/>
                    <a:pt x="972" y="4154"/>
                    <a:pt x="1100" y="4134"/>
                  </a:cubicBezTo>
                  <a:cubicBezTo>
                    <a:pt x="1119" y="4131"/>
                    <a:pt x="1139" y="4130"/>
                    <a:pt x="1159" y="4130"/>
                  </a:cubicBezTo>
                  <a:cubicBezTo>
                    <a:pt x="1274" y="4130"/>
                    <a:pt x="1394" y="4172"/>
                    <a:pt x="1436" y="4277"/>
                  </a:cubicBezTo>
                  <a:cubicBezTo>
                    <a:pt x="1469" y="4367"/>
                    <a:pt x="1436" y="4470"/>
                    <a:pt x="1477" y="4556"/>
                  </a:cubicBezTo>
                  <a:cubicBezTo>
                    <a:pt x="1510" y="4638"/>
                    <a:pt x="1604" y="4679"/>
                    <a:pt x="1641" y="4761"/>
                  </a:cubicBezTo>
                  <a:cubicBezTo>
                    <a:pt x="1715" y="4942"/>
                    <a:pt x="1456" y="5126"/>
                    <a:pt x="1506" y="5315"/>
                  </a:cubicBezTo>
                  <a:cubicBezTo>
                    <a:pt x="1522" y="5376"/>
                    <a:pt x="1571" y="5430"/>
                    <a:pt x="1600" y="5491"/>
                  </a:cubicBezTo>
                  <a:cubicBezTo>
                    <a:pt x="1661" y="5639"/>
                    <a:pt x="1571" y="5823"/>
                    <a:pt x="1653" y="5963"/>
                  </a:cubicBezTo>
                  <a:cubicBezTo>
                    <a:pt x="1696" y="6035"/>
                    <a:pt x="1771" y="6065"/>
                    <a:pt x="1853" y="6065"/>
                  </a:cubicBezTo>
                  <a:cubicBezTo>
                    <a:pt x="1958" y="6065"/>
                    <a:pt x="2075" y="6016"/>
                    <a:pt x="2153" y="5942"/>
                  </a:cubicBezTo>
                  <a:cubicBezTo>
                    <a:pt x="2289" y="5807"/>
                    <a:pt x="2363" y="5618"/>
                    <a:pt x="2502" y="5491"/>
                  </a:cubicBezTo>
                  <a:cubicBezTo>
                    <a:pt x="2604" y="5397"/>
                    <a:pt x="2736" y="5343"/>
                    <a:pt x="2822" y="5229"/>
                  </a:cubicBezTo>
                  <a:cubicBezTo>
                    <a:pt x="2957" y="5060"/>
                    <a:pt x="2937" y="4819"/>
                    <a:pt x="3023" y="4618"/>
                  </a:cubicBezTo>
                  <a:cubicBezTo>
                    <a:pt x="3158" y="4302"/>
                    <a:pt x="3535" y="4138"/>
                    <a:pt x="3658" y="3814"/>
                  </a:cubicBezTo>
                  <a:cubicBezTo>
                    <a:pt x="3703" y="3695"/>
                    <a:pt x="3679" y="3519"/>
                    <a:pt x="3556" y="3498"/>
                  </a:cubicBezTo>
                  <a:cubicBezTo>
                    <a:pt x="3544" y="3494"/>
                    <a:pt x="3531" y="3492"/>
                    <a:pt x="3518" y="3492"/>
                  </a:cubicBezTo>
                  <a:cubicBezTo>
                    <a:pt x="3505" y="3492"/>
                    <a:pt x="3490" y="3494"/>
                    <a:pt x="3474" y="3498"/>
                  </a:cubicBezTo>
                  <a:cubicBezTo>
                    <a:pt x="3440" y="3514"/>
                    <a:pt x="3400" y="3523"/>
                    <a:pt x="3361" y="3523"/>
                  </a:cubicBezTo>
                  <a:cubicBezTo>
                    <a:pt x="3329" y="3523"/>
                    <a:pt x="3298" y="3517"/>
                    <a:pt x="3269" y="3506"/>
                  </a:cubicBezTo>
                  <a:cubicBezTo>
                    <a:pt x="3179" y="3469"/>
                    <a:pt x="3101" y="3396"/>
                    <a:pt x="3039" y="3318"/>
                  </a:cubicBezTo>
                  <a:cubicBezTo>
                    <a:pt x="2933" y="3191"/>
                    <a:pt x="2838" y="3047"/>
                    <a:pt x="2769" y="2891"/>
                  </a:cubicBezTo>
                  <a:cubicBezTo>
                    <a:pt x="2719" y="2793"/>
                    <a:pt x="2674" y="2686"/>
                    <a:pt x="2613" y="2600"/>
                  </a:cubicBezTo>
                  <a:lnTo>
                    <a:pt x="2613" y="2600"/>
                  </a:lnTo>
                  <a:cubicBezTo>
                    <a:pt x="2748" y="2690"/>
                    <a:pt x="2834" y="2822"/>
                    <a:pt x="2933" y="2953"/>
                  </a:cubicBezTo>
                  <a:cubicBezTo>
                    <a:pt x="3019" y="3080"/>
                    <a:pt x="3121" y="3195"/>
                    <a:pt x="3232" y="3301"/>
                  </a:cubicBezTo>
                  <a:cubicBezTo>
                    <a:pt x="3269" y="3334"/>
                    <a:pt x="3306" y="3363"/>
                    <a:pt x="3351" y="3367"/>
                  </a:cubicBezTo>
                  <a:cubicBezTo>
                    <a:pt x="3356" y="3368"/>
                    <a:pt x="3362" y="3368"/>
                    <a:pt x="3367" y="3368"/>
                  </a:cubicBezTo>
                  <a:cubicBezTo>
                    <a:pt x="3452" y="3368"/>
                    <a:pt x="3509" y="3276"/>
                    <a:pt x="3548" y="3199"/>
                  </a:cubicBezTo>
                  <a:cubicBezTo>
                    <a:pt x="3580" y="3129"/>
                    <a:pt x="3617" y="3055"/>
                    <a:pt x="3650" y="2977"/>
                  </a:cubicBezTo>
                  <a:cubicBezTo>
                    <a:pt x="3683" y="2895"/>
                    <a:pt x="3720" y="2793"/>
                    <a:pt x="3654" y="2731"/>
                  </a:cubicBezTo>
                  <a:cubicBezTo>
                    <a:pt x="3630" y="2711"/>
                    <a:pt x="3593" y="2703"/>
                    <a:pt x="3572" y="2678"/>
                  </a:cubicBezTo>
                  <a:cubicBezTo>
                    <a:pt x="3519" y="2625"/>
                    <a:pt x="3552" y="2526"/>
                    <a:pt x="3617" y="2498"/>
                  </a:cubicBezTo>
                  <a:cubicBezTo>
                    <a:pt x="3642" y="2485"/>
                    <a:pt x="3670" y="2479"/>
                    <a:pt x="3698" y="2479"/>
                  </a:cubicBezTo>
                  <a:cubicBezTo>
                    <a:pt x="3741" y="2479"/>
                    <a:pt x="3785" y="2491"/>
                    <a:pt x="3822" y="2506"/>
                  </a:cubicBezTo>
                  <a:cubicBezTo>
                    <a:pt x="3990" y="2584"/>
                    <a:pt x="4105" y="2764"/>
                    <a:pt x="4109" y="2949"/>
                  </a:cubicBezTo>
                  <a:cubicBezTo>
                    <a:pt x="4109" y="3039"/>
                    <a:pt x="4089" y="3129"/>
                    <a:pt x="4105" y="3215"/>
                  </a:cubicBezTo>
                  <a:cubicBezTo>
                    <a:pt x="4121" y="3298"/>
                    <a:pt x="4182" y="3388"/>
                    <a:pt x="4267" y="3388"/>
                  </a:cubicBezTo>
                  <a:cubicBezTo>
                    <a:pt x="4270" y="3388"/>
                    <a:pt x="4274" y="3388"/>
                    <a:pt x="4278" y="3387"/>
                  </a:cubicBezTo>
                  <a:cubicBezTo>
                    <a:pt x="4310" y="3383"/>
                    <a:pt x="4339" y="3367"/>
                    <a:pt x="4368" y="3355"/>
                  </a:cubicBezTo>
                  <a:cubicBezTo>
                    <a:pt x="4396" y="3334"/>
                    <a:pt x="4417" y="3305"/>
                    <a:pt x="4442" y="3281"/>
                  </a:cubicBezTo>
                  <a:cubicBezTo>
                    <a:pt x="4442" y="3240"/>
                    <a:pt x="4450" y="3203"/>
                    <a:pt x="4450" y="3162"/>
                  </a:cubicBezTo>
                  <a:cubicBezTo>
                    <a:pt x="4433" y="1805"/>
                    <a:pt x="3679" y="615"/>
                    <a:pt x="2563" y="0"/>
                  </a:cubicBezTo>
                  <a:close/>
                </a:path>
              </a:pathLst>
            </a:cu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84" name="Google Shape;2484;p22"/>
            <p:cNvSpPr/>
            <p:nvPr/>
          </p:nvSpPr>
          <p:spPr>
            <a:xfrm>
              <a:off x="1467358" y="1512684"/>
              <a:ext cx="405934" cy="356527"/>
            </a:xfrm>
            <a:custGeom>
              <a:avLst/>
              <a:gdLst/>
              <a:ahLst/>
              <a:cxnLst/>
              <a:rect l="l" t="t" r="r" b="b"/>
              <a:pathLst>
                <a:path w="2966" h="2605" extrusionOk="0">
                  <a:moveTo>
                    <a:pt x="776" y="1"/>
                  </a:moveTo>
                  <a:cubicBezTo>
                    <a:pt x="773" y="1"/>
                    <a:pt x="770" y="1"/>
                    <a:pt x="767" y="1"/>
                  </a:cubicBezTo>
                  <a:cubicBezTo>
                    <a:pt x="718" y="1"/>
                    <a:pt x="677" y="13"/>
                    <a:pt x="644" y="38"/>
                  </a:cubicBezTo>
                  <a:cubicBezTo>
                    <a:pt x="554" y="103"/>
                    <a:pt x="575" y="247"/>
                    <a:pt x="636" y="337"/>
                  </a:cubicBezTo>
                  <a:cubicBezTo>
                    <a:pt x="714" y="452"/>
                    <a:pt x="804" y="526"/>
                    <a:pt x="616" y="591"/>
                  </a:cubicBezTo>
                  <a:cubicBezTo>
                    <a:pt x="590" y="601"/>
                    <a:pt x="563" y="606"/>
                    <a:pt x="536" y="606"/>
                  </a:cubicBezTo>
                  <a:cubicBezTo>
                    <a:pt x="464" y="606"/>
                    <a:pt x="392" y="573"/>
                    <a:pt x="341" y="526"/>
                  </a:cubicBezTo>
                  <a:cubicBezTo>
                    <a:pt x="308" y="493"/>
                    <a:pt x="279" y="468"/>
                    <a:pt x="243" y="440"/>
                  </a:cubicBezTo>
                  <a:cubicBezTo>
                    <a:pt x="173" y="390"/>
                    <a:pt x="91" y="349"/>
                    <a:pt x="1" y="349"/>
                  </a:cubicBezTo>
                  <a:cubicBezTo>
                    <a:pt x="193" y="1272"/>
                    <a:pt x="735" y="2067"/>
                    <a:pt x="1485" y="2588"/>
                  </a:cubicBezTo>
                  <a:cubicBezTo>
                    <a:pt x="1505" y="2584"/>
                    <a:pt x="1526" y="2580"/>
                    <a:pt x="1546" y="2580"/>
                  </a:cubicBezTo>
                  <a:cubicBezTo>
                    <a:pt x="1595" y="2573"/>
                    <a:pt x="1643" y="2570"/>
                    <a:pt x="1692" y="2570"/>
                  </a:cubicBezTo>
                  <a:cubicBezTo>
                    <a:pt x="1864" y="2570"/>
                    <a:pt x="2039" y="2605"/>
                    <a:pt x="2215" y="2605"/>
                  </a:cubicBezTo>
                  <a:cubicBezTo>
                    <a:pt x="2637" y="2600"/>
                    <a:pt x="2965" y="2272"/>
                    <a:pt x="2703" y="1862"/>
                  </a:cubicBezTo>
                  <a:cubicBezTo>
                    <a:pt x="2580" y="1657"/>
                    <a:pt x="2387" y="1538"/>
                    <a:pt x="2227" y="1374"/>
                  </a:cubicBezTo>
                  <a:cubicBezTo>
                    <a:pt x="2108" y="1256"/>
                    <a:pt x="1998" y="1141"/>
                    <a:pt x="1879" y="1022"/>
                  </a:cubicBezTo>
                  <a:cubicBezTo>
                    <a:pt x="1850" y="989"/>
                    <a:pt x="1813" y="956"/>
                    <a:pt x="1764" y="940"/>
                  </a:cubicBezTo>
                  <a:cubicBezTo>
                    <a:pt x="1748" y="935"/>
                    <a:pt x="1731" y="934"/>
                    <a:pt x="1714" y="934"/>
                  </a:cubicBezTo>
                  <a:cubicBezTo>
                    <a:pt x="1686" y="934"/>
                    <a:pt x="1657" y="937"/>
                    <a:pt x="1630" y="937"/>
                  </a:cubicBezTo>
                  <a:cubicBezTo>
                    <a:pt x="1601" y="937"/>
                    <a:pt x="1573" y="933"/>
                    <a:pt x="1551" y="915"/>
                  </a:cubicBezTo>
                  <a:cubicBezTo>
                    <a:pt x="1530" y="899"/>
                    <a:pt x="1522" y="874"/>
                    <a:pt x="1510" y="850"/>
                  </a:cubicBezTo>
                  <a:cubicBezTo>
                    <a:pt x="1464" y="768"/>
                    <a:pt x="1387" y="714"/>
                    <a:pt x="1341" y="636"/>
                  </a:cubicBezTo>
                  <a:cubicBezTo>
                    <a:pt x="1292" y="563"/>
                    <a:pt x="1284" y="460"/>
                    <a:pt x="1264" y="378"/>
                  </a:cubicBezTo>
                  <a:cubicBezTo>
                    <a:pt x="1215" y="163"/>
                    <a:pt x="998" y="1"/>
                    <a:pt x="776" y="1"/>
                  </a:cubicBezTo>
                  <a:close/>
                </a:path>
              </a:pathLst>
            </a:cu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85" name="Google Shape;2485;p22"/>
            <p:cNvSpPr/>
            <p:nvPr/>
          </p:nvSpPr>
          <p:spPr>
            <a:xfrm>
              <a:off x="1466263" y="1025999"/>
              <a:ext cx="460816" cy="344757"/>
            </a:xfrm>
            <a:custGeom>
              <a:avLst/>
              <a:gdLst/>
              <a:ahLst/>
              <a:cxnLst/>
              <a:rect l="l" t="t" r="r" b="b"/>
              <a:pathLst>
                <a:path w="3367" h="2519" extrusionOk="0">
                  <a:moveTo>
                    <a:pt x="2774" y="0"/>
                  </a:moveTo>
                  <a:cubicBezTo>
                    <a:pt x="2586" y="0"/>
                    <a:pt x="2402" y="26"/>
                    <a:pt x="2235" y="108"/>
                  </a:cubicBezTo>
                  <a:cubicBezTo>
                    <a:pt x="2142" y="155"/>
                    <a:pt x="2040" y="217"/>
                    <a:pt x="1943" y="217"/>
                  </a:cubicBezTo>
                  <a:cubicBezTo>
                    <a:pt x="1911" y="217"/>
                    <a:pt x="1880" y="211"/>
                    <a:pt x="1850" y="194"/>
                  </a:cubicBezTo>
                  <a:cubicBezTo>
                    <a:pt x="1821" y="178"/>
                    <a:pt x="1796" y="153"/>
                    <a:pt x="1764" y="137"/>
                  </a:cubicBezTo>
                  <a:cubicBezTo>
                    <a:pt x="1742" y="128"/>
                    <a:pt x="1719" y="125"/>
                    <a:pt x="1696" y="125"/>
                  </a:cubicBezTo>
                  <a:cubicBezTo>
                    <a:pt x="1656" y="125"/>
                    <a:pt x="1615" y="136"/>
                    <a:pt x="1575" y="149"/>
                  </a:cubicBezTo>
                  <a:cubicBezTo>
                    <a:pt x="763" y="670"/>
                    <a:pt x="189" y="1507"/>
                    <a:pt x="0" y="2482"/>
                  </a:cubicBezTo>
                  <a:cubicBezTo>
                    <a:pt x="20" y="2508"/>
                    <a:pt x="45" y="2519"/>
                    <a:pt x="73" y="2519"/>
                  </a:cubicBezTo>
                  <a:cubicBezTo>
                    <a:pt x="239" y="2519"/>
                    <a:pt x="517" y="2128"/>
                    <a:pt x="587" y="2044"/>
                  </a:cubicBezTo>
                  <a:cubicBezTo>
                    <a:pt x="636" y="1982"/>
                    <a:pt x="693" y="1921"/>
                    <a:pt x="759" y="1880"/>
                  </a:cubicBezTo>
                  <a:cubicBezTo>
                    <a:pt x="919" y="1785"/>
                    <a:pt x="1161" y="1789"/>
                    <a:pt x="1243" y="1621"/>
                  </a:cubicBezTo>
                  <a:cubicBezTo>
                    <a:pt x="1267" y="1564"/>
                    <a:pt x="1272" y="1498"/>
                    <a:pt x="1304" y="1441"/>
                  </a:cubicBezTo>
                  <a:cubicBezTo>
                    <a:pt x="1324" y="1410"/>
                    <a:pt x="1364" y="1388"/>
                    <a:pt x="1399" y="1388"/>
                  </a:cubicBezTo>
                  <a:cubicBezTo>
                    <a:pt x="1424" y="1388"/>
                    <a:pt x="1446" y="1399"/>
                    <a:pt x="1456" y="1425"/>
                  </a:cubicBezTo>
                  <a:cubicBezTo>
                    <a:pt x="1477" y="1478"/>
                    <a:pt x="1427" y="1531"/>
                    <a:pt x="1440" y="1589"/>
                  </a:cubicBezTo>
                  <a:cubicBezTo>
                    <a:pt x="1451" y="1624"/>
                    <a:pt x="1488" y="1642"/>
                    <a:pt x="1526" y="1642"/>
                  </a:cubicBezTo>
                  <a:cubicBezTo>
                    <a:pt x="1544" y="1642"/>
                    <a:pt x="1563" y="1638"/>
                    <a:pt x="1579" y="1630"/>
                  </a:cubicBezTo>
                  <a:cubicBezTo>
                    <a:pt x="1624" y="1605"/>
                    <a:pt x="1653" y="1548"/>
                    <a:pt x="1678" y="1502"/>
                  </a:cubicBezTo>
                  <a:cubicBezTo>
                    <a:pt x="1612" y="1461"/>
                    <a:pt x="1620" y="1359"/>
                    <a:pt x="1661" y="1297"/>
                  </a:cubicBezTo>
                  <a:cubicBezTo>
                    <a:pt x="1702" y="1232"/>
                    <a:pt x="1764" y="1178"/>
                    <a:pt x="1784" y="1101"/>
                  </a:cubicBezTo>
                  <a:cubicBezTo>
                    <a:pt x="1801" y="1051"/>
                    <a:pt x="1788" y="998"/>
                    <a:pt x="1801" y="949"/>
                  </a:cubicBezTo>
                  <a:cubicBezTo>
                    <a:pt x="1809" y="891"/>
                    <a:pt x="1842" y="846"/>
                    <a:pt x="1846" y="789"/>
                  </a:cubicBezTo>
                  <a:cubicBezTo>
                    <a:pt x="1858" y="732"/>
                    <a:pt x="1837" y="666"/>
                    <a:pt x="1784" y="650"/>
                  </a:cubicBezTo>
                  <a:cubicBezTo>
                    <a:pt x="1779" y="648"/>
                    <a:pt x="1773" y="647"/>
                    <a:pt x="1767" y="647"/>
                  </a:cubicBezTo>
                  <a:cubicBezTo>
                    <a:pt x="1741" y="647"/>
                    <a:pt x="1712" y="659"/>
                    <a:pt x="1686" y="666"/>
                  </a:cubicBezTo>
                  <a:cubicBezTo>
                    <a:pt x="1550" y="723"/>
                    <a:pt x="1415" y="773"/>
                    <a:pt x="1276" y="830"/>
                  </a:cubicBezTo>
                  <a:cubicBezTo>
                    <a:pt x="1326" y="651"/>
                    <a:pt x="1501" y="517"/>
                    <a:pt x="1687" y="517"/>
                  </a:cubicBezTo>
                  <a:cubicBezTo>
                    <a:pt x="1697" y="517"/>
                    <a:pt x="1708" y="517"/>
                    <a:pt x="1719" y="518"/>
                  </a:cubicBezTo>
                  <a:cubicBezTo>
                    <a:pt x="1785" y="522"/>
                    <a:pt x="1849" y="540"/>
                    <a:pt x="1915" y="540"/>
                  </a:cubicBezTo>
                  <a:cubicBezTo>
                    <a:pt x="1926" y="540"/>
                    <a:pt x="1937" y="540"/>
                    <a:pt x="1948" y="539"/>
                  </a:cubicBezTo>
                  <a:cubicBezTo>
                    <a:pt x="2116" y="518"/>
                    <a:pt x="2215" y="326"/>
                    <a:pt x="2375" y="260"/>
                  </a:cubicBezTo>
                  <a:cubicBezTo>
                    <a:pt x="2393" y="252"/>
                    <a:pt x="2415" y="247"/>
                    <a:pt x="2437" y="247"/>
                  </a:cubicBezTo>
                  <a:cubicBezTo>
                    <a:pt x="2474" y="247"/>
                    <a:pt x="2509" y="261"/>
                    <a:pt x="2522" y="297"/>
                  </a:cubicBezTo>
                  <a:cubicBezTo>
                    <a:pt x="2526" y="313"/>
                    <a:pt x="2526" y="330"/>
                    <a:pt x="2522" y="342"/>
                  </a:cubicBezTo>
                  <a:cubicBezTo>
                    <a:pt x="2502" y="432"/>
                    <a:pt x="2432" y="494"/>
                    <a:pt x="2362" y="555"/>
                  </a:cubicBezTo>
                  <a:cubicBezTo>
                    <a:pt x="2297" y="608"/>
                    <a:pt x="2219" y="670"/>
                    <a:pt x="2194" y="752"/>
                  </a:cubicBezTo>
                  <a:cubicBezTo>
                    <a:pt x="2165" y="834"/>
                    <a:pt x="2206" y="953"/>
                    <a:pt x="2297" y="965"/>
                  </a:cubicBezTo>
                  <a:cubicBezTo>
                    <a:pt x="2301" y="966"/>
                    <a:pt x="2304" y="966"/>
                    <a:pt x="2308" y="966"/>
                  </a:cubicBezTo>
                  <a:cubicBezTo>
                    <a:pt x="2389" y="966"/>
                    <a:pt x="2455" y="885"/>
                    <a:pt x="2514" y="826"/>
                  </a:cubicBezTo>
                  <a:cubicBezTo>
                    <a:pt x="2600" y="732"/>
                    <a:pt x="2723" y="670"/>
                    <a:pt x="2850" y="658"/>
                  </a:cubicBezTo>
                  <a:cubicBezTo>
                    <a:pt x="2912" y="650"/>
                    <a:pt x="2973" y="650"/>
                    <a:pt x="3031" y="637"/>
                  </a:cubicBezTo>
                  <a:cubicBezTo>
                    <a:pt x="3211" y="584"/>
                    <a:pt x="3293" y="391"/>
                    <a:pt x="3355" y="215"/>
                  </a:cubicBezTo>
                  <a:cubicBezTo>
                    <a:pt x="3363" y="190"/>
                    <a:pt x="3367" y="166"/>
                    <a:pt x="3367" y="137"/>
                  </a:cubicBezTo>
                  <a:cubicBezTo>
                    <a:pt x="3359" y="67"/>
                    <a:pt x="3264" y="43"/>
                    <a:pt x="3195" y="30"/>
                  </a:cubicBezTo>
                  <a:cubicBezTo>
                    <a:pt x="3056" y="15"/>
                    <a:pt x="2914" y="0"/>
                    <a:pt x="2774" y="0"/>
                  </a:cubicBezTo>
                  <a:close/>
                </a:path>
              </a:pathLst>
            </a:cu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86" name="Google Shape;2486;p22"/>
            <p:cNvSpPr/>
            <p:nvPr/>
          </p:nvSpPr>
          <p:spPr>
            <a:xfrm>
              <a:off x="1470779" y="1140143"/>
              <a:ext cx="977746" cy="813784"/>
            </a:xfrm>
            <a:custGeom>
              <a:avLst/>
              <a:gdLst/>
              <a:ahLst/>
              <a:cxnLst/>
              <a:rect l="l" t="t" r="r" b="b"/>
              <a:pathLst>
                <a:path w="7144" h="5946" extrusionOk="0">
                  <a:moveTo>
                    <a:pt x="6299" y="0"/>
                  </a:moveTo>
                  <a:lnTo>
                    <a:pt x="6299" y="0"/>
                  </a:lnTo>
                  <a:cubicBezTo>
                    <a:pt x="6360" y="262"/>
                    <a:pt x="6389" y="541"/>
                    <a:pt x="6389" y="816"/>
                  </a:cubicBezTo>
                  <a:cubicBezTo>
                    <a:pt x="6389" y="2817"/>
                    <a:pt x="4769" y="4437"/>
                    <a:pt x="2772" y="4437"/>
                  </a:cubicBezTo>
                  <a:cubicBezTo>
                    <a:pt x="1661" y="4437"/>
                    <a:pt x="664" y="3932"/>
                    <a:pt x="0" y="3145"/>
                  </a:cubicBezTo>
                  <a:lnTo>
                    <a:pt x="0" y="3145"/>
                  </a:lnTo>
                  <a:cubicBezTo>
                    <a:pt x="369" y="4748"/>
                    <a:pt x="1809" y="5946"/>
                    <a:pt x="3527" y="5946"/>
                  </a:cubicBezTo>
                  <a:cubicBezTo>
                    <a:pt x="5524" y="5946"/>
                    <a:pt x="7143" y="4326"/>
                    <a:pt x="7143" y="2329"/>
                  </a:cubicBezTo>
                  <a:cubicBezTo>
                    <a:pt x="7143" y="1443"/>
                    <a:pt x="6828" y="632"/>
                    <a:pt x="6299" y="0"/>
                  </a:cubicBezTo>
                  <a:close/>
                </a:path>
              </a:pathLst>
            </a:custGeom>
            <a:solidFill>
              <a:srgbClr val="4F2F7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grpSp>
      <p:grpSp>
        <p:nvGrpSpPr>
          <p:cNvPr id="2487" name="Google Shape;2487;p22"/>
          <p:cNvGrpSpPr/>
          <p:nvPr/>
        </p:nvGrpSpPr>
        <p:grpSpPr>
          <a:xfrm>
            <a:off x="-310310" y="552980"/>
            <a:ext cx="971379" cy="885357"/>
            <a:chOff x="1784625" y="1269100"/>
            <a:chExt cx="160350" cy="146150"/>
          </a:xfrm>
        </p:grpSpPr>
        <p:sp>
          <p:nvSpPr>
            <p:cNvPr id="2488" name="Google Shape;2488;p22"/>
            <p:cNvSpPr/>
            <p:nvPr/>
          </p:nvSpPr>
          <p:spPr>
            <a:xfrm>
              <a:off x="1784625" y="1269150"/>
              <a:ext cx="160350" cy="146100"/>
            </a:xfrm>
            <a:custGeom>
              <a:avLst/>
              <a:gdLst/>
              <a:ahLst/>
              <a:cxnLst/>
              <a:rect l="l" t="t" r="r" b="b"/>
              <a:pathLst>
                <a:path w="6414" h="5844" extrusionOk="0">
                  <a:moveTo>
                    <a:pt x="3206" y="0"/>
                  </a:moveTo>
                  <a:cubicBezTo>
                    <a:pt x="2458" y="0"/>
                    <a:pt x="1711" y="285"/>
                    <a:pt x="1141" y="855"/>
                  </a:cubicBezTo>
                  <a:cubicBezTo>
                    <a:pt x="1" y="1995"/>
                    <a:pt x="1" y="3848"/>
                    <a:pt x="1141" y="4988"/>
                  </a:cubicBezTo>
                  <a:cubicBezTo>
                    <a:pt x="1711" y="5558"/>
                    <a:pt x="2458" y="5843"/>
                    <a:pt x="3206" y="5843"/>
                  </a:cubicBezTo>
                  <a:cubicBezTo>
                    <a:pt x="3954" y="5843"/>
                    <a:pt x="4702" y="5558"/>
                    <a:pt x="5274" y="4988"/>
                  </a:cubicBezTo>
                  <a:cubicBezTo>
                    <a:pt x="6414" y="3848"/>
                    <a:pt x="6414" y="1995"/>
                    <a:pt x="5274" y="855"/>
                  </a:cubicBezTo>
                  <a:cubicBezTo>
                    <a:pt x="4702" y="285"/>
                    <a:pt x="3954" y="0"/>
                    <a:pt x="3206" y="0"/>
                  </a:cubicBezTo>
                  <a:close/>
                </a:path>
              </a:pathLst>
            </a:custGeom>
            <a:solidFill>
              <a:srgbClr val="F3D48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89" name="Google Shape;2489;p22"/>
            <p:cNvSpPr/>
            <p:nvPr/>
          </p:nvSpPr>
          <p:spPr>
            <a:xfrm>
              <a:off x="1857500" y="1381100"/>
              <a:ext cx="45350" cy="21400"/>
            </a:xfrm>
            <a:custGeom>
              <a:avLst/>
              <a:gdLst/>
              <a:ahLst/>
              <a:cxnLst/>
              <a:rect l="l" t="t" r="r" b="b"/>
              <a:pathLst>
                <a:path w="1814" h="856" extrusionOk="0">
                  <a:moveTo>
                    <a:pt x="1549" y="0"/>
                  </a:moveTo>
                  <a:cubicBezTo>
                    <a:pt x="1523" y="0"/>
                    <a:pt x="1498" y="3"/>
                    <a:pt x="1473" y="6"/>
                  </a:cubicBezTo>
                  <a:cubicBezTo>
                    <a:pt x="1248" y="31"/>
                    <a:pt x="1035" y="121"/>
                    <a:pt x="825" y="207"/>
                  </a:cubicBezTo>
                  <a:cubicBezTo>
                    <a:pt x="600" y="305"/>
                    <a:pt x="284" y="412"/>
                    <a:pt x="136" y="621"/>
                  </a:cubicBezTo>
                  <a:cubicBezTo>
                    <a:pt x="0" y="801"/>
                    <a:pt x="82" y="856"/>
                    <a:pt x="214" y="856"/>
                  </a:cubicBezTo>
                  <a:cubicBezTo>
                    <a:pt x="304" y="856"/>
                    <a:pt x="418" y="830"/>
                    <a:pt x="501" y="802"/>
                  </a:cubicBezTo>
                  <a:cubicBezTo>
                    <a:pt x="829" y="687"/>
                    <a:pt x="1162" y="572"/>
                    <a:pt x="1490" y="457"/>
                  </a:cubicBezTo>
                  <a:cubicBezTo>
                    <a:pt x="1572" y="428"/>
                    <a:pt x="1654" y="400"/>
                    <a:pt x="1715" y="338"/>
                  </a:cubicBezTo>
                  <a:cubicBezTo>
                    <a:pt x="1777" y="277"/>
                    <a:pt x="1814" y="182"/>
                    <a:pt x="1773" y="104"/>
                  </a:cubicBezTo>
                  <a:cubicBezTo>
                    <a:pt x="1731" y="27"/>
                    <a:pt x="1641" y="0"/>
                    <a:pt x="1549"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90" name="Google Shape;2490;p22"/>
            <p:cNvSpPr/>
            <p:nvPr/>
          </p:nvSpPr>
          <p:spPr>
            <a:xfrm>
              <a:off x="1795700" y="1274725"/>
              <a:ext cx="142200" cy="115350"/>
            </a:xfrm>
            <a:custGeom>
              <a:avLst/>
              <a:gdLst/>
              <a:ahLst/>
              <a:cxnLst/>
              <a:rect l="l" t="t" r="r" b="b"/>
              <a:pathLst>
                <a:path w="5688" h="4614" extrusionOk="0">
                  <a:moveTo>
                    <a:pt x="3896" y="1"/>
                  </a:moveTo>
                  <a:cubicBezTo>
                    <a:pt x="3757" y="99"/>
                    <a:pt x="3634" y="214"/>
                    <a:pt x="3527" y="337"/>
                  </a:cubicBezTo>
                  <a:cubicBezTo>
                    <a:pt x="3002" y="931"/>
                    <a:pt x="2814" y="1797"/>
                    <a:pt x="2203" y="2297"/>
                  </a:cubicBezTo>
                  <a:cubicBezTo>
                    <a:pt x="1739" y="2682"/>
                    <a:pt x="1104" y="2789"/>
                    <a:pt x="583" y="3105"/>
                  </a:cubicBezTo>
                  <a:cubicBezTo>
                    <a:pt x="366" y="3236"/>
                    <a:pt x="165" y="3416"/>
                    <a:pt x="1" y="3617"/>
                  </a:cubicBezTo>
                  <a:cubicBezTo>
                    <a:pt x="128" y="3995"/>
                    <a:pt x="325" y="4335"/>
                    <a:pt x="566" y="4614"/>
                  </a:cubicBezTo>
                  <a:cubicBezTo>
                    <a:pt x="632" y="4573"/>
                    <a:pt x="698" y="4528"/>
                    <a:pt x="763" y="4482"/>
                  </a:cubicBezTo>
                  <a:cubicBezTo>
                    <a:pt x="1649" y="3843"/>
                    <a:pt x="2547" y="3146"/>
                    <a:pt x="3617" y="2928"/>
                  </a:cubicBezTo>
                  <a:cubicBezTo>
                    <a:pt x="4306" y="2789"/>
                    <a:pt x="5081" y="2838"/>
                    <a:pt x="5688" y="2559"/>
                  </a:cubicBezTo>
                  <a:cubicBezTo>
                    <a:pt x="5680" y="2317"/>
                    <a:pt x="5639" y="2071"/>
                    <a:pt x="5561" y="1834"/>
                  </a:cubicBezTo>
                  <a:cubicBezTo>
                    <a:pt x="5536" y="1739"/>
                    <a:pt x="5499" y="1653"/>
                    <a:pt x="5462" y="1571"/>
                  </a:cubicBezTo>
                  <a:lnTo>
                    <a:pt x="4712" y="1862"/>
                  </a:lnTo>
                  <a:cubicBezTo>
                    <a:pt x="4549" y="1924"/>
                    <a:pt x="4373" y="1989"/>
                    <a:pt x="4198" y="1989"/>
                  </a:cubicBezTo>
                  <a:cubicBezTo>
                    <a:pt x="4175" y="1989"/>
                    <a:pt x="4153" y="1988"/>
                    <a:pt x="4130" y="1985"/>
                  </a:cubicBezTo>
                  <a:cubicBezTo>
                    <a:pt x="3933" y="1965"/>
                    <a:pt x="3732" y="1813"/>
                    <a:pt x="3728" y="1612"/>
                  </a:cubicBezTo>
                  <a:cubicBezTo>
                    <a:pt x="3728" y="1514"/>
                    <a:pt x="3769" y="1419"/>
                    <a:pt x="3814" y="1333"/>
                  </a:cubicBezTo>
                  <a:cubicBezTo>
                    <a:pt x="4003" y="981"/>
                    <a:pt x="4269" y="661"/>
                    <a:pt x="4581" y="407"/>
                  </a:cubicBezTo>
                  <a:cubicBezTo>
                    <a:pt x="4372" y="243"/>
                    <a:pt x="4142" y="103"/>
                    <a:pt x="3896" y="1"/>
                  </a:cubicBezTo>
                  <a:close/>
                </a:path>
              </a:pathLst>
            </a:custGeom>
            <a:solidFill>
              <a:srgbClr val="E6AC4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91" name="Google Shape;2491;p22"/>
            <p:cNvSpPr/>
            <p:nvPr/>
          </p:nvSpPr>
          <p:spPr>
            <a:xfrm>
              <a:off x="1791300" y="1299150"/>
              <a:ext cx="70750" cy="57400"/>
            </a:xfrm>
            <a:custGeom>
              <a:avLst/>
              <a:gdLst/>
              <a:ahLst/>
              <a:cxnLst/>
              <a:rect l="l" t="t" r="r" b="b"/>
              <a:pathLst>
                <a:path w="2830" h="2296" extrusionOk="0">
                  <a:moveTo>
                    <a:pt x="2455" y="0"/>
                  </a:moveTo>
                  <a:cubicBezTo>
                    <a:pt x="2330" y="0"/>
                    <a:pt x="2205" y="48"/>
                    <a:pt x="2087" y="98"/>
                  </a:cubicBezTo>
                  <a:cubicBezTo>
                    <a:pt x="1415" y="373"/>
                    <a:pt x="673" y="799"/>
                    <a:pt x="54" y="1291"/>
                  </a:cubicBezTo>
                  <a:cubicBezTo>
                    <a:pt x="0" y="1619"/>
                    <a:pt x="13" y="1955"/>
                    <a:pt x="78" y="2296"/>
                  </a:cubicBezTo>
                  <a:cubicBezTo>
                    <a:pt x="369" y="2115"/>
                    <a:pt x="685" y="1841"/>
                    <a:pt x="919" y="1726"/>
                  </a:cubicBezTo>
                  <a:cubicBezTo>
                    <a:pt x="1079" y="1648"/>
                    <a:pt x="1243" y="1595"/>
                    <a:pt x="1407" y="1521"/>
                  </a:cubicBezTo>
                  <a:cubicBezTo>
                    <a:pt x="1915" y="1295"/>
                    <a:pt x="2366" y="943"/>
                    <a:pt x="2707" y="508"/>
                  </a:cubicBezTo>
                  <a:cubicBezTo>
                    <a:pt x="2748" y="455"/>
                    <a:pt x="2789" y="397"/>
                    <a:pt x="2801" y="336"/>
                  </a:cubicBezTo>
                  <a:cubicBezTo>
                    <a:pt x="2830" y="184"/>
                    <a:pt x="2686" y="41"/>
                    <a:pt x="2538" y="8"/>
                  </a:cubicBezTo>
                  <a:cubicBezTo>
                    <a:pt x="2511" y="2"/>
                    <a:pt x="2483" y="0"/>
                    <a:pt x="2455"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92" name="Google Shape;2492;p22"/>
            <p:cNvSpPr/>
            <p:nvPr/>
          </p:nvSpPr>
          <p:spPr>
            <a:xfrm>
              <a:off x="1858550" y="1269100"/>
              <a:ext cx="23800" cy="18775"/>
            </a:xfrm>
            <a:custGeom>
              <a:avLst/>
              <a:gdLst/>
              <a:ahLst/>
              <a:cxnLst/>
              <a:rect l="l" t="t" r="r" b="b"/>
              <a:pathLst>
                <a:path w="952" h="751" extrusionOk="0">
                  <a:moveTo>
                    <a:pt x="439" y="0"/>
                  </a:moveTo>
                  <a:cubicBezTo>
                    <a:pt x="275" y="139"/>
                    <a:pt x="136" y="324"/>
                    <a:pt x="53" y="447"/>
                  </a:cubicBezTo>
                  <a:cubicBezTo>
                    <a:pt x="29" y="500"/>
                    <a:pt x="0" y="550"/>
                    <a:pt x="8" y="603"/>
                  </a:cubicBezTo>
                  <a:cubicBezTo>
                    <a:pt x="12" y="656"/>
                    <a:pt x="58" y="705"/>
                    <a:pt x="111" y="722"/>
                  </a:cubicBezTo>
                  <a:cubicBezTo>
                    <a:pt x="147" y="741"/>
                    <a:pt x="188" y="750"/>
                    <a:pt x="229" y="750"/>
                  </a:cubicBezTo>
                  <a:cubicBezTo>
                    <a:pt x="308" y="750"/>
                    <a:pt x="391" y="718"/>
                    <a:pt x="455" y="673"/>
                  </a:cubicBezTo>
                  <a:cubicBezTo>
                    <a:pt x="550" y="603"/>
                    <a:pt x="619" y="492"/>
                    <a:pt x="685" y="386"/>
                  </a:cubicBezTo>
                  <a:cubicBezTo>
                    <a:pt x="726" y="312"/>
                    <a:pt x="857" y="189"/>
                    <a:pt x="952" y="78"/>
                  </a:cubicBezTo>
                  <a:cubicBezTo>
                    <a:pt x="787" y="37"/>
                    <a:pt x="611" y="12"/>
                    <a:pt x="439"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93" name="Google Shape;2493;p22"/>
            <p:cNvSpPr/>
            <p:nvPr/>
          </p:nvSpPr>
          <p:spPr>
            <a:xfrm>
              <a:off x="1818975" y="1348850"/>
              <a:ext cx="118725" cy="60600"/>
            </a:xfrm>
            <a:custGeom>
              <a:avLst/>
              <a:gdLst/>
              <a:ahLst/>
              <a:cxnLst/>
              <a:rect l="l" t="t" r="r" b="b"/>
              <a:pathLst>
                <a:path w="4749" h="2424" extrusionOk="0">
                  <a:moveTo>
                    <a:pt x="4749" y="0"/>
                  </a:moveTo>
                  <a:lnTo>
                    <a:pt x="4749" y="0"/>
                  </a:lnTo>
                  <a:cubicBezTo>
                    <a:pt x="4421" y="70"/>
                    <a:pt x="4097" y="131"/>
                    <a:pt x="3769" y="172"/>
                  </a:cubicBezTo>
                  <a:cubicBezTo>
                    <a:pt x="3035" y="271"/>
                    <a:pt x="2272" y="304"/>
                    <a:pt x="1620" y="644"/>
                  </a:cubicBezTo>
                  <a:cubicBezTo>
                    <a:pt x="1231" y="849"/>
                    <a:pt x="902" y="1157"/>
                    <a:pt x="583" y="1464"/>
                  </a:cubicBezTo>
                  <a:cubicBezTo>
                    <a:pt x="410" y="1624"/>
                    <a:pt x="242" y="1784"/>
                    <a:pt x="78" y="1944"/>
                  </a:cubicBezTo>
                  <a:cubicBezTo>
                    <a:pt x="62" y="1956"/>
                    <a:pt x="37" y="1977"/>
                    <a:pt x="0" y="2010"/>
                  </a:cubicBezTo>
                  <a:cubicBezTo>
                    <a:pt x="214" y="2178"/>
                    <a:pt x="447" y="2317"/>
                    <a:pt x="697" y="2424"/>
                  </a:cubicBezTo>
                  <a:cubicBezTo>
                    <a:pt x="1021" y="2223"/>
                    <a:pt x="1231" y="1854"/>
                    <a:pt x="1530" y="1599"/>
                  </a:cubicBezTo>
                  <a:cubicBezTo>
                    <a:pt x="1784" y="1378"/>
                    <a:pt x="2104" y="1239"/>
                    <a:pt x="2420" y="1116"/>
                  </a:cubicBezTo>
                  <a:cubicBezTo>
                    <a:pt x="2871" y="943"/>
                    <a:pt x="3334" y="788"/>
                    <a:pt x="3802" y="652"/>
                  </a:cubicBezTo>
                  <a:cubicBezTo>
                    <a:pt x="4097" y="562"/>
                    <a:pt x="4404" y="480"/>
                    <a:pt x="4691" y="357"/>
                  </a:cubicBezTo>
                  <a:cubicBezTo>
                    <a:pt x="4716" y="242"/>
                    <a:pt x="4737" y="119"/>
                    <a:pt x="4749" y="0"/>
                  </a:cubicBezTo>
                  <a:close/>
                </a:path>
              </a:pathLst>
            </a:custGeom>
            <a:solidFill>
              <a:srgbClr val="E6AC4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94" name="Google Shape;2494;p22"/>
            <p:cNvSpPr/>
            <p:nvPr/>
          </p:nvSpPr>
          <p:spPr>
            <a:xfrm>
              <a:off x="1797650" y="1269500"/>
              <a:ext cx="58250" cy="43900"/>
            </a:xfrm>
            <a:custGeom>
              <a:avLst/>
              <a:gdLst/>
              <a:ahLst/>
              <a:cxnLst/>
              <a:rect l="l" t="t" r="r" b="b"/>
              <a:pathLst>
                <a:path w="2330" h="1756" extrusionOk="0">
                  <a:moveTo>
                    <a:pt x="2330" y="0"/>
                  </a:moveTo>
                  <a:lnTo>
                    <a:pt x="2330" y="0"/>
                  </a:lnTo>
                  <a:cubicBezTo>
                    <a:pt x="2161" y="21"/>
                    <a:pt x="1993" y="58"/>
                    <a:pt x="1825" y="107"/>
                  </a:cubicBezTo>
                  <a:cubicBezTo>
                    <a:pt x="972" y="374"/>
                    <a:pt x="329" y="997"/>
                    <a:pt x="0" y="1755"/>
                  </a:cubicBezTo>
                  <a:cubicBezTo>
                    <a:pt x="181" y="1743"/>
                    <a:pt x="394" y="1579"/>
                    <a:pt x="521" y="1509"/>
                  </a:cubicBezTo>
                  <a:cubicBezTo>
                    <a:pt x="1058" y="1214"/>
                    <a:pt x="1567" y="862"/>
                    <a:pt x="2030" y="443"/>
                  </a:cubicBezTo>
                  <a:cubicBezTo>
                    <a:pt x="2157" y="324"/>
                    <a:pt x="2289" y="189"/>
                    <a:pt x="2330"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grpSp>
      <p:sp>
        <p:nvSpPr>
          <p:cNvPr id="2497" name="Google Shape;2497;p22"/>
          <p:cNvSpPr/>
          <p:nvPr/>
        </p:nvSpPr>
        <p:spPr>
          <a:xfrm>
            <a:off x="2429168" y="2246655"/>
            <a:ext cx="1783" cy="1747"/>
          </a:xfrm>
          <a:custGeom>
            <a:avLst/>
            <a:gdLst/>
            <a:ahLst/>
            <a:cxnLst/>
            <a:rect l="l" t="t" r="r" b="b"/>
            <a:pathLst>
              <a:path w="197" h="193" extrusionOk="0">
                <a:moveTo>
                  <a:pt x="98" y="0"/>
                </a:moveTo>
                <a:cubicBezTo>
                  <a:pt x="41" y="0"/>
                  <a:pt x="0" y="45"/>
                  <a:pt x="0" y="99"/>
                </a:cubicBezTo>
                <a:cubicBezTo>
                  <a:pt x="0" y="152"/>
                  <a:pt x="49" y="193"/>
                  <a:pt x="98" y="193"/>
                </a:cubicBezTo>
                <a:cubicBezTo>
                  <a:pt x="156" y="193"/>
                  <a:pt x="197" y="148"/>
                  <a:pt x="197" y="99"/>
                </a:cubicBezTo>
                <a:cubicBezTo>
                  <a:pt x="197" y="45"/>
                  <a:pt x="156" y="0"/>
                  <a:pt x="9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2498" name="Google Shape;2498;p22"/>
          <p:cNvSpPr/>
          <p:nvPr/>
        </p:nvSpPr>
        <p:spPr>
          <a:xfrm>
            <a:off x="2442331" y="2231256"/>
            <a:ext cx="1864" cy="1864"/>
          </a:xfrm>
          <a:custGeom>
            <a:avLst/>
            <a:gdLst/>
            <a:ahLst/>
            <a:cxnLst/>
            <a:rect l="l" t="t" r="r" b="b"/>
            <a:pathLst>
              <a:path w="206" h="206" extrusionOk="0">
                <a:moveTo>
                  <a:pt x="103" y="0"/>
                </a:moveTo>
                <a:cubicBezTo>
                  <a:pt x="46" y="0"/>
                  <a:pt x="1" y="46"/>
                  <a:pt x="1" y="103"/>
                </a:cubicBezTo>
                <a:cubicBezTo>
                  <a:pt x="1" y="160"/>
                  <a:pt x="46" y="205"/>
                  <a:pt x="103" y="205"/>
                </a:cubicBezTo>
                <a:cubicBezTo>
                  <a:pt x="161" y="205"/>
                  <a:pt x="206" y="160"/>
                  <a:pt x="206" y="103"/>
                </a:cubicBezTo>
                <a:cubicBezTo>
                  <a:pt x="206" y="46"/>
                  <a:pt x="161" y="0"/>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mn-ea"/>
            </a:endParaRPr>
          </a:p>
        </p:txBody>
      </p:sp>
      <p:sp>
        <p:nvSpPr>
          <p:cNvPr id="8" name="文本框 7"/>
          <p:cNvSpPr txBox="1"/>
          <p:nvPr/>
        </p:nvSpPr>
        <p:spPr>
          <a:xfrm>
            <a:off x="406400" y="1557020"/>
            <a:ext cx="11642090" cy="1691640"/>
          </a:xfrm>
          <a:prstGeom prst="rect">
            <a:avLst/>
          </a:prstGeom>
          <a:noFill/>
        </p:spPr>
        <p:txBody>
          <a:bodyPr wrap="square" rtlCol="0">
            <a:spAutoFit/>
          </a:bodyPr>
          <a:lstStyle/>
          <a:p>
            <a:pPr indent="0">
              <a:buFont typeface="Arial" panose="020B0604020202020204" pitchFamily="34" charset="0"/>
              <a:buNone/>
            </a:pPr>
            <a:r>
              <a:rPr lang="zh-CN" altLang="en-US" sz="3200" b="1" dirty="0">
                <a:solidFill>
                  <a:schemeClr val="bg1"/>
                </a:solidFill>
                <a:effectLst>
                  <a:outerShdw blurRad="38100" dist="38100" dir="2700000" algn="tl">
                    <a:srgbClr val="000000">
                      <a:alpha val="43137"/>
                    </a:srgbClr>
                  </a:outerShdw>
                </a:effectLst>
                <a:latin typeface="+mn-ea"/>
              </a:rPr>
              <a:t>开发意图  </a:t>
            </a:r>
            <a:r>
              <a:rPr lang="zh-CN" altLang="en-US" sz="2400" dirty="0">
                <a:solidFill>
                  <a:schemeClr val="bg1"/>
                </a:solidFill>
                <a:latin typeface="PingFang SC" panose="020B0400000000000000" pitchFamily="34" charset="-122"/>
                <a:ea typeface="PingFang SC" panose="020B0400000000000000" pitchFamily="34" charset="-122"/>
              </a:rPr>
              <a:t>由于不同的通知依托在不同平台，但是发布获取通知的方式存在差异，我们想抽取通知的发布和收取这一概念，形成一致化的通知发布与收取。同时我们通过聚合备忘录功能来管理这些通知，将通知转化为备忘录的待办事项，方便订阅者记录与安排。</a:t>
            </a:r>
          </a:p>
        </p:txBody>
      </p:sp>
      <p:sp>
        <p:nvSpPr>
          <p:cNvPr id="10" name="Google Shape;589;p34"/>
          <p:cNvSpPr/>
          <p:nvPr/>
        </p:nvSpPr>
        <p:spPr>
          <a:xfrm rot="2452205" flipH="1">
            <a:off x="4175664" y="2055888"/>
            <a:ext cx="794105" cy="693130"/>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16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ea"/>
            </a:endParaRPr>
          </a:p>
        </p:txBody>
      </p:sp>
      <p:grpSp>
        <p:nvGrpSpPr>
          <p:cNvPr id="19" name="组合 18"/>
          <p:cNvGrpSpPr/>
          <p:nvPr/>
        </p:nvGrpSpPr>
        <p:grpSpPr>
          <a:xfrm>
            <a:off x="746760" y="3653790"/>
            <a:ext cx="4638040" cy="2494280"/>
            <a:chOff x="1176" y="5754"/>
            <a:chExt cx="7304" cy="3928"/>
          </a:xfrm>
        </p:grpSpPr>
        <p:sp>
          <p:nvSpPr>
            <p:cNvPr id="11" name="Google Shape;587;p34"/>
            <p:cNvSpPr/>
            <p:nvPr/>
          </p:nvSpPr>
          <p:spPr>
            <a:xfrm rot="180000" flipH="1">
              <a:off x="3546" y="5754"/>
              <a:ext cx="3201" cy="1173"/>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ea"/>
              </a:endParaRPr>
            </a:p>
          </p:txBody>
        </p:sp>
        <p:sp>
          <p:nvSpPr>
            <p:cNvPr id="12" name="文本框 11"/>
            <p:cNvSpPr txBox="1"/>
            <p:nvPr/>
          </p:nvSpPr>
          <p:spPr>
            <a:xfrm>
              <a:off x="3955" y="5910"/>
              <a:ext cx="2240" cy="727"/>
            </a:xfrm>
            <a:prstGeom prst="rect">
              <a:avLst/>
            </a:prstGeom>
            <a:noFill/>
          </p:spPr>
          <p:txBody>
            <a:bodyPr wrap="none" rtlCol="0">
              <a:spAutoFit/>
            </a:bodyPr>
            <a:lstStyle/>
            <a:p>
              <a:r>
                <a:rPr lang="zh-CN" altLang="en-US" sz="2400" b="1" dirty="0">
                  <a:effectLst>
                    <a:outerShdw blurRad="38100" dist="38100" dir="2700000" algn="tl">
                      <a:srgbClr val="000000">
                        <a:alpha val="43137"/>
                      </a:srgbClr>
                    </a:outerShdw>
                  </a:effectLst>
                  <a:latin typeface="+mn-ea"/>
                </a:rPr>
                <a:t>典型用户</a:t>
              </a:r>
            </a:p>
          </p:txBody>
        </p:sp>
        <p:sp>
          <p:nvSpPr>
            <p:cNvPr id="14" name="文本框 13"/>
            <p:cNvSpPr txBox="1"/>
            <p:nvPr/>
          </p:nvSpPr>
          <p:spPr>
            <a:xfrm>
              <a:off x="1758" y="6951"/>
              <a:ext cx="6139" cy="2325"/>
            </a:xfrm>
            <a:prstGeom prst="rect">
              <a:avLst/>
            </a:prstGeom>
            <a:noFill/>
          </p:spPr>
          <p:txBody>
            <a:bodyPr wrap="square" rtlCol="0" anchor="t">
              <a:spAutoFit/>
            </a:bodyPr>
            <a:lstStyle/>
            <a:p>
              <a:pPr marL="285750" lvl="0" indent="-285750" algn="l">
                <a:buFont typeface="Wingdings" panose="05000000000000000000" charset="0"/>
                <a:buChar char="l"/>
              </a:pPr>
              <a:r>
                <a:rPr lang="zh-CN" dirty="0">
                  <a:solidFill>
                    <a:schemeClr val="bg1"/>
                  </a:solidFill>
                  <a:latin typeface="PingFang SC" panose="020B0400000000000000" pitchFamily="34" charset="-122"/>
                  <a:ea typeface="PingFang SC" panose="020B0400000000000000" pitchFamily="34" charset="-122"/>
                  <a:sym typeface="+mn-ea"/>
                </a:rPr>
                <a:t>需要集中化管理通知并形成备忘功能的学生</a:t>
              </a:r>
            </a:p>
            <a:p>
              <a:pPr marL="285750" lvl="0" indent="-285750" algn="l">
                <a:buFont typeface="Wingdings" panose="05000000000000000000" charset="0"/>
                <a:buChar char="l"/>
              </a:pPr>
              <a:r>
                <a:rPr lang="zh-CN" dirty="0">
                  <a:solidFill>
                    <a:schemeClr val="bg1"/>
                  </a:solidFill>
                  <a:latin typeface="PingFang SC" panose="020B0400000000000000" pitchFamily="34" charset="-122"/>
                  <a:ea typeface="PingFang SC" panose="020B0400000000000000" pitchFamily="34" charset="-122"/>
                  <a:sym typeface="+mn-ea"/>
                </a:rPr>
                <a:t>需要一个一站式的通知发布获取和管理平台的学校、班级，团队等</a:t>
              </a:r>
            </a:p>
            <a:p>
              <a:pPr marL="285750" lvl="0" indent="-285750" algn="l">
                <a:buFont typeface="Wingdings" panose="05000000000000000000" charset="0"/>
                <a:buChar char="l"/>
              </a:pPr>
              <a:endParaRPr lang="zh-CN" altLang="en-US" dirty="0">
                <a:latin typeface="+mn-ea"/>
              </a:endParaRPr>
            </a:p>
          </p:txBody>
        </p:sp>
        <p:sp>
          <p:nvSpPr>
            <p:cNvPr id="16" name="任意多边形 15"/>
            <p:cNvSpPr/>
            <p:nvPr/>
          </p:nvSpPr>
          <p:spPr>
            <a:xfrm>
              <a:off x="1176" y="6545"/>
              <a:ext cx="7304" cy="3137"/>
            </a:xfrm>
            <a:custGeom>
              <a:avLst/>
              <a:gdLst>
                <a:gd name="connisteX0" fmla="*/ 1212298 w 4638005"/>
                <a:gd name="connsiteY0" fmla="*/ 25313 h 1992076"/>
                <a:gd name="connisteX1" fmla="*/ 436328 w 4638005"/>
                <a:gd name="connsiteY1" fmla="*/ 68493 h 1992076"/>
                <a:gd name="connisteX2" fmla="*/ 5163 w 4638005"/>
                <a:gd name="connsiteY2" fmla="*/ 629198 h 1992076"/>
                <a:gd name="connisteX3" fmla="*/ 252813 w 4638005"/>
                <a:gd name="connsiteY3" fmla="*/ 1361988 h 1992076"/>
                <a:gd name="connisteX4" fmla="*/ 586823 w 4638005"/>
                <a:gd name="connsiteY4" fmla="*/ 1664248 h 1992076"/>
                <a:gd name="connisteX5" fmla="*/ 1147528 w 4638005"/>
                <a:gd name="connsiteY5" fmla="*/ 1922693 h 1992076"/>
                <a:gd name="connisteX6" fmla="*/ 1805388 w 4638005"/>
                <a:gd name="connsiteY6" fmla="*/ 1857923 h 1992076"/>
                <a:gd name="connisteX7" fmla="*/ 2290528 w 4638005"/>
                <a:gd name="connsiteY7" fmla="*/ 1944283 h 1992076"/>
                <a:gd name="connisteX8" fmla="*/ 3001728 w 4638005"/>
                <a:gd name="connsiteY8" fmla="*/ 1987463 h 1992076"/>
                <a:gd name="connisteX9" fmla="*/ 3486868 w 4638005"/>
                <a:gd name="connsiteY9" fmla="*/ 1857923 h 1992076"/>
                <a:gd name="connisteX10" fmla="*/ 4015188 w 4638005"/>
                <a:gd name="connsiteY10" fmla="*/ 1739178 h 1992076"/>
                <a:gd name="connisteX11" fmla="*/ 4521918 w 4638005"/>
                <a:gd name="connsiteY11" fmla="*/ 1340398 h 1992076"/>
                <a:gd name="connisteX12" fmla="*/ 4619073 w 4638005"/>
                <a:gd name="connsiteY12" fmla="*/ 909233 h 1992076"/>
                <a:gd name="connisteX13" fmla="*/ 4327608 w 4638005"/>
                <a:gd name="connsiteY13" fmla="*/ 273598 h 1992076"/>
                <a:gd name="connisteX14" fmla="*/ 3896443 w 4638005"/>
                <a:gd name="connsiteY14" fmla="*/ 68493 h 1992076"/>
                <a:gd name="connisteX15" fmla="*/ 4133933 w 4638005"/>
                <a:gd name="connsiteY15" fmla="*/ -254721 h 1992076"/>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Lst>
              <a:rect l="l" t="t" r="r" b="b"/>
              <a:pathLst>
                <a:path w="4638005" h="1992076">
                  <a:moveTo>
                    <a:pt x="1212299" y="25314"/>
                  </a:moveTo>
                  <a:cubicBezTo>
                    <a:pt x="1065614" y="22774"/>
                    <a:pt x="677629" y="-52156"/>
                    <a:pt x="436329" y="68494"/>
                  </a:cubicBezTo>
                  <a:cubicBezTo>
                    <a:pt x="195029" y="189144"/>
                    <a:pt x="41994" y="370754"/>
                    <a:pt x="5164" y="629199"/>
                  </a:cubicBezTo>
                  <a:cubicBezTo>
                    <a:pt x="-31666" y="887644"/>
                    <a:pt x="136609" y="1154979"/>
                    <a:pt x="252814" y="1361989"/>
                  </a:cubicBezTo>
                  <a:cubicBezTo>
                    <a:pt x="369019" y="1568999"/>
                    <a:pt x="407754" y="1551854"/>
                    <a:pt x="586824" y="1664249"/>
                  </a:cubicBezTo>
                  <a:cubicBezTo>
                    <a:pt x="765894" y="1776644"/>
                    <a:pt x="903689" y="1883959"/>
                    <a:pt x="1147529" y="1922694"/>
                  </a:cubicBezTo>
                  <a:cubicBezTo>
                    <a:pt x="1391369" y="1961429"/>
                    <a:pt x="1576789" y="1853479"/>
                    <a:pt x="1805389" y="1857924"/>
                  </a:cubicBezTo>
                  <a:cubicBezTo>
                    <a:pt x="2033989" y="1862369"/>
                    <a:pt x="2051134" y="1918249"/>
                    <a:pt x="2290529" y="1944284"/>
                  </a:cubicBezTo>
                  <a:cubicBezTo>
                    <a:pt x="2529924" y="1970319"/>
                    <a:pt x="2762334" y="2004609"/>
                    <a:pt x="3001729" y="1987464"/>
                  </a:cubicBezTo>
                  <a:cubicBezTo>
                    <a:pt x="3241124" y="1970319"/>
                    <a:pt x="3284304" y="1907454"/>
                    <a:pt x="3486869" y="1857924"/>
                  </a:cubicBezTo>
                  <a:cubicBezTo>
                    <a:pt x="3689434" y="1808394"/>
                    <a:pt x="3808179" y="1842684"/>
                    <a:pt x="4015189" y="1739179"/>
                  </a:cubicBezTo>
                  <a:cubicBezTo>
                    <a:pt x="4222199" y="1635674"/>
                    <a:pt x="4401269" y="1506134"/>
                    <a:pt x="4521919" y="1340399"/>
                  </a:cubicBezTo>
                  <a:cubicBezTo>
                    <a:pt x="4642569" y="1174664"/>
                    <a:pt x="4657809" y="1122594"/>
                    <a:pt x="4619074" y="909234"/>
                  </a:cubicBezTo>
                  <a:cubicBezTo>
                    <a:pt x="4580339" y="695874"/>
                    <a:pt x="4472389" y="441874"/>
                    <a:pt x="4327609" y="273599"/>
                  </a:cubicBezTo>
                  <a:cubicBezTo>
                    <a:pt x="4182829" y="105324"/>
                    <a:pt x="3935179" y="173904"/>
                    <a:pt x="3896444" y="68494"/>
                  </a:cubicBezTo>
                </a:path>
              </a:pathLst>
            </a:custGeom>
            <a:noFill/>
            <a:ln>
              <a:solidFill>
                <a:srgbClr val="FFFF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grpSp>
      <p:grpSp>
        <p:nvGrpSpPr>
          <p:cNvPr id="21" name="组合 20"/>
          <p:cNvGrpSpPr/>
          <p:nvPr/>
        </p:nvGrpSpPr>
        <p:grpSpPr>
          <a:xfrm>
            <a:off x="6691630" y="3552190"/>
            <a:ext cx="4588510" cy="2688590"/>
            <a:chOff x="10605" y="5730"/>
            <a:chExt cx="7226" cy="4234"/>
          </a:xfrm>
        </p:grpSpPr>
        <p:sp>
          <p:nvSpPr>
            <p:cNvPr id="587" name="Google Shape;587;p34"/>
            <p:cNvSpPr/>
            <p:nvPr/>
          </p:nvSpPr>
          <p:spPr>
            <a:xfrm rot="10800000" flipH="1">
              <a:off x="12344" y="5730"/>
              <a:ext cx="3117" cy="1221"/>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ea"/>
              </a:endParaRPr>
            </a:p>
          </p:txBody>
        </p:sp>
        <p:sp>
          <p:nvSpPr>
            <p:cNvPr id="13" name="文本框 12"/>
            <p:cNvSpPr txBox="1"/>
            <p:nvPr/>
          </p:nvSpPr>
          <p:spPr>
            <a:xfrm>
              <a:off x="12799" y="5978"/>
              <a:ext cx="2240" cy="727"/>
            </a:xfrm>
            <a:prstGeom prst="rect">
              <a:avLst/>
            </a:prstGeom>
            <a:noFill/>
          </p:spPr>
          <p:txBody>
            <a:bodyPr wrap="none" rtlCol="0">
              <a:spAutoFit/>
            </a:bodyPr>
            <a:lstStyle/>
            <a:p>
              <a:r>
                <a:rPr lang="zh-CN" altLang="en-US" sz="2400" b="1">
                  <a:effectLst>
                    <a:outerShdw blurRad="38100" dist="38100" dir="2700000" algn="tl">
                      <a:srgbClr val="000000">
                        <a:alpha val="43137"/>
                      </a:srgbClr>
                    </a:outerShdw>
                  </a:effectLst>
                  <a:latin typeface="+mn-ea"/>
                </a:rPr>
                <a:t>典型场景</a:t>
              </a:r>
            </a:p>
          </p:txBody>
        </p:sp>
        <p:sp>
          <p:nvSpPr>
            <p:cNvPr id="100" name="文本框 99"/>
            <p:cNvSpPr txBox="1"/>
            <p:nvPr/>
          </p:nvSpPr>
          <p:spPr>
            <a:xfrm>
              <a:off x="11336" y="6951"/>
              <a:ext cx="5457" cy="2761"/>
            </a:xfrm>
            <a:prstGeom prst="rect">
              <a:avLst/>
            </a:prstGeom>
            <a:noFill/>
            <a:ln w="9525">
              <a:noFill/>
            </a:ln>
          </p:spPr>
          <p:txBody>
            <a:bodyPr wrap="square">
              <a:spAutoFit/>
            </a:bodyPr>
            <a:lstStyle/>
            <a:p>
              <a:pPr marL="285750" indent="-285750" algn="l">
                <a:buFont typeface="Wingdings" panose="05000000000000000000" charset="0"/>
                <a:buChar char="l"/>
              </a:pPr>
              <a:r>
                <a:rPr lang="zh-CN" b="0" dirty="0">
                  <a:solidFill>
                    <a:schemeClr val="bg1"/>
                  </a:solidFill>
                  <a:latin typeface="PingFang SC" panose="020B0400000000000000" pitchFamily="34" charset="-122"/>
                  <a:ea typeface="PingFang SC" panose="020B0400000000000000" pitchFamily="34" charset="-122"/>
                </a:rPr>
                <a:t>主要面向需要简单且专一的通知发布获取平台的场景</a:t>
              </a:r>
            </a:p>
            <a:p>
              <a:pPr marL="285750" indent="-285750" algn="l">
                <a:buFont typeface="Wingdings" panose="05000000000000000000" charset="0"/>
                <a:buChar char="l"/>
              </a:pPr>
              <a:r>
                <a:rPr lang="zh-CN" b="0" dirty="0">
                  <a:solidFill>
                    <a:schemeClr val="bg1"/>
                  </a:solidFill>
                  <a:latin typeface="PingFang SC" panose="020B0400000000000000" pitchFamily="34" charset="-122"/>
                  <a:ea typeface="PingFang SC" panose="020B0400000000000000" pitchFamily="34" charset="-122"/>
                </a:rPr>
                <a:t>即使不使用通知发布获功能也可以作为一个实用的备忘录软件使用</a:t>
              </a:r>
            </a:p>
            <a:p>
              <a:pPr marL="285750" lvl="0" indent="-285750" algn="l">
                <a:buNone/>
              </a:pPr>
              <a:endParaRPr lang="zh-CN" b="0" dirty="0">
                <a:solidFill>
                  <a:schemeClr val="bg1"/>
                </a:solidFill>
                <a:latin typeface="+mn-ea"/>
              </a:endParaRPr>
            </a:p>
          </p:txBody>
        </p:sp>
        <p:sp>
          <p:nvSpPr>
            <p:cNvPr id="20" name="任意多边形 19"/>
            <p:cNvSpPr/>
            <p:nvPr/>
          </p:nvSpPr>
          <p:spPr>
            <a:xfrm>
              <a:off x="10605" y="6264"/>
              <a:ext cx="7226" cy="3700"/>
            </a:xfrm>
            <a:custGeom>
              <a:avLst/>
              <a:gdLst>
                <a:gd name="connisteX0" fmla="*/ 768600 w 4588194"/>
                <a:gd name="connsiteY0" fmla="*/ 0 h 2349631"/>
                <a:gd name="connisteX1" fmla="*/ 110740 w 4588194"/>
                <a:gd name="connsiteY1" fmla="*/ 398780 h 2349631"/>
                <a:gd name="connisteX2" fmla="*/ 14220 w 4588194"/>
                <a:gd name="connsiteY2" fmla="*/ 1153160 h 2349631"/>
                <a:gd name="connisteX3" fmla="*/ 164715 w 4588194"/>
                <a:gd name="connsiteY3" fmla="*/ 2101850 h 2349631"/>
                <a:gd name="connisteX4" fmla="*/ 1091815 w 4588194"/>
                <a:gd name="connsiteY4" fmla="*/ 2296160 h 2349631"/>
                <a:gd name="connisteX5" fmla="*/ 2234815 w 4588194"/>
                <a:gd name="connsiteY5" fmla="*/ 2306955 h 2349631"/>
                <a:gd name="connisteX6" fmla="*/ 3582285 w 4588194"/>
                <a:gd name="connsiteY6" fmla="*/ 1897380 h 2349631"/>
                <a:gd name="connisteX7" fmla="*/ 4261100 w 4588194"/>
                <a:gd name="connsiteY7" fmla="*/ 1724660 h 2349631"/>
                <a:gd name="connisteX8" fmla="*/ 4584315 w 4588194"/>
                <a:gd name="connsiteY8" fmla="*/ 1131570 h 2349631"/>
                <a:gd name="connisteX9" fmla="*/ 4109970 w 4588194"/>
                <a:gd name="connsiteY9" fmla="*/ 334010 h 2349631"/>
                <a:gd name="connisteX10" fmla="*/ 3560695 w 4588194"/>
                <a:gd name="connsiteY10" fmla="*/ 118110 h 2349631"/>
                <a:gd name="connisteX11" fmla="*/ 3215255 w 4588194"/>
                <a:gd name="connsiteY11" fmla="*/ 21590 h 2349631"/>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Lst>
              <a:rect l="l" t="t" r="r" b="b"/>
              <a:pathLst>
                <a:path w="4588194" h="2349632">
                  <a:moveTo>
                    <a:pt x="768601" y="0"/>
                  </a:moveTo>
                  <a:cubicBezTo>
                    <a:pt x="639061" y="64770"/>
                    <a:pt x="261871" y="168275"/>
                    <a:pt x="110741" y="398780"/>
                  </a:cubicBezTo>
                  <a:cubicBezTo>
                    <a:pt x="-40389" y="629285"/>
                    <a:pt x="3426" y="812800"/>
                    <a:pt x="14221" y="1153160"/>
                  </a:cubicBezTo>
                  <a:cubicBezTo>
                    <a:pt x="25016" y="1493520"/>
                    <a:pt x="-50549" y="1873250"/>
                    <a:pt x="164716" y="2101850"/>
                  </a:cubicBezTo>
                  <a:cubicBezTo>
                    <a:pt x="379981" y="2330450"/>
                    <a:pt x="677796" y="2254885"/>
                    <a:pt x="1091816" y="2296160"/>
                  </a:cubicBezTo>
                  <a:cubicBezTo>
                    <a:pt x="1505836" y="2337435"/>
                    <a:pt x="1736976" y="2386965"/>
                    <a:pt x="2234816" y="2306955"/>
                  </a:cubicBezTo>
                  <a:cubicBezTo>
                    <a:pt x="2732656" y="2226945"/>
                    <a:pt x="3177156" y="2013585"/>
                    <a:pt x="3582286" y="1897380"/>
                  </a:cubicBezTo>
                  <a:cubicBezTo>
                    <a:pt x="3987416" y="1781175"/>
                    <a:pt x="4060441" y="1877695"/>
                    <a:pt x="4261101" y="1724660"/>
                  </a:cubicBezTo>
                  <a:cubicBezTo>
                    <a:pt x="4461761" y="1571625"/>
                    <a:pt x="4614796" y="1409700"/>
                    <a:pt x="4584316" y="1131570"/>
                  </a:cubicBezTo>
                  <a:cubicBezTo>
                    <a:pt x="4553836" y="853440"/>
                    <a:pt x="4314441" y="536575"/>
                    <a:pt x="4109971" y="334010"/>
                  </a:cubicBezTo>
                  <a:cubicBezTo>
                    <a:pt x="3905501" y="131445"/>
                    <a:pt x="3739766" y="180340"/>
                    <a:pt x="3560696" y="118110"/>
                  </a:cubicBezTo>
                  <a:cubicBezTo>
                    <a:pt x="3381626" y="55880"/>
                    <a:pt x="3273041" y="36830"/>
                    <a:pt x="3215256" y="21590"/>
                  </a:cubicBezTo>
                </a:path>
              </a:pathLst>
            </a:custGeom>
            <a:noFill/>
            <a:ln>
              <a:solidFill>
                <a:srgbClr val="FFFF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grpSp>
      <p:sp>
        <p:nvSpPr>
          <p:cNvPr id="3" name="文本框 0"/>
          <p:cNvSpPr txBox="1"/>
          <p:nvPr/>
        </p:nvSpPr>
        <p:spPr>
          <a:xfrm>
            <a:off x="396240" y="176530"/>
            <a:ext cx="3433445" cy="645160"/>
          </a:xfrm>
          <a:prstGeom prst="rect">
            <a:avLst/>
          </a:prstGeom>
          <a:noFill/>
        </p:spPr>
        <p:txBody>
          <a:bodyPr wrap="square" rtlCol="0">
            <a:spAutoFit/>
          </a:bodyPr>
          <a:lstStyle/>
          <a:p>
            <a:r>
              <a:rPr lang="zh-CN" altLang="en-US" sz="3600" dirty="0">
                <a:solidFill>
                  <a:schemeClr val="bg1"/>
                </a:solidFill>
                <a:latin typeface="+mn-ea"/>
              </a:rPr>
              <a:t>一、设想和目标</a:t>
            </a:r>
          </a:p>
        </p:txBody>
      </p:sp>
      <p:sp>
        <p:nvSpPr>
          <p:cNvPr id="2" name="任意多边形 1"/>
          <p:cNvSpPr/>
          <p:nvPr/>
        </p:nvSpPr>
        <p:spPr>
          <a:xfrm>
            <a:off x="442595" y="808990"/>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80"/>
        <p:cNvGrpSpPr/>
        <p:nvPr/>
      </p:nvGrpSpPr>
      <p:grpSpPr>
        <a:xfrm>
          <a:off x="0" y="0"/>
          <a:ext cx="0" cy="0"/>
          <a:chOff x="0" y="0"/>
          <a:chExt cx="0" cy="0"/>
        </a:xfrm>
      </p:grpSpPr>
      <p:grpSp>
        <p:nvGrpSpPr>
          <p:cNvPr id="2481" name="Google Shape;2481;p22"/>
          <p:cNvGrpSpPr/>
          <p:nvPr/>
        </p:nvGrpSpPr>
        <p:grpSpPr>
          <a:xfrm rot="-3358774" flipH="1">
            <a:off x="10545876" y="5325767"/>
            <a:ext cx="2087679" cy="1953696"/>
            <a:chOff x="1407275" y="964138"/>
            <a:chExt cx="1092300" cy="990748"/>
          </a:xfrm>
        </p:grpSpPr>
        <p:sp>
          <p:nvSpPr>
            <p:cNvPr id="2482" name="Google Shape;2482;p22"/>
            <p:cNvSpPr/>
            <p:nvPr/>
          </p:nvSpPr>
          <p:spPr>
            <a:xfrm>
              <a:off x="1407275" y="964138"/>
              <a:ext cx="1092300" cy="990748"/>
            </a:xfrm>
            <a:custGeom>
              <a:avLst/>
              <a:gdLst/>
              <a:ahLst/>
              <a:cxnLst/>
              <a:rect l="l" t="t" r="r" b="b"/>
              <a:pathLst>
                <a:path w="7981" h="7239" extrusionOk="0">
                  <a:moveTo>
                    <a:pt x="3985" y="1"/>
                  </a:moveTo>
                  <a:cubicBezTo>
                    <a:pt x="2355" y="1"/>
                    <a:pt x="877" y="1111"/>
                    <a:pt x="472" y="2762"/>
                  </a:cubicBezTo>
                  <a:cubicBezTo>
                    <a:pt x="1" y="4706"/>
                    <a:pt x="1190" y="6662"/>
                    <a:pt x="3134" y="7133"/>
                  </a:cubicBezTo>
                  <a:cubicBezTo>
                    <a:pt x="3422" y="7204"/>
                    <a:pt x="3712" y="7238"/>
                    <a:pt x="3997" y="7238"/>
                  </a:cubicBezTo>
                  <a:cubicBezTo>
                    <a:pt x="5624" y="7238"/>
                    <a:pt x="7103" y="6130"/>
                    <a:pt x="7505" y="4476"/>
                  </a:cubicBezTo>
                  <a:cubicBezTo>
                    <a:pt x="7980" y="2537"/>
                    <a:pt x="6787" y="577"/>
                    <a:pt x="4848" y="105"/>
                  </a:cubicBezTo>
                  <a:cubicBezTo>
                    <a:pt x="4559" y="34"/>
                    <a:pt x="4270" y="1"/>
                    <a:pt x="3985" y="1"/>
                  </a:cubicBezTo>
                  <a:close/>
                </a:path>
              </a:pathLst>
            </a:custGeom>
            <a:solidFill>
              <a:srgbClr val="9FC5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3" name="Google Shape;2483;p22"/>
            <p:cNvSpPr/>
            <p:nvPr/>
          </p:nvSpPr>
          <p:spPr>
            <a:xfrm>
              <a:off x="1841677" y="1025041"/>
              <a:ext cx="609038" cy="830071"/>
            </a:xfrm>
            <a:custGeom>
              <a:avLst/>
              <a:gdLst/>
              <a:ahLst/>
              <a:cxnLst/>
              <a:rect l="l" t="t" r="r" b="b"/>
              <a:pathLst>
                <a:path w="4450" h="6065" extrusionOk="0">
                  <a:moveTo>
                    <a:pt x="2563" y="0"/>
                  </a:moveTo>
                  <a:cubicBezTo>
                    <a:pt x="2539" y="33"/>
                    <a:pt x="2522" y="74"/>
                    <a:pt x="2527" y="115"/>
                  </a:cubicBezTo>
                  <a:cubicBezTo>
                    <a:pt x="2492" y="96"/>
                    <a:pt x="2453" y="87"/>
                    <a:pt x="2414" y="87"/>
                  </a:cubicBezTo>
                  <a:cubicBezTo>
                    <a:pt x="2321" y="87"/>
                    <a:pt x="2228" y="139"/>
                    <a:pt x="2190" y="226"/>
                  </a:cubicBezTo>
                  <a:cubicBezTo>
                    <a:pt x="2158" y="296"/>
                    <a:pt x="2162" y="369"/>
                    <a:pt x="2153" y="443"/>
                  </a:cubicBezTo>
                  <a:cubicBezTo>
                    <a:pt x="2141" y="513"/>
                    <a:pt x="2100" y="595"/>
                    <a:pt x="2035" y="611"/>
                  </a:cubicBezTo>
                  <a:cubicBezTo>
                    <a:pt x="2020" y="615"/>
                    <a:pt x="2006" y="617"/>
                    <a:pt x="1993" y="617"/>
                  </a:cubicBezTo>
                  <a:cubicBezTo>
                    <a:pt x="1859" y="617"/>
                    <a:pt x="1759" y="441"/>
                    <a:pt x="1606" y="441"/>
                  </a:cubicBezTo>
                  <a:cubicBezTo>
                    <a:pt x="1597" y="441"/>
                    <a:pt x="1588" y="442"/>
                    <a:pt x="1579" y="443"/>
                  </a:cubicBezTo>
                  <a:cubicBezTo>
                    <a:pt x="1436" y="464"/>
                    <a:pt x="1292" y="546"/>
                    <a:pt x="1210" y="669"/>
                  </a:cubicBezTo>
                  <a:cubicBezTo>
                    <a:pt x="1145" y="767"/>
                    <a:pt x="1120" y="985"/>
                    <a:pt x="1301" y="985"/>
                  </a:cubicBezTo>
                  <a:cubicBezTo>
                    <a:pt x="1386" y="985"/>
                    <a:pt x="1455" y="900"/>
                    <a:pt x="1538" y="900"/>
                  </a:cubicBezTo>
                  <a:cubicBezTo>
                    <a:pt x="1546" y="900"/>
                    <a:pt x="1554" y="901"/>
                    <a:pt x="1563" y="903"/>
                  </a:cubicBezTo>
                  <a:cubicBezTo>
                    <a:pt x="1702" y="935"/>
                    <a:pt x="1665" y="1042"/>
                    <a:pt x="1588" y="1124"/>
                  </a:cubicBezTo>
                  <a:cubicBezTo>
                    <a:pt x="1460" y="1247"/>
                    <a:pt x="1317" y="1222"/>
                    <a:pt x="1169" y="1267"/>
                  </a:cubicBezTo>
                  <a:cubicBezTo>
                    <a:pt x="1050" y="1304"/>
                    <a:pt x="989" y="1436"/>
                    <a:pt x="866" y="1468"/>
                  </a:cubicBezTo>
                  <a:cubicBezTo>
                    <a:pt x="829" y="1477"/>
                    <a:pt x="780" y="1489"/>
                    <a:pt x="780" y="1526"/>
                  </a:cubicBezTo>
                  <a:cubicBezTo>
                    <a:pt x="780" y="1550"/>
                    <a:pt x="804" y="1567"/>
                    <a:pt x="813" y="1587"/>
                  </a:cubicBezTo>
                  <a:cubicBezTo>
                    <a:pt x="849" y="1632"/>
                    <a:pt x="821" y="1702"/>
                    <a:pt x="772" y="1743"/>
                  </a:cubicBezTo>
                  <a:cubicBezTo>
                    <a:pt x="726" y="1780"/>
                    <a:pt x="665" y="1792"/>
                    <a:pt x="608" y="1813"/>
                  </a:cubicBezTo>
                  <a:cubicBezTo>
                    <a:pt x="554" y="1825"/>
                    <a:pt x="493" y="1854"/>
                    <a:pt x="464" y="1907"/>
                  </a:cubicBezTo>
                  <a:cubicBezTo>
                    <a:pt x="435" y="1965"/>
                    <a:pt x="452" y="2047"/>
                    <a:pt x="505" y="2083"/>
                  </a:cubicBezTo>
                  <a:cubicBezTo>
                    <a:pt x="525" y="2097"/>
                    <a:pt x="549" y="2103"/>
                    <a:pt x="575" y="2103"/>
                  </a:cubicBezTo>
                  <a:cubicBezTo>
                    <a:pt x="674" y="2103"/>
                    <a:pt x="803" y="2017"/>
                    <a:pt x="862" y="1965"/>
                  </a:cubicBezTo>
                  <a:cubicBezTo>
                    <a:pt x="927" y="1903"/>
                    <a:pt x="993" y="1842"/>
                    <a:pt x="1067" y="1776"/>
                  </a:cubicBezTo>
                  <a:cubicBezTo>
                    <a:pt x="1117" y="1729"/>
                    <a:pt x="1175" y="1682"/>
                    <a:pt x="1235" y="1682"/>
                  </a:cubicBezTo>
                  <a:cubicBezTo>
                    <a:pt x="1249" y="1682"/>
                    <a:pt x="1262" y="1685"/>
                    <a:pt x="1276" y="1690"/>
                  </a:cubicBezTo>
                  <a:cubicBezTo>
                    <a:pt x="1305" y="1698"/>
                    <a:pt x="1333" y="1731"/>
                    <a:pt x="1358" y="1755"/>
                  </a:cubicBezTo>
                  <a:cubicBezTo>
                    <a:pt x="1460" y="1866"/>
                    <a:pt x="1563" y="1973"/>
                    <a:pt x="1665" y="2088"/>
                  </a:cubicBezTo>
                  <a:cubicBezTo>
                    <a:pt x="1723" y="2006"/>
                    <a:pt x="1653" y="1895"/>
                    <a:pt x="1592" y="1817"/>
                  </a:cubicBezTo>
                  <a:cubicBezTo>
                    <a:pt x="1609" y="1798"/>
                    <a:pt x="1634" y="1789"/>
                    <a:pt x="1660" y="1789"/>
                  </a:cubicBezTo>
                  <a:cubicBezTo>
                    <a:pt x="1694" y="1789"/>
                    <a:pt x="1730" y="1805"/>
                    <a:pt x="1752" y="1833"/>
                  </a:cubicBezTo>
                  <a:cubicBezTo>
                    <a:pt x="1793" y="1878"/>
                    <a:pt x="1805" y="1944"/>
                    <a:pt x="1817" y="2001"/>
                  </a:cubicBezTo>
                  <a:cubicBezTo>
                    <a:pt x="1834" y="2063"/>
                    <a:pt x="1866" y="2124"/>
                    <a:pt x="1920" y="2149"/>
                  </a:cubicBezTo>
                  <a:cubicBezTo>
                    <a:pt x="1931" y="2154"/>
                    <a:pt x="1942" y="2156"/>
                    <a:pt x="1954" y="2156"/>
                  </a:cubicBezTo>
                  <a:cubicBezTo>
                    <a:pt x="2005" y="2156"/>
                    <a:pt x="2058" y="2117"/>
                    <a:pt x="2051" y="2067"/>
                  </a:cubicBezTo>
                  <a:cubicBezTo>
                    <a:pt x="2039" y="2014"/>
                    <a:pt x="1973" y="1989"/>
                    <a:pt x="1969" y="1944"/>
                  </a:cubicBezTo>
                  <a:cubicBezTo>
                    <a:pt x="1959" y="1896"/>
                    <a:pt x="2010" y="1863"/>
                    <a:pt x="2061" y="1863"/>
                  </a:cubicBezTo>
                  <a:cubicBezTo>
                    <a:pt x="2074" y="1863"/>
                    <a:pt x="2088" y="1865"/>
                    <a:pt x="2100" y="1870"/>
                  </a:cubicBezTo>
                  <a:cubicBezTo>
                    <a:pt x="2158" y="1899"/>
                    <a:pt x="2186" y="1960"/>
                    <a:pt x="2219" y="2014"/>
                  </a:cubicBezTo>
                  <a:cubicBezTo>
                    <a:pt x="2254" y="2065"/>
                    <a:pt x="2301" y="2112"/>
                    <a:pt x="2359" y="2112"/>
                  </a:cubicBezTo>
                  <a:cubicBezTo>
                    <a:pt x="2362" y="2112"/>
                    <a:pt x="2364" y="2112"/>
                    <a:pt x="2367" y="2112"/>
                  </a:cubicBezTo>
                  <a:cubicBezTo>
                    <a:pt x="2421" y="2105"/>
                    <a:pt x="2470" y="2056"/>
                    <a:pt x="2518" y="2056"/>
                  </a:cubicBezTo>
                  <a:cubicBezTo>
                    <a:pt x="2528" y="2056"/>
                    <a:pt x="2537" y="2058"/>
                    <a:pt x="2547" y="2063"/>
                  </a:cubicBezTo>
                  <a:cubicBezTo>
                    <a:pt x="2563" y="2067"/>
                    <a:pt x="2576" y="2083"/>
                    <a:pt x="2584" y="2096"/>
                  </a:cubicBezTo>
                  <a:cubicBezTo>
                    <a:pt x="2625" y="2165"/>
                    <a:pt x="2613" y="2260"/>
                    <a:pt x="2555" y="2317"/>
                  </a:cubicBezTo>
                  <a:cubicBezTo>
                    <a:pt x="2490" y="2379"/>
                    <a:pt x="2449" y="2420"/>
                    <a:pt x="2440" y="2457"/>
                  </a:cubicBezTo>
                  <a:cubicBezTo>
                    <a:pt x="2428" y="2453"/>
                    <a:pt x="2412" y="2440"/>
                    <a:pt x="2404" y="2436"/>
                  </a:cubicBezTo>
                  <a:cubicBezTo>
                    <a:pt x="2349" y="2414"/>
                    <a:pt x="2293" y="2407"/>
                    <a:pt x="2235" y="2407"/>
                  </a:cubicBezTo>
                  <a:cubicBezTo>
                    <a:pt x="2140" y="2407"/>
                    <a:pt x="2043" y="2427"/>
                    <a:pt x="1948" y="2440"/>
                  </a:cubicBezTo>
                  <a:cubicBezTo>
                    <a:pt x="1903" y="2447"/>
                    <a:pt x="1855" y="2452"/>
                    <a:pt x="1808" y="2452"/>
                  </a:cubicBezTo>
                  <a:cubicBezTo>
                    <a:pt x="1694" y="2452"/>
                    <a:pt x="1584" y="2425"/>
                    <a:pt x="1518" y="2338"/>
                  </a:cubicBezTo>
                  <a:cubicBezTo>
                    <a:pt x="1465" y="2272"/>
                    <a:pt x="1440" y="2178"/>
                    <a:pt x="1374" y="2133"/>
                  </a:cubicBezTo>
                  <a:cubicBezTo>
                    <a:pt x="1344" y="2111"/>
                    <a:pt x="1308" y="2103"/>
                    <a:pt x="1271" y="2103"/>
                  </a:cubicBezTo>
                  <a:cubicBezTo>
                    <a:pt x="1209" y="2103"/>
                    <a:pt x="1141" y="2126"/>
                    <a:pt x="1079" y="2149"/>
                  </a:cubicBezTo>
                  <a:cubicBezTo>
                    <a:pt x="890" y="2227"/>
                    <a:pt x="698" y="2301"/>
                    <a:pt x="534" y="2432"/>
                  </a:cubicBezTo>
                  <a:cubicBezTo>
                    <a:pt x="169" y="2707"/>
                    <a:pt x="1" y="3215"/>
                    <a:pt x="115" y="3654"/>
                  </a:cubicBezTo>
                  <a:cubicBezTo>
                    <a:pt x="192" y="3933"/>
                    <a:pt x="416" y="4208"/>
                    <a:pt x="706" y="4208"/>
                  </a:cubicBezTo>
                  <a:cubicBezTo>
                    <a:pt x="710" y="4208"/>
                    <a:pt x="714" y="4208"/>
                    <a:pt x="718" y="4208"/>
                  </a:cubicBezTo>
                  <a:cubicBezTo>
                    <a:pt x="845" y="4208"/>
                    <a:pt x="972" y="4154"/>
                    <a:pt x="1100" y="4134"/>
                  </a:cubicBezTo>
                  <a:cubicBezTo>
                    <a:pt x="1119" y="4131"/>
                    <a:pt x="1139" y="4130"/>
                    <a:pt x="1159" y="4130"/>
                  </a:cubicBezTo>
                  <a:cubicBezTo>
                    <a:pt x="1274" y="4130"/>
                    <a:pt x="1394" y="4172"/>
                    <a:pt x="1436" y="4277"/>
                  </a:cubicBezTo>
                  <a:cubicBezTo>
                    <a:pt x="1469" y="4367"/>
                    <a:pt x="1436" y="4470"/>
                    <a:pt x="1477" y="4556"/>
                  </a:cubicBezTo>
                  <a:cubicBezTo>
                    <a:pt x="1510" y="4638"/>
                    <a:pt x="1604" y="4679"/>
                    <a:pt x="1641" y="4761"/>
                  </a:cubicBezTo>
                  <a:cubicBezTo>
                    <a:pt x="1715" y="4942"/>
                    <a:pt x="1456" y="5126"/>
                    <a:pt x="1506" y="5315"/>
                  </a:cubicBezTo>
                  <a:cubicBezTo>
                    <a:pt x="1522" y="5376"/>
                    <a:pt x="1571" y="5430"/>
                    <a:pt x="1600" y="5491"/>
                  </a:cubicBezTo>
                  <a:cubicBezTo>
                    <a:pt x="1661" y="5639"/>
                    <a:pt x="1571" y="5823"/>
                    <a:pt x="1653" y="5963"/>
                  </a:cubicBezTo>
                  <a:cubicBezTo>
                    <a:pt x="1696" y="6035"/>
                    <a:pt x="1771" y="6065"/>
                    <a:pt x="1853" y="6065"/>
                  </a:cubicBezTo>
                  <a:cubicBezTo>
                    <a:pt x="1958" y="6065"/>
                    <a:pt x="2075" y="6016"/>
                    <a:pt x="2153" y="5942"/>
                  </a:cubicBezTo>
                  <a:cubicBezTo>
                    <a:pt x="2289" y="5807"/>
                    <a:pt x="2363" y="5618"/>
                    <a:pt x="2502" y="5491"/>
                  </a:cubicBezTo>
                  <a:cubicBezTo>
                    <a:pt x="2604" y="5397"/>
                    <a:pt x="2736" y="5343"/>
                    <a:pt x="2822" y="5229"/>
                  </a:cubicBezTo>
                  <a:cubicBezTo>
                    <a:pt x="2957" y="5060"/>
                    <a:pt x="2937" y="4819"/>
                    <a:pt x="3023" y="4618"/>
                  </a:cubicBezTo>
                  <a:cubicBezTo>
                    <a:pt x="3158" y="4302"/>
                    <a:pt x="3535" y="4138"/>
                    <a:pt x="3658" y="3814"/>
                  </a:cubicBezTo>
                  <a:cubicBezTo>
                    <a:pt x="3703" y="3695"/>
                    <a:pt x="3679" y="3519"/>
                    <a:pt x="3556" y="3498"/>
                  </a:cubicBezTo>
                  <a:cubicBezTo>
                    <a:pt x="3544" y="3494"/>
                    <a:pt x="3531" y="3492"/>
                    <a:pt x="3518" y="3492"/>
                  </a:cubicBezTo>
                  <a:cubicBezTo>
                    <a:pt x="3505" y="3492"/>
                    <a:pt x="3490" y="3494"/>
                    <a:pt x="3474" y="3498"/>
                  </a:cubicBezTo>
                  <a:cubicBezTo>
                    <a:pt x="3440" y="3514"/>
                    <a:pt x="3400" y="3523"/>
                    <a:pt x="3361" y="3523"/>
                  </a:cubicBezTo>
                  <a:cubicBezTo>
                    <a:pt x="3329" y="3523"/>
                    <a:pt x="3298" y="3517"/>
                    <a:pt x="3269" y="3506"/>
                  </a:cubicBezTo>
                  <a:cubicBezTo>
                    <a:pt x="3179" y="3469"/>
                    <a:pt x="3101" y="3396"/>
                    <a:pt x="3039" y="3318"/>
                  </a:cubicBezTo>
                  <a:cubicBezTo>
                    <a:pt x="2933" y="3191"/>
                    <a:pt x="2838" y="3047"/>
                    <a:pt x="2769" y="2891"/>
                  </a:cubicBezTo>
                  <a:cubicBezTo>
                    <a:pt x="2719" y="2793"/>
                    <a:pt x="2674" y="2686"/>
                    <a:pt x="2613" y="2600"/>
                  </a:cubicBezTo>
                  <a:lnTo>
                    <a:pt x="2613" y="2600"/>
                  </a:lnTo>
                  <a:cubicBezTo>
                    <a:pt x="2748" y="2690"/>
                    <a:pt x="2834" y="2822"/>
                    <a:pt x="2933" y="2953"/>
                  </a:cubicBezTo>
                  <a:cubicBezTo>
                    <a:pt x="3019" y="3080"/>
                    <a:pt x="3121" y="3195"/>
                    <a:pt x="3232" y="3301"/>
                  </a:cubicBezTo>
                  <a:cubicBezTo>
                    <a:pt x="3269" y="3334"/>
                    <a:pt x="3306" y="3363"/>
                    <a:pt x="3351" y="3367"/>
                  </a:cubicBezTo>
                  <a:cubicBezTo>
                    <a:pt x="3356" y="3368"/>
                    <a:pt x="3362" y="3368"/>
                    <a:pt x="3367" y="3368"/>
                  </a:cubicBezTo>
                  <a:cubicBezTo>
                    <a:pt x="3452" y="3368"/>
                    <a:pt x="3509" y="3276"/>
                    <a:pt x="3548" y="3199"/>
                  </a:cubicBezTo>
                  <a:cubicBezTo>
                    <a:pt x="3580" y="3129"/>
                    <a:pt x="3617" y="3055"/>
                    <a:pt x="3650" y="2977"/>
                  </a:cubicBezTo>
                  <a:cubicBezTo>
                    <a:pt x="3683" y="2895"/>
                    <a:pt x="3720" y="2793"/>
                    <a:pt x="3654" y="2731"/>
                  </a:cubicBezTo>
                  <a:cubicBezTo>
                    <a:pt x="3630" y="2711"/>
                    <a:pt x="3593" y="2703"/>
                    <a:pt x="3572" y="2678"/>
                  </a:cubicBezTo>
                  <a:cubicBezTo>
                    <a:pt x="3519" y="2625"/>
                    <a:pt x="3552" y="2526"/>
                    <a:pt x="3617" y="2498"/>
                  </a:cubicBezTo>
                  <a:cubicBezTo>
                    <a:pt x="3642" y="2485"/>
                    <a:pt x="3670" y="2479"/>
                    <a:pt x="3698" y="2479"/>
                  </a:cubicBezTo>
                  <a:cubicBezTo>
                    <a:pt x="3741" y="2479"/>
                    <a:pt x="3785" y="2491"/>
                    <a:pt x="3822" y="2506"/>
                  </a:cubicBezTo>
                  <a:cubicBezTo>
                    <a:pt x="3990" y="2584"/>
                    <a:pt x="4105" y="2764"/>
                    <a:pt x="4109" y="2949"/>
                  </a:cubicBezTo>
                  <a:cubicBezTo>
                    <a:pt x="4109" y="3039"/>
                    <a:pt x="4089" y="3129"/>
                    <a:pt x="4105" y="3215"/>
                  </a:cubicBezTo>
                  <a:cubicBezTo>
                    <a:pt x="4121" y="3298"/>
                    <a:pt x="4182" y="3388"/>
                    <a:pt x="4267" y="3388"/>
                  </a:cubicBezTo>
                  <a:cubicBezTo>
                    <a:pt x="4270" y="3388"/>
                    <a:pt x="4274" y="3388"/>
                    <a:pt x="4278" y="3387"/>
                  </a:cubicBezTo>
                  <a:cubicBezTo>
                    <a:pt x="4310" y="3383"/>
                    <a:pt x="4339" y="3367"/>
                    <a:pt x="4368" y="3355"/>
                  </a:cubicBezTo>
                  <a:cubicBezTo>
                    <a:pt x="4396" y="3334"/>
                    <a:pt x="4417" y="3305"/>
                    <a:pt x="4442" y="3281"/>
                  </a:cubicBezTo>
                  <a:cubicBezTo>
                    <a:pt x="4442" y="3240"/>
                    <a:pt x="4450" y="3203"/>
                    <a:pt x="4450" y="3162"/>
                  </a:cubicBezTo>
                  <a:cubicBezTo>
                    <a:pt x="4433" y="1805"/>
                    <a:pt x="3679" y="615"/>
                    <a:pt x="2563" y="0"/>
                  </a:cubicBezTo>
                  <a:close/>
                </a:path>
              </a:pathLst>
            </a:cu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4" name="Google Shape;2484;p22"/>
            <p:cNvSpPr/>
            <p:nvPr/>
          </p:nvSpPr>
          <p:spPr>
            <a:xfrm>
              <a:off x="1467358" y="1512684"/>
              <a:ext cx="405934" cy="356527"/>
            </a:xfrm>
            <a:custGeom>
              <a:avLst/>
              <a:gdLst/>
              <a:ahLst/>
              <a:cxnLst/>
              <a:rect l="l" t="t" r="r" b="b"/>
              <a:pathLst>
                <a:path w="2966" h="2605" extrusionOk="0">
                  <a:moveTo>
                    <a:pt x="776" y="1"/>
                  </a:moveTo>
                  <a:cubicBezTo>
                    <a:pt x="773" y="1"/>
                    <a:pt x="770" y="1"/>
                    <a:pt x="767" y="1"/>
                  </a:cubicBezTo>
                  <a:cubicBezTo>
                    <a:pt x="718" y="1"/>
                    <a:pt x="677" y="13"/>
                    <a:pt x="644" y="38"/>
                  </a:cubicBezTo>
                  <a:cubicBezTo>
                    <a:pt x="554" y="103"/>
                    <a:pt x="575" y="247"/>
                    <a:pt x="636" y="337"/>
                  </a:cubicBezTo>
                  <a:cubicBezTo>
                    <a:pt x="714" y="452"/>
                    <a:pt x="804" y="526"/>
                    <a:pt x="616" y="591"/>
                  </a:cubicBezTo>
                  <a:cubicBezTo>
                    <a:pt x="590" y="601"/>
                    <a:pt x="563" y="606"/>
                    <a:pt x="536" y="606"/>
                  </a:cubicBezTo>
                  <a:cubicBezTo>
                    <a:pt x="464" y="606"/>
                    <a:pt x="392" y="573"/>
                    <a:pt x="341" y="526"/>
                  </a:cubicBezTo>
                  <a:cubicBezTo>
                    <a:pt x="308" y="493"/>
                    <a:pt x="279" y="468"/>
                    <a:pt x="243" y="440"/>
                  </a:cubicBezTo>
                  <a:cubicBezTo>
                    <a:pt x="173" y="390"/>
                    <a:pt x="91" y="349"/>
                    <a:pt x="1" y="349"/>
                  </a:cubicBezTo>
                  <a:cubicBezTo>
                    <a:pt x="193" y="1272"/>
                    <a:pt x="735" y="2067"/>
                    <a:pt x="1485" y="2588"/>
                  </a:cubicBezTo>
                  <a:cubicBezTo>
                    <a:pt x="1505" y="2584"/>
                    <a:pt x="1526" y="2580"/>
                    <a:pt x="1546" y="2580"/>
                  </a:cubicBezTo>
                  <a:cubicBezTo>
                    <a:pt x="1595" y="2573"/>
                    <a:pt x="1643" y="2570"/>
                    <a:pt x="1692" y="2570"/>
                  </a:cubicBezTo>
                  <a:cubicBezTo>
                    <a:pt x="1864" y="2570"/>
                    <a:pt x="2039" y="2605"/>
                    <a:pt x="2215" y="2605"/>
                  </a:cubicBezTo>
                  <a:cubicBezTo>
                    <a:pt x="2637" y="2600"/>
                    <a:pt x="2965" y="2272"/>
                    <a:pt x="2703" y="1862"/>
                  </a:cubicBezTo>
                  <a:cubicBezTo>
                    <a:pt x="2580" y="1657"/>
                    <a:pt x="2387" y="1538"/>
                    <a:pt x="2227" y="1374"/>
                  </a:cubicBezTo>
                  <a:cubicBezTo>
                    <a:pt x="2108" y="1256"/>
                    <a:pt x="1998" y="1141"/>
                    <a:pt x="1879" y="1022"/>
                  </a:cubicBezTo>
                  <a:cubicBezTo>
                    <a:pt x="1850" y="989"/>
                    <a:pt x="1813" y="956"/>
                    <a:pt x="1764" y="940"/>
                  </a:cubicBezTo>
                  <a:cubicBezTo>
                    <a:pt x="1748" y="935"/>
                    <a:pt x="1731" y="934"/>
                    <a:pt x="1714" y="934"/>
                  </a:cubicBezTo>
                  <a:cubicBezTo>
                    <a:pt x="1686" y="934"/>
                    <a:pt x="1657" y="937"/>
                    <a:pt x="1630" y="937"/>
                  </a:cubicBezTo>
                  <a:cubicBezTo>
                    <a:pt x="1601" y="937"/>
                    <a:pt x="1573" y="933"/>
                    <a:pt x="1551" y="915"/>
                  </a:cubicBezTo>
                  <a:cubicBezTo>
                    <a:pt x="1530" y="899"/>
                    <a:pt x="1522" y="874"/>
                    <a:pt x="1510" y="850"/>
                  </a:cubicBezTo>
                  <a:cubicBezTo>
                    <a:pt x="1464" y="768"/>
                    <a:pt x="1387" y="714"/>
                    <a:pt x="1341" y="636"/>
                  </a:cubicBezTo>
                  <a:cubicBezTo>
                    <a:pt x="1292" y="563"/>
                    <a:pt x="1284" y="460"/>
                    <a:pt x="1264" y="378"/>
                  </a:cubicBezTo>
                  <a:cubicBezTo>
                    <a:pt x="1215" y="163"/>
                    <a:pt x="998" y="1"/>
                    <a:pt x="776" y="1"/>
                  </a:cubicBezTo>
                  <a:close/>
                </a:path>
              </a:pathLst>
            </a:cu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5" name="Google Shape;2485;p22"/>
            <p:cNvSpPr/>
            <p:nvPr/>
          </p:nvSpPr>
          <p:spPr>
            <a:xfrm>
              <a:off x="1466263" y="1025999"/>
              <a:ext cx="460816" cy="344757"/>
            </a:xfrm>
            <a:custGeom>
              <a:avLst/>
              <a:gdLst/>
              <a:ahLst/>
              <a:cxnLst/>
              <a:rect l="l" t="t" r="r" b="b"/>
              <a:pathLst>
                <a:path w="3367" h="2519" extrusionOk="0">
                  <a:moveTo>
                    <a:pt x="2774" y="0"/>
                  </a:moveTo>
                  <a:cubicBezTo>
                    <a:pt x="2586" y="0"/>
                    <a:pt x="2402" y="26"/>
                    <a:pt x="2235" y="108"/>
                  </a:cubicBezTo>
                  <a:cubicBezTo>
                    <a:pt x="2142" y="155"/>
                    <a:pt x="2040" y="217"/>
                    <a:pt x="1943" y="217"/>
                  </a:cubicBezTo>
                  <a:cubicBezTo>
                    <a:pt x="1911" y="217"/>
                    <a:pt x="1880" y="211"/>
                    <a:pt x="1850" y="194"/>
                  </a:cubicBezTo>
                  <a:cubicBezTo>
                    <a:pt x="1821" y="178"/>
                    <a:pt x="1796" y="153"/>
                    <a:pt x="1764" y="137"/>
                  </a:cubicBezTo>
                  <a:cubicBezTo>
                    <a:pt x="1742" y="128"/>
                    <a:pt x="1719" y="125"/>
                    <a:pt x="1696" y="125"/>
                  </a:cubicBezTo>
                  <a:cubicBezTo>
                    <a:pt x="1656" y="125"/>
                    <a:pt x="1615" y="136"/>
                    <a:pt x="1575" y="149"/>
                  </a:cubicBezTo>
                  <a:cubicBezTo>
                    <a:pt x="763" y="670"/>
                    <a:pt x="189" y="1507"/>
                    <a:pt x="0" y="2482"/>
                  </a:cubicBezTo>
                  <a:cubicBezTo>
                    <a:pt x="20" y="2508"/>
                    <a:pt x="45" y="2519"/>
                    <a:pt x="73" y="2519"/>
                  </a:cubicBezTo>
                  <a:cubicBezTo>
                    <a:pt x="239" y="2519"/>
                    <a:pt x="517" y="2128"/>
                    <a:pt x="587" y="2044"/>
                  </a:cubicBezTo>
                  <a:cubicBezTo>
                    <a:pt x="636" y="1982"/>
                    <a:pt x="693" y="1921"/>
                    <a:pt x="759" y="1880"/>
                  </a:cubicBezTo>
                  <a:cubicBezTo>
                    <a:pt x="919" y="1785"/>
                    <a:pt x="1161" y="1789"/>
                    <a:pt x="1243" y="1621"/>
                  </a:cubicBezTo>
                  <a:cubicBezTo>
                    <a:pt x="1267" y="1564"/>
                    <a:pt x="1272" y="1498"/>
                    <a:pt x="1304" y="1441"/>
                  </a:cubicBezTo>
                  <a:cubicBezTo>
                    <a:pt x="1324" y="1410"/>
                    <a:pt x="1364" y="1388"/>
                    <a:pt x="1399" y="1388"/>
                  </a:cubicBezTo>
                  <a:cubicBezTo>
                    <a:pt x="1424" y="1388"/>
                    <a:pt x="1446" y="1399"/>
                    <a:pt x="1456" y="1425"/>
                  </a:cubicBezTo>
                  <a:cubicBezTo>
                    <a:pt x="1477" y="1478"/>
                    <a:pt x="1427" y="1531"/>
                    <a:pt x="1440" y="1589"/>
                  </a:cubicBezTo>
                  <a:cubicBezTo>
                    <a:pt x="1451" y="1624"/>
                    <a:pt x="1488" y="1642"/>
                    <a:pt x="1526" y="1642"/>
                  </a:cubicBezTo>
                  <a:cubicBezTo>
                    <a:pt x="1544" y="1642"/>
                    <a:pt x="1563" y="1638"/>
                    <a:pt x="1579" y="1630"/>
                  </a:cubicBezTo>
                  <a:cubicBezTo>
                    <a:pt x="1624" y="1605"/>
                    <a:pt x="1653" y="1548"/>
                    <a:pt x="1678" y="1502"/>
                  </a:cubicBezTo>
                  <a:cubicBezTo>
                    <a:pt x="1612" y="1461"/>
                    <a:pt x="1620" y="1359"/>
                    <a:pt x="1661" y="1297"/>
                  </a:cubicBezTo>
                  <a:cubicBezTo>
                    <a:pt x="1702" y="1232"/>
                    <a:pt x="1764" y="1178"/>
                    <a:pt x="1784" y="1101"/>
                  </a:cubicBezTo>
                  <a:cubicBezTo>
                    <a:pt x="1801" y="1051"/>
                    <a:pt x="1788" y="998"/>
                    <a:pt x="1801" y="949"/>
                  </a:cubicBezTo>
                  <a:cubicBezTo>
                    <a:pt x="1809" y="891"/>
                    <a:pt x="1842" y="846"/>
                    <a:pt x="1846" y="789"/>
                  </a:cubicBezTo>
                  <a:cubicBezTo>
                    <a:pt x="1858" y="732"/>
                    <a:pt x="1837" y="666"/>
                    <a:pt x="1784" y="650"/>
                  </a:cubicBezTo>
                  <a:cubicBezTo>
                    <a:pt x="1779" y="648"/>
                    <a:pt x="1773" y="647"/>
                    <a:pt x="1767" y="647"/>
                  </a:cubicBezTo>
                  <a:cubicBezTo>
                    <a:pt x="1741" y="647"/>
                    <a:pt x="1712" y="659"/>
                    <a:pt x="1686" y="666"/>
                  </a:cubicBezTo>
                  <a:cubicBezTo>
                    <a:pt x="1550" y="723"/>
                    <a:pt x="1415" y="773"/>
                    <a:pt x="1276" y="830"/>
                  </a:cubicBezTo>
                  <a:cubicBezTo>
                    <a:pt x="1326" y="651"/>
                    <a:pt x="1501" y="517"/>
                    <a:pt x="1687" y="517"/>
                  </a:cubicBezTo>
                  <a:cubicBezTo>
                    <a:pt x="1697" y="517"/>
                    <a:pt x="1708" y="517"/>
                    <a:pt x="1719" y="518"/>
                  </a:cubicBezTo>
                  <a:cubicBezTo>
                    <a:pt x="1785" y="522"/>
                    <a:pt x="1849" y="540"/>
                    <a:pt x="1915" y="540"/>
                  </a:cubicBezTo>
                  <a:cubicBezTo>
                    <a:pt x="1926" y="540"/>
                    <a:pt x="1937" y="540"/>
                    <a:pt x="1948" y="539"/>
                  </a:cubicBezTo>
                  <a:cubicBezTo>
                    <a:pt x="2116" y="518"/>
                    <a:pt x="2215" y="326"/>
                    <a:pt x="2375" y="260"/>
                  </a:cubicBezTo>
                  <a:cubicBezTo>
                    <a:pt x="2393" y="252"/>
                    <a:pt x="2415" y="247"/>
                    <a:pt x="2437" y="247"/>
                  </a:cubicBezTo>
                  <a:cubicBezTo>
                    <a:pt x="2474" y="247"/>
                    <a:pt x="2509" y="261"/>
                    <a:pt x="2522" y="297"/>
                  </a:cubicBezTo>
                  <a:cubicBezTo>
                    <a:pt x="2526" y="313"/>
                    <a:pt x="2526" y="330"/>
                    <a:pt x="2522" y="342"/>
                  </a:cubicBezTo>
                  <a:cubicBezTo>
                    <a:pt x="2502" y="432"/>
                    <a:pt x="2432" y="494"/>
                    <a:pt x="2362" y="555"/>
                  </a:cubicBezTo>
                  <a:cubicBezTo>
                    <a:pt x="2297" y="608"/>
                    <a:pt x="2219" y="670"/>
                    <a:pt x="2194" y="752"/>
                  </a:cubicBezTo>
                  <a:cubicBezTo>
                    <a:pt x="2165" y="834"/>
                    <a:pt x="2206" y="953"/>
                    <a:pt x="2297" y="965"/>
                  </a:cubicBezTo>
                  <a:cubicBezTo>
                    <a:pt x="2301" y="966"/>
                    <a:pt x="2304" y="966"/>
                    <a:pt x="2308" y="966"/>
                  </a:cubicBezTo>
                  <a:cubicBezTo>
                    <a:pt x="2389" y="966"/>
                    <a:pt x="2455" y="885"/>
                    <a:pt x="2514" y="826"/>
                  </a:cubicBezTo>
                  <a:cubicBezTo>
                    <a:pt x="2600" y="732"/>
                    <a:pt x="2723" y="670"/>
                    <a:pt x="2850" y="658"/>
                  </a:cubicBezTo>
                  <a:cubicBezTo>
                    <a:pt x="2912" y="650"/>
                    <a:pt x="2973" y="650"/>
                    <a:pt x="3031" y="637"/>
                  </a:cubicBezTo>
                  <a:cubicBezTo>
                    <a:pt x="3211" y="584"/>
                    <a:pt x="3293" y="391"/>
                    <a:pt x="3355" y="215"/>
                  </a:cubicBezTo>
                  <a:cubicBezTo>
                    <a:pt x="3363" y="190"/>
                    <a:pt x="3367" y="166"/>
                    <a:pt x="3367" y="137"/>
                  </a:cubicBezTo>
                  <a:cubicBezTo>
                    <a:pt x="3359" y="67"/>
                    <a:pt x="3264" y="43"/>
                    <a:pt x="3195" y="30"/>
                  </a:cubicBezTo>
                  <a:cubicBezTo>
                    <a:pt x="3056" y="15"/>
                    <a:pt x="2914" y="0"/>
                    <a:pt x="2774" y="0"/>
                  </a:cubicBezTo>
                  <a:close/>
                </a:path>
              </a:pathLst>
            </a:cu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6" name="Google Shape;2486;p22"/>
            <p:cNvSpPr/>
            <p:nvPr/>
          </p:nvSpPr>
          <p:spPr>
            <a:xfrm>
              <a:off x="1470779" y="1140143"/>
              <a:ext cx="977746" cy="813784"/>
            </a:xfrm>
            <a:custGeom>
              <a:avLst/>
              <a:gdLst/>
              <a:ahLst/>
              <a:cxnLst/>
              <a:rect l="l" t="t" r="r" b="b"/>
              <a:pathLst>
                <a:path w="7144" h="5946" extrusionOk="0">
                  <a:moveTo>
                    <a:pt x="6299" y="0"/>
                  </a:moveTo>
                  <a:lnTo>
                    <a:pt x="6299" y="0"/>
                  </a:lnTo>
                  <a:cubicBezTo>
                    <a:pt x="6360" y="262"/>
                    <a:pt x="6389" y="541"/>
                    <a:pt x="6389" y="816"/>
                  </a:cubicBezTo>
                  <a:cubicBezTo>
                    <a:pt x="6389" y="2817"/>
                    <a:pt x="4769" y="4437"/>
                    <a:pt x="2772" y="4437"/>
                  </a:cubicBezTo>
                  <a:cubicBezTo>
                    <a:pt x="1661" y="4437"/>
                    <a:pt x="664" y="3932"/>
                    <a:pt x="0" y="3145"/>
                  </a:cubicBezTo>
                  <a:lnTo>
                    <a:pt x="0" y="3145"/>
                  </a:lnTo>
                  <a:cubicBezTo>
                    <a:pt x="369" y="4748"/>
                    <a:pt x="1809" y="5946"/>
                    <a:pt x="3527" y="5946"/>
                  </a:cubicBezTo>
                  <a:cubicBezTo>
                    <a:pt x="5524" y="5946"/>
                    <a:pt x="7143" y="4326"/>
                    <a:pt x="7143" y="2329"/>
                  </a:cubicBezTo>
                  <a:cubicBezTo>
                    <a:pt x="7143" y="1443"/>
                    <a:pt x="6828" y="632"/>
                    <a:pt x="6299" y="0"/>
                  </a:cubicBezTo>
                  <a:close/>
                </a:path>
              </a:pathLst>
            </a:custGeom>
            <a:solidFill>
              <a:srgbClr val="4F2F7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2487" name="Google Shape;2487;p22"/>
          <p:cNvGrpSpPr/>
          <p:nvPr/>
        </p:nvGrpSpPr>
        <p:grpSpPr>
          <a:xfrm>
            <a:off x="-310310" y="552980"/>
            <a:ext cx="971379" cy="885357"/>
            <a:chOff x="1784625" y="1269100"/>
            <a:chExt cx="160350" cy="146150"/>
          </a:xfrm>
        </p:grpSpPr>
        <p:sp>
          <p:nvSpPr>
            <p:cNvPr id="2488" name="Google Shape;2488;p22"/>
            <p:cNvSpPr/>
            <p:nvPr/>
          </p:nvSpPr>
          <p:spPr>
            <a:xfrm>
              <a:off x="1784625" y="1269150"/>
              <a:ext cx="160350" cy="146100"/>
            </a:xfrm>
            <a:custGeom>
              <a:avLst/>
              <a:gdLst/>
              <a:ahLst/>
              <a:cxnLst/>
              <a:rect l="l" t="t" r="r" b="b"/>
              <a:pathLst>
                <a:path w="6414" h="5844" extrusionOk="0">
                  <a:moveTo>
                    <a:pt x="3206" y="0"/>
                  </a:moveTo>
                  <a:cubicBezTo>
                    <a:pt x="2458" y="0"/>
                    <a:pt x="1711" y="285"/>
                    <a:pt x="1141" y="855"/>
                  </a:cubicBezTo>
                  <a:cubicBezTo>
                    <a:pt x="1" y="1995"/>
                    <a:pt x="1" y="3848"/>
                    <a:pt x="1141" y="4988"/>
                  </a:cubicBezTo>
                  <a:cubicBezTo>
                    <a:pt x="1711" y="5558"/>
                    <a:pt x="2458" y="5843"/>
                    <a:pt x="3206" y="5843"/>
                  </a:cubicBezTo>
                  <a:cubicBezTo>
                    <a:pt x="3954" y="5843"/>
                    <a:pt x="4702" y="5558"/>
                    <a:pt x="5274" y="4988"/>
                  </a:cubicBezTo>
                  <a:cubicBezTo>
                    <a:pt x="6414" y="3848"/>
                    <a:pt x="6414" y="1995"/>
                    <a:pt x="5274" y="855"/>
                  </a:cubicBezTo>
                  <a:cubicBezTo>
                    <a:pt x="4702" y="285"/>
                    <a:pt x="3954" y="0"/>
                    <a:pt x="3206" y="0"/>
                  </a:cubicBezTo>
                  <a:close/>
                </a:path>
              </a:pathLst>
            </a:custGeom>
            <a:solidFill>
              <a:srgbClr val="F3D48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9" name="Google Shape;2489;p22"/>
            <p:cNvSpPr/>
            <p:nvPr/>
          </p:nvSpPr>
          <p:spPr>
            <a:xfrm>
              <a:off x="1857500" y="1381100"/>
              <a:ext cx="45350" cy="21400"/>
            </a:xfrm>
            <a:custGeom>
              <a:avLst/>
              <a:gdLst/>
              <a:ahLst/>
              <a:cxnLst/>
              <a:rect l="l" t="t" r="r" b="b"/>
              <a:pathLst>
                <a:path w="1814" h="856" extrusionOk="0">
                  <a:moveTo>
                    <a:pt x="1549" y="0"/>
                  </a:moveTo>
                  <a:cubicBezTo>
                    <a:pt x="1523" y="0"/>
                    <a:pt x="1498" y="3"/>
                    <a:pt x="1473" y="6"/>
                  </a:cubicBezTo>
                  <a:cubicBezTo>
                    <a:pt x="1248" y="31"/>
                    <a:pt x="1035" y="121"/>
                    <a:pt x="825" y="207"/>
                  </a:cubicBezTo>
                  <a:cubicBezTo>
                    <a:pt x="600" y="305"/>
                    <a:pt x="284" y="412"/>
                    <a:pt x="136" y="621"/>
                  </a:cubicBezTo>
                  <a:cubicBezTo>
                    <a:pt x="0" y="801"/>
                    <a:pt x="82" y="856"/>
                    <a:pt x="214" y="856"/>
                  </a:cubicBezTo>
                  <a:cubicBezTo>
                    <a:pt x="304" y="856"/>
                    <a:pt x="418" y="830"/>
                    <a:pt x="501" y="802"/>
                  </a:cubicBezTo>
                  <a:cubicBezTo>
                    <a:pt x="829" y="687"/>
                    <a:pt x="1162" y="572"/>
                    <a:pt x="1490" y="457"/>
                  </a:cubicBezTo>
                  <a:cubicBezTo>
                    <a:pt x="1572" y="428"/>
                    <a:pt x="1654" y="400"/>
                    <a:pt x="1715" y="338"/>
                  </a:cubicBezTo>
                  <a:cubicBezTo>
                    <a:pt x="1777" y="277"/>
                    <a:pt x="1814" y="182"/>
                    <a:pt x="1773" y="104"/>
                  </a:cubicBezTo>
                  <a:cubicBezTo>
                    <a:pt x="1731" y="27"/>
                    <a:pt x="1641" y="0"/>
                    <a:pt x="1549"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0" name="Google Shape;2490;p22"/>
            <p:cNvSpPr/>
            <p:nvPr/>
          </p:nvSpPr>
          <p:spPr>
            <a:xfrm>
              <a:off x="1795700" y="1274725"/>
              <a:ext cx="142200" cy="115350"/>
            </a:xfrm>
            <a:custGeom>
              <a:avLst/>
              <a:gdLst/>
              <a:ahLst/>
              <a:cxnLst/>
              <a:rect l="l" t="t" r="r" b="b"/>
              <a:pathLst>
                <a:path w="5688" h="4614" extrusionOk="0">
                  <a:moveTo>
                    <a:pt x="3896" y="1"/>
                  </a:moveTo>
                  <a:cubicBezTo>
                    <a:pt x="3757" y="99"/>
                    <a:pt x="3634" y="214"/>
                    <a:pt x="3527" y="337"/>
                  </a:cubicBezTo>
                  <a:cubicBezTo>
                    <a:pt x="3002" y="931"/>
                    <a:pt x="2814" y="1797"/>
                    <a:pt x="2203" y="2297"/>
                  </a:cubicBezTo>
                  <a:cubicBezTo>
                    <a:pt x="1739" y="2682"/>
                    <a:pt x="1104" y="2789"/>
                    <a:pt x="583" y="3105"/>
                  </a:cubicBezTo>
                  <a:cubicBezTo>
                    <a:pt x="366" y="3236"/>
                    <a:pt x="165" y="3416"/>
                    <a:pt x="1" y="3617"/>
                  </a:cubicBezTo>
                  <a:cubicBezTo>
                    <a:pt x="128" y="3995"/>
                    <a:pt x="325" y="4335"/>
                    <a:pt x="566" y="4614"/>
                  </a:cubicBezTo>
                  <a:cubicBezTo>
                    <a:pt x="632" y="4573"/>
                    <a:pt x="698" y="4528"/>
                    <a:pt x="763" y="4482"/>
                  </a:cubicBezTo>
                  <a:cubicBezTo>
                    <a:pt x="1649" y="3843"/>
                    <a:pt x="2547" y="3146"/>
                    <a:pt x="3617" y="2928"/>
                  </a:cubicBezTo>
                  <a:cubicBezTo>
                    <a:pt x="4306" y="2789"/>
                    <a:pt x="5081" y="2838"/>
                    <a:pt x="5688" y="2559"/>
                  </a:cubicBezTo>
                  <a:cubicBezTo>
                    <a:pt x="5680" y="2317"/>
                    <a:pt x="5639" y="2071"/>
                    <a:pt x="5561" y="1834"/>
                  </a:cubicBezTo>
                  <a:cubicBezTo>
                    <a:pt x="5536" y="1739"/>
                    <a:pt x="5499" y="1653"/>
                    <a:pt x="5462" y="1571"/>
                  </a:cubicBezTo>
                  <a:lnTo>
                    <a:pt x="4712" y="1862"/>
                  </a:lnTo>
                  <a:cubicBezTo>
                    <a:pt x="4549" y="1924"/>
                    <a:pt x="4373" y="1989"/>
                    <a:pt x="4198" y="1989"/>
                  </a:cubicBezTo>
                  <a:cubicBezTo>
                    <a:pt x="4175" y="1989"/>
                    <a:pt x="4153" y="1988"/>
                    <a:pt x="4130" y="1985"/>
                  </a:cubicBezTo>
                  <a:cubicBezTo>
                    <a:pt x="3933" y="1965"/>
                    <a:pt x="3732" y="1813"/>
                    <a:pt x="3728" y="1612"/>
                  </a:cubicBezTo>
                  <a:cubicBezTo>
                    <a:pt x="3728" y="1514"/>
                    <a:pt x="3769" y="1419"/>
                    <a:pt x="3814" y="1333"/>
                  </a:cubicBezTo>
                  <a:cubicBezTo>
                    <a:pt x="4003" y="981"/>
                    <a:pt x="4269" y="661"/>
                    <a:pt x="4581" y="407"/>
                  </a:cubicBezTo>
                  <a:cubicBezTo>
                    <a:pt x="4372" y="243"/>
                    <a:pt x="4142" y="103"/>
                    <a:pt x="3896" y="1"/>
                  </a:cubicBezTo>
                  <a:close/>
                </a:path>
              </a:pathLst>
            </a:custGeom>
            <a:solidFill>
              <a:srgbClr val="E6AC4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1" name="Google Shape;2491;p22"/>
            <p:cNvSpPr/>
            <p:nvPr/>
          </p:nvSpPr>
          <p:spPr>
            <a:xfrm>
              <a:off x="1791300" y="1299150"/>
              <a:ext cx="70750" cy="57400"/>
            </a:xfrm>
            <a:custGeom>
              <a:avLst/>
              <a:gdLst/>
              <a:ahLst/>
              <a:cxnLst/>
              <a:rect l="l" t="t" r="r" b="b"/>
              <a:pathLst>
                <a:path w="2830" h="2296" extrusionOk="0">
                  <a:moveTo>
                    <a:pt x="2455" y="0"/>
                  </a:moveTo>
                  <a:cubicBezTo>
                    <a:pt x="2330" y="0"/>
                    <a:pt x="2205" y="48"/>
                    <a:pt x="2087" y="98"/>
                  </a:cubicBezTo>
                  <a:cubicBezTo>
                    <a:pt x="1415" y="373"/>
                    <a:pt x="673" y="799"/>
                    <a:pt x="54" y="1291"/>
                  </a:cubicBezTo>
                  <a:cubicBezTo>
                    <a:pt x="0" y="1619"/>
                    <a:pt x="13" y="1955"/>
                    <a:pt x="78" y="2296"/>
                  </a:cubicBezTo>
                  <a:cubicBezTo>
                    <a:pt x="369" y="2115"/>
                    <a:pt x="685" y="1841"/>
                    <a:pt x="919" y="1726"/>
                  </a:cubicBezTo>
                  <a:cubicBezTo>
                    <a:pt x="1079" y="1648"/>
                    <a:pt x="1243" y="1595"/>
                    <a:pt x="1407" y="1521"/>
                  </a:cubicBezTo>
                  <a:cubicBezTo>
                    <a:pt x="1915" y="1295"/>
                    <a:pt x="2366" y="943"/>
                    <a:pt x="2707" y="508"/>
                  </a:cubicBezTo>
                  <a:cubicBezTo>
                    <a:pt x="2748" y="455"/>
                    <a:pt x="2789" y="397"/>
                    <a:pt x="2801" y="336"/>
                  </a:cubicBezTo>
                  <a:cubicBezTo>
                    <a:pt x="2830" y="184"/>
                    <a:pt x="2686" y="41"/>
                    <a:pt x="2538" y="8"/>
                  </a:cubicBezTo>
                  <a:cubicBezTo>
                    <a:pt x="2511" y="2"/>
                    <a:pt x="2483" y="0"/>
                    <a:pt x="2455"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2" name="Google Shape;2492;p22"/>
            <p:cNvSpPr/>
            <p:nvPr/>
          </p:nvSpPr>
          <p:spPr>
            <a:xfrm>
              <a:off x="1858550" y="1269100"/>
              <a:ext cx="23800" cy="18775"/>
            </a:xfrm>
            <a:custGeom>
              <a:avLst/>
              <a:gdLst/>
              <a:ahLst/>
              <a:cxnLst/>
              <a:rect l="l" t="t" r="r" b="b"/>
              <a:pathLst>
                <a:path w="952" h="751" extrusionOk="0">
                  <a:moveTo>
                    <a:pt x="439" y="0"/>
                  </a:moveTo>
                  <a:cubicBezTo>
                    <a:pt x="275" y="139"/>
                    <a:pt x="136" y="324"/>
                    <a:pt x="53" y="447"/>
                  </a:cubicBezTo>
                  <a:cubicBezTo>
                    <a:pt x="29" y="500"/>
                    <a:pt x="0" y="550"/>
                    <a:pt x="8" y="603"/>
                  </a:cubicBezTo>
                  <a:cubicBezTo>
                    <a:pt x="12" y="656"/>
                    <a:pt x="58" y="705"/>
                    <a:pt x="111" y="722"/>
                  </a:cubicBezTo>
                  <a:cubicBezTo>
                    <a:pt x="147" y="741"/>
                    <a:pt x="188" y="750"/>
                    <a:pt x="229" y="750"/>
                  </a:cubicBezTo>
                  <a:cubicBezTo>
                    <a:pt x="308" y="750"/>
                    <a:pt x="391" y="718"/>
                    <a:pt x="455" y="673"/>
                  </a:cubicBezTo>
                  <a:cubicBezTo>
                    <a:pt x="550" y="603"/>
                    <a:pt x="619" y="492"/>
                    <a:pt x="685" y="386"/>
                  </a:cubicBezTo>
                  <a:cubicBezTo>
                    <a:pt x="726" y="312"/>
                    <a:pt x="857" y="189"/>
                    <a:pt x="952" y="78"/>
                  </a:cubicBezTo>
                  <a:cubicBezTo>
                    <a:pt x="787" y="37"/>
                    <a:pt x="611" y="12"/>
                    <a:pt x="439"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3" name="Google Shape;2493;p22"/>
            <p:cNvSpPr/>
            <p:nvPr/>
          </p:nvSpPr>
          <p:spPr>
            <a:xfrm>
              <a:off x="1818975" y="1348850"/>
              <a:ext cx="118725" cy="60600"/>
            </a:xfrm>
            <a:custGeom>
              <a:avLst/>
              <a:gdLst/>
              <a:ahLst/>
              <a:cxnLst/>
              <a:rect l="l" t="t" r="r" b="b"/>
              <a:pathLst>
                <a:path w="4749" h="2424" extrusionOk="0">
                  <a:moveTo>
                    <a:pt x="4749" y="0"/>
                  </a:moveTo>
                  <a:lnTo>
                    <a:pt x="4749" y="0"/>
                  </a:lnTo>
                  <a:cubicBezTo>
                    <a:pt x="4421" y="70"/>
                    <a:pt x="4097" y="131"/>
                    <a:pt x="3769" y="172"/>
                  </a:cubicBezTo>
                  <a:cubicBezTo>
                    <a:pt x="3035" y="271"/>
                    <a:pt x="2272" y="304"/>
                    <a:pt x="1620" y="644"/>
                  </a:cubicBezTo>
                  <a:cubicBezTo>
                    <a:pt x="1231" y="849"/>
                    <a:pt x="902" y="1157"/>
                    <a:pt x="583" y="1464"/>
                  </a:cubicBezTo>
                  <a:cubicBezTo>
                    <a:pt x="410" y="1624"/>
                    <a:pt x="242" y="1784"/>
                    <a:pt x="78" y="1944"/>
                  </a:cubicBezTo>
                  <a:cubicBezTo>
                    <a:pt x="62" y="1956"/>
                    <a:pt x="37" y="1977"/>
                    <a:pt x="0" y="2010"/>
                  </a:cubicBezTo>
                  <a:cubicBezTo>
                    <a:pt x="214" y="2178"/>
                    <a:pt x="447" y="2317"/>
                    <a:pt x="697" y="2424"/>
                  </a:cubicBezTo>
                  <a:cubicBezTo>
                    <a:pt x="1021" y="2223"/>
                    <a:pt x="1231" y="1854"/>
                    <a:pt x="1530" y="1599"/>
                  </a:cubicBezTo>
                  <a:cubicBezTo>
                    <a:pt x="1784" y="1378"/>
                    <a:pt x="2104" y="1239"/>
                    <a:pt x="2420" y="1116"/>
                  </a:cubicBezTo>
                  <a:cubicBezTo>
                    <a:pt x="2871" y="943"/>
                    <a:pt x="3334" y="788"/>
                    <a:pt x="3802" y="652"/>
                  </a:cubicBezTo>
                  <a:cubicBezTo>
                    <a:pt x="4097" y="562"/>
                    <a:pt x="4404" y="480"/>
                    <a:pt x="4691" y="357"/>
                  </a:cubicBezTo>
                  <a:cubicBezTo>
                    <a:pt x="4716" y="242"/>
                    <a:pt x="4737" y="119"/>
                    <a:pt x="4749" y="0"/>
                  </a:cubicBezTo>
                  <a:close/>
                </a:path>
              </a:pathLst>
            </a:custGeom>
            <a:solidFill>
              <a:srgbClr val="E6AC4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4" name="Google Shape;2494;p22"/>
            <p:cNvSpPr/>
            <p:nvPr/>
          </p:nvSpPr>
          <p:spPr>
            <a:xfrm>
              <a:off x="1797650" y="1269500"/>
              <a:ext cx="58250" cy="43900"/>
            </a:xfrm>
            <a:custGeom>
              <a:avLst/>
              <a:gdLst/>
              <a:ahLst/>
              <a:cxnLst/>
              <a:rect l="l" t="t" r="r" b="b"/>
              <a:pathLst>
                <a:path w="2330" h="1756" extrusionOk="0">
                  <a:moveTo>
                    <a:pt x="2330" y="0"/>
                  </a:moveTo>
                  <a:lnTo>
                    <a:pt x="2330" y="0"/>
                  </a:lnTo>
                  <a:cubicBezTo>
                    <a:pt x="2161" y="21"/>
                    <a:pt x="1993" y="58"/>
                    <a:pt x="1825" y="107"/>
                  </a:cubicBezTo>
                  <a:cubicBezTo>
                    <a:pt x="972" y="374"/>
                    <a:pt x="329" y="997"/>
                    <a:pt x="0" y="1755"/>
                  </a:cubicBezTo>
                  <a:cubicBezTo>
                    <a:pt x="181" y="1743"/>
                    <a:pt x="394" y="1579"/>
                    <a:pt x="521" y="1509"/>
                  </a:cubicBezTo>
                  <a:cubicBezTo>
                    <a:pt x="1058" y="1214"/>
                    <a:pt x="1567" y="862"/>
                    <a:pt x="2030" y="443"/>
                  </a:cubicBezTo>
                  <a:cubicBezTo>
                    <a:pt x="2157" y="324"/>
                    <a:pt x="2289" y="189"/>
                    <a:pt x="2330"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2497" name="Google Shape;2497;p22"/>
          <p:cNvSpPr/>
          <p:nvPr/>
        </p:nvSpPr>
        <p:spPr>
          <a:xfrm>
            <a:off x="2429168" y="2246655"/>
            <a:ext cx="1783" cy="1747"/>
          </a:xfrm>
          <a:custGeom>
            <a:avLst/>
            <a:gdLst/>
            <a:ahLst/>
            <a:cxnLst/>
            <a:rect l="l" t="t" r="r" b="b"/>
            <a:pathLst>
              <a:path w="197" h="193" extrusionOk="0">
                <a:moveTo>
                  <a:pt x="98" y="0"/>
                </a:moveTo>
                <a:cubicBezTo>
                  <a:pt x="41" y="0"/>
                  <a:pt x="0" y="45"/>
                  <a:pt x="0" y="99"/>
                </a:cubicBezTo>
                <a:cubicBezTo>
                  <a:pt x="0" y="152"/>
                  <a:pt x="49" y="193"/>
                  <a:pt x="98" y="193"/>
                </a:cubicBezTo>
                <a:cubicBezTo>
                  <a:pt x="156" y="193"/>
                  <a:pt x="197" y="148"/>
                  <a:pt x="197" y="99"/>
                </a:cubicBezTo>
                <a:cubicBezTo>
                  <a:pt x="197" y="45"/>
                  <a:pt x="156" y="0"/>
                  <a:pt x="9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8" name="Google Shape;2498;p22"/>
          <p:cNvSpPr/>
          <p:nvPr/>
        </p:nvSpPr>
        <p:spPr>
          <a:xfrm>
            <a:off x="2442331" y="2231256"/>
            <a:ext cx="1864" cy="1864"/>
          </a:xfrm>
          <a:custGeom>
            <a:avLst/>
            <a:gdLst/>
            <a:ahLst/>
            <a:cxnLst/>
            <a:rect l="l" t="t" r="r" b="b"/>
            <a:pathLst>
              <a:path w="206" h="206" extrusionOk="0">
                <a:moveTo>
                  <a:pt x="103" y="0"/>
                </a:moveTo>
                <a:cubicBezTo>
                  <a:pt x="46" y="0"/>
                  <a:pt x="1" y="46"/>
                  <a:pt x="1" y="103"/>
                </a:cubicBezTo>
                <a:cubicBezTo>
                  <a:pt x="1" y="160"/>
                  <a:pt x="46" y="205"/>
                  <a:pt x="103" y="205"/>
                </a:cubicBezTo>
                <a:cubicBezTo>
                  <a:pt x="161" y="205"/>
                  <a:pt x="206" y="160"/>
                  <a:pt x="206" y="103"/>
                </a:cubicBezTo>
                <a:cubicBezTo>
                  <a:pt x="206" y="46"/>
                  <a:pt x="161" y="0"/>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 name="文本框 2"/>
          <p:cNvSpPr txBox="1"/>
          <p:nvPr/>
        </p:nvSpPr>
        <p:spPr>
          <a:xfrm>
            <a:off x="396240" y="176530"/>
            <a:ext cx="3433445" cy="645160"/>
          </a:xfrm>
          <a:prstGeom prst="rect">
            <a:avLst/>
          </a:prstGeom>
          <a:noFill/>
        </p:spPr>
        <p:txBody>
          <a:bodyPr wrap="square" rtlCol="0">
            <a:spAutoFit/>
          </a:bodyPr>
          <a:lstStyle/>
          <a:p>
            <a:r>
              <a:rPr lang="zh-CN" altLang="en-US" sz="3600">
                <a:solidFill>
                  <a:schemeClr val="bg1"/>
                </a:solidFill>
                <a:latin typeface="华文中宋" panose="02010600040101010101" charset="-122"/>
                <a:ea typeface="华文中宋" panose="02010600040101010101" charset="-122"/>
              </a:rPr>
              <a:t>一、设想和目标</a:t>
            </a:r>
          </a:p>
        </p:txBody>
      </p:sp>
      <p:sp>
        <p:nvSpPr>
          <p:cNvPr id="6" name="任意多边形 5"/>
          <p:cNvSpPr/>
          <p:nvPr/>
        </p:nvSpPr>
        <p:spPr>
          <a:xfrm>
            <a:off x="442595" y="808990"/>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0"/>
          <p:cNvSpPr txBox="1"/>
          <p:nvPr/>
        </p:nvSpPr>
        <p:spPr>
          <a:xfrm>
            <a:off x="132080" y="2668905"/>
            <a:ext cx="1829435" cy="521970"/>
          </a:xfrm>
          <a:prstGeom prst="rect">
            <a:avLst/>
          </a:prstGeom>
          <a:noFill/>
        </p:spPr>
        <p:txBody>
          <a:bodyPr wrap="square" rtlCol="0" anchor="t">
            <a:spAutoFit/>
          </a:bodyPr>
          <a:lstStyle/>
          <a:p>
            <a:pPr indent="0">
              <a:buFont typeface="Wingdings" panose="05000000000000000000" charset="0"/>
              <a:buNone/>
            </a:pPr>
            <a:r>
              <a:rPr lang="zh-CN" altLang="en-US" sz="2800" b="1">
                <a:solidFill>
                  <a:schemeClr val="bg1"/>
                </a:solidFill>
                <a:effectLst>
                  <a:glow rad="63500">
                    <a:schemeClr val="accent1">
                      <a:satMod val="175000"/>
                      <a:alpha val="40000"/>
                    </a:schemeClr>
                  </a:glow>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现实进展</a:t>
            </a:r>
            <a:endParaRPr lang="zh-CN" altLang="en-US">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1943100" y="1231265"/>
            <a:ext cx="9563735" cy="1289905"/>
          </a:xfrm>
          <a:prstGeom prst="rect">
            <a:avLst/>
          </a:prstGeom>
          <a:noFill/>
        </p:spPr>
        <p:txBody>
          <a:bodyPr wrap="square" rtlCol="0">
            <a:spAutoFit/>
          </a:bodyPr>
          <a:lstStyle/>
          <a:p>
            <a:pPr marL="285750" indent="-285750">
              <a:lnSpc>
                <a:spcPct val="110000"/>
              </a:lnSpc>
              <a:buFont typeface="Wingdings" panose="05000000000000000000" charset="0"/>
              <a:buChar char="l"/>
            </a:pP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后端提供所有接口以及API文档</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marL="285750" indent="-285750">
              <a:lnSpc>
                <a:spcPct val="110000"/>
              </a:lnSpc>
              <a:buFont typeface="Wingdings" panose="05000000000000000000" charset="0"/>
              <a:buChar char="l"/>
            </a:pP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对于前端正确的请求，后端能返回正确的数据</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marL="285750" indent="-285750">
              <a:lnSpc>
                <a:spcPct val="110000"/>
              </a:lnSpc>
              <a:buFont typeface="Wingdings" panose="05000000000000000000" charset="0"/>
              <a:buChar char="l"/>
            </a:pP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前端能实现与后端通信，基本功能可以进行演示</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marL="285750" indent="-285750">
              <a:lnSpc>
                <a:spcPct val="110000"/>
              </a:lnSpc>
              <a:buFont typeface="Wingdings" panose="05000000000000000000" charset="0"/>
              <a:buChar char="l"/>
            </a:pP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更多细节可以留到Beta冲刺来完成</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p:txBody>
      </p:sp>
      <p:sp>
        <p:nvSpPr>
          <p:cNvPr id="4" name="文本框 3"/>
          <p:cNvSpPr txBox="1"/>
          <p:nvPr/>
        </p:nvSpPr>
        <p:spPr>
          <a:xfrm>
            <a:off x="2000885" y="2668905"/>
            <a:ext cx="10022205" cy="4330416"/>
          </a:xfrm>
          <a:prstGeom prst="rect">
            <a:avLst/>
          </a:prstGeom>
          <a:noFill/>
        </p:spPr>
        <p:txBody>
          <a:bodyPr wrap="square" rtlCol="0">
            <a:spAutoFit/>
          </a:bodyPr>
          <a:lstStyle/>
          <a:p>
            <a:pPr marL="285750" indent="-285750">
              <a:lnSpc>
                <a:spcPct val="110000"/>
              </a:lnSpc>
              <a:buFont typeface="Wingdings" panose="05000000000000000000" charset="0"/>
              <a:buChar char="l"/>
            </a:pPr>
            <a:r>
              <a:rPr lang="zh-CN" altLang="en-US" b="1"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后端</a:t>
            </a:r>
            <a:endParaRPr lang="zh-CN" altLang="en-US" b="1"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a:lnSpc>
                <a:spcPct val="110000"/>
              </a:lnSpc>
            </a:pPr>
            <a:r>
              <a:rPr lang="en-US" altLang="zh-CN"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	</a:t>
            </a: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大部分功能接口已通过API文档提供，但部分接口还不够完善</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a:lnSpc>
                <a:spcPct val="110000"/>
              </a:lnSpc>
            </a:pPr>
            <a:r>
              <a:rPr lang="en-US" altLang="zh-CN"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	</a:t>
            </a: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返回的错误信息不够详细，前端向用户发出相应的错误提示有限</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marL="285750" indent="-285750">
              <a:lnSpc>
                <a:spcPct val="110000"/>
              </a:lnSpc>
              <a:buFont typeface="Wingdings" panose="05000000000000000000" charset="0"/>
              <a:buChar char="l"/>
            </a:pPr>
            <a:r>
              <a:rPr lang="zh-CN" altLang="en-US" b="1"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前端</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marL="742950" lvl="1" indent="-285750">
              <a:lnSpc>
                <a:spcPct val="110000"/>
              </a:lnSpc>
              <a:buFont typeface="Wingdings" panose="05000000000000000000" charset="0"/>
              <a:buChar char="n"/>
            </a:pPr>
            <a:r>
              <a:rPr lang="zh-CN" altLang="en-US" b="1"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完成</a:t>
            </a:r>
            <a:endParaRPr lang="zh-CN" altLang="en-US" b="1"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a:lnSpc>
                <a:spcPct val="110000"/>
              </a:lnSpc>
            </a:pPr>
            <a:r>
              <a:rPr lang="en-US" altLang="zh-CN"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	</a:t>
            </a: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通知中心：发布通知，浏览订阅群组的通知，群组的增删查（管理员），审核加群申请，浏览群成员列表</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a:lnSpc>
                <a:spcPct val="110000"/>
              </a:lnSpc>
            </a:pP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            备忘录：新建待办事项，设置提醒时间，设置重要、收藏，添加分类，勾选完成待办事项，浏览历史待办事项</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a:lnSpc>
                <a:spcPct val="110000"/>
              </a:lnSpc>
            </a:pPr>
            <a:r>
              <a:rPr lang="en-US" altLang="zh-CN"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	</a:t>
            </a: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登陆注册：用户登录、注册</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a:lnSpc>
                <a:spcPct val="110000"/>
              </a:lnSpc>
            </a:pPr>
            <a:r>
              <a:rPr lang="en-US" altLang="zh-CN"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	</a:t>
            </a: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个人中心：编辑个人资料、上传头像</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marL="742950" lvl="1" indent="-285750">
              <a:lnSpc>
                <a:spcPct val="110000"/>
              </a:lnSpc>
              <a:buFont typeface="Wingdings" panose="05000000000000000000" charset="0"/>
              <a:buChar char="n"/>
            </a:pPr>
            <a:r>
              <a:rPr lang="zh-CN" altLang="en-US" b="1"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未完成</a:t>
            </a:r>
            <a:endParaRPr lang="zh-CN" altLang="en-US" b="1"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a:lnSpc>
                <a:spcPct val="110000"/>
              </a:lnSpc>
            </a:pPr>
            <a:r>
              <a:rPr lang="en-US" altLang="zh-CN"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	</a:t>
            </a: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通知中心：浏览管理群组的通知，编辑已发布的通知，将通知添加到备忘录</a:t>
            </a:r>
            <a:endPar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endParaRPr lang="zh-CN" altLang="en-US" dirty="0">
              <a:latin typeface="PingFang SC" panose="020B0400000000000000" pitchFamily="34" charset="-122"/>
              <a:ea typeface="PingFang SC" panose="020B0400000000000000" pitchFamily="34" charset="-122"/>
            </a:endParaRPr>
          </a:p>
        </p:txBody>
      </p:sp>
      <p:sp>
        <p:nvSpPr>
          <p:cNvPr id="5" name="文本框 4"/>
          <p:cNvSpPr txBox="1"/>
          <p:nvPr/>
        </p:nvSpPr>
        <p:spPr>
          <a:xfrm>
            <a:off x="137795" y="1566545"/>
            <a:ext cx="1981835" cy="521970"/>
          </a:xfrm>
          <a:prstGeom prst="rect">
            <a:avLst/>
          </a:prstGeom>
          <a:noFill/>
        </p:spPr>
        <p:txBody>
          <a:bodyPr wrap="square" rtlCol="0">
            <a:spAutoFit/>
          </a:bodyPr>
          <a:lstStyle/>
          <a:p>
            <a:r>
              <a:rPr lang="zh-CN" altLang="en-US" sz="2800" b="1" dirty="0">
                <a:solidFill>
                  <a:schemeClr val="bg1"/>
                </a:solidFill>
                <a:effectLst>
                  <a:glow rad="63500">
                    <a:schemeClr val="accent1">
                      <a:satMod val="175000"/>
                      <a:alpha val="40000"/>
                    </a:schemeClr>
                  </a:glow>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预期计划</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80"/>
        <p:cNvGrpSpPr/>
        <p:nvPr/>
      </p:nvGrpSpPr>
      <p:grpSpPr>
        <a:xfrm>
          <a:off x="0" y="0"/>
          <a:ext cx="0" cy="0"/>
          <a:chOff x="0" y="0"/>
          <a:chExt cx="0" cy="0"/>
        </a:xfrm>
      </p:grpSpPr>
      <p:grpSp>
        <p:nvGrpSpPr>
          <p:cNvPr id="2481" name="Google Shape;2481;p22"/>
          <p:cNvGrpSpPr/>
          <p:nvPr/>
        </p:nvGrpSpPr>
        <p:grpSpPr>
          <a:xfrm rot="-3358774" flipH="1">
            <a:off x="10545876" y="5325767"/>
            <a:ext cx="2087679" cy="1953696"/>
            <a:chOff x="1407275" y="964138"/>
            <a:chExt cx="1092300" cy="990748"/>
          </a:xfrm>
        </p:grpSpPr>
        <p:sp>
          <p:nvSpPr>
            <p:cNvPr id="2482" name="Google Shape;2482;p22"/>
            <p:cNvSpPr/>
            <p:nvPr/>
          </p:nvSpPr>
          <p:spPr>
            <a:xfrm>
              <a:off x="1407275" y="964138"/>
              <a:ext cx="1092300" cy="990748"/>
            </a:xfrm>
            <a:custGeom>
              <a:avLst/>
              <a:gdLst/>
              <a:ahLst/>
              <a:cxnLst/>
              <a:rect l="l" t="t" r="r" b="b"/>
              <a:pathLst>
                <a:path w="7981" h="7239" extrusionOk="0">
                  <a:moveTo>
                    <a:pt x="3985" y="1"/>
                  </a:moveTo>
                  <a:cubicBezTo>
                    <a:pt x="2355" y="1"/>
                    <a:pt x="877" y="1111"/>
                    <a:pt x="472" y="2762"/>
                  </a:cubicBezTo>
                  <a:cubicBezTo>
                    <a:pt x="1" y="4706"/>
                    <a:pt x="1190" y="6662"/>
                    <a:pt x="3134" y="7133"/>
                  </a:cubicBezTo>
                  <a:cubicBezTo>
                    <a:pt x="3422" y="7204"/>
                    <a:pt x="3712" y="7238"/>
                    <a:pt x="3997" y="7238"/>
                  </a:cubicBezTo>
                  <a:cubicBezTo>
                    <a:pt x="5624" y="7238"/>
                    <a:pt x="7103" y="6130"/>
                    <a:pt x="7505" y="4476"/>
                  </a:cubicBezTo>
                  <a:cubicBezTo>
                    <a:pt x="7980" y="2537"/>
                    <a:pt x="6787" y="577"/>
                    <a:pt x="4848" y="105"/>
                  </a:cubicBezTo>
                  <a:cubicBezTo>
                    <a:pt x="4559" y="34"/>
                    <a:pt x="4270" y="1"/>
                    <a:pt x="3985" y="1"/>
                  </a:cubicBezTo>
                  <a:close/>
                </a:path>
              </a:pathLst>
            </a:custGeom>
            <a:solidFill>
              <a:srgbClr val="9FC5E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3" name="Google Shape;2483;p22"/>
            <p:cNvSpPr/>
            <p:nvPr/>
          </p:nvSpPr>
          <p:spPr>
            <a:xfrm>
              <a:off x="1841677" y="1025041"/>
              <a:ext cx="609038" cy="830071"/>
            </a:xfrm>
            <a:custGeom>
              <a:avLst/>
              <a:gdLst/>
              <a:ahLst/>
              <a:cxnLst/>
              <a:rect l="l" t="t" r="r" b="b"/>
              <a:pathLst>
                <a:path w="4450" h="6065" extrusionOk="0">
                  <a:moveTo>
                    <a:pt x="2563" y="0"/>
                  </a:moveTo>
                  <a:cubicBezTo>
                    <a:pt x="2539" y="33"/>
                    <a:pt x="2522" y="74"/>
                    <a:pt x="2527" y="115"/>
                  </a:cubicBezTo>
                  <a:cubicBezTo>
                    <a:pt x="2492" y="96"/>
                    <a:pt x="2453" y="87"/>
                    <a:pt x="2414" y="87"/>
                  </a:cubicBezTo>
                  <a:cubicBezTo>
                    <a:pt x="2321" y="87"/>
                    <a:pt x="2228" y="139"/>
                    <a:pt x="2190" y="226"/>
                  </a:cubicBezTo>
                  <a:cubicBezTo>
                    <a:pt x="2158" y="296"/>
                    <a:pt x="2162" y="369"/>
                    <a:pt x="2153" y="443"/>
                  </a:cubicBezTo>
                  <a:cubicBezTo>
                    <a:pt x="2141" y="513"/>
                    <a:pt x="2100" y="595"/>
                    <a:pt x="2035" y="611"/>
                  </a:cubicBezTo>
                  <a:cubicBezTo>
                    <a:pt x="2020" y="615"/>
                    <a:pt x="2006" y="617"/>
                    <a:pt x="1993" y="617"/>
                  </a:cubicBezTo>
                  <a:cubicBezTo>
                    <a:pt x="1859" y="617"/>
                    <a:pt x="1759" y="441"/>
                    <a:pt x="1606" y="441"/>
                  </a:cubicBezTo>
                  <a:cubicBezTo>
                    <a:pt x="1597" y="441"/>
                    <a:pt x="1588" y="442"/>
                    <a:pt x="1579" y="443"/>
                  </a:cubicBezTo>
                  <a:cubicBezTo>
                    <a:pt x="1436" y="464"/>
                    <a:pt x="1292" y="546"/>
                    <a:pt x="1210" y="669"/>
                  </a:cubicBezTo>
                  <a:cubicBezTo>
                    <a:pt x="1145" y="767"/>
                    <a:pt x="1120" y="985"/>
                    <a:pt x="1301" y="985"/>
                  </a:cubicBezTo>
                  <a:cubicBezTo>
                    <a:pt x="1386" y="985"/>
                    <a:pt x="1455" y="900"/>
                    <a:pt x="1538" y="900"/>
                  </a:cubicBezTo>
                  <a:cubicBezTo>
                    <a:pt x="1546" y="900"/>
                    <a:pt x="1554" y="901"/>
                    <a:pt x="1563" y="903"/>
                  </a:cubicBezTo>
                  <a:cubicBezTo>
                    <a:pt x="1702" y="935"/>
                    <a:pt x="1665" y="1042"/>
                    <a:pt x="1588" y="1124"/>
                  </a:cubicBezTo>
                  <a:cubicBezTo>
                    <a:pt x="1460" y="1247"/>
                    <a:pt x="1317" y="1222"/>
                    <a:pt x="1169" y="1267"/>
                  </a:cubicBezTo>
                  <a:cubicBezTo>
                    <a:pt x="1050" y="1304"/>
                    <a:pt x="989" y="1436"/>
                    <a:pt x="866" y="1468"/>
                  </a:cubicBezTo>
                  <a:cubicBezTo>
                    <a:pt x="829" y="1477"/>
                    <a:pt x="780" y="1489"/>
                    <a:pt x="780" y="1526"/>
                  </a:cubicBezTo>
                  <a:cubicBezTo>
                    <a:pt x="780" y="1550"/>
                    <a:pt x="804" y="1567"/>
                    <a:pt x="813" y="1587"/>
                  </a:cubicBezTo>
                  <a:cubicBezTo>
                    <a:pt x="849" y="1632"/>
                    <a:pt x="821" y="1702"/>
                    <a:pt x="772" y="1743"/>
                  </a:cubicBezTo>
                  <a:cubicBezTo>
                    <a:pt x="726" y="1780"/>
                    <a:pt x="665" y="1792"/>
                    <a:pt x="608" y="1813"/>
                  </a:cubicBezTo>
                  <a:cubicBezTo>
                    <a:pt x="554" y="1825"/>
                    <a:pt x="493" y="1854"/>
                    <a:pt x="464" y="1907"/>
                  </a:cubicBezTo>
                  <a:cubicBezTo>
                    <a:pt x="435" y="1965"/>
                    <a:pt x="452" y="2047"/>
                    <a:pt x="505" y="2083"/>
                  </a:cubicBezTo>
                  <a:cubicBezTo>
                    <a:pt x="525" y="2097"/>
                    <a:pt x="549" y="2103"/>
                    <a:pt x="575" y="2103"/>
                  </a:cubicBezTo>
                  <a:cubicBezTo>
                    <a:pt x="674" y="2103"/>
                    <a:pt x="803" y="2017"/>
                    <a:pt x="862" y="1965"/>
                  </a:cubicBezTo>
                  <a:cubicBezTo>
                    <a:pt x="927" y="1903"/>
                    <a:pt x="993" y="1842"/>
                    <a:pt x="1067" y="1776"/>
                  </a:cubicBezTo>
                  <a:cubicBezTo>
                    <a:pt x="1117" y="1729"/>
                    <a:pt x="1175" y="1682"/>
                    <a:pt x="1235" y="1682"/>
                  </a:cubicBezTo>
                  <a:cubicBezTo>
                    <a:pt x="1249" y="1682"/>
                    <a:pt x="1262" y="1685"/>
                    <a:pt x="1276" y="1690"/>
                  </a:cubicBezTo>
                  <a:cubicBezTo>
                    <a:pt x="1305" y="1698"/>
                    <a:pt x="1333" y="1731"/>
                    <a:pt x="1358" y="1755"/>
                  </a:cubicBezTo>
                  <a:cubicBezTo>
                    <a:pt x="1460" y="1866"/>
                    <a:pt x="1563" y="1973"/>
                    <a:pt x="1665" y="2088"/>
                  </a:cubicBezTo>
                  <a:cubicBezTo>
                    <a:pt x="1723" y="2006"/>
                    <a:pt x="1653" y="1895"/>
                    <a:pt x="1592" y="1817"/>
                  </a:cubicBezTo>
                  <a:cubicBezTo>
                    <a:pt x="1609" y="1798"/>
                    <a:pt x="1634" y="1789"/>
                    <a:pt x="1660" y="1789"/>
                  </a:cubicBezTo>
                  <a:cubicBezTo>
                    <a:pt x="1694" y="1789"/>
                    <a:pt x="1730" y="1805"/>
                    <a:pt x="1752" y="1833"/>
                  </a:cubicBezTo>
                  <a:cubicBezTo>
                    <a:pt x="1793" y="1878"/>
                    <a:pt x="1805" y="1944"/>
                    <a:pt x="1817" y="2001"/>
                  </a:cubicBezTo>
                  <a:cubicBezTo>
                    <a:pt x="1834" y="2063"/>
                    <a:pt x="1866" y="2124"/>
                    <a:pt x="1920" y="2149"/>
                  </a:cubicBezTo>
                  <a:cubicBezTo>
                    <a:pt x="1931" y="2154"/>
                    <a:pt x="1942" y="2156"/>
                    <a:pt x="1954" y="2156"/>
                  </a:cubicBezTo>
                  <a:cubicBezTo>
                    <a:pt x="2005" y="2156"/>
                    <a:pt x="2058" y="2117"/>
                    <a:pt x="2051" y="2067"/>
                  </a:cubicBezTo>
                  <a:cubicBezTo>
                    <a:pt x="2039" y="2014"/>
                    <a:pt x="1973" y="1989"/>
                    <a:pt x="1969" y="1944"/>
                  </a:cubicBezTo>
                  <a:cubicBezTo>
                    <a:pt x="1959" y="1896"/>
                    <a:pt x="2010" y="1863"/>
                    <a:pt x="2061" y="1863"/>
                  </a:cubicBezTo>
                  <a:cubicBezTo>
                    <a:pt x="2074" y="1863"/>
                    <a:pt x="2088" y="1865"/>
                    <a:pt x="2100" y="1870"/>
                  </a:cubicBezTo>
                  <a:cubicBezTo>
                    <a:pt x="2158" y="1899"/>
                    <a:pt x="2186" y="1960"/>
                    <a:pt x="2219" y="2014"/>
                  </a:cubicBezTo>
                  <a:cubicBezTo>
                    <a:pt x="2254" y="2065"/>
                    <a:pt x="2301" y="2112"/>
                    <a:pt x="2359" y="2112"/>
                  </a:cubicBezTo>
                  <a:cubicBezTo>
                    <a:pt x="2362" y="2112"/>
                    <a:pt x="2364" y="2112"/>
                    <a:pt x="2367" y="2112"/>
                  </a:cubicBezTo>
                  <a:cubicBezTo>
                    <a:pt x="2421" y="2105"/>
                    <a:pt x="2470" y="2056"/>
                    <a:pt x="2518" y="2056"/>
                  </a:cubicBezTo>
                  <a:cubicBezTo>
                    <a:pt x="2528" y="2056"/>
                    <a:pt x="2537" y="2058"/>
                    <a:pt x="2547" y="2063"/>
                  </a:cubicBezTo>
                  <a:cubicBezTo>
                    <a:pt x="2563" y="2067"/>
                    <a:pt x="2576" y="2083"/>
                    <a:pt x="2584" y="2096"/>
                  </a:cubicBezTo>
                  <a:cubicBezTo>
                    <a:pt x="2625" y="2165"/>
                    <a:pt x="2613" y="2260"/>
                    <a:pt x="2555" y="2317"/>
                  </a:cubicBezTo>
                  <a:cubicBezTo>
                    <a:pt x="2490" y="2379"/>
                    <a:pt x="2449" y="2420"/>
                    <a:pt x="2440" y="2457"/>
                  </a:cubicBezTo>
                  <a:cubicBezTo>
                    <a:pt x="2428" y="2453"/>
                    <a:pt x="2412" y="2440"/>
                    <a:pt x="2404" y="2436"/>
                  </a:cubicBezTo>
                  <a:cubicBezTo>
                    <a:pt x="2349" y="2414"/>
                    <a:pt x="2293" y="2407"/>
                    <a:pt x="2235" y="2407"/>
                  </a:cubicBezTo>
                  <a:cubicBezTo>
                    <a:pt x="2140" y="2407"/>
                    <a:pt x="2043" y="2427"/>
                    <a:pt x="1948" y="2440"/>
                  </a:cubicBezTo>
                  <a:cubicBezTo>
                    <a:pt x="1903" y="2447"/>
                    <a:pt x="1855" y="2452"/>
                    <a:pt x="1808" y="2452"/>
                  </a:cubicBezTo>
                  <a:cubicBezTo>
                    <a:pt x="1694" y="2452"/>
                    <a:pt x="1584" y="2425"/>
                    <a:pt x="1518" y="2338"/>
                  </a:cubicBezTo>
                  <a:cubicBezTo>
                    <a:pt x="1465" y="2272"/>
                    <a:pt x="1440" y="2178"/>
                    <a:pt x="1374" y="2133"/>
                  </a:cubicBezTo>
                  <a:cubicBezTo>
                    <a:pt x="1344" y="2111"/>
                    <a:pt x="1308" y="2103"/>
                    <a:pt x="1271" y="2103"/>
                  </a:cubicBezTo>
                  <a:cubicBezTo>
                    <a:pt x="1209" y="2103"/>
                    <a:pt x="1141" y="2126"/>
                    <a:pt x="1079" y="2149"/>
                  </a:cubicBezTo>
                  <a:cubicBezTo>
                    <a:pt x="890" y="2227"/>
                    <a:pt x="698" y="2301"/>
                    <a:pt x="534" y="2432"/>
                  </a:cubicBezTo>
                  <a:cubicBezTo>
                    <a:pt x="169" y="2707"/>
                    <a:pt x="1" y="3215"/>
                    <a:pt x="115" y="3654"/>
                  </a:cubicBezTo>
                  <a:cubicBezTo>
                    <a:pt x="192" y="3933"/>
                    <a:pt x="416" y="4208"/>
                    <a:pt x="706" y="4208"/>
                  </a:cubicBezTo>
                  <a:cubicBezTo>
                    <a:pt x="710" y="4208"/>
                    <a:pt x="714" y="4208"/>
                    <a:pt x="718" y="4208"/>
                  </a:cubicBezTo>
                  <a:cubicBezTo>
                    <a:pt x="845" y="4208"/>
                    <a:pt x="972" y="4154"/>
                    <a:pt x="1100" y="4134"/>
                  </a:cubicBezTo>
                  <a:cubicBezTo>
                    <a:pt x="1119" y="4131"/>
                    <a:pt x="1139" y="4130"/>
                    <a:pt x="1159" y="4130"/>
                  </a:cubicBezTo>
                  <a:cubicBezTo>
                    <a:pt x="1274" y="4130"/>
                    <a:pt x="1394" y="4172"/>
                    <a:pt x="1436" y="4277"/>
                  </a:cubicBezTo>
                  <a:cubicBezTo>
                    <a:pt x="1469" y="4367"/>
                    <a:pt x="1436" y="4470"/>
                    <a:pt x="1477" y="4556"/>
                  </a:cubicBezTo>
                  <a:cubicBezTo>
                    <a:pt x="1510" y="4638"/>
                    <a:pt x="1604" y="4679"/>
                    <a:pt x="1641" y="4761"/>
                  </a:cubicBezTo>
                  <a:cubicBezTo>
                    <a:pt x="1715" y="4942"/>
                    <a:pt x="1456" y="5126"/>
                    <a:pt x="1506" y="5315"/>
                  </a:cubicBezTo>
                  <a:cubicBezTo>
                    <a:pt x="1522" y="5376"/>
                    <a:pt x="1571" y="5430"/>
                    <a:pt x="1600" y="5491"/>
                  </a:cubicBezTo>
                  <a:cubicBezTo>
                    <a:pt x="1661" y="5639"/>
                    <a:pt x="1571" y="5823"/>
                    <a:pt x="1653" y="5963"/>
                  </a:cubicBezTo>
                  <a:cubicBezTo>
                    <a:pt x="1696" y="6035"/>
                    <a:pt x="1771" y="6065"/>
                    <a:pt x="1853" y="6065"/>
                  </a:cubicBezTo>
                  <a:cubicBezTo>
                    <a:pt x="1958" y="6065"/>
                    <a:pt x="2075" y="6016"/>
                    <a:pt x="2153" y="5942"/>
                  </a:cubicBezTo>
                  <a:cubicBezTo>
                    <a:pt x="2289" y="5807"/>
                    <a:pt x="2363" y="5618"/>
                    <a:pt x="2502" y="5491"/>
                  </a:cubicBezTo>
                  <a:cubicBezTo>
                    <a:pt x="2604" y="5397"/>
                    <a:pt x="2736" y="5343"/>
                    <a:pt x="2822" y="5229"/>
                  </a:cubicBezTo>
                  <a:cubicBezTo>
                    <a:pt x="2957" y="5060"/>
                    <a:pt x="2937" y="4819"/>
                    <a:pt x="3023" y="4618"/>
                  </a:cubicBezTo>
                  <a:cubicBezTo>
                    <a:pt x="3158" y="4302"/>
                    <a:pt x="3535" y="4138"/>
                    <a:pt x="3658" y="3814"/>
                  </a:cubicBezTo>
                  <a:cubicBezTo>
                    <a:pt x="3703" y="3695"/>
                    <a:pt x="3679" y="3519"/>
                    <a:pt x="3556" y="3498"/>
                  </a:cubicBezTo>
                  <a:cubicBezTo>
                    <a:pt x="3544" y="3494"/>
                    <a:pt x="3531" y="3492"/>
                    <a:pt x="3518" y="3492"/>
                  </a:cubicBezTo>
                  <a:cubicBezTo>
                    <a:pt x="3505" y="3492"/>
                    <a:pt x="3490" y="3494"/>
                    <a:pt x="3474" y="3498"/>
                  </a:cubicBezTo>
                  <a:cubicBezTo>
                    <a:pt x="3440" y="3514"/>
                    <a:pt x="3400" y="3523"/>
                    <a:pt x="3361" y="3523"/>
                  </a:cubicBezTo>
                  <a:cubicBezTo>
                    <a:pt x="3329" y="3523"/>
                    <a:pt x="3298" y="3517"/>
                    <a:pt x="3269" y="3506"/>
                  </a:cubicBezTo>
                  <a:cubicBezTo>
                    <a:pt x="3179" y="3469"/>
                    <a:pt x="3101" y="3396"/>
                    <a:pt x="3039" y="3318"/>
                  </a:cubicBezTo>
                  <a:cubicBezTo>
                    <a:pt x="2933" y="3191"/>
                    <a:pt x="2838" y="3047"/>
                    <a:pt x="2769" y="2891"/>
                  </a:cubicBezTo>
                  <a:cubicBezTo>
                    <a:pt x="2719" y="2793"/>
                    <a:pt x="2674" y="2686"/>
                    <a:pt x="2613" y="2600"/>
                  </a:cubicBezTo>
                  <a:lnTo>
                    <a:pt x="2613" y="2600"/>
                  </a:lnTo>
                  <a:cubicBezTo>
                    <a:pt x="2748" y="2690"/>
                    <a:pt x="2834" y="2822"/>
                    <a:pt x="2933" y="2953"/>
                  </a:cubicBezTo>
                  <a:cubicBezTo>
                    <a:pt x="3019" y="3080"/>
                    <a:pt x="3121" y="3195"/>
                    <a:pt x="3232" y="3301"/>
                  </a:cubicBezTo>
                  <a:cubicBezTo>
                    <a:pt x="3269" y="3334"/>
                    <a:pt x="3306" y="3363"/>
                    <a:pt x="3351" y="3367"/>
                  </a:cubicBezTo>
                  <a:cubicBezTo>
                    <a:pt x="3356" y="3368"/>
                    <a:pt x="3362" y="3368"/>
                    <a:pt x="3367" y="3368"/>
                  </a:cubicBezTo>
                  <a:cubicBezTo>
                    <a:pt x="3452" y="3368"/>
                    <a:pt x="3509" y="3276"/>
                    <a:pt x="3548" y="3199"/>
                  </a:cubicBezTo>
                  <a:cubicBezTo>
                    <a:pt x="3580" y="3129"/>
                    <a:pt x="3617" y="3055"/>
                    <a:pt x="3650" y="2977"/>
                  </a:cubicBezTo>
                  <a:cubicBezTo>
                    <a:pt x="3683" y="2895"/>
                    <a:pt x="3720" y="2793"/>
                    <a:pt x="3654" y="2731"/>
                  </a:cubicBezTo>
                  <a:cubicBezTo>
                    <a:pt x="3630" y="2711"/>
                    <a:pt x="3593" y="2703"/>
                    <a:pt x="3572" y="2678"/>
                  </a:cubicBezTo>
                  <a:cubicBezTo>
                    <a:pt x="3519" y="2625"/>
                    <a:pt x="3552" y="2526"/>
                    <a:pt x="3617" y="2498"/>
                  </a:cubicBezTo>
                  <a:cubicBezTo>
                    <a:pt x="3642" y="2485"/>
                    <a:pt x="3670" y="2479"/>
                    <a:pt x="3698" y="2479"/>
                  </a:cubicBezTo>
                  <a:cubicBezTo>
                    <a:pt x="3741" y="2479"/>
                    <a:pt x="3785" y="2491"/>
                    <a:pt x="3822" y="2506"/>
                  </a:cubicBezTo>
                  <a:cubicBezTo>
                    <a:pt x="3990" y="2584"/>
                    <a:pt x="4105" y="2764"/>
                    <a:pt x="4109" y="2949"/>
                  </a:cubicBezTo>
                  <a:cubicBezTo>
                    <a:pt x="4109" y="3039"/>
                    <a:pt x="4089" y="3129"/>
                    <a:pt x="4105" y="3215"/>
                  </a:cubicBezTo>
                  <a:cubicBezTo>
                    <a:pt x="4121" y="3298"/>
                    <a:pt x="4182" y="3388"/>
                    <a:pt x="4267" y="3388"/>
                  </a:cubicBezTo>
                  <a:cubicBezTo>
                    <a:pt x="4270" y="3388"/>
                    <a:pt x="4274" y="3388"/>
                    <a:pt x="4278" y="3387"/>
                  </a:cubicBezTo>
                  <a:cubicBezTo>
                    <a:pt x="4310" y="3383"/>
                    <a:pt x="4339" y="3367"/>
                    <a:pt x="4368" y="3355"/>
                  </a:cubicBezTo>
                  <a:cubicBezTo>
                    <a:pt x="4396" y="3334"/>
                    <a:pt x="4417" y="3305"/>
                    <a:pt x="4442" y="3281"/>
                  </a:cubicBezTo>
                  <a:cubicBezTo>
                    <a:pt x="4442" y="3240"/>
                    <a:pt x="4450" y="3203"/>
                    <a:pt x="4450" y="3162"/>
                  </a:cubicBezTo>
                  <a:cubicBezTo>
                    <a:pt x="4433" y="1805"/>
                    <a:pt x="3679" y="615"/>
                    <a:pt x="2563" y="0"/>
                  </a:cubicBezTo>
                  <a:close/>
                </a:path>
              </a:pathLst>
            </a:cu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4" name="Google Shape;2484;p22"/>
            <p:cNvSpPr/>
            <p:nvPr/>
          </p:nvSpPr>
          <p:spPr>
            <a:xfrm>
              <a:off x="1467358" y="1512684"/>
              <a:ext cx="405934" cy="356527"/>
            </a:xfrm>
            <a:custGeom>
              <a:avLst/>
              <a:gdLst/>
              <a:ahLst/>
              <a:cxnLst/>
              <a:rect l="l" t="t" r="r" b="b"/>
              <a:pathLst>
                <a:path w="2966" h="2605" extrusionOk="0">
                  <a:moveTo>
                    <a:pt x="776" y="1"/>
                  </a:moveTo>
                  <a:cubicBezTo>
                    <a:pt x="773" y="1"/>
                    <a:pt x="770" y="1"/>
                    <a:pt x="767" y="1"/>
                  </a:cubicBezTo>
                  <a:cubicBezTo>
                    <a:pt x="718" y="1"/>
                    <a:pt x="677" y="13"/>
                    <a:pt x="644" y="38"/>
                  </a:cubicBezTo>
                  <a:cubicBezTo>
                    <a:pt x="554" y="103"/>
                    <a:pt x="575" y="247"/>
                    <a:pt x="636" y="337"/>
                  </a:cubicBezTo>
                  <a:cubicBezTo>
                    <a:pt x="714" y="452"/>
                    <a:pt x="804" y="526"/>
                    <a:pt x="616" y="591"/>
                  </a:cubicBezTo>
                  <a:cubicBezTo>
                    <a:pt x="590" y="601"/>
                    <a:pt x="563" y="606"/>
                    <a:pt x="536" y="606"/>
                  </a:cubicBezTo>
                  <a:cubicBezTo>
                    <a:pt x="464" y="606"/>
                    <a:pt x="392" y="573"/>
                    <a:pt x="341" y="526"/>
                  </a:cubicBezTo>
                  <a:cubicBezTo>
                    <a:pt x="308" y="493"/>
                    <a:pt x="279" y="468"/>
                    <a:pt x="243" y="440"/>
                  </a:cubicBezTo>
                  <a:cubicBezTo>
                    <a:pt x="173" y="390"/>
                    <a:pt x="91" y="349"/>
                    <a:pt x="1" y="349"/>
                  </a:cubicBezTo>
                  <a:cubicBezTo>
                    <a:pt x="193" y="1272"/>
                    <a:pt x="735" y="2067"/>
                    <a:pt x="1485" y="2588"/>
                  </a:cubicBezTo>
                  <a:cubicBezTo>
                    <a:pt x="1505" y="2584"/>
                    <a:pt x="1526" y="2580"/>
                    <a:pt x="1546" y="2580"/>
                  </a:cubicBezTo>
                  <a:cubicBezTo>
                    <a:pt x="1595" y="2573"/>
                    <a:pt x="1643" y="2570"/>
                    <a:pt x="1692" y="2570"/>
                  </a:cubicBezTo>
                  <a:cubicBezTo>
                    <a:pt x="1864" y="2570"/>
                    <a:pt x="2039" y="2605"/>
                    <a:pt x="2215" y="2605"/>
                  </a:cubicBezTo>
                  <a:cubicBezTo>
                    <a:pt x="2637" y="2600"/>
                    <a:pt x="2965" y="2272"/>
                    <a:pt x="2703" y="1862"/>
                  </a:cubicBezTo>
                  <a:cubicBezTo>
                    <a:pt x="2580" y="1657"/>
                    <a:pt x="2387" y="1538"/>
                    <a:pt x="2227" y="1374"/>
                  </a:cubicBezTo>
                  <a:cubicBezTo>
                    <a:pt x="2108" y="1256"/>
                    <a:pt x="1998" y="1141"/>
                    <a:pt x="1879" y="1022"/>
                  </a:cubicBezTo>
                  <a:cubicBezTo>
                    <a:pt x="1850" y="989"/>
                    <a:pt x="1813" y="956"/>
                    <a:pt x="1764" y="940"/>
                  </a:cubicBezTo>
                  <a:cubicBezTo>
                    <a:pt x="1748" y="935"/>
                    <a:pt x="1731" y="934"/>
                    <a:pt x="1714" y="934"/>
                  </a:cubicBezTo>
                  <a:cubicBezTo>
                    <a:pt x="1686" y="934"/>
                    <a:pt x="1657" y="937"/>
                    <a:pt x="1630" y="937"/>
                  </a:cubicBezTo>
                  <a:cubicBezTo>
                    <a:pt x="1601" y="937"/>
                    <a:pt x="1573" y="933"/>
                    <a:pt x="1551" y="915"/>
                  </a:cubicBezTo>
                  <a:cubicBezTo>
                    <a:pt x="1530" y="899"/>
                    <a:pt x="1522" y="874"/>
                    <a:pt x="1510" y="850"/>
                  </a:cubicBezTo>
                  <a:cubicBezTo>
                    <a:pt x="1464" y="768"/>
                    <a:pt x="1387" y="714"/>
                    <a:pt x="1341" y="636"/>
                  </a:cubicBezTo>
                  <a:cubicBezTo>
                    <a:pt x="1292" y="563"/>
                    <a:pt x="1284" y="460"/>
                    <a:pt x="1264" y="378"/>
                  </a:cubicBezTo>
                  <a:cubicBezTo>
                    <a:pt x="1215" y="163"/>
                    <a:pt x="998" y="1"/>
                    <a:pt x="776" y="1"/>
                  </a:cubicBezTo>
                  <a:close/>
                </a:path>
              </a:pathLst>
            </a:cu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5" name="Google Shape;2485;p22"/>
            <p:cNvSpPr/>
            <p:nvPr/>
          </p:nvSpPr>
          <p:spPr>
            <a:xfrm>
              <a:off x="1466263" y="1025999"/>
              <a:ext cx="460816" cy="344757"/>
            </a:xfrm>
            <a:custGeom>
              <a:avLst/>
              <a:gdLst/>
              <a:ahLst/>
              <a:cxnLst/>
              <a:rect l="l" t="t" r="r" b="b"/>
              <a:pathLst>
                <a:path w="3367" h="2519" extrusionOk="0">
                  <a:moveTo>
                    <a:pt x="2774" y="0"/>
                  </a:moveTo>
                  <a:cubicBezTo>
                    <a:pt x="2586" y="0"/>
                    <a:pt x="2402" y="26"/>
                    <a:pt x="2235" y="108"/>
                  </a:cubicBezTo>
                  <a:cubicBezTo>
                    <a:pt x="2142" y="155"/>
                    <a:pt x="2040" y="217"/>
                    <a:pt x="1943" y="217"/>
                  </a:cubicBezTo>
                  <a:cubicBezTo>
                    <a:pt x="1911" y="217"/>
                    <a:pt x="1880" y="211"/>
                    <a:pt x="1850" y="194"/>
                  </a:cubicBezTo>
                  <a:cubicBezTo>
                    <a:pt x="1821" y="178"/>
                    <a:pt x="1796" y="153"/>
                    <a:pt x="1764" y="137"/>
                  </a:cubicBezTo>
                  <a:cubicBezTo>
                    <a:pt x="1742" y="128"/>
                    <a:pt x="1719" y="125"/>
                    <a:pt x="1696" y="125"/>
                  </a:cubicBezTo>
                  <a:cubicBezTo>
                    <a:pt x="1656" y="125"/>
                    <a:pt x="1615" y="136"/>
                    <a:pt x="1575" y="149"/>
                  </a:cubicBezTo>
                  <a:cubicBezTo>
                    <a:pt x="763" y="670"/>
                    <a:pt x="189" y="1507"/>
                    <a:pt x="0" y="2482"/>
                  </a:cubicBezTo>
                  <a:cubicBezTo>
                    <a:pt x="20" y="2508"/>
                    <a:pt x="45" y="2519"/>
                    <a:pt x="73" y="2519"/>
                  </a:cubicBezTo>
                  <a:cubicBezTo>
                    <a:pt x="239" y="2519"/>
                    <a:pt x="517" y="2128"/>
                    <a:pt x="587" y="2044"/>
                  </a:cubicBezTo>
                  <a:cubicBezTo>
                    <a:pt x="636" y="1982"/>
                    <a:pt x="693" y="1921"/>
                    <a:pt x="759" y="1880"/>
                  </a:cubicBezTo>
                  <a:cubicBezTo>
                    <a:pt x="919" y="1785"/>
                    <a:pt x="1161" y="1789"/>
                    <a:pt x="1243" y="1621"/>
                  </a:cubicBezTo>
                  <a:cubicBezTo>
                    <a:pt x="1267" y="1564"/>
                    <a:pt x="1272" y="1498"/>
                    <a:pt x="1304" y="1441"/>
                  </a:cubicBezTo>
                  <a:cubicBezTo>
                    <a:pt x="1324" y="1410"/>
                    <a:pt x="1364" y="1388"/>
                    <a:pt x="1399" y="1388"/>
                  </a:cubicBezTo>
                  <a:cubicBezTo>
                    <a:pt x="1424" y="1388"/>
                    <a:pt x="1446" y="1399"/>
                    <a:pt x="1456" y="1425"/>
                  </a:cubicBezTo>
                  <a:cubicBezTo>
                    <a:pt x="1477" y="1478"/>
                    <a:pt x="1427" y="1531"/>
                    <a:pt x="1440" y="1589"/>
                  </a:cubicBezTo>
                  <a:cubicBezTo>
                    <a:pt x="1451" y="1624"/>
                    <a:pt x="1488" y="1642"/>
                    <a:pt x="1526" y="1642"/>
                  </a:cubicBezTo>
                  <a:cubicBezTo>
                    <a:pt x="1544" y="1642"/>
                    <a:pt x="1563" y="1638"/>
                    <a:pt x="1579" y="1630"/>
                  </a:cubicBezTo>
                  <a:cubicBezTo>
                    <a:pt x="1624" y="1605"/>
                    <a:pt x="1653" y="1548"/>
                    <a:pt x="1678" y="1502"/>
                  </a:cubicBezTo>
                  <a:cubicBezTo>
                    <a:pt x="1612" y="1461"/>
                    <a:pt x="1620" y="1359"/>
                    <a:pt x="1661" y="1297"/>
                  </a:cubicBezTo>
                  <a:cubicBezTo>
                    <a:pt x="1702" y="1232"/>
                    <a:pt x="1764" y="1178"/>
                    <a:pt x="1784" y="1101"/>
                  </a:cubicBezTo>
                  <a:cubicBezTo>
                    <a:pt x="1801" y="1051"/>
                    <a:pt x="1788" y="998"/>
                    <a:pt x="1801" y="949"/>
                  </a:cubicBezTo>
                  <a:cubicBezTo>
                    <a:pt x="1809" y="891"/>
                    <a:pt x="1842" y="846"/>
                    <a:pt x="1846" y="789"/>
                  </a:cubicBezTo>
                  <a:cubicBezTo>
                    <a:pt x="1858" y="732"/>
                    <a:pt x="1837" y="666"/>
                    <a:pt x="1784" y="650"/>
                  </a:cubicBezTo>
                  <a:cubicBezTo>
                    <a:pt x="1779" y="648"/>
                    <a:pt x="1773" y="647"/>
                    <a:pt x="1767" y="647"/>
                  </a:cubicBezTo>
                  <a:cubicBezTo>
                    <a:pt x="1741" y="647"/>
                    <a:pt x="1712" y="659"/>
                    <a:pt x="1686" y="666"/>
                  </a:cubicBezTo>
                  <a:cubicBezTo>
                    <a:pt x="1550" y="723"/>
                    <a:pt x="1415" y="773"/>
                    <a:pt x="1276" y="830"/>
                  </a:cubicBezTo>
                  <a:cubicBezTo>
                    <a:pt x="1326" y="651"/>
                    <a:pt x="1501" y="517"/>
                    <a:pt x="1687" y="517"/>
                  </a:cubicBezTo>
                  <a:cubicBezTo>
                    <a:pt x="1697" y="517"/>
                    <a:pt x="1708" y="517"/>
                    <a:pt x="1719" y="518"/>
                  </a:cubicBezTo>
                  <a:cubicBezTo>
                    <a:pt x="1785" y="522"/>
                    <a:pt x="1849" y="540"/>
                    <a:pt x="1915" y="540"/>
                  </a:cubicBezTo>
                  <a:cubicBezTo>
                    <a:pt x="1926" y="540"/>
                    <a:pt x="1937" y="540"/>
                    <a:pt x="1948" y="539"/>
                  </a:cubicBezTo>
                  <a:cubicBezTo>
                    <a:pt x="2116" y="518"/>
                    <a:pt x="2215" y="326"/>
                    <a:pt x="2375" y="260"/>
                  </a:cubicBezTo>
                  <a:cubicBezTo>
                    <a:pt x="2393" y="252"/>
                    <a:pt x="2415" y="247"/>
                    <a:pt x="2437" y="247"/>
                  </a:cubicBezTo>
                  <a:cubicBezTo>
                    <a:pt x="2474" y="247"/>
                    <a:pt x="2509" y="261"/>
                    <a:pt x="2522" y="297"/>
                  </a:cubicBezTo>
                  <a:cubicBezTo>
                    <a:pt x="2526" y="313"/>
                    <a:pt x="2526" y="330"/>
                    <a:pt x="2522" y="342"/>
                  </a:cubicBezTo>
                  <a:cubicBezTo>
                    <a:pt x="2502" y="432"/>
                    <a:pt x="2432" y="494"/>
                    <a:pt x="2362" y="555"/>
                  </a:cubicBezTo>
                  <a:cubicBezTo>
                    <a:pt x="2297" y="608"/>
                    <a:pt x="2219" y="670"/>
                    <a:pt x="2194" y="752"/>
                  </a:cubicBezTo>
                  <a:cubicBezTo>
                    <a:pt x="2165" y="834"/>
                    <a:pt x="2206" y="953"/>
                    <a:pt x="2297" y="965"/>
                  </a:cubicBezTo>
                  <a:cubicBezTo>
                    <a:pt x="2301" y="966"/>
                    <a:pt x="2304" y="966"/>
                    <a:pt x="2308" y="966"/>
                  </a:cubicBezTo>
                  <a:cubicBezTo>
                    <a:pt x="2389" y="966"/>
                    <a:pt x="2455" y="885"/>
                    <a:pt x="2514" y="826"/>
                  </a:cubicBezTo>
                  <a:cubicBezTo>
                    <a:pt x="2600" y="732"/>
                    <a:pt x="2723" y="670"/>
                    <a:pt x="2850" y="658"/>
                  </a:cubicBezTo>
                  <a:cubicBezTo>
                    <a:pt x="2912" y="650"/>
                    <a:pt x="2973" y="650"/>
                    <a:pt x="3031" y="637"/>
                  </a:cubicBezTo>
                  <a:cubicBezTo>
                    <a:pt x="3211" y="584"/>
                    <a:pt x="3293" y="391"/>
                    <a:pt x="3355" y="215"/>
                  </a:cubicBezTo>
                  <a:cubicBezTo>
                    <a:pt x="3363" y="190"/>
                    <a:pt x="3367" y="166"/>
                    <a:pt x="3367" y="137"/>
                  </a:cubicBezTo>
                  <a:cubicBezTo>
                    <a:pt x="3359" y="67"/>
                    <a:pt x="3264" y="43"/>
                    <a:pt x="3195" y="30"/>
                  </a:cubicBezTo>
                  <a:cubicBezTo>
                    <a:pt x="3056" y="15"/>
                    <a:pt x="2914" y="0"/>
                    <a:pt x="2774" y="0"/>
                  </a:cubicBezTo>
                  <a:close/>
                </a:path>
              </a:pathLst>
            </a:custGeom>
            <a:solidFill>
              <a:srgbClr val="48499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6" name="Google Shape;2486;p22"/>
            <p:cNvSpPr/>
            <p:nvPr/>
          </p:nvSpPr>
          <p:spPr>
            <a:xfrm>
              <a:off x="1470779" y="1140143"/>
              <a:ext cx="977746" cy="813784"/>
            </a:xfrm>
            <a:custGeom>
              <a:avLst/>
              <a:gdLst/>
              <a:ahLst/>
              <a:cxnLst/>
              <a:rect l="l" t="t" r="r" b="b"/>
              <a:pathLst>
                <a:path w="7144" h="5946" extrusionOk="0">
                  <a:moveTo>
                    <a:pt x="6299" y="0"/>
                  </a:moveTo>
                  <a:lnTo>
                    <a:pt x="6299" y="0"/>
                  </a:lnTo>
                  <a:cubicBezTo>
                    <a:pt x="6360" y="262"/>
                    <a:pt x="6389" y="541"/>
                    <a:pt x="6389" y="816"/>
                  </a:cubicBezTo>
                  <a:cubicBezTo>
                    <a:pt x="6389" y="2817"/>
                    <a:pt x="4769" y="4437"/>
                    <a:pt x="2772" y="4437"/>
                  </a:cubicBezTo>
                  <a:cubicBezTo>
                    <a:pt x="1661" y="4437"/>
                    <a:pt x="664" y="3932"/>
                    <a:pt x="0" y="3145"/>
                  </a:cubicBezTo>
                  <a:lnTo>
                    <a:pt x="0" y="3145"/>
                  </a:lnTo>
                  <a:cubicBezTo>
                    <a:pt x="369" y="4748"/>
                    <a:pt x="1809" y="5946"/>
                    <a:pt x="3527" y="5946"/>
                  </a:cubicBezTo>
                  <a:cubicBezTo>
                    <a:pt x="5524" y="5946"/>
                    <a:pt x="7143" y="4326"/>
                    <a:pt x="7143" y="2329"/>
                  </a:cubicBezTo>
                  <a:cubicBezTo>
                    <a:pt x="7143" y="1443"/>
                    <a:pt x="6828" y="632"/>
                    <a:pt x="6299" y="0"/>
                  </a:cubicBezTo>
                  <a:close/>
                </a:path>
              </a:pathLst>
            </a:custGeom>
            <a:solidFill>
              <a:srgbClr val="4F2F7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2487" name="Google Shape;2487;p22"/>
          <p:cNvGrpSpPr/>
          <p:nvPr/>
        </p:nvGrpSpPr>
        <p:grpSpPr>
          <a:xfrm>
            <a:off x="-310310" y="552980"/>
            <a:ext cx="971379" cy="885357"/>
            <a:chOff x="1784625" y="1269100"/>
            <a:chExt cx="160350" cy="146150"/>
          </a:xfrm>
        </p:grpSpPr>
        <p:sp>
          <p:nvSpPr>
            <p:cNvPr id="2488" name="Google Shape;2488;p22"/>
            <p:cNvSpPr/>
            <p:nvPr/>
          </p:nvSpPr>
          <p:spPr>
            <a:xfrm>
              <a:off x="1784625" y="1269150"/>
              <a:ext cx="160350" cy="146100"/>
            </a:xfrm>
            <a:custGeom>
              <a:avLst/>
              <a:gdLst/>
              <a:ahLst/>
              <a:cxnLst/>
              <a:rect l="l" t="t" r="r" b="b"/>
              <a:pathLst>
                <a:path w="6414" h="5844" extrusionOk="0">
                  <a:moveTo>
                    <a:pt x="3206" y="0"/>
                  </a:moveTo>
                  <a:cubicBezTo>
                    <a:pt x="2458" y="0"/>
                    <a:pt x="1711" y="285"/>
                    <a:pt x="1141" y="855"/>
                  </a:cubicBezTo>
                  <a:cubicBezTo>
                    <a:pt x="1" y="1995"/>
                    <a:pt x="1" y="3848"/>
                    <a:pt x="1141" y="4988"/>
                  </a:cubicBezTo>
                  <a:cubicBezTo>
                    <a:pt x="1711" y="5558"/>
                    <a:pt x="2458" y="5843"/>
                    <a:pt x="3206" y="5843"/>
                  </a:cubicBezTo>
                  <a:cubicBezTo>
                    <a:pt x="3954" y="5843"/>
                    <a:pt x="4702" y="5558"/>
                    <a:pt x="5274" y="4988"/>
                  </a:cubicBezTo>
                  <a:cubicBezTo>
                    <a:pt x="6414" y="3848"/>
                    <a:pt x="6414" y="1995"/>
                    <a:pt x="5274" y="855"/>
                  </a:cubicBezTo>
                  <a:cubicBezTo>
                    <a:pt x="4702" y="285"/>
                    <a:pt x="3954" y="0"/>
                    <a:pt x="3206" y="0"/>
                  </a:cubicBezTo>
                  <a:close/>
                </a:path>
              </a:pathLst>
            </a:custGeom>
            <a:solidFill>
              <a:srgbClr val="F3D48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9" name="Google Shape;2489;p22"/>
            <p:cNvSpPr/>
            <p:nvPr/>
          </p:nvSpPr>
          <p:spPr>
            <a:xfrm>
              <a:off x="1857500" y="1381100"/>
              <a:ext cx="45350" cy="21400"/>
            </a:xfrm>
            <a:custGeom>
              <a:avLst/>
              <a:gdLst/>
              <a:ahLst/>
              <a:cxnLst/>
              <a:rect l="l" t="t" r="r" b="b"/>
              <a:pathLst>
                <a:path w="1814" h="856" extrusionOk="0">
                  <a:moveTo>
                    <a:pt x="1549" y="0"/>
                  </a:moveTo>
                  <a:cubicBezTo>
                    <a:pt x="1523" y="0"/>
                    <a:pt x="1498" y="3"/>
                    <a:pt x="1473" y="6"/>
                  </a:cubicBezTo>
                  <a:cubicBezTo>
                    <a:pt x="1248" y="31"/>
                    <a:pt x="1035" y="121"/>
                    <a:pt x="825" y="207"/>
                  </a:cubicBezTo>
                  <a:cubicBezTo>
                    <a:pt x="600" y="305"/>
                    <a:pt x="284" y="412"/>
                    <a:pt x="136" y="621"/>
                  </a:cubicBezTo>
                  <a:cubicBezTo>
                    <a:pt x="0" y="801"/>
                    <a:pt x="82" y="856"/>
                    <a:pt x="214" y="856"/>
                  </a:cubicBezTo>
                  <a:cubicBezTo>
                    <a:pt x="304" y="856"/>
                    <a:pt x="418" y="830"/>
                    <a:pt x="501" y="802"/>
                  </a:cubicBezTo>
                  <a:cubicBezTo>
                    <a:pt x="829" y="687"/>
                    <a:pt x="1162" y="572"/>
                    <a:pt x="1490" y="457"/>
                  </a:cubicBezTo>
                  <a:cubicBezTo>
                    <a:pt x="1572" y="428"/>
                    <a:pt x="1654" y="400"/>
                    <a:pt x="1715" y="338"/>
                  </a:cubicBezTo>
                  <a:cubicBezTo>
                    <a:pt x="1777" y="277"/>
                    <a:pt x="1814" y="182"/>
                    <a:pt x="1773" y="104"/>
                  </a:cubicBezTo>
                  <a:cubicBezTo>
                    <a:pt x="1731" y="27"/>
                    <a:pt x="1641" y="0"/>
                    <a:pt x="1549"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0" name="Google Shape;2490;p22"/>
            <p:cNvSpPr/>
            <p:nvPr/>
          </p:nvSpPr>
          <p:spPr>
            <a:xfrm>
              <a:off x="1795700" y="1274725"/>
              <a:ext cx="142200" cy="115350"/>
            </a:xfrm>
            <a:custGeom>
              <a:avLst/>
              <a:gdLst/>
              <a:ahLst/>
              <a:cxnLst/>
              <a:rect l="l" t="t" r="r" b="b"/>
              <a:pathLst>
                <a:path w="5688" h="4614" extrusionOk="0">
                  <a:moveTo>
                    <a:pt x="3896" y="1"/>
                  </a:moveTo>
                  <a:cubicBezTo>
                    <a:pt x="3757" y="99"/>
                    <a:pt x="3634" y="214"/>
                    <a:pt x="3527" y="337"/>
                  </a:cubicBezTo>
                  <a:cubicBezTo>
                    <a:pt x="3002" y="931"/>
                    <a:pt x="2814" y="1797"/>
                    <a:pt x="2203" y="2297"/>
                  </a:cubicBezTo>
                  <a:cubicBezTo>
                    <a:pt x="1739" y="2682"/>
                    <a:pt x="1104" y="2789"/>
                    <a:pt x="583" y="3105"/>
                  </a:cubicBezTo>
                  <a:cubicBezTo>
                    <a:pt x="366" y="3236"/>
                    <a:pt x="165" y="3416"/>
                    <a:pt x="1" y="3617"/>
                  </a:cubicBezTo>
                  <a:cubicBezTo>
                    <a:pt x="128" y="3995"/>
                    <a:pt x="325" y="4335"/>
                    <a:pt x="566" y="4614"/>
                  </a:cubicBezTo>
                  <a:cubicBezTo>
                    <a:pt x="632" y="4573"/>
                    <a:pt x="698" y="4528"/>
                    <a:pt x="763" y="4482"/>
                  </a:cubicBezTo>
                  <a:cubicBezTo>
                    <a:pt x="1649" y="3843"/>
                    <a:pt x="2547" y="3146"/>
                    <a:pt x="3617" y="2928"/>
                  </a:cubicBezTo>
                  <a:cubicBezTo>
                    <a:pt x="4306" y="2789"/>
                    <a:pt x="5081" y="2838"/>
                    <a:pt x="5688" y="2559"/>
                  </a:cubicBezTo>
                  <a:cubicBezTo>
                    <a:pt x="5680" y="2317"/>
                    <a:pt x="5639" y="2071"/>
                    <a:pt x="5561" y="1834"/>
                  </a:cubicBezTo>
                  <a:cubicBezTo>
                    <a:pt x="5536" y="1739"/>
                    <a:pt x="5499" y="1653"/>
                    <a:pt x="5462" y="1571"/>
                  </a:cubicBezTo>
                  <a:lnTo>
                    <a:pt x="4712" y="1862"/>
                  </a:lnTo>
                  <a:cubicBezTo>
                    <a:pt x="4549" y="1924"/>
                    <a:pt x="4373" y="1989"/>
                    <a:pt x="4198" y="1989"/>
                  </a:cubicBezTo>
                  <a:cubicBezTo>
                    <a:pt x="4175" y="1989"/>
                    <a:pt x="4153" y="1988"/>
                    <a:pt x="4130" y="1985"/>
                  </a:cubicBezTo>
                  <a:cubicBezTo>
                    <a:pt x="3933" y="1965"/>
                    <a:pt x="3732" y="1813"/>
                    <a:pt x="3728" y="1612"/>
                  </a:cubicBezTo>
                  <a:cubicBezTo>
                    <a:pt x="3728" y="1514"/>
                    <a:pt x="3769" y="1419"/>
                    <a:pt x="3814" y="1333"/>
                  </a:cubicBezTo>
                  <a:cubicBezTo>
                    <a:pt x="4003" y="981"/>
                    <a:pt x="4269" y="661"/>
                    <a:pt x="4581" y="407"/>
                  </a:cubicBezTo>
                  <a:cubicBezTo>
                    <a:pt x="4372" y="243"/>
                    <a:pt x="4142" y="103"/>
                    <a:pt x="3896" y="1"/>
                  </a:cubicBezTo>
                  <a:close/>
                </a:path>
              </a:pathLst>
            </a:custGeom>
            <a:solidFill>
              <a:srgbClr val="E6AC4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1" name="Google Shape;2491;p22"/>
            <p:cNvSpPr/>
            <p:nvPr/>
          </p:nvSpPr>
          <p:spPr>
            <a:xfrm>
              <a:off x="1791300" y="1299150"/>
              <a:ext cx="70750" cy="57400"/>
            </a:xfrm>
            <a:custGeom>
              <a:avLst/>
              <a:gdLst/>
              <a:ahLst/>
              <a:cxnLst/>
              <a:rect l="l" t="t" r="r" b="b"/>
              <a:pathLst>
                <a:path w="2830" h="2296" extrusionOk="0">
                  <a:moveTo>
                    <a:pt x="2455" y="0"/>
                  </a:moveTo>
                  <a:cubicBezTo>
                    <a:pt x="2330" y="0"/>
                    <a:pt x="2205" y="48"/>
                    <a:pt x="2087" y="98"/>
                  </a:cubicBezTo>
                  <a:cubicBezTo>
                    <a:pt x="1415" y="373"/>
                    <a:pt x="673" y="799"/>
                    <a:pt x="54" y="1291"/>
                  </a:cubicBezTo>
                  <a:cubicBezTo>
                    <a:pt x="0" y="1619"/>
                    <a:pt x="13" y="1955"/>
                    <a:pt x="78" y="2296"/>
                  </a:cubicBezTo>
                  <a:cubicBezTo>
                    <a:pt x="369" y="2115"/>
                    <a:pt x="685" y="1841"/>
                    <a:pt x="919" y="1726"/>
                  </a:cubicBezTo>
                  <a:cubicBezTo>
                    <a:pt x="1079" y="1648"/>
                    <a:pt x="1243" y="1595"/>
                    <a:pt x="1407" y="1521"/>
                  </a:cubicBezTo>
                  <a:cubicBezTo>
                    <a:pt x="1915" y="1295"/>
                    <a:pt x="2366" y="943"/>
                    <a:pt x="2707" y="508"/>
                  </a:cubicBezTo>
                  <a:cubicBezTo>
                    <a:pt x="2748" y="455"/>
                    <a:pt x="2789" y="397"/>
                    <a:pt x="2801" y="336"/>
                  </a:cubicBezTo>
                  <a:cubicBezTo>
                    <a:pt x="2830" y="184"/>
                    <a:pt x="2686" y="41"/>
                    <a:pt x="2538" y="8"/>
                  </a:cubicBezTo>
                  <a:cubicBezTo>
                    <a:pt x="2511" y="2"/>
                    <a:pt x="2483" y="0"/>
                    <a:pt x="2455"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2" name="Google Shape;2492;p22"/>
            <p:cNvSpPr/>
            <p:nvPr/>
          </p:nvSpPr>
          <p:spPr>
            <a:xfrm>
              <a:off x="1858550" y="1269100"/>
              <a:ext cx="23800" cy="18775"/>
            </a:xfrm>
            <a:custGeom>
              <a:avLst/>
              <a:gdLst/>
              <a:ahLst/>
              <a:cxnLst/>
              <a:rect l="l" t="t" r="r" b="b"/>
              <a:pathLst>
                <a:path w="952" h="751" extrusionOk="0">
                  <a:moveTo>
                    <a:pt x="439" y="0"/>
                  </a:moveTo>
                  <a:cubicBezTo>
                    <a:pt x="275" y="139"/>
                    <a:pt x="136" y="324"/>
                    <a:pt x="53" y="447"/>
                  </a:cubicBezTo>
                  <a:cubicBezTo>
                    <a:pt x="29" y="500"/>
                    <a:pt x="0" y="550"/>
                    <a:pt x="8" y="603"/>
                  </a:cubicBezTo>
                  <a:cubicBezTo>
                    <a:pt x="12" y="656"/>
                    <a:pt x="58" y="705"/>
                    <a:pt x="111" y="722"/>
                  </a:cubicBezTo>
                  <a:cubicBezTo>
                    <a:pt x="147" y="741"/>
                    <a:pt x="188" y="750"/>
                    <a:pt x="229" y="750"/>
                  </a:cubicBezTo>
                  <a:cubicBezTo>
                    <a:pt x="308" y="750"/>
                    <a:pt x="391" y="718"/>
                    <a:pt x="455" y="673"/>
                  </a:cubicBezTo>
                  <a:cubicBezTo>
                    <a:pt x="550" y="603"/>
                    <a:pt x="619" y="492"/>
                    <a:pt x="685" y="386"/>
                  </a:cubicBezTo>
                  <a:cubicBezTo>
                    <a:pt x="726" y="312"/>
                    <a:pt x="857" y="189"/>
                    <a:pt x="952" y="78"/>
                  </a:cubicBezTo>
                  <a:cubicBezTo>
                    <a:pt x="787" y="37"/>
                    <a:pt x="611" y="12"/>
                    <a:pt x="439"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3" name="Google Shape;2493;p22"/>
            <p:cNvSpPr/>
            <p:nvPr/>
          </p:nvSpPr>
          <p:spPr>
            <a:xfrm>
              <a:off x="1818975" y="1348850"/>
              <a:ext cx="118725" cy="60600"/>
            </a:xfrm>
            <a:custGeom>
              <a:avLst/>
              <a:gdLst/>
              <a:ahLst/>
              <a:cxnLst/>
              <a:rect l="l" t="t" r="r" b="b"/>
              <a:pathLst>
                <a:path w="4749" h="2424" extrusionOk="0">
                  <a:moveTo>
                    <a:pt x="4749" y="0"/>
                  </a:moveTo>
                  <a:lnTo>
                    <a:pt x="4749" y="0"/>
                  </a:lnTo>
                  <a:cubicBezTo>
                    <a:pt x="4421" y="70"/>
                    <a:pt x="4097" y="131"/>
                    <a:pt x="3769" y="172"/>
                  </a:cubicBezTo>
                  <a:cubicBezTo>
                    <a:pt x="3035" y="271"/>
                    <a:pt x="2272" y="304"/>
                    <a:pt x="1620" y="644"/>
                  </a:cubicBezTo>
                  <a:cubicBezTo>
                    <a:pt x="1231" y="849"/>
                    <a:pt x="902" y="1157"/>
                    <a:pt x="583" y="1464"/>
                  </a:cubicBezTo>
                  <a:cubicBezTo>
                    <a:pt x="410" y="1624"/>
                    <a:pt x="242" y="1784"/>
                    <a:pt x="78" y="1944"/>
                  </a:cubicBezTo>
                  <a:cubicBezTo>
                    <a:pt x="62" y="1956"/>
                    <a:pt x="37" y="1977"/>
                    <a:pt x="0" y="2010"/>
                  </a:cubicBezTo>
                  <a:cubicBezTo>
                    <a:pt x="214" y="2178"/>
                    <a:pt x="447" y="2317"/>
                    <a:pt x="697" y="2424"/>
                  </a:cubicBezTo>
                  <a:cubicBezTo>
                    <a:pt x="1021" y="2223"/>
                    <a:pt x="1231" y="1854"/>
                    <a:pt x="1530" y="1599"/>
                  </a:cubicBezTo>
                  <a:cubicBezTo>
                    <a:pt x="1784" y="1378"/>
                    <a:pt x="2104" y="1239"/>
                    <a:pt x="2420" y="1116"/>
                  </a:cubicBezTo>
                  <a:cubicBezTo>
                    <a:pt x="2871" y="943"/>
                    <a:pt x="3334" y="788"/>
                    <a:pt x="3802" y="652"/>
                  </a:cubicBezTo>
                  <a:cubicBezTo>
                    <a:pt x="4097" y="562"/>
                    <a:pt x="4404" y="480"/>
                    <a:pt x="4691" y="357"/>
                  </a:cubicBezTo>
                  <a:cubicBezTo>
                    <a:pt x="4716" y="242"/>
                    <a:pt x="4737" y="119"/>
                    <a:pt x="4749" y="0"/>
                  </a:cubicBezTo>
                  <a:close/>
                </a:path>
              </a:pathLst>
            </a:custGeom>
            <a:solidFill>
              <a:srgbClr val="E6AC4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4" name="Google Shape;2494;p22"/>
            <p:cNvSpPr/>
            <p:nvPr/>
          </p:nvSpPr>
          <p:spPr>
            <a:xfrm>
              <a:off x="1797650" y="1269500"/>
              <a:ext cx="58250" cy="43900"/>
            </a:xfrm>
            <a:custGeom>
              <a:avLst/>
              <a:gdLst/>
              <a:ahLst/>
              <a:cxnLst/>
              <a:rect l="l" t="t" r="r" b="b"/>
              <a:pathLst>
                <a:path w="2330" h="1756" extrusionOk="0">
                  <a:moveTo>
                    <a:pt x="2330" y="0"/>
                  </a:moveTo>
                  <a:lnTo>
                    <a:pt x="2330" y="0"/>
                  </a:lnTo>
                  <a:cubicBezTo>
                    <a:pt x="2161" y="21"/>
                    <a:pt x="1993" y="58"/>
                    <a:pt x="1825" y="107"/>
                  </a:cubicBezTo>
                  <a:cubicBezTo>
                    <a:pt x="972" y="374"/>
                    <a:pt x="329" y="997"/>
                    <a:pt x="0" y="1755"/>
                  </a:cubicBezTo>
                  <a:cubicBezTo>
                    <a:pt x="181" y="1743"/>
                    <a:pt x="394" y="1579"/>
                    <a:pt x="521" y="1509"/>
                  </a:cubicBezTo>
                  <a:cubicBezTo>
                    <a:pt x="1058" y="1214"/>
                    <a:pt x="1567" y="862"/>
                    <a:pt x="2030" y="443"/>
                  </a:cubicBezTo>
                  <a:cubicBezTo>
                    <a:pt x="2157" y="324"/>
                    <a:pt x="2289" y="189"/>
                    <a:pt x="2330" y="0"/>
                  </a:cubicBezTo>
                  <a:close/>
                </a:path>
              </a:pathLst>
            </a:custGeom>
            <a:solidFill>
              <a:srgbClr val="DE912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2497" name="Google Shape;2497;p22"/>
          <p:cNvSpPr/>
          <p:nvPr/>
        </p:nvSpPr>
        <p:spPr>
          <a:xfrm>
            <a:off x="2429168" y="2246655"/>
            <a:ext cx="1783" cy="1747"/>
          </a:xfrm>
          <a:custGeom>
            <a:avLst/>
            <a:gdLst/>
            <a:ahLst/>
            <a:cxnLst/>
            <a:rect l="l" t="t" r="r" b="b"/>
            <a:pathLst>
              <a:path w="197" h="193" extrusionOk="0">
                <a:moveTo>
                  <a:pt x="98" y="0"/>
                </a:moveTo>
                <a:cubicBezTo>
                  <a:pt x="41" y="0"/>
                  <a:pt x="0" y="45"/>
                  <a:pt x="0" y="99"/>
                </a:cubicBezTo>
                <a:cubicBezTo>
                  <a:pt x="0" y="152"/>
                  <a:pt x="49" y="193"/>
                  <a:pt x="98" y="193"/>
                </a:cubicBezTo>
                <a:cubicBezTo>
                  <a:pt x="156" y="193"/>
                  <a:pt x="197" y="148"/>
                  <a:pt x="197" y="99"/>
                </a:cubicBezTo>
                <a:cubicBezTo>
                  <a:pt x="197" y="45"/>
                  <a:pt x="156" y="0"/>
                  <a:pt x="9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98" name="Google Shape;2498;p22"/>
          <p:cNvSpPr/>
          <p:nvPr/>
        </p:nvSpPr>
        <p:spPr>
          <a:xfrm>
            <a:off x="2442331" y="2231256"/>
            <a:ext cx="1864" cy="1864"/>
          </a:xfrm>
          <a:custGeom>
            <a:avLst/>
            <a:gdLst/>
            <a:ahLst/>
            <a:cxnLst/>
            <a:rect l="l" t="t" r="r" b="b"/>
            <a:pathLst>
              <a:path w="206" h="206" extrusionOk="0">
                <a:moveTo>
                  <a:pt x="103" y="0"/>
                </a:moveTo>
                <a:cubicBezTo>
                  <a:pt x="46" y="0"/>
                  <a:pt x="1" y="46"/>
                  <a:pt x="1" y="103"/>
                </a:cubicBezTo>
                <a:cubicBezTo>
                  <a:pt x="1" y="160"/>
                  <a:pt x="46" y="205"/>
                  <a:pt x="103" y="205"/>
                </a:cubicBezTo>
                <a:cubicBezTo>
                  <a:pt x="161" y="205"/>
                  <a:pt x="206" y="160"/>
                  <a:pt x="206" y="103"/>
                </a:cubicBezTo>
                <a:cubicBezTo>
                  <a:pt x="206" y="46"/>
                  <a:pt x="161" y="0"/>
                  <a:pt x="103"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 name="文本框 2"/>
          <p:cNvSpPr txBox="1"/>
          <p:nvPr/>
        </p:nvSpPr>
        <p:spPr>
          <a:xfrm>
            <a:off x="396240" y="176530"/>
            <a:ext cx="3433445" cy="645160"/>
          </a:xfrm>
          <a:prstGeom prst="rect">
            <a:avLst/>
          </a:prstGeom>
          <a:noFill/>
        </p:spPr>
        <p:txBody>
          <a:bodyPr wrap="square" rtlCol="0">
            <a:spAutoFit/>
          </a:bodyPr>
          <a:lstStyle/>
          <a:p>
            <a:r>
              <a:rPr lang="zh-CN" altLang="en-US" sz="3600" dirty="0">
                <a:solidFill>
                  <a:schemeClr val="bg1"/>
                </a:solidFill>
                <a:latin typeface="+mj-ea"/>
                <a:ea typeface="+mj-ea"/>
              </a:rPr>
              <a:t>一、设想和目标</a:t>
            </a:r>
          </a:p>
        </p:txBody>
      </p:sp>
      <p:sp>
        <p:nvSpPr>
          <p:cNvPr id="6" name="任意多边形 5"/>
          <p:cNvSpPr/>
          <p:nvPr/>
        </p:nvSpPr>
        <p:spPr>
          <a:xfrm>
            <a:off x="442595" y="808990"/>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0"/>
          <p:cNvSpPr txBox="1"/>
          <p:nvPr/>
        </p:nvSpPr>
        <p:spPr>
          <a:xfrm>
            <a:off x="661035" y="1587500"/>
            <a:ext cx="1782445" cy="521970"/>
          </a:xfrm>
          <a:prstGeom prst="rect">
            <a:avLst/>
          </a:prstGeom>
          <a:noFill/>
        </p:spPr>
        <p:txBody>
          <a:bodyPr wrap="square" rtlCol="0" anchor="t">
            <a:spAutoFit/>
          </a:bodyPr>
          <a:lstStyle/>
          <a:p>
            <a:pPr indent="0" algn="ctr">
              <a:buFont typeface="Wingdings" panose="05000000000000000000" charset="0"/>
              <a:buNone/>
            </a:pPr>
            <a:r>
              <a:rPr lang="zh-CN" altLang="en-US" sz="2800" b="1" dirty="0">
                <a:solidFill>
                  <a:schemeClr val="bg1"/>
                </a:solidFill>
                <a:effectLst>
                  <a:glow rad="63500">
                    <a:schemeClr val="accent1">
                      <a:satMod val="175000"/>
                      <a:alpha val="40000"/>
                    </a:schemeClr>
                  </a:glow>
                </a:effectLst>
                <a:latin typeface="PingFang SC" panose="020B0400000000000000" pitchFamily="34" charset="-122"/>
                <a:ea typeface="PingFang SC" panose="020B0400000000000000" pitchFamily="34" charset="-122"/>
                <a:sym typeface="+mn-ea"/>
              </a:rPr>
              <a:t>经验教训</a:t>
            </a:r>
            <a:endParaRPr lang="zh-CN" altLang="en-US" sz="2800" b="1" dirty="0">
              <a:solidFill>
                <a:schemeClr val="bg1"/>
              </a:solidFill>
              <a:effectLst>
                <a:glow rad="63500">
                  <a:schemeClr val="accent1">
                    <a:satMod val="175000"/>
                    <a:alpha val="40000"/>
                  </a:schemeClr>
                </a:glow>
              </a:effectLst>
              <a:latin typeface="PingFang SC" panose="020B0400000000000000" pitchFamily="34" charset="-122"/>
              <a:ea typeface="PingFang SC" panose="020B0400000000000000" pitchFamily="34" charset="-122"/>
              <a:cs typeface="微软雅黑" panose="020B0503020204020204" pitchFamily="34" charset="-122"/>
            </a:endParaRPr>
          </a:p>
        </p:txBody>
      </p:sp>
      <p:sp>
        <p:nvSpPr>
          <p:cNvPr id="5" name="文本框 4"/>
          <p:cNvSpPr txBox="1"/>
          <p:nvPr/>
        </p:nvSpPr>
        <p:spPr>
          <a:xfrm>
            <a:off x="2684780" y="3136265"/>
            <a:ext cx="8926830" cy="2467727"/>
          </a:xfrm>
          <a:prstGeom prst="rect">
            <a:avLst/>
          </a:prstGeom>
          <a:noFill/>
        </p:spPr>
        <p:txBody>
          <a:bodyPr wrap="square" rtlCol="0" anchor="t">
            <a:spAutoFit/>
          </a:bodyPr>
          <a:lstStyle/>
          <a:p>
            <a:pPr marL="285750" indent="-285750">
              <a:lnSpc>
                <a:spcPct val="130000"/>
              </a:lnSpc>
              <a:buFont typeface="Wingdings" panose="05000000000000000000" charset="0"/>
              <a:buChar char="l"/>
            </a:pPr>
            <a:r>
              <a:rPr lang="zh-CN" altLang="en-US"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优化工作量计划，将博客、文档等也纳入工作量统计，并分配好权重。</a:t>
            </a:r>
          </a:p>
          <a:p>
            <a:pPr marL="285750" indent="-285750">
              <a:lnSpc>
                <a:spcPct val="130000"/>
              </a:lnSpc>
              <a:buFont typeface="Wingdings" panose="05000000000000000000" charset="0"/>
              <a:buChar char="l"/>
            </a:pPr>
            <a:r>
              <a:rPr lang="zh-CN" altLang="en-US"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考虑可能会遇到的人员时间问题，制定更加符合实际情况的计划。</a:t>
            </a:r>
            <a:endParaRPr lang="zh-CN" altLang="en-US"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endParaRPr>
          </a:p>
          <a:p>
            <a:pPr marL="285750" indent="-285750">
              <a:lnSpc>
                <a:spcPct val="130000"/>
              </a:lnSpc>
              <a:buFont typeface="Wingdings" panose="05000000000000000000" charset="0"/>
              <a:buChar char="l"/>
            </a:pPr>
            <a:r>
              <a:rPr lang="zh-CN" altLang="en-US"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会先细化每个组件的具体职责范围，同时多考虑可复用的情况。</a:t>
            </a:r>
          </a:p>
          <a:p>
            <a:pPr marL="285750" indent="-285750">
              <a:lnSpc>
                <a:spcPct val="130000"/>
              </a:lnSpc>
              <a:buFont typeface="Wingdings" panose="05000000000000000000" charset="0"/>
              <a:buChar char="l"/>
            </a:pPr>
            <a:r>
              <a:rPr lang="zh-CN" altLang="en-US"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前端在后端返回数据的错误处理上可以用一个统一的工具类来处理等。</a:t>
            </a:r>
          </a:p>
          <a:p>
            <a:pPr marL="285750" indent="-285750">
              <a:lnSpc>
                <a:spcPct val="130000"/>
              </a:lnSpc>
              <a:buFont typeface="Wingdings" panose="05000000000000000000" charset="0"/>
              <a:buChar char="l"/>
            </a:pPr>
            <a:r>
              <a:rPr lang="zh-CN" altLang="en-US"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对于样式接近但是在某些部分不同的组件上，在开发前想清楚是否直接合并为一个组件，考虑好命名。</a:t>
            </a:r>
          </a:p>
        </p:txBody>
      </p:sp>
      <p:sp>
        <p:nvSpPr>
          <p:cNvPr id="7" name="文本框 6"/>
          <p:cNvSpPr txBox="1"/>
          <p:nvPr/>
        </p:nvSpPr>
        <p:spPr>
          <a:xfrm>
            <a:off x="661670" y="3550920"/>
            <a:ext cx="1782445" cy="521970"/>
          </a:xfrm>
          <a:prstGeom prst="rect">
            <a:avLst/>
          </a:prstGeom>
          <a:noFill/>
        </p:spPr>
        <p:txBody>
          <a:bodyPr wrap="square" rtlCol="0" anchor="t">
            <a:spAutoFit/>
          </a:bodyPr>
          <a:lstStyle/>
          <a:p>
            <a:pPr indent="0" algn="ctr">
              <a:buFont typeface="Wingdings" panose="05000000000000000000" charset="0"/>
              <a:buNone/>
            </a:pPr>
            <a:r>
              <a:rPr lang="zh-CN" altLang="en-US" sz="2800" b="1" dirty="0">
                <a:solidFill>
                  <a:schemeClr val="bg1"/>
                </a:solidFill>
                <a:effectLst>
                  <a:glow rad="63500">
                    <a:schemeClr val="accent1">
                      <a:satMod val="175000"/>
                      <a:alpha val="40000"/>
                    </a:schemeClr>
                  </a:glow>
                </a:effectLst>
                <a:latin typeface="PingFang SC" panose="020B0400000000000000" pitchFamily="34" charset="-122"/>
                <a:ea typeface="PingFang SC" panose="020B0400000000000000" pitchFamily="34" charset="-122"/>
                <a:cs typeface="微软雅黑" panose="020B0503020204020204" pitchFamily="34" charset="-122"/>
              </a:rPr>
              <a:t>改进</a:t>
            </a:r>
          </a:p>
        </p:txBody>
      </p:sp>
      <p:sp>
        <p:nvSpPr>
          <p:cNvPr id="8" name="文本框 7"/>
          <p:cNvSpPr txBox="1"/>
          <p:nvPr/>
        </p:nvSpPr>
        <p:spPr>
          <a:xfrm>
            <a:off x="2661285" y="1494155"/>
            <a:ext cx="8974455" cy="1182760"/>
          </a:xfrm>
          <a:prstGeom prst="rect">
            <a:avLst/>
          </a:prstGeom>
          <a:noFill/>
        </p:spPr>
        <p:txBody>
          <a:bodyPr wrap="square" rtlCol="0" anchor="t">
            <a:spAutoFit/>
          </a:bodyPr>
          <a:lstStyle/>
          <a:p>
            <a:pPr marL="342900" indent="-342900">
              <a:lnSpc>
                <a:spcPct val="120000"/>
              </a:lnSpc>
              <a:buFont typeface="Wingdings" panose="05000000000000000000" charset="0"/>
              <a:buChar char="l"/>
            </a:pPr>
            <a:r>
              <a:rPr lang="zh-CN" altLang="en-US"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在制定</a:t>
            </a:r>
            <a:r>
              <a:rPr lang="en-US" altLang="zh-CN"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Alpha</a:t>
            </a:r>
            <a:r>
              <a:rPr lang="zh-CN" altLang="en-US"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阶段的计划时，我们对于工作量的估计过于理想，出现了一些偏差，导致项目没能完成预期的任务。</a:t>
            </a:r>
          </a:p>
          <a:p>
            <a:pPr marL="342900" indent="-342900">
              <a:lnSpc>
                <a:spcPct val="120000"/>
              </a:lnSpc>
              <a:buFont typeface="Wingdings" panose="05000000000000000000" charset="0"/>
              <a:buChar char="l"/>
            </a:pPr>
            <a:r>
              <a:rPr lang="zh-CN" altLang="en-US" sz="2000"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sym typeface="+mn-ea"/>
              </a:rPr>
              <a:t>前端在模块结构上存在冗余，模块的复用不够。</a:t>
            </a:r>
            <a:r>
              <a:rPr lang="zh-CN" altLang="en-US" dirty="0">
                <a:solidFill>
                  <a:schemeClr val="bg1"/>
                </a:solidFill>
                <a:latin typeface="PingFang SC" panose="020B0400000000000000" pitchFamily="34" charset="-122"/>
                <a:ea typeface="PingFang SC" panose="020B0400000000000000" pitchFamily="34" charset="-122"/>
                <a:cs typeface="微软雅黑" panose="020B0503020204020204" pitchFamily="34" charset="-122"/>
              </a:rPr>
              <a:t>	</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02"/>
        <p:cNvGrpSpPr/>
        <p:nvPr/>
      </p:nvGrpSpPr>
      <p:grpSpPr>
        <a:xfrm>
          <a:off x="0" y="0"/>
          <a:ext cx="0" cy="0"/>
          <a:chOff x="0" y="0"/>
          <a:chExt cx="0" cy="0"/>
        </a:xfrm>
      </p:grpSpPr>
      <p:grpSp>
        <p:nvGrpSpPr>
          <p:cNvPr id="3" name="Google Shape;2505;p23"/>
          <p:cNvGrpSpPr/>
          <p:nvPr/>
        </p:nvGrpSpPr>
        <p:grpSpPr>
          <a:xfrm rot="7560219" flipH="1">
            <a:off x="-733725" y="-432469"/>
            <a:ext cx="1746097" cy="1763524"/>
            <a:chOff x="1977150" y="891025"/>
            <a:chExt cx="255500" cy="258050"/>
          </a:xfrm>
        </p:grpSpPr>
        <p:sp>
          <p:nvSpPr>
            <p:cNvPr id="4" name="Google Shape;2506;p23"/>
            <p:cNvSpPr/>
            <p:nvPr/>
          </p:nvSpPr>
          <p:spPr>
            <a:xfrm>
              <a:off x="2058550" y="1111325"/>
              <a:ext cx="41325" cy="37750"/>
            </a:xfrm>
            <a:custGeom>
              <a:avLst/>
              <a:gdLst/>
              <a:ahLst/>
              <a:cxnLst/>
              <a:rect l="l" t="t" r="r" b="b"/>
              <a:pathLst>
                <a:path w="1653" h="1510" extrusionOk="0">
                  <a:moveTo>
                    <a:pt x="641" y="0"/>
                  </a:moveTo>
                  <a:cubicBezTo>
                    <a:pt x="353" y="0"/>
                    <a:pt x="104" y="212"/>
                    <a:pt x="70" y="505"/>
                  </a:cubicBezTo>
                  <a:lnTo>
                    <a:pt x="33" y="812"/>
                  </a:lnTo>
                  <a:cubicBezTo>
                    <a:pt x="0" y="1124"/>
                    <a:pt x="226" y="1411"/>
                    <a:pt x="538" y="1452"/>
                  </a:cubicBezTo>
                  <a:lnTo>
                    <a:pt x="943" y="1505"/>
                  </a:lnTo>
                  <a:cubicBezTo>
                    <a:pt x="966" y="1508"/>
                    <a:pt x="988" y="1509"/>
                    <a:pt x="1010" y="1509"/>
                  </a:cubicBezTo>
                  <a:cubicBezTo>
                    <a:pt x="1295" y="1509"/>
                    <a:pt x="1545" y="1294"/>
                    <a:pt x="1583" y="1001"/>
                  </a:cubicBezTo>
                  <a:lnTo>
                    <a:pt x="1620" y="693"/>
                  </a:lnTo>
                  <a:cubicBezTo>
                    <a:pt x="1653" y="382"/>
                    <a:pt x="1427" y="95"/>
                    <a:pt x="1116" y="54"/>
                  </a:cubicBezTo>
                  <a:lnTo>
                    <a:pt x="710" y="4"/>
                  </a:lnTo>
                  <a:cubicBezTo>
                    <a:pt x="687" y="2"/>
                    <a:pt x="664" y="0"/>
                    <a:pt x="641"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2507;p23"/>
            <p:cNvSpPr/>
            <p:nvPr/>
          </p:nvSpPr>
          <p:spPr>
            <a:xfrm>
              <a:off x="2186900" y="1026575"/>
              <a:ext cx="45750" cy="45275"/>
            </a:xfrm>
            <a:custGeom>
              <a:avLst/>
              <a:gdLst/>
              <a:ahLst/>
              <a:cxnLst/>
              <a:rect l="l" t="t" r="r" b="b"/>
              <a:pathLst>
                <a:path w="1830" h="1811" extrusionOk="0">
                  <a:moveTo>
                    <a:pt x="678" y="1"/>
                  </a:moveTo>
                  <a:cubicBezTo>
                    <a:pt x="563" y="1"/>
                    <a:pt x="455" y="73"/>
                    <a:pt x="410" y="184"/>
                  </a:cubicBezTo>
                  <a:lnTo>
                    <a:pt x="58" y="1106"/>
                  </a:lnTo>
                  <a:cubicBezTo>
                    <a:pt x="0" y="1250"/>
                    <a:pt x="78" y="1418"/>
                    <a:pt x="222" y="1475"/>
                  </a:cubicBezTo>
                  <a:lnTo>
                    <a:pt x="1050" y="1791"/>
                  </a:lnTo>
                  <a:cubicBezTo>
                    <a:pt x="1085" y="1804"/>
                    <a:pt x="1121" y="1811"/>
                    <a:pt x="1156" y="1811"/>
                  </a:cubicBezTo>
                  <a:cubicBezTo>
                    <a:pt x="1272" y="1811"/>
                    <a:pt x="1378" y="1742"/>
                    <a:pt x="1419" y="1631"/>
                  </a:cubicBezTo>
                  <a:lnTo>
                    <a:pt x="1776" y="709"/>
                  </a:lnTo>
                  <a:cubicBezTo>
                    <a:pt x="1829" y="557"/>
                    <a:pt x="1755" y="393"/>
                    <a:pt x="1612" y="340"/>
                  </a:cubicBezTo>
                  <a:lnTo>
                    <a:pt x="779" y="20"/>
                  </a:lnTo>
                  <a:cubicBezTo>
                    <a:pt x="746" y="7"/>
                    <a:pt x="712" y="1"/>
                    <a:pt x="678" y="1"/>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508;p23"/>
            <p:cNvSpPr/>
            <p:nvPr/>
          </p:nvSpPr>
          <p:spPr>
            <a:xfrm>
              <a:off x="2169475" y="934025"/>
              <a:ext cx="44500" cy="40975"/>
            </a:xfrm>
            <a:custGeom>
              <a:avLst/>
              <a:gdLst/>
              <a:ahLst/>
              <a:cxnLst/>
              <a:rect l="l" t="t" r="r" b="b"/>
              <a:pathLst>
                <a:path w="1780" h="1639" extrusionOk="0">
                  <a:moveTo>
                    <a:pt x="887" y="1"/>
                  </a:moveTo>
                  <a:cubicBezTo>
                    <a:pt x="762" y="1"/>
                    <a:pt x="636" y="39"/>
                    <a:pt x="529" y="117"/>
                  </a:cubicBezTo>
                  <a:lnTo>
                    <a:pt x="324" y="273"/>
                  </a:lnTo>
                  <a:cubicBezTo>
                    <a:pt x="58" y="466"/>
                    <a:pt x="0" y="847"/>
                    <a:pt x="201" y="1114"/>
                  </a:cubicBezTo>
                  <a:lnTo>
                    <a:pt x="410" y="1397"/>
                  </a:lnTo>
                  <a:cubicBezTo>
                    <a:pt x="527" y="1555"/>
                    <a:pt x="708" y="1638"/>
                    <a:pt x="891" y="1638"/>
                  </a:cubicBezTo>
                  <a:cubicBezTo>
                    <a:pt x="1016" y="1638"/>
                    <a:pt x="1143" y="1600"/>
                    <a:pt x="1251" y="1520"/>
                  </a:cubicBezTo>
                  <a:lnTo>
                    <a:pt x="1456" y="1364"/>
                  </a:lnTo>
                  <a:cubicBezTo>
                    <a:pt x="1722" y="1171"/>
                    <a:pt x="1780" y="790"/>
                    <a:pt x="1579" y="523"/>
                  </a:cubicBezTo>
                  <a:lnTo>
                    <a:pt x="1370" y="240"/>
                  </a:lnTo>
                  <a:cubicBezTo>
                    <a:pt x="1250" y="82"/>
                    <a:pt x="1069" y="1"/>
                    <a:pt x="887" y="1"/>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509;p23"/>
            <p:cNvSpPr/>
            <p:nvPr/>
          </p:nvSpPr>
          <p:spPr>
            <a:xfrm>
              <a:off x="2073400" y="891025"/>
              <a:ext cx="40025" cy="37450"/>
            </a:xfrm>
            <a:custGeom>
              <a:avLst/>
              <a:gdLst/>
              <a:ahLst/>
              <a:cxnLst/>
              <a:rect l="l" t="t" r="r" b="b"/>
              <a:pathLst>
                <a:path w="1601" h="1498" extrusionOk="0">
                  <a:moveTo>
                    <a:pt x="323" y="0"/>
                  </a:moveTo>
                  <a:cubicBezTo>
                    <a:pt x="165" y="0"/>
                    <a:pt x="42" y="128"/>
                    <a:pt x="34" y="279"/>
                  </a:cubicBezTo>
                  <a:lnTo>
                    <a:pt x="5" y="1157"/>
                  </a:lnTo>
                  <a:cubicBezTo>
                    <a:pt x="1" y="1321"/>
                    <a:pt x="128" y="1456"/>
                    <a:pt x="288" y="1460"/>
                  </a:cubicBezTo>
                  <a:lnTo>
                    <a:pt x="1260" y="1497"/>
                  </a:lnTo>
                  <a:cubicBezTo>
                    <a:pt x="1262" y="1497"/>
                    <a:pt x="1265" y="1497"/>
                    <a:pt x="1267" y="1497"/>
                  </a:cubicBezTo>
                  <a:cubicBezTo>
                    <a:pt x="1428" y="1497"/>
                    <a:pt x="1559" y="1372"/>
                    <a:pt x="1563" y="1214"/>
                  </a:cubicBezTo>
                  <a:lnTo>
                    <a:pt x="1592" y="337"/>
                  </a:lnTo>
                  <a:cubicBezTo>
                    <a:pt x="1600" y="173"/>
                    <a:pt x="1469" y="41"/>
                    <a:pt x="1313" y="33"/>
                  </a:cubicBezTo>
                  <a:lnTo>
                    <a:pt x="337" y="0"/>
                  </a:lnTo>
                  <a:cubicBezTo>
                    <a:pt x="332" y="0"/>
                    <a:pt x="327" y="0"/>
                    <a:pt x="323" y="0"/>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510;p23"/>
            <p:cNvSpPr/>
            <p:nvPr/>
          </p:nvSpPr>
          <p:spPr>
            <a:xfrm>
              <a:off x="1986900" y="933675"/>
              <a:ext cx="46350" cy="43400"/>
            </a:xfrm>
            <a:custGeom>
              <a:avLst/>
              <a:gdLst/>
              <a:ahLst/>
              <a:cxnLst/>
              <a:rect l="l" t="t" r="r" b="b"/>
              <a:pathLst>
                <a:path w="1854" h="1736" extrusionOk="0">
                  <a:moveTo>
                    <a:pt x="1042" y="0"/>
                  </a:moveTo>
                  <a:cubicBezTo>
                    <a:pt x="827" y="0"/>
                    <a:pt x="616" y="96"/>
                    <a:pt x="472" y="275"/>
                  </a:cubicBezTo>
                  <a:lnTo>
                    <a:pt x="250" y="554"/>
                  </a:lnTo>
                  <a:cubicBezTo>
                    <a:pt x="0" y="865"/>
                    <a:pt x="57" y="1329"/>
                    <a:pt x="369" y="1579"/>
                  </a:cubicBezTo>
                  <a:cubicBezTo>
                    <a:pt x="501" y="1684"/>
                    <a:pt x="659" y="1735"/>
                    <a:pt x="816" y="1735"/>
                  </a:cubicBezTo>
                  <a:cubicBezTo>
                    <a:pt x="1032" y="1735"/>
                    <a:pt x="1247" y="1640"/>
                    <a:pt x="1394" y="1460"/>
                  </a:cubicBezTo>
                  <a:lnTo>
                    <a:pt x="1607" y="1185"/>
                  </a:lnTo>
                  <a:cubicBezTo>
                    <a:pt x="1854" y="869"/>
                    <a:pt x="1804" y="410"/>
                    <a:pt x="1497" y="160"/>
                  </a:cubicBezTo>
                  <a:cubicBezTo>
                    <a:pt x="1361" y="52"/>
                    <a:pt x="1201" y="0"/>
                    <a:pt x="1042" y="0"/>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511;p23"/>
            <p:cNvSpPr/>
            <p:nvPr/>
          </p:nvSpPr>
          <p:spPr>
            <a:xfrm>
              <a:off x="1977250" y="898100"/>
              <a:ext cx="247600" cy="247600"/>
            </a:xfrm>
            <a:custGeom>
              <a:avLst/>
              <a:gdLst/>
              <a:ahLst/>
              <a:cxnLst/>
              <a:rect l="l" t="t" r="r" b="b"/>
              <a:pathLst>
                <a:path w="9904" h="9904" extrusionOk="0">
                  <a:moveTo>
                    <a:pt x="4962" y="0"/>
                  </a:moveTo>
                  <a:cubicBezTo>
                    <a:pt x="4959" y="0"/>
                    <a:pt x="4957" y="0"/>
                    <a:pt x="4954" y="0"/>
                  </a:cubicBezTo>
                  <a:cubicBezTo>
                    <a:pt x="2219" y="0"/>
                    <a:pt x="1" y="2215"/>
                    <a:pt x="1" y="4954"/>
                  </a:cubicBezTo>
                  <a:cubicBezTo>
                    <a:pt x="1" y="7685"/>
                    <a:pt x="2215" y="9903"/>
                    <a:pt x="4954" y="9903"/>
                  </a:cubicBezTo>
                  <a:cubicBezTo>
                    <a:pt x="7685" y="9903"/>
                    <a:pt x="9903" y="7693"/>
                    <a:pt x="9903" y="4954"/>
                  </a:cubicBezTo>
                  <a:cubicBezTo>
                    <a:pt x="9903" y="2221"/>
                    <a:pt x="7689" y="0"/>
                    <a:pt x="4962"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512;p23"/>
            <p:cNvSpPr/>
            <p:nvPr/>
          </p:nvSpPr>
          <p:spPr>
            <a:xfrm>
              <a:off x="1977150" y="996300"/>
              <a:ext cx="247600" cy="149400"/>
            </a:xfrm>
            <a:custGeom>
              <a:avLst/>
              <a:gdLst/>
              <a:ahLst/>
              <a:cxnLst/>
              <a:rect l="l" t="t" r="r" b="b"/>
              <a:pathLst>
                <a:path w="9904" h="5976" extrusionOk="0">
                  <a:moveTo>
                    <a:pt x="107" y="1"/>
                  </a:moveTo>
                  <a:cubicBezTo>
                    <a:pt x="37" y="333"/>
                    <a:pt x="1" y="677"/>
                    <a:pt x="1" y="1026"/>
                  </a:cubicBezTo>
                  <a:cubicBezTo>
                    <a:pt x="1" y="3765"/>
                    <a:pt x="2219" y="5975"/>
                    <a:pt x="4950" y="5975"/>
                  </a:cubicBezTo>
                  <a:cubicBezTo>
                    <a:pt x="7689" y="5975"/>
                    <a:pt x="9903" y="3757"/>
                    <a:pt x="9903" y="1026"/>
                  </a:cubicBezTo>
                  <a:cubicBezTo>
                    <a:pt x="9903" y="673"/>
                    <a:pt x="9866" y="329"/>
                    <a:pt x="9797" y="1"/>
                  </a:cubicBezTo>
                  <a:cubicBezTo>
                    <a:pt x="9329" y="2239"/>
                    <a:pt x="7336" y="3929"/>
                    <a:pt x="4950" y="3929"/>
                  </a:cubicBezTo>
                  <a:cubicBezTo>
                    <a:pt x="2567" y="3929"/>
                    <a:pt x="579" y="2248"/>
                    <a:pt x="10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513;p23"/>
            <p:cNvSpPr/>
            <p:nvPr/>
          </p:nvSpPr>
          <p:spPr>
            <a:xfrm>
              <a:off x="2042150" y="945550"/>
              <a:ext cx="31075" cy="21500"/>
            </a:xfrm>
            <a:custGeom>
              <a:avLst/>
              <a:gdLst/>
              <a:ahLst/>
              <a:cxnLst/>
              <a:rect l="l" t="t" r="r" b="b"/>
              <a:pathLst>
                <a:path w="1243" h="860" extrusionOk="0">
                  <a:moveTo>
                    <a:pt x="778" y="0"/>
                  </a:moveTo>
                  <a:cubicBezTo>
                    <a:pt x="681" y="0"/>
                    <a:pt x="576" y="22"/>
                    <a:pt x="472" y="66"/>
                  </a:cubicBezTo>
                  <a:cubicBezTo>
                    <a:pt x="172" y="189"/>
                    <a:pt x="0" y="456"/>
                    <a:pt x="82" y="657"/>
                  </a:cubicBezTo>
                  <a:cubicBezTo>
                    <a:pt x="136" y="788"/>
                    <a:pt x="287" y="860"/>
                    <a:pt x="467" y="860"/>
                  </a:cubicBezTo>
                  <a:cubicBezTo>
                    <a:pt x="564" y="860"/>
                    <a:pt x="668" y="839"/>
                    <a:pt x="771" y="796"/>
                  </a:cubicBezTo>
                  <a:cubicBezTo>
                    <a:pt x="1075" y="673"/>
                    <a:pt x="1243" y="407"/>
                    <a:pt x="1161" y="206"/>
                  </a:cubicBezTo>
                  <a:cubicBezTo>
                    <a:pt x="1105" y="73"/>
                    <a:pt x="956" y="0"/>
                    <a:pt x="778"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514;p23"/>
            <p:cNvSpPr/>
            <p:nvPr/>
          </p:nvSpPr>
          <p:spPr>
            <a:xfrm>
              <a:off x="2034150" y="940200"/>
              <a:ext cx="41850" cy="29475"/>
            </a:xfrm>
            <a:custGeom>
              <a:avLst/>
              <a:gdLst/>
              <a:ahLst/>
              <a:cxnLst/>
              <a:rect l="l" t="t" r="r" b="b"/>
              <a:pathLst>
                <a:path w="1674" h="1179" extrusionOk="0">
                  <a:moveTo>
                    <a:pt x="1174" y="1"/>
                  </a:moveTo>
                  <a:cubicBezTo>
                    <a:pt x="1028" y="1"/>
                    <a:pt x="870" y="31"/>
                    <a:pt x="714" y="96"/>
                  </a:cubicBezTo>
                  <a:cubicBezTo>
                    <a:pt x="263" y="280"/>
                    <a:pt x="0" y="682"/>
                    <a:pt x="128" y="986"/>
                  </a:cubicBezTo>
                  <a:cubicBezTo>
                    <a:pt x="160" y="1060"/>
                    <a:pt x="218" y="1129"/>
                    <a:pt x="292" y="1178"/>
                  </a:cubicBezTo>
                  <a:cubicBezTo>
                    <a:pt x="251" y="1137"/>
                    <a:pt x="226" y="1096"/>
                    <a:pt x="205" y="1047"/>
                  </a:cubicBezTo>
                  <a:cubicBezTo>
                    <a:pt x="78" y="744"/>
                    <a:pt x="337" y="342"/>
                    <a:pt x="792" y="157"/>
                  </a:cubicBezTo>
                  <a:cubicBezTo>
                    <a:pt x="948" y="94"/>
                    <a:pt x="1105" y="63"/>
                    <a:pt x="1250" y="63"/>
                  </a:cubicBezTo>
                  <a:cubicBezTo>
                    <a:pt x="1413" y="63"/>
                    <a:pt x="1561" y="102"/>
                    <a:pt x="1673" y="178"/>
                  </a:cubicBezTo>
                  <a:cubicBezTo>
                    <a:pt x="1560" y="63"/>
                    <a:pt x="1380" y="1"/>
                    <a:pt x="1174"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515;p23"/>
            <p:cNvSpPr/>
            <p:nvPr/>
          </p:nvSpPr>
          <p:spPr>
            <a:xfrm>
              <a:off x="2043875" y="947600"/>
              <a:ext cx="29350" cy="19350"/>
            </a:xfrm>
            <a:custGeom>
              <a:avLst/>
              <a:gdLst/>
              <a:ahLst/>
              <a:cxnLst/>
              <a:rect l="l" t="t" r="r" b="b"/>
              <a:pathLst>
                <a:path w="1174" h="774" extrusionOk="0">
                  <a:moveTo>
                    <a:pt x="997" y="1"/>
                  </a:moveTo>
                  <a:lnTo>
                    <a:pt x="997" y="1"/>
                  </a:lnTo>
                  <a:cubicBezTo>
                    <a:pt x="1051" y="198"/>
                    <a:pt x="883" y="440"/>
                    <a:pt x="596" y="559"/>
                  </a:cubicBezTo>
                  <a:cubicBezTo>
                    <a:pt x="492" y="602"/>
                    <a:pt x="388" y="623"/>
                    <a:pt x="292" y="623"/>
                  </a:cubicBezTo>
                  <a:cubicBezTo>
                    <a:pt x="178" y="623"/>
                    <a:pt x="76" y="594"/>
                    <a:pt x="1" y="538"/>
                  </a:cubicBezTo>
                  <a:lnTo>
                    <a:pt x="1" y="538"/>
                  </a:lnTo>
                  <a:cubicBezTo>
                    <a:pt x="5" y="550"/>
                    <a:pt x="5" y="559"/>
                    <a:pt x="13" y="571"/>
                  </a:cubicBezTo>
                  <a:cubicBezTo>
                    <a:pt x="67" y="699"/>
                    <a:pt x="217" y="773"/>
                    <a:pt x="398" y="773"/>
                  </a:cubicBezTo>
                  <a:cubicBezTo>
                    <a:pt x="494" y="773"/>
                    <a:pt x="599" y="752"/>
                    <a:pt x="702" y="706"/>
                  </a:cubicBezTo>
                  <a:cubicBezTo>
                    <a:pt x="1001" y="583"/>
                    <a:pt x="1174" y="325"/>
                    <a:pt x="1092" y="124"/>
                  </a:cubicBezTo>
                  <a:cubicBezTo>
                    <a:pt x="1071" y="71"/>
                    <a:pt x="1038" y="30"/>
                    <a:pt x="99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516;p23"/>
            <p:cNvSpPr/>
            <p:nvPr/>
          </p:nvSpPr>
          <p:spPr>
            <a:xfrm>
              <a:off x="2093925" y="917650"/>
              <a:ext cx="20200" cy="11125"/>
            </a:xfrm>
            <a:custGeom>
              <a:avLst/>
              <a:gdLst/>
              <a:ahLst/>
              <a:cxnLst/>
              <a:rect l="l" t="t" r="r" b="b"/>
              <a:pathLst>
                <a:path w="808" h="445" extrusionOk="0">
                  <a:moveTo>
                    <a:pt x="461" y="1"/>
                  </a:moveTo>
                  <a:cubicBezTo>
                    <a:pt x="434" y="1"/>
                    <a:pt x="406" y="2"/>
                    <a:pt x="377" y="6"/>
                  </a:cubicBezTo>
                  <a:cubicBezTo>
                    <a:pt x="164" y="30"/>
                    <a:pt x="0" y="149"/>
                    <a:pt x="12" y="268"/>
                  </a:cubicBezTo>
                  <a:cubicBezTo>
                    <a:pt x="27" y="369"/>
                    <a:pt x="171" y="445"/>
                    <a:pt x="354" y="445"/>
                  </a:cubicBezTo>
                  <a:cubicBezTo>
                    <a:pt x="379" y="445"/>
                    <a:pt x="404" y="443"/>
                    <a:pt x="431" y="440"/>
                  </a:cubicBezTo>
                  <a:cubicBezTo>
                    <a:pt x="644" y="416"/>
                    <a:pt x="808" y="297"/>
                    <a:pt x="791" y="178"/>
                  </a:cubicBezTo>
                  <a:cubicBezTo>
                    <a:pt x="784" y="71"/>
                    <a:pt x="643" y="1"/>
                    <a:pt x="461"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517;p23"/>
            <p:cNvSpPr/>
            <p:nvPr/>
          </p:nvSpPr>
          <p:spPr>
            <a:xfrm>
              <a:off x="2135225" y="957850"/>
              <a:ext cx="12225" cy="11225"/>
            </a:xfrm>
            <a:custGeom>
              <a:avLst/>
              <a:gdLst/>
              <a:ahLst/>
              <a:cxnLst/>
              <a:rect l="l" t="t" r="r" b="b"/>
              <a:pathLst>
                <a:path w="489" h="449" extrusionOk="0">
                  <a:moveTo>
                    <a:pt x="115" y="1"/>
                  </a:moveTo>
                  <a:cubicBezTo>
                    <a:pt x="103" y="13"/>
                    <a:pt x="95" y="26"/>
                    <a:pt x="91" y="42"/>
                  </a:cubicBezTo>
                  <a:cubicBezTo>
                    <a:pt x="1" y="198"/>
                    <a:pt x="13" y="370"/>
                    <a:pt x="119" y="427"/>
                  </a:cubicBezTo>
                  <a:cubicBezTo>
                    <a:pt x="143" y="442"/>
                    <a:pt x="170" y="448"/>
                    <a:pt x="199" y="448"/>
                  </a:cubicBezTo>
                  <a:cubicBezTo>
                    <a:pt x="293" y="448"/>
                    <a:pt x="402" y="376"/>
                    <a:pt x="468" y="259"/>
                  </a:cubicBezTo>
                  <a:cubicBezTo>
                    <a:pt x="480" y="243"/>
                    <a:pt x="484" y="231"/>
                    <a:pt x="488" y="218"/>
                  </a:cubicBezTo>
                  <a:lnTo>
                    <a:pt x="488" y="218"/>
                  </a:lnTo>
                  <a:cubicBezTo>
                    <a:pt x="425" y="312"/>
                    <a:pt x="333" y="368"/>
                    <a:pt x="249" y="368"/>
                  </a:cubicBezTo>
                  <a:cubicBezTo>
                    <a:pt x="219" y="368"/>
                    <a:pt x="191" y="360"/>
                    <a:pt x="165" y="345"/>
                  </a:cubicBezTo>
                  <a:cubicBezTo>
                    <a:pt x="70" y="288"/>
                    <a:pt x="54" y="140"/>
                    <a:pt x="115"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518;p23"/>
            <p:cNvSpPr/>
            <p:nvPr/>
          </p:nvSpPr>
          <p:spPr>
            <a:xfrm>
              <a:off x="2087975" y="914225"/>
              <a:ext cx="27175" cy="16800"/>
            </a:xfrm>
            <a:custGeom>
              <a:avLst/>
              <a:gdLst/>
              <a:ahLst/>
              <a:cxnLst/>
              <a:rect l="l" t="t" r="r" b="b"/>
              <a:pathLst>
                <a:path w="1087" h="672" extrusionOk="0">
                  <a:moveTo>
                    <a:pt x="726" y="1"/>
                  </a:moveTo>
                  <a:cubicBezTo>
                    <a:pt x="688" y="1"/>
                    <a:pt x="648" y="3"/>
                    <a:pt x="607" y="7"/>
                  </a:cubicBezTo>
                  <a:cubicBezTo>
                    <a:pt x="263" y="44"/>
                    <a:pt x="0" y="233"/>
                    <a:pt x="21" y="426"/>
                  </a:cubicBezTo>
                  <a:cubicBezTo>
                    <a:pt x="33" y="536"/>
                    <a:pt x="140" y="622"/>
                    <a:pt x="287" y="672"/>
                  </a:cubicBezTo>
                  <a:cubicBezTo>
                    <a:pt x="185" y="622"/>
                    <a:pt x="119" y="553"/>
                    <a:pt x="107" y="458"/>
                  </a:cubicBezTo>
                  <a:cubicBezTo>
                    <a:pt x="86" y="266"/>
                    <a:pt x="349" y="81"/>
                    <a:pt x="693" y="44"/>
                  </a:cubicBezTo>
                  <a:cubicBezTo>
                    <a:pt x="735" y="39"/>
                    <a:pt x="777" y="37"/>
                    <a:pt x="817" y="37"/>
                  </a:cubicBezTo>
                  <a:cubicBezTo>
                    <a:pt x="916" y="37"/>
                    <a:pt x="1008" y="51"/>
                    <a:pt x="1087" y="77"/>
                  </a:cubicBezTo>
                  <a:cubicBezTo>
                    <a:pt x="990" y="29"/>
                    <a:pt x="866" y="1"/>
                    <a:pt x="72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519;p23"/>
            <p:cNvSpPr/>
            <p:nvPr/>
          </p:nvSpPr>
          <p:spPr>
            <a:xfrm>
              <a:off x="2098625" y="917675"/>
              <a:ext cx="15500" cy="11075"/>
            </a:xfrm>
            <a:custGeom>
              <a:avLst/>
              <a:gdLst/>
              <a:ahLst/>
              <a:cxnLst/>
              <a:rect l="l" t="t" r="r" b="b"/>
              <a:pathLst>
                <a:path w="620" h="443" extrusionOk="0">
                  <a:moveTo>
                    <a:pt x="275" y="1"/>
                  </a:moveTo>
                  <a:cubicBezTo>
                    <a:pt x="374" y="29"/>
                    <a:pt x="439" y="87"/>
                    <a:pt x="452" y="152"/>
                  </a:cubicBezTo>
                  <a:cubicBezTo>
                    <a:pt x="468" y="271"/>
                    <a:pt x="304" y="390"/>
                    <a:pt x="87" y="415"/>
                  </a:cubicBezTo>
                  <a:cubicBezTo>
                    <a:pt x="58" y="419"/>
                    <a:pt x="29" y="419"/>
                    <a:pt x="1" y="419"/>
                  </a:cubicBezTo>
                  <a:cubicBezTo>
                    <a:pt x="49" y="434"/>
                    <a:pt x="109" y="442"/>
                    <a:pt x="174" y="442"/>
                  </a:cubicBezTo>
                  <a:cubicBezTo>
                    <a:pt x="196" y="442"/>
                    <a:pt x="219" y="441"/>
                    <a:pt x="243" y="439"/>
                  </a:cubicBezTo>
                  <a:cubicBezTo>
                    <a:pt x="456" y="415"/>
                    <a:pt x="620" y="296"/>
                    <a:pt x="603" y="177"/>
                  </a:cubicBezTo>
                  <a:cubicBezTo>
                    <a:pt x="595" y="74"/>
                    <a:pt x="452" y="5"/>
                    <a:pt x="275"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520;p23"/>
            <p:cNvSpPr/>
            <p:nvPr/>
          </p:nvSpPr>
          <p:spPr>
            <a:xfrm>
              <a:off x="1990675" y="994325"/>
              <a:ext cx="25350" cy="26525"/>
            </a:xfrm>
            <a:custGeom>
              <a:avLst/>
              <a:gdLst/>
              <a:ahLst/>
              <a:cxnLst/>
              <a:rect l="l" t="t" r="r" b="b"/>
              <a:pathLst>
                <a:path w="1014" h="1061" extrusionOk="0">
                  <a:moveTo>
                    <a:pt x="658" y="0"/>
                  </a:moveTo>
                  <a:cubicBezTo>
                    <a:pt x="492" y="0"/>
                    <a:pt x="299" y="122"/>
                    <a:pt x="173" y="322"/>
                  </a:cubicBezTo>
                  <a:cubicBezTo>
                    <a:pt x="1" y="592"/>
                    <a:pt x="17" y="900"/>
                    <a:pt x="202" y="1019"/>
                  </a:cubicBezTo>
                  <a:cubicBezTo>
                    <a:pt x="248" y="1047"/>
                    <a:pt x="301" y="1061"/>
                    <a:pt x="356" y="1061"/>
                  </a:cubicBezTo>
                  <a:cubicBezTo>
                    <a:pt x="523" y="1061"/>
                    <a:pt x="715" y="940"/>
                    <a:pt x="841" y="740"/>
                  </a:cubicBezTo>
                  <a:cubicBezTo>
                    <a:pt x="1014" y="469"/>
                    <a:pt x="997" y="162"/>
                    <a:pt x="813" y="43"/>
                  </a:cubicBezTo>
                  <a:cubicBezTo>
                    <a:pt x="766" y="14"/>
                    <a:pt x="714" y="0"/>
                    <a:pt x="658"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521;p23"/>
            <p:cNvSpPr/>
            <p:nvPr/>
          </p:nvSpPr>
          <p:spPr>
            <a:xfrm>
              <a:off x="2006050" y="989875"/>
              <a:ext cx="14800" cy="20075"/>
            </a:xfrm>
            <a:custGeom>
              <a:avLst/>
              <a:gdLst/>
              <a:ahLst/>
              <a:cxnLst/>
              <a:rect l="l" t="t" r="r" b="b"/>
              <a:pathLst>
                <a:path w="592" h="803" extrusionOk="0">
                  <a:moveTo>
                    <a:pt x="198" y="0"/>
                  </a:moveTo>
                  <a:cubicBezTo>
                    <a:pt x="135" y="0"/>
                    <a:pt x="69" y="16"/>
                    <a:pt x="1" y="44"/>
                  </a:cubicBezTo>
                  <a:cubicBezTo>
                    <a:pt x="39" y="34"/>
                    <a:pt x="77" y="29"/>
                    <a:pt x="113" y="29"/>
                  </a:cubicBezTo>
                  <a:cubicBezTo>
                    <a:pt x="183" y="29"/>
                    <a:pt x="248" y="48"/>
                    <a:pt x="304" y="85"/>
                  </a:cubicBezTo>
                  <a:cubicBezTo>
                    <a:pt x="505" y="208"/>
                    <a:pt x="546" y="508"/>
                    <a:pt x="423" y="803"/>
                  </a:cubicBezTo>
                  <a:cubicBezTo>
                    <a:pt x="591" y="504"/>
                    <a:pt x="571" y="171"/>
                    <a:pt x="370" y="48"/>
                  </a:cubicBezTo>
                  <a:cubicBezTo>
                    <a:pt x="319" y="16"/>
                    <a:pt x="260" y="0"/>
                    <a:pt x="19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522;p23"/>
            <p:cNvSpPr/>
            <p:nvPr/>
          </p:nvSpPr>
          <p:spPr>
            <a:xfrm>
              <a:off x="1982375" y="998775"/>
              <a:ext cx="32425" cy="29500"/>
            </a:xfrm>
            <a:custGeom>
              <a:avLst/>
              <a:gdLst/>
              <a:ahLst/>
              <a:cxnLst/>
              <a:rect l="l" t="t" r="r" b="b"/>
              <a:pathLst>
                <a:path w="1297" h="1180" extrusionOk="0">
                  <a:moveTo>
                    <a:pt x="312" y="0"/>
                  </a:moveTo>
                  <a:lnTo>
                    <a:pt x="312" y="0"/>
                  </a:lnTo>
                  <a:cubicBezTo>
                    <a:pt x="292" y="25"/>
                    <a:pt x="271" y="57"/>
                    <a:pt x="251" y="86"/>
                  </a:cubicBezTo>
                  <a:cubicBezTo>
                    <a:pt x="1" y="488"/>
                    <a:pt x="21" y="947"/>
                    <a:pt x="300" y="1115"/>
                  </a:cubicBezTo>
                  <a:cubicBezTo>
                    <a:pt x="369" y="1159"/>
                    <a:pt x="448" y="1179"/>
                    <a:pt x="531" y="1179"/>
                  </a:cubicBezTo>
                  <a:cubicBezTo>
                    <a:pt x="777" y="1179"/>
                    <a:pt x="1060" y="1000"/>
                    <a:pt x="1247" y="705"/>
                  </a:cubicBezTo>
                  <a:cubicBezTo>
                    <a:pt x="1268" y="677"/>
                    <a:pt x="1284" y="644"/>
                    <a:pt x="1296" y="615"/>
                  </a:cubicBezTo>
                  <a:lnTo>
                    <a:pt x="1296" y="615"/>
                  </a:lnTo>
                  <a:cubicBezTo>
                    <a:pt x="1115" y="864"/>
                    <a:pt x="868" y="1008"/>
                    <a:pt x="647" y="1008"/>
                  </a:cubicBezTo>
                  <a:cubicBezTo>
                    <a:pt x="563" y="1008"/>
                    <a:pt x="482" y="987"/>
                    <a:pt x="411" y="943"/>
                  </a:cubicBezTo>
                  <a:cubicBezTo>
                    <a:pt x="161" y="783"/>
                    <a:pt x="124" y="377"/>
                    <a:pt x="312"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523;p23"/>
            <p:cNvSpPr/>
            <p:nvPr/>
          </p:nvSpPr>
          <p:spPr>
            <a:xfrm>
              <a:off x="1993250" y="994325"/>
              <a:ext cx="22775" cy="21375"/>
            </a:xfrm>
            <a:custGeom>
              <a:avLst/>
              <a:gdLst/>
              <a:ahLst/>
              <a:cxnLst/>
              <a:rect l="l" t="t" r="r" b="b"/>
              <a:pathLst>
                <a:path w="911" h="855" extrusionOk="0">
                  <a:moveTo>
                    <a:pt x="555" y="0"/>
                  </a:moveTo>
                  <a:cubicBezTo>
                    <a:pt x="389" y="0"/>
                    <a:pt x="196" y="122"/>
                    <a:pt x="70" y="322"/>
                  </a:cubicBezTo>
                  <a:cubicBezTo>
                    <a:pt x="41" y="363"/>
                    <a:pt x="21" y="408"/>
                    <a:pt x="0" y="449"/>
                  </a:cubicBezTo>
                  <a:cubicBezTo>
                    <a:pt x="121" y="319"/>
                    <a:pt x="269" y="242"/>
                    <a:pt x="400" y="242"/>
                  </a:cubicBezTo>
                  <a:cubicBezTo>
                    <a:pt x="455" y="242"/>
                    <a:pt x="508" y="255"/>
                    <a:pt x="554" y="285"/>
                  </a:cubicBezTo>
                  <a:cubicBezTo>
                    <a:pt x="710" y="383"/>
                    <a:pt x="747" y="617"/>
                    <a:pt x="652" y="855"/>
                  </a:cubicBezTo>
                  <a:cubicBezTo>
                    <a:pt x="685" y="818"/>
                    <a:pt x="714" y="781"/>
                    <a:pt x="738" y="740"/>
                  </a:cubicBezTo>
                  <a:cubicBezTo>
                    <a:pt x="911" y="469"/>
                    <a:pt x="894" y="158"/>
                    <a:pt x="710" y="43"/>
                  </a:cubicBezTo>
                  <a:cubicBezTo>
                    <a:pt x="663" y="14"/>
                    <a:pt x="611" y="0"/>
                    <a:pt x="555"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524;p23"/>
            <p:cNvSpPr/>
            <p:nvPr/>
          </p:nvSpPr>
          <p:spPr>
            <a:xfrm>
              <a:off x="2014675" y="1040825"/>
              <a:ext cx="46550" cy="37250"/>
            </a:xfrm>
            <a:custGeom>
              <a:avLst/>
              <a:gdLst/>
              <a:ahLst/>
              <a:cxnLst/>
              <a:rect l="l" t="t" r="r" b="b"/>
              <a:pathLst>
                <a:path w="1862" h="1490" extrusionOk="0">
                  <a:moveTo>
                    <a:pt x="786" y="0"/>
                  </a:moveTo>
                  <a:cubicBezTo>
                    <a:pt x="544" y="0"/>
                    <a:pt x="326" y="100"/>
                    <a:pt x="205" y="290"/>
                  </a:cubicBezTo>
                  <a:cubicBezTo>
                    <a:pt x="0" y="618"/>
                    <a:pt x="160" y="1086"/>
                    <a:pt x="558" y="1336"/>
                  </a:cubicBezTo>
                  <a:cubicBezTo>
                    <a:pt x="724" y="1439"/>
                    <a:pt x="906" y="1490"/>
                    <a:pt x="1076" y="1490"/>
                  </a:cubicBezTo>
                  <a:cubicBezTo>
                    <a:pt x="1318" y="1490"/>
                    <a:pt x="1537" y="1389"/>
                    <a:pt x="1657" y="1197"/>
                  </a:cubicBezTo>
                  <a:cubicBezTo>
                    <a:pt x="1862" y="869"/>
                    <a:pt x="1702" y="405"/>
                    <a:pt x="1304" y="151"/>
                  </a:cubicBezTo>
                  <a:cubicBezTo>
                    <a:pt x="1137" y="49"/>
                    <a:pt x="955" y="0"/>
                    <a:pt x="786"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25;p23"/>
            <p:cNvSpPr/>
            <p:nvPr/>
          </p:nvSpPr>
          <p:spPr>
            <a:xfrm>
              <a:off x="2017025" y="1040875"/>
              <a:ext cx="43400" cy="27625"/>
            </a:xfrm>
            <a:custGeom>
              <a:avLst/>
              <a:gdLst/>
              <a:ahLst/>
              <a:cxnLst/>
              <a:rect l="l" t="t" r="r" b="b"/>
              <a:pathLst>
                <a:path w="1736" h="1105" extrusionOk="0">
                  <a:moveTo>
                    <a:pt x="689" y="0"/>
                  </a:moveTo>
                  <a:cubicBezTo>
                    <a:pt x="449" y="0"/>
                    <a:pt x="231" y="101"/>
                    <a:pt x="111" y="292"/>
                  </a:cubicBezTo>
                  <a:cubicBezTo>
                    <a:pt x="9" y="456"/>
                    <a:pt x="1" y="657"/>
                    <a:pt x="66" y="854"/>
                  </a:cubicBezTo>
                  <a:cubicBezTo>
                    <a:pt x="74" y="817"/>
                    <a:pt x="91" y="785"/>
                    <a:pt x="111" y="752"/>
                  </a:cubicBezTo>
                  <a:cubicBezTo>
                    <a:pt x="232" y="559"/>
                    <a:pt x="450" y="459"/>
                    <a:pt x="692" y="459"/>
                  </a:cubicBezTo>
                  <a:cubicBezTo>
                    <a:pt x="862" y="459"/>
                    <a:pt x="1044" y="509"/>
                    <a:pt x="1210" y="612"/>
                  </a:cubicBezTo>
                  <a:cubicBezTo>
                    <a:pt x="1407" y="735"/>
                    <a:pt x="1547" y="916"/>
                    <a:pt x="1612" y="1104"/>
                  </a:cubicBezTo>
                  <a:cubicBezTo>
                    <a:pt x="1735" y="785"/>
                    <a:pt x="1571" y="383"/>
                    <a:pt x="1210" y="157"/>
                  </a:cubicBezTo>
                  <a:cubicBezTo>
                    <a:pt x="1043" y="51"/>
                    <a:pt x="860" y="0"/>
                    <a:pt x="689"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526;p23"/>
            <p:cNvSpPr/>
            <p:nvPr/>
          </p:nvSpPr>
          <p:spPr>
            <a:xfrm>
              <a:off x="2010475" y="1060875"/>
              <a:ext cx="59375" cy="30150"/>
            </a:xfrm>
            <a:custGeom>
              <a:avLst/>
              <a:gdLst/>
              <a:ahLst/>
              <a:cxnLst/>
              <a:rect l="l" t="t" r="r" b="b"/>
              <a:pathLst>
                <a:path w="2375" h="1206" extrusionOk="0">
                  <a:moveTo>
                    <a:pt x="0" y="1"/>
                  </a:moveTo>
                  <a:cubicBezTo>
                    <a:pt x="17" y="382"/>
                    <a:pt x="259" y="776"/>
                    <a:pt x="669" y="1010"/>
                  </a:cubicBezTo>
                  <a:cubicBezTo>
                    <a:pt x="897" y="1142"/>
                    <a:pt x="1141" y="1206"/>
                    <a:pt x="1372" y="1206"/>
                  </a:cubicBezTo>
                  <a:cubicBezTo>
                    <a:pt x="1734" y="1206"/>
                    <a:pt x="2060" y="1049"/>
                    <a:pt x="2231" y="755"/>
                  </a:cubicBezTo>
                  <a:cubicBezTo>
                    <a:pt x="2354" y="534"/>
                    <a:pt x="2374" y="284"/>
                    <a:pt x="2301" y="38"/>
                  </a:cubicBezTo>
                  <a:lnTo>
                    <a:pt x="2301" y="38"/>
                  </a:lnTo>
                  <a:cubicBezTo>
                    <a:pt x="2305" y="202"/>
                    <a:pt x="2276" y="362"/>
                    <a:pt x="2190" y="509"/>
                  </a:cubicBezTo>
                  <a:cubicBezTo>
                    <a:pt x="2019" y="801"/>
                    <a:pt x="1691" y="958"/>
                    <a:pt x="1329" y="958"/>
                  </a:cubicBezTo>
                  <a:cubicBezTo>
                    <a:pt x="1100" y="958"/>
                    <a:pt x="857" y="895"/>
                    <a:pt x="632" y="764"/>
                  </a:cubicBezTo>
                  <a:cubicBezTo>
                    <a:pt x="308" y="579"/>
                    <a:pt x="90" y="300"/>
                    <a:pt x="0"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527;p23"/>
            <p:cNvSpPr/>
            <p:nvPr/>
          </p:nvSpPr>
          <p:spPr>
            <a:xfrm>
              <a:off x="2054750" y="1107775"/>
              <a:ext cx="36100" cy="20900"/>
            </a:xfrm>
            <a:custGeom>
              <a:avLst/>
              <a:gdLst/>
              <a:ahLst/>
              <a:cxnLst/>
              <a:rect l="l" t="t" r="r" b="b"/>
              <a:pathLst>
                <a:path w="1444" h="836" extrusionOk="0">
                  <a:moveTo>
                    <a:pt x="502" y="0"/>
                  </a:moveTo>
                  <a:cubicBezTo>
                    <a:pt x="315" y="0"/>
                    <a:pt x="155" y="71"/>
                    <a:pt x="70" y="208"/>
                  </a:cubicBezTo>
                  <a:cubicBezTo>
                    <a:pt x="17" y="282"/>
                    <a:pt x="1" y="376"/>
                    <a:pt x="13" y="475"/>
                  </a:cubicBezTo>
                  <a:cubicBezTo>
                    <a:pt x="17" y="413"/>
                    <a:pt x="38" y="352"/>
                    <a:pt x="70" y="294"/>
                  </a:cubicBezTo>
                  <a:cubicBezTo>
                    <a:pt x="154" y="159"/>
                    <a:pt x="315" y="91"/>
                    <a:pt x="501" y="91"/>
                  </a:cubicBezTo>
                  <a:cubicBezTo>
                    <a:pt x="659" y="91"/>
                    <a:pt x="837" y="141"/>
                    <a:pt x="1001" y="241"/>
                  </a:cubicBezTo>
                  <a:cubicBezTo>
                    <a:pt x="1247" y="397"/>
                    <a:pt x="1403" y="626"/>
                    <a:pt x="1424" y="835"/>
                  </a:cubicBezTo>
                  <a:cubicBezTo>
                    <a:pt x="1444" y="606"/>
                    <a:pt x="1284" y="331"/>
                    <a:pt x="1001" y="155"/>
                  </a:cubicBezTo>
                  <a:cubicBezTo>
                    <a:pt x="837" y="51"/>
                    <a:pt x="660" y="0"/>
                    <a:pt x="502"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528;p23"/>
            <p:cNvSpPr/>
            <p:nvPr/>
          </p:nvSpPr>
          <p:spPr>
            <a:xfrm>
              <a:off x="2058350" y="1119625"/>
              <a:ext cx="27075" cy="16125"/>
            </a:xfrm>
            <a:custGeom>
              <a:avLst/>
              <a:gdLst/>
              <a:ahLst/>
              <a:cxnLst/>
              <a:rect l="l" t="t" r="r" b="b"/>
              <a:pathLst>
                <a:path w="1083" h="645" extrusionOk="0">
                  <a:moveTo>
                    <a:pt x="37" y="1"/>
                  </a:moveTo>
                  <a:lnTo>
                    <a:pt x="37" y="1"/>
                  </a:lnTo>
                  <a:cubicBezTo>
                    <a:pt x="0" y="173"/>
                    <a:pt x="119" y="394"/>
                    <a:pt x="340" y="529"/>
                  </a:cubicBezTo>
                  <a:cubicBezTo>
                    <a:pt x="461" y="606"/>
                    <a:pt x="593" y="644"/>
                    <a:pt x="711" y="644"/>
                  </a:cubicBezTo>
                  <a:cubicBezTo>
                    <a:pt x="845" y="644"/>
                    <a:pt x="962" y="595"/>
                    <a:pt x="1025" y="497"/>
                  </a:cubicBezTo>
                  <a:cubicBezTo>
                    <a:pt x="1083" y="402"/>
                    <a:pt x="1083" y="288"/>
                    <a:pt x="1033" y="169"/>
                  </a:cubicBezTo>
                  <a:lnTo>
                    <a:pt x="1033" y="169"/>
                  </a:lnTo>
                  <a:cubicBezTo>
                    <a:pt x="1025" y="206"/>
                    <a:pt x="1017" y="234"/>
                    <a:pt x="997" y="267"/>
                  </a:cubicBezTo>
                  <a:cubicBezTo>
                    <a:pt x="933" y="365"/>
                    <a:pt x="817" y="415"/>
                    <a:pt x="682" y="415"/>
                  </a:cubicBezTo>
                  <a:cubicBezTo>
                    <a:pt x="563" y="415"/>
                    <a:pt x="430" y="377"/>
                    <a:pt x="308" y="300"/>
                  </a:cubicBezTo>
                  <a:cubicBezTo>
                    <a:pt x="181" y="218"/>
                    <a:pt x="82" y="111"/>
                    <a:pt x="3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529;p23"/>
            <p:cNvSpPr/>
            <p:nvPr/>
          </p:nvSpPr>
          <p:spPr>
            <a:xfrm>
              <a:off x="2115125" y="1040775"/>
              <a:ext cx="71075" cy="59300"/>
            </a:xfrm>
            <a:custGeom>
              <a:avLst/>
              <a:gdLst/>
              <a:ahLst/>
              <a:cxnLst/>
              <a:rect l="l" t="t" r="r" b="b"/>
              <a:pathLst>
                <a:path w="2843" h="2372" extrusionOk="0">
                  <a:moveTo>
                    <a:pt x="1294" y="1"/>
                  </a:moveTo>
                  <a:cubicBezTo>
                    <a:pt x="905" y="1"/>
                    <a:pt x="539" y="176"/>
                    <a:pt x="333" y="506"/>
                  </a:cubicBezTo>
                  <a:cubicBezTo>
                    <a:pt x="1" y="1047"/>
                    <a:pt x="218" y="1785"/>
                    <a:pt x="817" y="2158"/>
                  </a:cubicBezTo>
                  <a:cubicBezTo>
                    <a:pt x="1048" y="2302"/>
                    <a:pt x="1303" y="2372"/>
                    <a:pt x="1549" y="2372"/>
                  </a:cubicBezTo>
                  <a:cubicBezTo>
                    <a:pt x="1938" y="2372"/>
                    <a:pt x="2302" y="2197"/>
                    <a:pt x="2506" y="1867"/>
                  </a:cubicBezTo>
                  <a:cubicBezTo>
                    <a:pt x="2843" y="1326"/>
                    <a:pt x="2625" y="592"/>
                    <a:pt x="2026" y="214"/>
                  </a:cubicBezTo>
                  <a:cubicBezTo>
                    <a:pt x="1795" y="70"/>
                    <a:pt x="1540" y="1"/>
                    <a:pt x="1294"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530;p23"/>
            <p:cNvSpPr/>
            <p:nvPr/>
          </p:nvSpPr>
          <p:spPr>
            <a:xfrm>
              <a:off x="2116675" y="1040800"/>
              <a:ext cx="64600" cy="48100"/>
            </a:xfrm>
            <a:custGeom>
              <a:avLst/>
              <a:gdLst/>
              <a:ahLst/>
              <a:cxnLst/>
              <a:rect l="l" t="t" r="r" b="b"/>
              <a:pathLst>
                <a:path w="2584" h="1924" extrusionOk="0">
                  <a:moveTo>
                    <a:pt x="1234" y="0"/>
                  </a:moveTo>
                  <a:cubicBezTo>
                    <a:pt x="843" y="0"/>
                    <a:pt x="478" y="176"/>
                    <a:pt x="271" y="509"/>
                  </a:cubicBezTo>
                  <a:cubicBezTo>
                    <a:pt x="0" y="947"/>
                    <a:pt x="95" y="1522"/>
                    <a:pt x="468" y="1923"/>
                  </a:cubicBezTo>
                  <a:cubicBezTo>
                    <a:pt x="423" y="1665"/>
                    <a:pt x="464" y="1403"/>
                    <a:pt x="607" y="1177"/>
                  </a:cubicBezTo>
                  <a:cubicBezTo>
                    <a:pt x="811" y="847"/>
                    <a:pt x="1175" y="672"/>
                    <a:pt x="1565" y="672"/>
                  </a:cubicBezTo>
                  <a:cubicBezTo>
                    <a:pt x="1810" y="672"/>
                    <a:pt x="2065" y="742"/>
                    <a:pt x="2297" y="886"/>
                  </a:cubicBezTo>
                  <a:cubicBezTo>
                    <a:pt x="2403" y="952"/>
                    <a:pt x="2502" y="1034"/>
                    <a:pt x="2584" y="1124"/>
                  </a:cubicBezTo>
                  <a:cubicBezTo>
                    <a:pt x="2526" y="767"/>
                    <a:pt x="2305" y="431"/>
                    <a:pt x="1964" y="213"/>
                  </a:cubicBezTo>
                  <a:cubicBezTo>
                    <a:pt x="1734" y="70"/>
                    <a:pt x="1479" y="0"/>
                    <a:pt x="1234"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531;p23"/>
            <p:cNvSpPr/>
            <p:nvPr/>
          </p:nvSpPr>
          <p:spPr>
            <a:xfrm>
              <a:off x="2110425" y="1065100"/>
              <a:ext cx="81725" cy="51375"/>
            </a:xfrm>
            <a:custGeom>
              <a:avLst/>
              <a:gdLst/>
              <a:ahLst/>
              <a:cxnLst/>
              <a:rect l="l" t="t" r="r" b="b"/>
              <a:pathLst>
                <a:path w="3269" h="2055" extrusionOk="0">
                  <a:moveTo>
                    <a:pt x="3178" y="0"/>
                  </a:moveTo>
                  <a:cubicBezTo>
                    <a:pt x="3178" y="316"/>
                    <a:pt x="3096" y="632"/>
                    <a:pt x="2916" y="919"/>
                  </a:cubicBezTo>
                  <a:cubicBezTo>
                    <a:pt x="2593" y="1433"/>
                    <a:pt x="2051" y="1717"/>
                    <a:pt x="1506" y="1717"/>
                  </a:cubicBezTo>
                  <a:cubicBezTo>
                    <a:pt x="1226" y="1717"/>
                    <a:pt x="945" y="1642"/>
                    <a:pt x="693" y="1484"/>
                  </a:cubicBezTo>
                  <a:cubicBezTo>
                    <a:pt x="324" y="1251"/>
                    <a:pt x="86" y="894"/>
                    <a:pt x="0" y="488"/>
                  </a:cubicBezTo>
                  <a:lnTo>
                    <a:pt x="0" y="488"/>
                  </a:lnTo>
                  <a:cubicBezTo>
                    <a:pt x="4" y="1021"/>
                    <a:pt x="259" y="1530"/>
                    <a:pt x="726" y="1821"/>
                  </a:cubicBezTo>
                  <a:cubicBezTo>
                    <a:pt x="979" y="1979"/>
                    <a:pt x="1261" y="2054"/>
                    <a:pt x="1541" y="2054"/>
                  </a:cubicBezTo>
                  <a:cubicBezTo>
                    <a:pt x="2089" y="2054"/>
                    <a:pt x="2633" y="1769"/>
                    <a:pt x="2953" y="1259"/>
                  </a:cubicBezTo>
                  <a:cubicBezTo>
                    <a:pt x="3203" y="869"/>
                    <a:pt x="3268" y="418"/>
                    <a:pt x="317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532;p23"/>
            <p:cNvSpPr/>
            <p:nvPr/>
          </p:nvSpPr>
          <p:spPr>
            <a:xfrm>
              <a:off x="2060400" y="1000950"/>
              <a:ext cx="15075" cy="10100"/>
            </a:xfrm>
            <a:custGeom>
              <a:avLst/>
              <a:gdLst/>
              <a:ahLst/>
              <a:cxnLst/>
              <a:rect l="l" t="t" r="r" b="b"/>
              <a:pathLst>
                <a:path w="603" h="404" extrusionOk="0">
                  <a:moveTo>
                    <a:pt x="243" y="1"/>
                  </a:moveTo>
                  <a:cubicBezTo>
                    <a:pt x="145" y="1"/>
                    <a:pt x="64" y="40"/>
                    <a:pt x="37" y="114"/>
                  </a:cubicBezTo>
                  <a:cubicBezTo>
                    <a:pt x="0" y="208"/>
                    <a:pt x="94" y="331"/>
                    <a:pt x="238" y="385"/>
                  </a:cubicBezTo>
                  <a:cubicBezTo>
                    <a:pt x="280" y="397"/>
                    <a:pt x="321" y="404"/>
                    <a:pt x="360" y="404"/>
                  </a:cubicBezTo>
                  <a:cubicBezTo>
                    <a:pt x="458" y="404"/>
                    <a:pt x="540" y="364"/>
                    <a:pt x="566" y="290"/>
                  </a:cubicBezTo>
                  <a:cubicBezTo>
                    <a:pt x="603" y="196"/>
                    <a:pt x="509" y="73"/>
                    <a:pt x="365" y="20"/>
                  </a:cubicBezTo>
                  <a:cubicBezTo>
                    <a:pt x="323" y="7"/>
                    <a:pt x="282" y="1"/>
                    <a:pt x="243"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533;p23"/>
            <p:cNvSpPr/>
            <p:nvPr/>
          </p:nvSpPr>
          <p:spPr>
            <a:xfrm>
              <a:off x="2060300" y="1004300"/>
              <a:ext cx="17850" cy="9425"/>
            </a:xfrm>
            <a:custGeom>
              <a:avLst/>
              <a:gdLst/>
              <a:ahLst/>
              <a:cxnLst/>
              <a:rect l="l" t="t" r="r" b="b"/>
              <a:pathLst>
                <a:path w="714" h="377" extrusionOk="0">
                  <a:moveTo>
                    <a:pt x="636" y="0"/>
                  </a:moveTo>
                  <a:cubicBezTo>
                    <a:pt x="668" y="54"/>
                    <a:pt x="673" y="111"/>
                    <a:pt x="656" y="169"/>
                  </a:cubicBezTo>
                  <a:cubicBezTo>
                    <a:pt x="624" y="263"/>
                    <a:pt x="511" y="319"/>
                    <a:pt x="379" y="319"/>
                  </a:cubicBezTo>
                  <a:cubicBezTo>
                    <a:pt x="327" y="319"/>
                    <a:pt x="272" y="310"/>
                    <a:pt x="217" y="292"/>
                  </a:cubicBezTo>
                  <a:cubicBezTo>
                    <a:pt x="123" y="259"/>
                    <a:pt x="53" y="210"/>
                    <a:pt x="0" y="148"/>
                  </a:cubicBezTo>
                  <a:lnTo>
                    <a:pt x="0" y="148"/>
                  </a:lnTo>
                  <a:cubicBezTo>
                    <a:pt x="41" y="230"/>
                    <a:pt x="135" y="308"/>
                    <a:pt x="250" y="349"/>
                  </a:cubicBezTo>
                  <a:cubicBezTo>
                    <a:pt x="307" y="368"/>
                    <a:pt x="364" y="377"/>
                    <a:pt x="418" y="377"/>
                  </a:cubicBezTo>
                  <a:cubicBezTo>
                    <a:pt x="550" y="377"/>
                    <a:pt x="661" y="322"/>
                    <a:pt x="693" y="226"/>
                  </a:cubicBezTo>
                  <a:cubicBezTo>
                    <a:pt x="714" y="148"/>
                    <a:pt x="693" y="66"/>
                    <a:pt x="636"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534;p23"/>
            <p:cNvSpPr/>
            <p:nvPr/>
          </p:nvSpPr>
          <p:spPr>
            <a:xfrm>
              <a:off x="2060500" y="1001000"/>
              <a:ext cx="13250" cy="8250"/>
            </a:xfrm>
            <a:custGeom>
              <a:avLst/>
              <a:gdLst/>
              <a:ahLst/>
              <a:cxnLst/>
              <a:rect l="l" t="t" r="r" b="b"/>
              <a:pathLst>
                <a:path w="530" h="330" extrusionOk="0">
                  <a:moveTo>
                    <a:pt x="236" y="1"/>
                  </a:moveTo>
                  <a:cubicBezTo>
                    <a:pt x="138" y="1"/>
                    <a:pt x="55" y="43"/>
                    <a:pt x="29" y="116"/>
                  </a:cubicBezTo>
                  <a:cubicBezTo>
                    <a:pt x="0" y="186"/>
                    <a:pt x="41" y="276"/>
                    <a:pt x="127" y="329"/>
                  </a:cubicBezTo>
                  <a:cubicBezTo>
                    <a:pt x="99" y="280"/>
                    <a:pt x="86" y="227"/>
                    <a:pt x="99" y="182"/>
                  </a:cubicBezTo>
                  <a:cubicBezTo>
                    <a:pt x="124" y="111"/>
                    <a:pt x="201" y="71"/>
                    <a:pt x="294" y="71"/>
                  </a:cubicBezTo>
                  <a:cubicBezTo>
                    <a:pt x="336" y="71"/>
                    <a:pt x="381" y="79"/>
                    <a:pt x="427" y="96"/>
                  </a:cubicBezTo>
                  <a:cubicBezTo>
                    <a:pt x="468" y="112"/>
                    <a:pt x="505" y="124"/>
                    <a:pt x="529" y="153"/>
                  </a:cubicBezTo>
                  <a:cubicBezTo>
                    <a:pt x="496" y="100"/>
                    <a:pt x="435" y="50"/>
                    <a:pt x="357" y="22"/>
                  </a:cubicBezTo>
                  <a:cubicBezTo>
                    <a:pt x="316" y="8"/>
                    <a:pt x="275" y="1"/>
                    <a:pt x="23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535;p23"/>
            <p:cNvSpPr/>
            <p:nvPr/>
          </p:nvSpPr>
          <p:spPr>
            <a:xfrm>
              <a:off x="2122825" y="999250"/>
              <a:ext cx="11800" cy="10400"/>
            </a:xfrm>
            <a:custGeom>
              <a:avLst/>
              <a:gdLst/>
              <a:ahLst/>
              <a:cxnLst/>
              <a:rect l="l" t="t" r="r" b="b"/>
              <a:pathLst>
                <a:path w="472" h="416" extrusionOk="0">
                  <a:moveTo>
                    <a:pt x="170" y="1"/>
                  </a:moveTo>
                  <a:cubicBezTo>
                    <a:pt x="102" y="1"/>
                    <a:pt x="40" y="26"/>
                    <a:pt x="0" y="71"/>
                  </a:cubicBezTo>
                  <a:cubicBezTo>
                    <a:pt x="15" y="70"/>
                    <a:pt x="31" y="69"/>
                    <a:pt x="47" y="69"/>
                  </a:cubicBezTo>
                  <a:cubicBezTo>
                    <a:pt x="78" y="69"/>
                    <a:pt x="110" y="73"/>
                    <a:pt x="140" y="84"/>
                  </a:cubicBezTo>
                  <a:cubicBezTo>
                    <a:pt x="267" y="129"/>
                    <a:pt x="345" y="252"/>
                    <a:pt x="304" y="358"/>
                  </a:cubicBezTo>
                  <a:cubicBezTo>
                    <a:pt x="300" y="379"/>
                    <a:pt x="283" y="399"/>
                    <a:pt x="271" y="416"/>
                  </a:cubicBezTo>
                  <a:cubicBezTo>
                    <a:pt x="345" y="399"/>
                    <a:pt x="410" y="358"/>
                    <a:pt x="431" y="293"/>
                  </a:cubicBezTo>
                  <a:cubicBezTo>
                    <a:pt x="472" y="186"/>
                    <a:pt x="402" y="59"/>
                    <a:pt x="267" y="18"/>
                  </a:cubicBezTo>
                  <a:cubicBezTo>
                    <a:pt x="234" y="6"/>
                    <a:pt x="202" y="1"/>
                    <a:pt x="170"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536;p23"/>
            <p:cNvSpPr/>
            <p:nvPr/>
          </p:nvSpPr>
          <p:spPr>
            <a:xfrm>
              <a:off x="2114525" y="995675"/>
              <a:ext cx="24100" cy="18925"/>
            </a:xfrm>
            <a:custGeom>
              <a:avLst/>
              <a:gdLst/>
              <a:ahLst/>
              <a:cxnLst/>
              <a:rect l="l" t="t" r="r" b="b"/>
              <a:pathLst>
                <a:path w="964" h="757" extrusionOk="0">
                  <a:moveTo>
                    <a:pt x="209" y="1"/>
                  </a:moveTo>
                  <a:lnTo>
                    <a:pt x="209" y="1"/>
                  </a:lnTo>
                  <a:cubicBezTo>
                    <a:pt x="136" y="50"/>
                    <a:pt x="82" y="120"/>
                    <a:pt x="62" y="206"/>
                  </a:cubicBezTo>
                  <a:cubicBezTo>
                    <a:pt x="0" y="427"/>
                    <a:pt x="164" y="661"/>
                    <a:pt x="431" y="735"/>
                  </a:cubicBezTo>
                  <a:cubicBezTo>
                    <a:pt x="482" y="750"/>
                    <a:pt x="534" y="757"/>
                    <a:pt x="584" y="757"/>
                  </a:cubicBezTo>
                  <a:cubicBezTo>
                    <a:pt x="742" y="757"/>
                    <a:pt x="886" y="687"/>
                    <a:pt x="964" y="575"/>
                  </a:cubicBezTo>
                  <a:lnTo>
                    <a:pt x="964" y="575"/>
                  </a:lnTo>
                  <a:cubicBezTo>
                    <a:pt x="886" y="628"/>
                    <a:pt x="789" y="656"/>
                    <a:pt x="684" y="656"/>
                  </a:cubicBezTo>
                  <a:cubicBezTo>
                    <a:pt x="634" y="656"/>
                    <a:pt x="582" y="650"/>
                    <a:pt x="529" y="637"/>
                  </a:cubicBezTo>
                  <a:cubicBezTo>
                    <a:pt x="267" y="563"/>
                    <a:pt x="95" y="329"/>
                    <a:pt x="160" y="108"/>
                  </a:cubicBezTo>
                  <a:cubicBezTo>
                    <a:pt x="168" y="67"/>
                    <a:pt x="189" y="34"/>
                    <a:pt x="209"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537;p23"/>
            <p:cNvSpPr/>
            <p:nvPr/>
          </p:nvSpPr>
          <p:spPr>
            <a:xfrm>
              <a:off x="2187300" y="1009025"/>
              <a:ext cx="7300" cy="6025"/>
            </a:xfrm>
            <a:custGeom>
              <a:avLst/>
              <a:gdLst/>
              <a:ahLst/>
              <a:cxnLst/>
              <a:rect l="l" t="t" r="r" b="b"/>
              <a:pathLst>
                <a:path w="292" h="241" extrusionOk="0">
                  <a:moveTo>
                    <a:pt x="267" y="0"/>
                  </a:moveTo>
                  <a:cubicBezTo>
                    <a:pt x="267" y="41"/>
                    <a:pt x="255" y="82"/>
                    <a:pt x="230" y="119"/>
                  </a:cubicBezTo>
                  <a:cubicBezTo>
                    <a:pt x="194" y="161"/>
                    <a:pt x="146" y="184"/>
                    <a:pt x="100" y="184"/>
                  </a:cubicBezTo>
                  <a:cubicBezTo>
                    <a:pt x="73" y="184"/>
                    <a:pt x="48" y="176"/>
                    <a:pt x="25" y="160"/>
                  </a:cubicBezTo>
                  <a:cubicBezTo>
                    <a:pt x="17" y="148"/>
                    <a:pt x="5" y="139"/>
                    <a:pt x="1" y="127"/>
                  </a:cubicBezTo>
                  <a:lnTo>
                    <a:pt x="1" y="127"/>
                  </a:lnTo>
                  <a:cubicBezTo>
                    <a:pt x="5" y="164"/>
                    <a:pt x="17" y="193"/>
                    <a:pt x="42" y="213"/>
                  </a:cubicBezTo>
                  <a:cubicBezTo>
                    <a:pt x="62" y="232"/>
                    <a:pt x="87" y="240"/>
                    <a:pt x="114" y="240"/>
                  </a:cubicBezTo>
                  <a:cubicBezTo>
                    <a:pt x="160" y="240"/>
                    <a:pt x="211" y="216"/>
                    <a:pt x="247" y="172"/>
                  </a:cubicBezTo>
                  <a:cubicBezTo>
                    <a:pt x="288" y="119"/>
                    <a:pt x="292" y="49"/>
                    <a:pt x="267"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538;p23"/>
            <p:cNvSpPr/>
            <p:nvPr/>
          </p:nvSpPr>
          <p:spPr>
            <a:xfrm>
              <a:off x="2139125" y="956125"/>
              <a:ext cx="8125" cy="5550"/>
            </a:xfrm>
            <a:custGeom>
              <a:avLst/>
              <a:gdLst/>
              <a:ahLst/>
              <a:cxnLst/>
              <a:rect l="l" t="t" r="r" b="b"/>
              <a:pathLst>
                <a:path w="325" h="222" extrusionOk="0">
                  <a:moveTo>
                    <a:pt x="176" y="1"/>
                  </a:moveTo>
                  <a:cubicBezTo>
                    <a:pt x="143" y="1"/>
                    <a:pt x="109" y="10"/>
                    <a:pt x="78" y="29"/>
                  </a:cubicBezTo>
                  <a:cubicBezTo>
                    <a:pt x="37" y="54"/>
                    <a:pt x="9" y="90"/>
                    <a:pt x="0" y="127"/>
                  </a:cubicBezTo>
                  <a:cubicBezTo>
                    <a:pt x="17" y="111"/>
                    <a:pt x="29" y="95"/>
                    <a:pt x="50" y="86"/>
                  </a:cubicBezTo>
                  <a:cubicBezTo>
                    <a:pt x="81" y="65"/>
                    <a:pt x="116" y="54"/>
                    <a:pt x="150" y="54"/>
                  </a:cubicBezTo>
                  <a:cubicBezTo>
                    <a:pt x="198" y="54"/>
                    <a:pt x="243" y="76"/>
                    <a:pt x="267" y="115"/>
                  </a:cubicBezTo>
                  <a:cubicBezTo>
                    <a:pt x="287" y="148"/>
                    <a:pt x="291" y="189"/>
                    <a:pt x="275" y="222"/>
                  </a:cubicBezTo>
                  <a:cubicBezTo>
                    <a:pt x="316" y="172"/>
                    <a:pt x="324" y="111"/>
                    <a:pt x="291" y="62"/>
                  </a:cubicBezTo>
                  <a:cubicBezTo>
                    <a:pt x="267" y="21"/>
                    <a:pt x="223" y="1"/>
                    <a:pt x="17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539;p23"/>
            <p:cNvSpPr/>
            <p:nvPr/>
          </p:nvSpPr>
          <p:spPr>
            <a:xfrm>
              <a:off x="2185450" y="971825"/>
              <a:ext cx="8025" cy="6350"/>
            </a:xfrm>
            <a:custGeom>
              <a:avLst/>
              <a:gdLst/>
              <a:ahLst/>
              <a:cxnLst/>
              <a:rect l="l" t="t" r="r" b="b"/>
              <a:pathLst>
                <a:path w="321" h="254" extrusionOk="0">
                  <a:moveTo>
                    <a:pt x="159" y="0"/>
                  </a:moveTo>
                  <a:cubicBezTo>
                    <a:pt x="138" y="0"/>
                    <a:pt x="117" y="4"/>
                    <a:pt x="95" y="12"/>
                  </a:cubicBezTo>
                  <a:cubicBezTo>
                    <a:pt x="58" y="20"/>
                    <a:pt x="30" y="49"/>
                    <a:pt x="1" y="73"/>
                  </a:cubicBezTo>
                  <a:cubicBezTo>
                    <a:pt x="17" y="61"/>
                    <a:pt x="38" y="53"/>
                    <a:pt x="58" y="49"/>
                  </a:cubicBezTo>
                  <a:cubicBezTo>
                    <a:pt x="78" y="42"/>
                    <a:pt x="99" y="39"/>
                    <a:pt x="119" y="39"/>
                  </a:cubicBezTo>
                  <a:cubicBezTo>
                    <a:pt x="184" y="39"/>
                    <a:pt x="244" y="73"/>
                    <a:pt x="263" y="127"/>
                  </a:cubicBezTo>
                  <a:cubicBezTo>
                    <a:pt x="280" y="172"/>
                    <a:pt x="263" y="217"/>
                    <a:pt x="239" y="254"/>
                  </a:cubicBezTo>
                  <a:cubicBezTo>
                    <a:pt x="288" y="217"/>
                    <a:pt x="321" y="151"/>
                    <a:pt x="300" y="94"/>
                  </a:cubicBezTo>
                  <a:cubicBezTo>
                    <a:pt x="281" y="38"/>
                    <a:pt x="225" y="0"/>
                    <a:pt x="159"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540;p23"/>
            <p:cNvSpPr/>
            <p:nvPr/>
          </p:nvSpPr>
          <p:spPr>
            <a:xfrm>
              <a:off x="2141175" y="929525"/>
              <a:ext cx="15800" cy="8275"/>
            </a:xfrm>
            <a:custGeom>
              <a:avLst/>
              <a:gdLst/>
              <a:ahLst/>
              <a:cxnLst/>
              <a:rect l="l" t="t" r="r" b="b"/>
              <a:pathLst>
                <a:path w="632" h="331" extrusionOk="0">
                  <a:moveTo>
                    <a:pt x="268" y="0"/>
                  </a:moveTo>
                  <a:cubicBezTo>
                    <a:pt x="135" y="0"/>
                    <a:pt x="30" y="47"/>
                    <a:pt x="17" y="125"/>
                  </a:cubicBezTo>
                  <a:cubicBezTo>
                    <a:pt x="0" y="195"/>
                    <a:pt x="66" y="277"/>
                    <a:pt x="173" y="330"/>
                  </a:cubicBezTo>
                  <a:cubicBezTo>
                    <a:pt x="140" y="289"/>
                    <a:pt x="123" y="248"/>
                    <a:pt x="132" y="211"/>
                  </a:cubicBezTo>
                  <a:cubicBezTo>
                    <a:pt x="147" y="135"/>
                    <a:pt x="250" y="88"/>
                    <a:pt x="379" y="88"/>
                  </a:cubicBezTo>
                  <a:cubicBezTo>
                    <a:pt x="416" y="88"/>
                    <a:pt x="456" y="92"/>
                    <a:pt x="497" y="101"/>
                  </a:cubicBezTo>
                  <a:cubicBezTo>
                    <a:pt x="550" y="109"/>
                    <a:pt x="591" y="125"/>
                    <a:pt x="632" y="146"/>
                  </a:cubicBezTo>
                  <a:cubicBezTo>
                    <a:pt x="579" y="88"/>
                    <a:pt x="488" y="39"/>
                    <a:pt x="378" y="10"/>
                  </a:cubicBezTo>
                  <a:cubicBezTo>
                    <a:pt x="340" y="4"/>
                    <a:pt x="303" y="0"/>
                    <a:pt x="26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541;p23"/>
            <p:cNvSpPr/>
            <p:nvPr/>
          </p:nvSpPr>
          <p:spPr>
            <a:xfrm>
              <a:off x="1984850" y="1062525"/>
              <a:ext cx="16325" cy="26225"/>
            </a:xfrm>
            <a:custGeom>
              <a:avLst/>
              <a:gdLst/>
              <a:ahLst/>
              <a:cxnLst/>
              <a:rect l="l" t="t" r="r" b="b"/>
              <a:pathLst>
                <a:path w="653" h="1049" extrusionOk="0">
                  <a:moveTo>
                    <a:pt x="93" y="1"/>
                  </a:moveTo>
                  <a:cubicBezTo>
                    <a:pt x="75" y="1"/>
                    <a:pt x="57" y="5"/>
                    <a:pt x="41" y="13"/>
                  </a:cubicBezTo>
                  <a:cubicBezTo>
                    <a:pt x="16" y="21"/>
                    <a:pt x="4" y="46"/>
                    <a:pt x="0" y="46"/>
                  </a:cubicBezTo>
                  <a:cubicBezTo>
                    <a:pt x="82" y="74"/>
                    <a:pt x="246" y="238"/>
                    <a:pt x="369" y="488"/>
                  </a:cubicBezTo>
                  <a:cubicBezTo>
                    <a:pt x="480" y="730"/>
                    <a:pt x="468" y="956"/>
                    <a:pt x="447" y="1042"/>
                  </a:cubicBezTo>
                  <a:cubicBezTo>
                    <a:pt x="460" y="1047"/>
                    <a:pt x="472" y="1048"/>
                    <a:pt x="483" y="1048"/>
                  </a:cubicBezTo>
                  <a:cubicBezTo>
                    <a:pt x="510" y="1048"/>
                    <a:pt x="529" y="1038"/>
                    <a:pt x="529" y="1038"/>
                  </a:cubicBezTo>
                  <a:cubicBezTo>
                    <a:pt x="652" y="976"/>
                    <a:pt x="640" y="698"/>
                    <a:pt x="509" y="419"/>
                  </a:cubicBezTo>
                  <a:cubicBezTo>
                    <a:pt x="391" y="173"/>
                    <a:pt x="217" y="1"/>
                    <a:pt x="93"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542;p23"/>
            <p:cNvSpPr/>
            <p:nvPr/>
          </p:nvSpPr>
          <p:spPr>
            <a:xfrm>
              <a:off x="1983200" y="1063650"/>
              <a:ext cx="15200" cy="25025"/>
            </a:xfrm>
            <a:custGeom>
              <a:avLst/>
              <a:gdLst/>
              <a:ahLst/>
              <a:cxnLst/>
              <a:rect l="l" t="t" r="r" b="b"/>
              <a:pathLst>
                <a:path w="608" h="1001" extrusionOk="0">
                  <a:moveTo>
                    <a:pt x="85" y="0"/>
                  </a:moveTo>
                  <a:cubicBezTo>
                    <a:pt x="78" y="0"/>
                    <a:pt x="72" y="2"/>
                    <a:pt x="66" y="5"/>
                  </a:cubicBezTo>
                  <a:cubicBezTo>
                    <a:pt x="0" y="38"/>
                    <a:pt x="46" y="292"/>
                    <a:pt x="177" y="562"/>
                  </a:cubicBezTo>
                  <a:cubicBezTo>
                    <a:pt x="302" y="813"/>
                    <a:pt x="449" y="1001"/>
                    <a:pt x="525" y="1001"/>
                  </a:cubicBezTo>
                  <a:cubicBezTo>
                    <a:pt x="531" y="1001"/>
                    <a:pt x="537" y="999"/>
                    <a:pt x="542" y="997"/>
                  </a:cubicBezTo>
                  <a:cubicBezTo>
                    <a:pt x="607" y="960"/>
                    <a:pt x="562" y="710"/>
                    <a:pt x="431" y="439"/>
                  </a:cubicBezTo>
                  <a:cubicBezTo>
                    <a:pt x="311" y="184"/>
                    <a:pt x="163" y="0"/>
                    <a:pt x="85"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543;p23"/>
            <p:cNvSpPr/>
            <p:nvPr/>
          </p:nvSpPr>
          <p:spPr>
            <a:xfrm>
              <a:off x="1986775" y="1072675"/>
              <a:ext cx="11825" cy="15925"/>
            </a:xfrm>
            <a:custGeom>
              <a:avLst/>
              <a:gdLst/>
              <a:ahLst/>
              <a:cxnLst/>
              <a:rect l="l" t="t" r="r" b="b"/>
              <a:pathLst>
                <a:path w="473" h="637" extrusionOk="0">
                  <a:moveTo>
                    <a:pt x="247" y="0"/>
                  </a:moveTo>
                  <a:lnTo>
                    <a:pt x="247" y="0"/>
                  </a:lnTo>
                  <a:cubicBezTo>
                    <a:pt x="350" y="242"/>
                    <a:pt x="382" y="447"/>
                    <a:pt x="321" y="476"/>
                  </a:cubicBezTo>
                  <a:cubicBezTo>
                    <a:pt x="315" y="479"/>
                    <a:pt x="309" y="480"/>
                    <a:pt x="303" y="480"/>
                  </a:cubicBezTo>
                  <a:cubicBezTo>
                    <a:pt x="236" y="480"/>
                    <a:pt x="113" y="329"/>
                    <a:pt x="1" y="119"/>
                  </a:cubicBezTo>
                  <a:lnTo>
                    <a:pt x="1" y="119"/>
                  </a:lnTo>
                  <a:cubicBezTo>
                    <a:pt x="9" y="144"/>
                    <a:pt x="21" y="169"/>
                    <a:pt x="34" y="197"/>
                  </a:cubicBezTo>
                  <a:cubicBezTo>
                    <a:pt x="155" y="446"/>
                    <a:pt x="303" y="636"/>
                    <a:pt x="380" y="636"/>
                  </a:cubicBezTo>
                  <a:cubicBezTo>
                    <a:pt x="387" y="636"/>
                    <a:pt x="393" y="635"/>
                    <a:pt x="399" y="632"/>
                  </a:cubicBezTo>
                  <a:cubicBezTo>
                    <a:pt x="473" y="599"/>
                    <a:pt x="419" y="349"/>
                    <a:pt x="288" y="78"/>
                  </a:cubicBezTo>
                  <a:cubicBezTo>
                    <a:pt x="276" y="54"/>
                    <a:pt x="259" y="25"/>
                    <a:pt x="247"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544;p23"/>
            <p:cNvSpPr/>
            <p:nvPr/>
          </p:nvSpPr>
          <p:spPr>
            <a:xfrm>
              <a:off x="2181250" y="971800"/>
              <a:ext cx="11925" cy="9675"/>
            </a:xfrm>
            <a:custGeom>
              <a:avLst/>
              <a:gdLst/>
              <a:ahLst/>
              <a:cxnLst/>
              <a:rect l="l" t="t" r="r" b="b"/>
              <a:pathLst>
                <a:path w="477" h="387" extrusionOk="0">
                  <a:moveTo>
                    <a:pt x="115" y="1"/>
                  </a:moveTo>
                  <a:lnTo>
                    <a:pt x="115" y="1"/>
                  </a:lnTo>
                  <a:cubicBezTo>
                    <a:pt x="38" y="62"/>
                    <a:pt x="1" y="156"/>
                    <a:pt x="25" y="243"/>
                  </a:cubicBezTo>
                  <a:cubicBezTo>
                    <a:pt x="53" y="330"/>
                    <a:pt x="141" y="387"/>
                    <a:pt x="243" y="387"/>
                  </a:cubicBezTo>
                  <a:cubicBezTo>
                    <a:pt x="275" y="387"/>
                    <a:pt x="308" y="381"/>
                    <a:pt x="341" y="370"/>
                  </a:cubicBezTo>
                  <a:cubicBezTo>
                    <a:pt x="403" y="349"/>
                    <a:pt x="448" y="316"/>
                    <a:pt x="476" y="275"/>
                  </a:cubicBezTo>
                  <a:lnTo>
                    <a:pt x="476" y="275"/>
                  </a:lnTo>
                  <a:cubicBezTo>
                    <a:pt x="456" y="296"/>
                    <a:pt x="427" y="308"/>
                    <a:pt x="390" y="320"/>
                  </a:cubicBezTo>
                  <a:cubicBezTo>
                    <a:pt x="361" y="329"/>
                    <a:pt x="332" y="334"/>
                    <a:pt x="304" y="334"/>
                  </a:cubicBezTo>
                  <a:cubicBezTo>
                    <a:pt x="203" y="334"/>
                    <a:pt x="111" y="280"/>
                    <a:pt x="79" y="193"/>
                  </a:cubicBezTo>
                  <a:cubicBezTo>
                    <a:pt x="58" y="124"/>
                    <a:pt x="74" y="58"/>
                    <a:pt x="115"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45" name="图片 0" descr="燃尽图"/>
          <p:cNvPicPr>
            <a:picLocks noChangeAspect="1"/>
          </p:cNvPicPr>
          <p:nvPr/>
        </p:nvPicPr>
        <p:blipFill>
          <a:blip r:embed="rId3"/>
          <a:stretch>
            <a:fillRect/>
          </a:stretch>
        </p:blipFill>
        <p:spPr>
          <a:xfrm>
            <a:off x="886460" y="1751965"/>
            <a:ext cx="10499725" cy="4331970"/>
          </a:xfrm>
          <a:prstGeom prst="rect">
            <a:avLst/>
          </a:prstGeom>
        </p:spPr>
      </p:pic>
      <p:sp>
        <p:nvSpPr>
          <p:cNvPr id="2" name="文本框 1"/>
          <p:cNvSpPr txBox="1"/>
          <p:nvPr/>
        </p:nvSpPr>
        <p:spPr>
          <a:xfrm>
            <a:off x="4457065" y="681990"/>
            <a:ext cx="3569335" cy="768350"/>
          </a:xfrm>
          <a:prstGeom prst="rect">
            <a:avLst/>
          </a:prstGeom>
          <a:noFill/>
        </p:spPr>
        <p:txBody>
          <a:bodyPr wrap="square" rtlCol="0">
            <a:spAutoFit/>
          </a:bodyPr>
          <a:lstStyle/>
          <a:p>
            <a:r>
              <a:rPr lang="zh-CN" altLang="en-US" sz="4400" dirty="0">
                <a:solidFill>
                  <a:schemeClr val="bg1"/>
                </a:solidFill>
                <a:effectLst>
                  <a:glow rad="101600">
                    <a:schemeClr val="accent1">
                      <a:satMod val="175000"/>
                      <a:alpha val="40000"/>
                    </a:schemeClr>
                  </a:glow>
                  <a:outerShdw blurRad="38100" dist="38100" dir="2700000" algn="tl">
                    <a:srgbClr val="000000">
                      <a:alpha val="43137"/>
                    </a:srgbClr>
                  </a:outerShdw>
                </a:effectLst>
                <a:latin typeface="+mj-ea"/>
                <a:ea typeface="+mj-ea"/>
              </a:rPr>
              <a:t>项目燃尽图</a:t>
            </a:r>
          </a:p>
        </p:txBody>
      </p:sp>
      <p:sp>
        <p:nvSpPr>
          <p:cNvPr id="6" name="任意多边形 5"/>
          <p:cNvSpPr/>
          <p:nvPr/>
        </p:nvSpPr>
        <p:spPr>
          <a:xfrm>
            <a:off x="8851265" y="704850"/>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9197340" y="219710"/>
            <a:ext cx="2649220" cy="645160"/>
          </a:xfrm>
          <a:prstGeom prst="rect">
            <a:avLst/>
          </a:prstGeom>
          <a:noFill/>
        </p:spPr>
        <p:txBody>
          <a:bodyPr wrap="square" rtlCol="0">
            <a:spAutoFit/>
          </a:bodyPr>
          <a:lstStyle/>
          <a:p>
            <a:pPr algn="ctr"/>
            <a:r>
              <a:rPr lang="zh-CN" altLang="en-US" sz="3600">
                <a:solidFill>
                  <a:schemeClr val="bg1"/>
                </a:solidFill>
                <a:latin typeface="华文中宋" panose="02010600040101010101" charset="-122"/>
                <a:ea typeface="华文中宋" panose="02010600040101010101" charset="-122"/>
              </a:rPr>
              <a:t>二、计划</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02"/>
        <p:cNvGrpSpPr/>
        <p:nvPr/>
      </p:nvGrpSpPr>
      <p:grpSpPr>
        <a:xfrm>
          <a:off x="0" y="0"/>
          <a:ext cx="0" cy="0"/>
          <a:chOff x="0" y="0"/>
          <a:chExt cx="0" cy="0"/>
        </a:xfrm>
      </p:grpSpPr>
      <p:sp>
        <p:nvSpPr>
          <p:cNvPr id="6" name="任意多边形 5"/>
          <p:cNvSpPr/>
          <p:nvPr/>
        </p:nvSpPr>
        <p:spPr>
          <a:xfrm>
            <a:off x="8851265" y="704850"/>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9261475" y="229870"/>
            <a:ext cx="2649220" cy="645160"/>
          </a:xfrm>
          <a:prstGeom prst="rect">
            <a:avLst/>
          </a:prstGeom>
          <a:noFill/>
        </p:spPr>
        <p:txBody>
          <a:bodyPr wrap="square" rtlCol="0">
            <a:spAutoFit/>
          </a:bodyPr>
          <a:lstStyle/>
          <a:p>
            <a:pPr algn="ctr"/>
            <a:r>
              <a:rPr lang="zh-CN" altLang="en-US" sz="3600">
                <a:solidFill>
                  <a:schemeClr val="bg1"/>
                </a:solidFill>
                <a:latin typeface="华文中宋" panose="02010600040101010101" charset="-122"/>
                <a:ea typeface="华文中宋" panose="02010600040101010101" charset="-122"/>
              </a:rPr>
              <a:t>二、计划</a:t>
            </a:r>
          </a:p>
        </p:txBody>
      </p:sp>
      <p:grpSp>
        <p:nvGrpSpPr>
          <p:cNvPr id="3" name="Google Shape;2505;p23"/>
          <p:cNvGrpSpPr/>
          <p:nvPr/>
        </p:nvGrpSpPr>
        <p:grpSpPr>
          <a:xfrm rot="7560219" flipH="1">
            <a:off x="-733725" y="-432469"/>
            <a:ext cx="1746097" cy="1763524"/>
            <a:chOff x="1977150" y="891025"/>
            <a:chExt cx="255500" cy="258050"/>
          </a:xfrm>
        </p:grpSpPr>
        <p:sp>
          <p:nvSpPr>
            <p:cNvPr id="4" name="Google Shape;2506;p23"/>
            <p:cNvSpPr/>
            <p:nvPr/>
          </p:nvSpPr>
          <p:spPr>
            <a:xfrm>
              <a:off x="2058550" y="1111325"/>
              <a:ext cx="41325" cy="37750"/>
            </a:xfrm>
            <a:custGeom>
              <a:avLst/>
              <a:gdLst/>
              <a:ahLst/>
              <a:cxnLst/>
              <a:rect l="l" t="t" r="r" b="b"/>
              <a:pathLst>
                <a:path w="1653" h="1510" extrusionOk="0">
                  <a:moveTo>
                    <a:pt x="641" y="0"/>
                  </a:moveTo>
                  <a:cubicBezTo>
                    <a:pt x="353" y="0"/>
                    <a:pt x="104" y="212"/>
                    <a:pt x="70" y="505"/>
                  </a:cubicBezTo>
                  <a:lnTo>
                    <a:pt x="33" y="812"/>
                  </a:lnTo>
                  <a:cubicBezTo>
                    <a:pt x="0" y="1124"/>
                    <a:pt x="226" y="1411"/>
                    <a:pt x="538" y="1452"/>
                  </a:cubicBezTo>
                  <a:lnTo>
                    <a:pt x="943" y="1505"/>
                  </a:lnTo>
                  <a:cubicBezTo>
                    <a:pt x="966" y="1508"/>
                    <a:pt x="988" y="1509"/>
                    <a:pt x="1010" y="1509"/>
                  </a:cubicBezTo>
                  <a:cubicBezTo>
                    <a:pt x="1295" y="1509"/>
                    <a:pt x="1545" y="1294"/>
                    <a:pt x="1583" y="1001"/>
                  </a:cubicBezTo>
                  <a:lnTo>
                    <a:pt x="1620" y="693"/>
                  </a:lnTo>
                  <a:cubicBezTo>
                    <a:pt x="1653" y="382"/>
                    <a:pt x="1427" y="95"/>
                    <a:pt x="1116" y="54"/>
                  </a:cubicBezTo>
                  <a:lnTo>
                    <a:pt x="710" y="4"/>
                  </a:lnTo>
                  <a:cubicBezTo>
                    <a:pt x="687" y="2"/>
                    <a:pt x="664" y="0"/>
                    <a:pt x="641"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2507;p23"/>
            <p:cNvSpPr/>
            <p:nvPr/>
          </p:nvSpPr>
          <p:spPr>
            <a:xfrm>
              <a:off x="2186900" y="1026575"/>
              <a:ext cx="45750" cy="45275"/>
            </a:xfrm>
            <a:custGeom>
              <a:avLst/>
              <a:gdLst/>
              <a:ahLst/>
              <a:cxnLst/>
              <a:rect l="l" t="t" r="r" b="b"/>
              <a:pathLst>
                <a:path w="1830" h="1811" extrusionOk="0">
                  <a:moveTo>
                    <a:pt x="678" y="1"/>
                  </a:moveTo>
                  <a:cubicBezTo>
                    <a:pt x="563" y="1"/>
                    <a:pt x="455" y="73"/>
                    <a:pt x="410" y="184"/>
                  </a:cubicBezTo>
                  <a:lnTo>
                    <a:pt x="58" y="1106"/>
                  </a:lnTo>
                  <a:cubicBezTo>
                    <a:pt x="0" y="1250"/>
                    <a:pt x="78" y="1418"/>
                    <a:pt x="222" y="1475"/>
                  </a:cubicBezTo>
                  <a:lnTo>
                    <a:pt x="1050" y="1791"/>
                  </a:lnTo>
                  <a:cubicBezTo>
                    <a:pt x="1085" y="1804"/>
                    <a:pt x="1121" y="1811"/>
                    <a:pt x="1156" y="1811"/>
                  </a:cubicBezTo>
                  <a:cubicBezTo>
                    <a:pt x="1272" y="1811"/>
                    <a:pt x="1378" y="1742"/>
                    <a:pt x="1419" y="1631"/>
                  </a:cubicBezTo>
                  <a:lnTo>
                    <a:pt x="1776" y="709"/>
                  </a:lnTo>
                  <a:cubicBezTo>
                    <a:pt x="1829" y="557"/>
                    <a:pt x="1755" y="393"/>
                    <a:pt x="1612" y="340"/>
                  </a:cubicBezTo>
                  <a:lnTo>
                    <a:pt x="779" y="20"/>
                  </a:lnTo>
                  <a:cubicBezTo>
                    <a:pt x="746" y="7"/>
                    <a:pt x="712" y="1"/>
                    <a:pt x="678" y="1"/>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508;p23"/>
            <p:cNvSpPr/>
            <p:nvPr/>
          </p:nvSpPr>
          <p:spPr>
            <a:xfrm>
              <a:off x="2169475" y="934025"/>
              <a:ext cx="44500" cy="40975"/>
            </a:xfrm>
            <a:custGeom>
              <a:avLst/>
              <a:gdLst/>
              <a:ahLst/>
              <a:cxnLst/>
              <a:rect l="l" t="t" r="r" b="b"/>
              <a:pathLst>
                <a:path w="1780" h="1639" extrusionOk="0">
                  <a:moveTo>
                    <a:pt x="887" y="1"/>
                  </a:moveTo>
                  <a:cubicBezTo>
                    <a:pt x="762" y="1"/>
                    <a:pt x="636" y="39"/>
                    <a:pt x="529" y="117"/>
                  </a:cubicBezTo>
                  <a:lnTo>
                    <a:pt x="324" y="273"/>
                  </a:lnTo>
                  <a:cubicBezTo>
                    <a:pt x="58" y="466"/>
                    <a:pt x="0" y="847"/>
                    <a:pt x="201" y="1114"/>
                  </a:cubicBezTo>
                  <a:lnTo>
                    <a:pt x="410" y="1397"/>
                  </a:lnTo>
                  <a:cubicBezTo>
                    <a:pt x="527" y="1555"/>
                    <a:pt x="708" y="1638"/>
                    <a:pt x="891" y="1638"/>
                  </a:cubicBezTo>
                  <a:cubicBezTo>
                    <a:pt x="1016" y="1638"/>
                    <a:pt x="1143" y="1600"/>
                    <a:pt x="1251" y="1520"/>
                  </a:cubicBezTo>
                  <a:lnTo>
                    <a:pt x="1456" y="1364"/>
                  </a:lnTo>
                  <a:cubicBezTo>
                    <a:pt x="1722" y="1171"/>
                    <a:pt x="1780" y="790"/>
                    <a:pt x="1579" y="523"/>
                  </a:cubicBezTo>
                  <a:lnTo>
                    <a:pt x="1370" y="240"/>
                  </a:lnTo>
                  <a:cubicBezTo>
                    <a:pt x="1250" y="82"/>
                    <a:pt x="1069" y="1"/>
                    <a:pt x="887" y="1"/>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509;p23"/>
            <p:cNvSpPr/>
            <p:nvPr/>
          </p:nvSpPr>
          <p:spPr>
            <a:xfrm>
              <a:off x="2073400" y="891025"/>
              <a:ext cx="40025" cy="37450"/>
            </a:xfrm>
            <a:custGeom>
              <a:avLst/>
              <a:gdLst/>
              <a:ahLst/>
              <a:cxnLst/>
              <a:rect l="l" t="t" r="r" b="b"/>
              <a:pathLst>
                <a:path w="1601" h="1498" extrusionOk="0">
                  <a:moveTo>
                    <a:pt x="323" y="0"/>
                  </a:moveTo>
                  <a:cubicBezTo>
                    <a:pt x="165" y="0"/>
                    <a:pt x="42" y="128"/>
                    <a:pt x="34" y="279"/>
                  </a:cubicBezTo>
                  <a:lnTo>
                    <a:pt x="5" y="1157"/>
                  </a:lnTo>
                  <a:cubicBezTo>
                    <a:pt x="1" y="1321"/>
                    <a:pt x="128" y="1456"/>
                    <a:pt x="288" y="1460"/>
                  </a:cubicBezTo>
                  <a:lnTo>
                    <a:pt x="1260" y="1497"/>
                  </a:lnTo>
                  <a:cubicBezTo>
                    <a:pt x="1262" y="1497"/>
                    <a:pt x="1265" y="1497"/>
                    <a:pt x="1267" y="1497"/>
                  </a:cubicBezTo>
                  <a:cubicBezTo>
                    <a:pt x="1428" y="1497"/>
                    <a:pt x="1559" y="1372"/>
                    <a:pt x="1563" y="1214"/>
                  </a:cubicBezTo>
                  <a:lnTo>
                    <a:pt x="1592" y="337"/>
                  </a:lnTo>
                  <a:cubicBezTo>
                    <a:pt x="1600" y="173"/>
                    <a:pt x="1469" y="41"/>
                    <a:pt x="1313" y="33"/>
                  </a:cubicBezTo>
                  <a:lnTo>
                    <a:pt x="337" y="0"/>
                  </a:lnTo>
                  <a:cubicBezTo>
                    <a:pt x="332" y="0"/>
                    <a:pt x="327" y="0"/>
                    <a:pt x="323" y="0"/>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510;p23"/>
            <p:cNvSpPr/>
            <p:nvPr/>
          </p:nvSpPr>
          <p:spPr>
            <a:xfrm>
              <a:off x="1986900" y="933675"/>
              <a:ext cx="46350" cy="43400"/>
            </a:xfrm>
            <a:custGeom>
              <a:avLst/>
              <a:gdLst/>
              <a:ahLst/>
              <a:cxnLst/>
              <a:rect l="l" t="t" r="r" b="b"/>
              <a:pathLst>
                <a:path w="1854" h="1736" extrusionOk="0">
                  <a:moveTo>
                    <a:pt x="1042" y="0"/>
                  </a:moveTo>
                  <a:cubicBezTo>
                    <a:pt x="827" y="0"/>
                    <a:pt x="616" y="96"/>
                    <a:pt x="472" y="275"/>
                  </a:cubicBezTo>
                  <a:lnTo>
                    <a:pt x="250" y="554"/>
                  </a:lnTo>
                  <a:cubicBezTo>
                    <a:pt x="0" y="865"/>
                    <a:pt x="57" y="1329"/>
                    <a:pt x="369" y="1579"/>
                  </a:cubicBezTo>
                  <a:cubicBezTo>
                    <a:pt x="501" y="1684"/>
                    <a:pt x="659" y="1735"/>
                    <a:pt x="816" y="1735"/>
                  </a:cubicBezTo>
                  <a:cubicBezTo>
                    <a:pt x="1032" y="1735"/>
                    <a:pt x="1247" y="1640"/>
                    <a:pt x="1394" y="1460"/>
                  </a:cubicBezTo>
                  <a:lnTo>
                    <a:pt x="1607" y="1185"/>
                  </a:lnTo>
                  <a:cubicBezTo>
                    <a:pt x="1854" y="869"/>
                    <a:pt x="1804" y="410"/>
                    <a:pt x="1497" y="160"/>
                  </a:cubicBezTo>
                  <a:cubicBezTo>
                    <a:pt x="1361" y="52"/>
                    <a:pt x="1201" y="0"/>
                    <a:pt x="1042" y="0"/>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511;p23"/>
            <p:cNvSpPr/>
            <p:nvPr/>
          </p:nvSpPr>
          <p:spPr>
            <a:xfrm>
              <a:off x="1977250" y="898100"/>
              <a:ext cx="247600" cy="247600"/>
            </a:xfrm>
            <a:custGeom>
              <a:avLst/>
              <a:gdLst/>
              <a:ahLst/>
              <a:cxnLst/>
              <a:rect l="l" t="t" r="r" b="b"/>
              <a:pathLst>
                <a:path w="9904" h="9904" extrusionOk="0">
                  <a:moveTo>
                    <a:pt x="4962" y="0"/>
                  </a:moveTo>
                  <a:cubicBezTo>
                    <a:pt x="4959" y="0"/>
                    <a:pt x="4957" y="0"/>
                    <a:pt x="4954" y="0"/>
                  </a:cubicBezTo>
                  <a:cubicBezTo>
                    <a:pt x="2219" y="0"/>
                    <a:pt x="1" y="2215"/>
                    <a:pt x="1" y="4954"/>
                  </a:cubicBezTo>
                  <a:cubicBezTo>
                    <a:pt x="1" y="7685"/>
                    <a:pt x="2215" y="9903"/>
                    <a:pt x="4954" y="9903"/>
                  </a:cubicBezTo>
                  <a:cubicBezTo>
                    <a:pt x="7685" y="9903"/>
                    <a:pt x="9903" y="7693"/>
                    <a:pt x="9903" y="4954"/>
                  </a:cubicBezTo>
                  <a:cubicBezTo>
                    <a:pt x="9903" y="2221"/>
                    <a:pt x="7689" y="0"/>
                    <a:pt x="4962"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512;p23"/>
            <p:cNvSpPr/>
            <p:nvPr/>
          </p:nvSpPr>
          <p:spPr>
            <a:xfrm>
              <a:off x="1977150" y="996300"/>
              <a:ext cx="247600" cy="149400"/>
            </a:xfrm>
            <a:custGeom>
              <a:avLst/>
              <a:gdLst/>
              <a:ahLst/>
              <a:cxnLst/>
              <a:rect l="l" t="t" r="r" b="b"/>
              <a:pathLst>
                <a:path w="9904" h="5976" extrusionOk="0">
                  <a:moveTo>
                    <a:pt x="107" y="1"/>
                  </a:moveTo>
                  <a:cubicBezTo>
                    <a:pt x="37" y="333"/>
                    <a:pt x="1" y="677"/>
                    <a:pt x="1" y="1026"/>
                  </a:cubicBezTo>
                  <a:cubicBezTo>
                    <a:pt x="1" y="3765"/>
                    <a:pt x="2219" y="5975"/>
                    <a:pt x="4950" y="5975"/>
                  </a:cubicBezTo>
                  <a:cubicBezTo>
                    <a:pt x="7689" y="5975"/>
                    <a:pt x="9903" y="3757"/>
                    <a:pt x="9903" y="1026"/>
                  </a:cubicBezTo>
                  <a:cubicBezTo>
                    <a:pt x="9903" y="673"/>
                    <a:pt x="9866" y="329"/>
                    <a:pt x="9797" y="1"/>
                  </a:cubicBezTo>
                  <a:cubicBezTo>
                    <a:pt x="9329" y="2239"/>
                    <a:pt x="7336" y="3929"/>
                    <a:pt x="4950" y="3929"/>
                  </a:cubicBezTo>
                  <a:cubicBezTo>
                    <a:pt x="2567" y="3929"/>
                    <a:pt x="579" y="2248"/>
                    <a:pt x="10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513;p23"/>
            <p:cNvSpPr/>
            <p:nvPr/>
          </p:nvSpPr>
          <p:spPr>
            <a:xfrm>
              <a:off x="2042150" y="945550"/>
              <a:ext cx="31075" cy="21500"/>
            </a:xfrm>
            <a:custGeom>
              <a:avLst/>
              <a:gdLst/>
              <a:ahLst/>
              <a:cxnLst/>
              <a:rect l="l" t="t" r="r" b="b"/>
              <a:pathLst>
                <a:path w="1243" h="860" extrusionOk="0">
                  <a:moveTo>
                    <a:pt x="778" y="0"/>
                  </a:moveTo>
                  <a:cubicBezTo>
                    <a:pt x="681" y="0"/>
                    <a:pt x="576" y="22"/>
                    <a:pt x="472" y="66"/>
                  </a:cubicBezTo>
                  <a:cubicBezTo>
                    <a:pt x="172" y="189"/>
                    <a:pt x="0" y="456"/>
                    <a:pt x="82" y="657"/>
                  </a:cubicBezTo>
                  <a:cubicBezTo>
                    <a:pt x="136" y="788"/>
                    <a:pt x="287" y="860"/>
                    <a:pt x="467" y="860"/>
                  </a:cubicBezTo>
                  <a:cubicBezTo>
                    <a:pt x="564" y="860"/>
                    <a:pt x="668" y="839"/>
                    <a:pt x="771" y="796"/>
                  </a:cubicBezTo>
                  <a:cubicBezTo>
                    <a:pt x="1075" y="673"/>
                    <a:pt x="1243" y="407"/>
                    <a:pt x="1161" y="206"/>
                  </a:cubicBezTo>
                  <a:cubicBezTo>
                    <a:pt x="1105" y="73"/>
                    <a:pt x="956" y="0"/>
                    <a:pt x="778"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514;p23"/>
            <p:cNvSpPr/>
            <p:nvPr/>
          </p:nvSpPr>
          <p:spPr>
            <a:xfrm>
              <a:off x="2034150" y="940200"/>
              <a:ext cx="41850" cy="29475"/>
            </a:xfrm>
            <a:custGeom>
              <a:avLst/>
              <a:gdLst/>
              <a:ahLst/>
              <a:cxnLst/>
              <a:rect l="l" t="t" r="r" b="b"/>
              <a:pathLst>
                <a:path w="1674" h="1179" extrusionOk="0">
                  <a:moveTo>
                    <a:pt x="1174" y="1"/>
                  </a:moveTo>
                  <a:cubicBezTo>
                    <a:pt x="1028" y="1"/>
                    <a:pt x="870" y="31"/>
                    <a:pt x="714" y="96"/>
                  </a:cubicBezTo>
                  <a:cubicBezTo>
                    <a:pt x="263" y="280"/>
                    <a:pt x="0" y="682"/>
                    <a:pt x="128" y="986"/>
                  </a:cubicBezTo>
                  <a:cubicBezTo>
                    <a:pt x="160" y="1060"/>
                    <a:pt x="218" y="1129"/>
                    <a:pt x="292" y="1178"/>
                  </a:cubicBezTo>
                  <a:cubicBezTo>
                    <a:pt x="251" y="1137"/>
                    <a:pt x="226" y="1096"/>
                    <a:pt x="205" y="1047"/>
                  </a:cubicBezTo>
                  <a:cubicBezTo>
                    <a:pt x="78" y="744"/>
                    <a:pt x="337" y="342"/>
                    <a:pt x="792" y="157"/>
                  </a:cubicBezTo>
                  <a:cubicBezTo>
                    <a:pt x="948" y="94"/>
                    <a:pt x="1105" y="63"/>
                    <a:pt x="1250" y="63"/>
                  </a:cubicBezTo>
                  <a:cubicBezTo>
                    <a:pt x="1413" y="63"/>
                    <a:pt x="1561" y="102"/>
                    <a:pt x="1673" y="178"/>
                  </a:cubicBezTo>
                  <a:cubicBezTo>
                    <a:pt x="1560" y="63"/>
                    <a:pt x="1380" y="1"/>
                    <a:pt x="1174"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515;p23"/>
            <p:cNvSpPr/>
            <p:nvPr/>
          </p:nvSpPr>
          <p:spPr>
            <a:xfrm>
              <a:off x="2043875" y="947600"/>
              <a:ext cx="29350" cy="19350"/>
            </a:xfrm>
            <a:custGeom>
              <a:avLst/>
              <a:gdLst/>
              <a:ahLst/>
              <a:cxnLst/>
              <a:rect l="l" t="t" r="r" b="b"/>
              <a:pathLst>
                <a:path w="1174" h="774" extrusionOk="0">
                  <a:moveTo>
                    <a:pt x="997" y="1"/>
                  </a:moveTo>
                  <a:lnTo>
                    <a:pt x="997" y="1"/>
                  </a:lnTo>
                  <a:cubicBezTo>
                    <a:pt x="1051" y="198"/>
                    <a:pt x="883" y="440"/>
                    <a:pt x="596" y="559"/>
                  </a:cubicBezTo>
                  <a:cubicBezTo>
                    <a:pt x="492" y="602"/>
                    <a:pt x="388" y="623"/>
                    <a:pt x="292" y="623"/>
                  </a:cubicBezTo>
                  <a:cubicBezTo>
                    <a:pt x="178" y="623"/>
                    <a:pt x="76" y="594"/>
                    <a:pt x="1" y="538"/>
                  </a:cubicBezTo>
                  <a:lnTo>
                    <a:pt x="1" y="538"/>
                  </a:lnTo>
                  <a:cubicBezTo>
                    <a:pt x="5" y="550"/>
                    <a:pt x="5" y="559"/>
                    <a:pt x="13" y="571"/>
                  </a:cubicBezTo>
                  <a:cubicBezTo>
                    <a:pt x="67" y="699"/>
                    <a:pt x="217" y="773"/>
                    <a:pt x="398" y="773"/>
                  </a:cubicBezTo>
                  <a:cubicBezTo>
                    <a:pt x="494" y="773"/>
                    <a:pt x="599" y="752"/>
                    <a:pt x="702" y="706"/>
                  </a:cubicBezTo>
                  <a:cubicBezTo>
                    <a:pt x="1001" y="583"/>
                    <a:pt x="1174" y="325"/>
                    <a:pt x="1092" y="124"/>
                  </a:cubicBezTo>
                  <a:cubicBezTo>
                    <a:pt x="1071" y="71"/>
                    <a:pt x="1038" y="30"/>
                    <a:pt x="99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516;p23"/>
            <p:cNvSpPr/>
            <p:nvPr/>
          </p:nvSpPr>
          <p:spPr>
            <a:xfrm>
              <a:off x="2093925" y="917650"/>
              <a:ext cx="20200" cy="11125"/>
            </a:xfrm>
            <a:custGeom>
              <a:avLst/>
              <a:gdLst/>
              <a:ahLst/>
              <a:cxnLst/>
              <a:rect l="l" t="t" r="r" b="b"/>
              <a:pathLst>
                <a:path w="808" h="445" extrusionOk="0">
                  <a:moveTo>
                    <a:pt x="461" y="1"/>
                  </a:moveTo>
                  <a:cubicBezTo>
                    <a:pt x="434" y="1"/>
                    <a:pt x="406" y="2"/>
                    <a:pt x="377" y="6"/>
                  </a:cubicBezTo>
                  <a:cubicBezTo>
                    <a:pt x="164" y="30"/>
                    <a:pt x="0" y="149"/>
                    <a:pt x="12" y="268"/>
                  </a:cubicBezTo>
                  <a:cubicBezTo>
                    <a:pt x="27" y="369"/>
                    <a:pt x="171" y="445"/>
                    <a:pt x="354" y="445"/>
                  </a:cubicBezTo>
                  <a:cubicBezTo>
                    <a:pt x="379" y="445"/>
                    <a:pt x="404" y="443"/>
                    <a:pt x="431" y="440"/>
                  </a:cubicBezTo>
                  <a:cubicBezTo>
                    <a:pt x="644" y="416"/>
                    <a:pt x="808" y="297"/>
                    <a:pt x="791" y="178"/>
                  </a:cubicBezTo>
                  <a:cubicBezTo>
                    <a:pt x="784" y="71"/>
                    <a:pt x="643" y="1"/>
                    <a:pt x="461"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517;p23"/>
            <p:cNvSpPr/>
            <p:nvPr/>
          </p:nvSpPr>
          <p:spPr>
            <a:xfrm>
              <a:off x="2135225" y="957850"/>
              <a:ext cx="12225" cy="11225"/>
            </a:xfrm>
            <a:custGeom>
              <a:avLst/>
              <a:gdLst/>
              <a:ahLst/>
              <a:cxnLst/>
              <a:rect l="l" t="t" r="r" b="b"/>
              <a:pathLst>
                <a:path w="489" h="449" extrusionOk="0">
                  <a:moveTo>
                    <a:pt x="115" y="1"/>
                  </a:moveTo>
                  <a:cubicBezTo>
                    <a:pt x="103" y="13"/>
                    <a:pt x="95" y="26"/>
                    <a:pt x="91" y="42"/>
                  </a:cubicBezTo>
                  <a:cubicBezTo>
                    <a:pt x="1" y="198"/>
                    <a:pt x="13" y="370"/>
                    <a:pt x="119" y="427"/>
                  </a:cubicBezTo>
                  <a:cubicBezTo>
                    <a:pt x="143" y="442"/>
                    <a:pt x="170" y="448"/>
                    <a:pt x="199" y="448"/>
                  </a:cubicBezTo>
                  <a:cubicBezTo>
                    <a:pt x="293" y="448"/>
                    <a:pt x="402" y="376"/>
                    <a:pt x="468" y="259"/>
                  </a:cubicBezTo>
                  <a:cubicBezTo>
                    <a:pt x="480" y="243"/>
                    <a:pt x="484" y="231"/>
                    <a:pt x="488" y="218"/>
                  </a:cubicBezTo>
                  <a:lnTo>
                    <a:pt x="488" y="218"/>
                  </a:lnTo>
                  <a:cubicBezTo>
                    <a:pt x="425" y="312"/>
                    <a:pt x="333" y="368"/>
                    <a:pt x="249" y="368"/>
                  </a:cubicBezTo>
                  <a:cubicBezTo>
                    <a:pt x="219" y="368"/>
                    <a:pt x="191" y="360"/>
                    <a:pt x="165" y="345"/>
                  </a:cubicBezTo>
                  <a:cubicBezTo>
                    <a:pt x="70" y="288"/>
                    <a:pt x="54" y="140"/>
                    <a:pt x="115"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518;p23"/>
            <p:cNvSpPr/>
            <p:nvPr/>
          </p:nvSpPr>
          <p:spPr>
            <a:xfrm>
              <a:off x="2087975" y="914225"/>
              <a:ext cx="27175" cy="16800"/>
            </a:xfrm>
            <a:custGeom>
              <a:avLst/>
              <a:gdLst/>
              <a:ahLst/>
              <a:cxnLst/>
              <a:rect l="l" t="t" r="r" b="b"/>
              <a:pathLst>
                <a:path w="1087" h="672" extrusionOk="0">
                  <a:moveTo>
                    <a:pt x="726" y="1"/>
                  </a:moveTo>
                  <a:cubicBezTo>
                    <a:pt x="688" y="1"/>
                    <a:pt x="648" y="3"/>
                    <a:pt x="607" y="7"/>
                  </a:cubicBezTo>
                  <a:cubicBezTo>
                    <a:pt x="263" y="44"/>
                    <a:pt x="0" y="233"/>
                    <a:pt x="21" y="426"/>
                  </a:cubicBezTo>
                  <a:cubicBezTo>
                    <a:pt x="33" y="536"/>
                    <a:pt x="140" y="622"/>
                    <a:pt x="287" y="672"/>
                  </a:cubicBezTo>
                  <a:cubicBezTo>
                    <a:pt x="185" y="622"/>
                    <a:pt x="119" y="553"/>
                    <a:pt x="107" y="458"/>
                  </a:cubicBezTo>
                  <a:cubicBezTo>
                    <a:pt x="86" y="266"/>
                    <a:pt x="349" y="81"/>
                    <a:pt x="693" y="44"/>
                  </a:cubicBezTo>
                  <a:cubicBezTo>
                    <a:pt x="735" y="39"/>
                    <a:pt x="777" y="37"/>
                    <a:pt x="817" y="37"/>
                  </a:cubicBezTo>
                  <a:cubicBezTo>
                    <a:pt x="916" y="37"/>
                    <a:pt x="1008" y="51"/>
                    <a:pt x="1087" y="77"/>
                  </a:cubicBezTo>
                  <a:cubicBezTo>
                    <a:pt x="990" y="29"/>
                    <a:pt x="866" y="1"/>
                    <a:pt x="72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519;p23"/>
            <p:cNvSpPr/>
            <p:nvPr/>
          </p:nvSpPr>
          <p:spPr>
            <a:xfrm>
              <a:off x="2098625" y="917675"/>
              <a:ext cx="15500" cy="11075"/>
            </a:xfrm>
            <a:custGeom>
              <a:avLst/>
              <a:gdLst/>
              <a:ahLst/>
              <a:cxnLst/>
              <a:rect l="l" t="t" r="r" b="b"/>
              <a:pathLst>
                <a:path w="620" h="443" extrusionOk="0">
                  <a:moveTo>
                    <a:pt x="275" y="1"/>
                  </a:moveTo>
                  <a:cubicBezTo>
                    <a:pt x="374" y="29"/>
                    <a:pt x="439" y="87"/>
                    <a:pt x="452" y="152"/>
                  </a:cubicBezTo>
                  <a:cubicBezTo>
                    <a:pt x="468" y="271"/>
                    <a:pt x="304" y="390"/>
                    <a:pt x="87" y="415"/>
                  </a:cubicBezTo>
                  <a:cubicBezTo>
                    <a:pt x="58" y="419"/>
                    <a:pt x="29" y="419"/>
                    <a:pt x="1" y="419"/>
                  </a:cubicBezTo>
                  <a:cubicBezTo>
                    <a:pt x="49" y="434"/>
                    <a:pt x="109" y="442"/>
                    <a:pt x="174" y="442"/>
                  </a:cubicBezTo>
                  <a:cubicBezTo>
                    <a:pt x="196" y="442"/>
                    <a:pt x="219" y="441"/>
                    <a:pt x="243" y="439"/>
                  </a:cubicBezTo>
                  <a:cubicBezTo>
                    <a:pt x="456" y="415"/>
                    <a:pt x="620" y="296"/>
                    <a:pt x="603" y="177"/>
                  </a:cubicBezTo>
                  <a:cubicBezTo>
                    <a:pt x="595" y="74"/>
                    <a:pt x="452" y="5"/>
                    <a:pt x="275"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520;p23"/>
            <p:cNvSpPr/>
            <p:nvPr/>
          </p:nvSpPr>
          <p:spPr>
            <a:xfrm>
              <a:off x="1990675" y="994325"/>
              <a:ext cx="25350" cy="26525"/>
            </a:xfrm>
            <a:custGeom>
              <a:avLst/>
              <a:gdLst/>
              <a:ahLst/>
              <a:cxnLst/>
              <a:rect l="l" t="t" r="r" b="b"/>
              <a:pathLst>
                <a:path w="1014" h="1061" extrusionOk="0">
                  <a:moveTo>
                    <a:pt x="658" y="0"/>
                  </a:moveTo>
                  <a:cubicBezTo>
                    <a:pt x="492" y="0"/>
                    <a:pt x="299" y="122"/>
                    <a:pt x="173" y="322"/>
                  </a:cubicBezTo>
                  <a:cubicBezTo>
                    <a:pt x="1" y="592"/>
                    <a:pt x="17" y="900"/>
                    <a:pt x="202" y="1019"/>
                  </a:cubicBezTo>
                  <a:cubicBezTo>
                    <a:pt x="248" y="1047"/>
                    <a:pt x="301" y="1061"/>
                    <a:pt x="356" y="1061"/>
                  </a:cubicBezTo>
                  <a:cubicBezTo>
                    <a:pt x="523" y="1061"/>
                    <a:pt x="715" y="940"/>
                    <a:pt x="841" y="740"/>
                  </a:cubicBezTo>
                  <a:cubicBezTo>
                    <a:pt x="1014" y="469"/>
                    <a:pt x="997" y="162"/>
                    <a:pt x="813" y="43"/>
                  </a:cubicBezTo>
                  <a:cubicBezTo>
                    <a:pt x="766" y="14"/>
                    <a:pt x="714" y="0"/>
                    <a:pt x="658"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521;p23"/>
            <p:cNvSpPr/>
            <p:nvPr/>
          </p:nvSpPr>
          <p:spPr>
            <a:xfrm>
              <a:off x="2006050" y="989875"/>
              <a:ext cx="14800" cy="20075"/>
            </a:xfrm>
            <a:custGeom>
              <a:avLst/>
              <a:gdLst/>
              <a:ahLst/>
              <a:cxnLst/>
              <a:rect l="l" t="t" r="r" b="b"/>
              <a:pathLst>
                <a:path w="592" h="803" extrusionOk="0">
                  <a:moveTo>
                    <a:pt x="198" y="0"/>
                  </a:moveTo>
                  <a:cubicBezTo>
                    <a:pt x="135" y="0"/>
                    <a:pt x="69" y="16"/>
                    <a:pt x="1" y="44"/>
                  </a:cubicBezTo>
                  <a:cubicBezTo>
                    <a:pt x="39" y="34"/>
                    <a:pt x="77" y="29"/>
                    <a:pt x="113" y="29"/>
                  </a:cubicBezTo>
                  <a:cubicBezTo>
                    <a:pt x="183" y="29"/>
                    <a:pt x="248" y="48"/>
                    <a:pt x="304" y="85"/>
                  </a:cubicBezTo>
                  <a:cubicBezTo>
                    <a:pt x="505" y="208"/>
                    <a:pt x="546" y="508"/>
                    <a:pt x="423" y="803"/>
                  </a:cubicBezTo>
                  <a:cubicBezTo>
                    <a:pt x="591" y="504"/>
                    <a:pt x="571" y="171"/>
                    <a:pt x="370" y="48"/>
                  </a:cubicBezTo>
                  <a:cubicBezTo>
                    <a:pt x="319" y="16"/>
                    <a:pt x="260" y="0"/>
                    <a:pt x="19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522;p23"/>
            <p:cNvSpPr/>
            <p:nvPr/>
          </p:nvSpPr>
          <p:spPr>
            <a:xfrm>
              <a:off x="1982375" y="998775"/>
              <a:ext cx="32425" cy="29500"/>
            </a:xfrm>
            <a:custGeom>
              <a:avLst/>
              <a:gdLst/>
              <a:ahLst/>
              <a:cxnLst/>
              <a:rect l="l" t="t" r="r" b="b"/>
              <a:pathLst>
                <a:path w="1297" h="1180" extrusionOk="0">
                  <a:moveTo>
                    <a:pt x="312" y="0"/>
                  </a:moveTo>
                  <a:lnTo>
                    <a:pt x="312" y="0"/>
                  </a:lnTo>
                  <a:cubicBezTo>
                    <a:pt x="292" y="25"/>
                    <a:pt x="271" y="57"/>
                    <a:pt x="251" y="86"/>
                  </a:cubicBezTo>
                  <a:cubicBezTo>
                    <a:pt x="1" y="488"/>
                    <a:pt x="21" y="947"/>
                    <a:pt x="300" y="1115"/>
                  </a:cubicBezTo>
                  <a:cubicBezTo>
                    <a:pt x="369" y="1159"/>
                    <a:pt x="448" y="1179"/>
                    <a:pt x="531" y="1179"/>
                  </a:cubicBezTo>
                  <a:cubicBezTo>
                    <a:pt x="777" y="1179"/>
                    <a:pt x="1060" y="1000"/>
                    <a:pt x="1247" y="705"/>
                  </a:cubicBezTo>
                  <a:cubicBezTo>
                    <a:pt x="1268" y="677"/>
                    <a:pt x="1284" y="644"/>
                    <a:pt x="1296" y="615"/>
                  </a:cubicBezTo>
                  <a:lnTo>
                    <a:pt x="1296" y="615"/>
                  </a:lnTo>
                  <a:cubicBezTo>
                    <a:pt x="1115" y="864"/>
                    <a:pt x="868" y="1008"/>
                    <a:pt x="647" y="1008"/>
                  </a:cubicBezTo>
                  <a:cubicBezTo>
                    <a:pt x="563" y="1008"/>
                    <a:pt x="482" y="987"/>
                    <a:pt x="411" y="943"/>
                  </a:cubicBezTo>
                  <a:cubicBezTo>
                    <a:pt x="161" y="783"/>
                    <a:pt x="124" y="377"/>
                    <a:pt x="312"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523;p23"/>
            <p:cNvSpPr/>
            <p:nvPr/>
          </p:nvSpPr>
          <p:spPr>
            <a:xfrm>
              <a:off x="1993250" y="994325"/>
              <a:ext cx="22775" cy="21375"/>
            </a:xfrm>
            <a:custGeom>
              <a:avLst/>
              <a:gdLst/>
              <a:ahLst/>
              <a:cxnLst/>
              <a:rect l="l" t="t" r="r" b="b"/>
              <a:pathLst>
                <a:path w="911" h="855" extrusionOk="0">
                  <a:moveTo>
                    <a:pt x="555" y="0"/>
                  </a:moveTo>
                  <a:cubicBezTo>
                    <a:pt x="389" y="0"/>
                    <a:pt x="196" y="122"/>
                    <a:pt x="70" y="322"/>
                  </a:cubicBezTo>
                  <a:cubicBezTo>
                    <a:pt x="41" y="363"/>
                    <a:pt x="21" y="408"/>
                    <a:pt x="0" y="449"/>
                  </a:cubicBezTo>
                  <a:cubicBezTo>
                    <a:pt x="121" y="319"/>
                    <a:pt x="269" y="242"/>
                    <a:pt x="400" y="242"/>
                  </a:cubicBezTo>
                  <a:cubicBezTo>
                    <a:pt x="455" y="242"/>
                    <a:pt x="508" y="255"/>
                    <a:pt x="554" y="285"/>
                  </a:cubicBezTo>
                  <a:cubicBezTo>
                    <a:pt x="710" y="383"/>
                    <a:pt x="747" y="617"/>
                    <a:pt x="652" y="855"/>
                  </a:cubicBezTo>
                  <a:cubicBezTo>
                    <a:pt x="685" y="818"/>
                    <a:pt x="714" y="781"/>
                    <a:pt x="738" y="740"/>
                  </a:cubicBezTo>
                  <a:cubicBezTo>
                    <a:pt x="911" y="469"/>
                    <a:pt x="894" y="158"/>
                    <a:pt x="710" y="43"/>
                  </a:cubicBezTo>
                  <a:cubicBezTo>
                    <a:pt x="663" y="14"/>
                    <a:pt x="611" y="0"/>
                    <a:pt x="555"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524;p23"/>
            <p:cNvSpPr/>
            <p:nvPr/>
          </p:nvSpPr>
          <p:spPr>
            <a:xfrm>
              <a:off x="2014675" y="1040825"/>
              <a:ext cx="46550" cy="37250"/>
            </a:xfrm>
            <a:custGeom>
              <a:avLst/>
              <a:gdLst/>
              <a:ahLst/>
              <a:cxnLst/>
              <a:rect l="l" t="t" r="r" b="b"/>
              <a:pathLst>
                <a:path w="1862" h="1490" extrusionOk="0">
                  <a:moveTo>
                    <a:pt x="786" y="0"/>
                  </a:moveTo>
                  <a:cubicBezTo>
                    <a:pt x="544" y="0"/>
                    <a:pt x="326" y="100"/>
                    <a:pt x="205" y="290"/>
                  </a:cubicBezTo>
                  <a:cubicBezTo>
                    <a:pt x="0" y="618"/>
                    <a:pt x="160" y="1086"/>
                    <a:pt x="558" y="1336"/>
                  </a:cubicBezTo>
                  <a:cubicBezTo>
                    <a:pt x="724" y="1439"/>
                    <a:pt x="906" y="1490"/>
                    <a:pt x="1076" y="1490"/>
                  </a:cubicBezTo>
                  <a:cubicBezTo>
                    <a:pt x="1318" y="1490"/>
                    <a:pt x="1537" y="1389"/>
                    <a:pt x="1657" y="1197"/>
                  </a:cubicBezTo>
                  <a:cubicBezTo>
                    <a:pt x="1862" y="869"/>
                    <a:pt x="1702" y="405"/>
                    <a:pt x="1304" y="151"/>
                  </a:cubicBezTo>
                  <a:cubicBezTo>
                    <a:pt x="1137" y="49"/>
                    <a:pt x="955" y="0"/>
                    <a:pt x="786"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25;p23"/>
            <p:cNvSpPr/>
            <p:nvPr/>
          </p:nvSpPr>
          <p:spPr>
            <a:xfrm>
              <a:off x="2017025" y="1040875"/>
              <a:ext cx="43400" cy="27625"/>
            </a:xfrm>
            <a:custGeom>
              <a:avLst/>
              <a:gdLst/>
              <a:ahLst/>
              <a:cxnLst/>
              <a:rect l="l" t="t" r="r" b="b"/>
              <a:pathLst>
                <a:path w="1736" h="1105" extrusionOk="0">
                  <a:moveTo>
                    <a:pt x="689" y="0"/>
                  </a:moveTo>
                  <a:cubicBezTo>
                    <a:pt x="449" y="0"/>
                    <a:pt x="231" y="101"/>
                    <a:pt x="111" y="292"/>
                  </a:cubicBezTo>
                  <a:cubicBezTo>
                    <a:pt x="9" y="456"/>
                    <a:pt x="1" y="657"/>
                    <a:pt x="66" y="854"/>
                  </a:cubicBezTo>
                  <a:cubicBezTo>
                    <a:pt x="74" y="817"/>
                    <a:pt x="91" y="785"/>
                    <a:pt x="111" y="752"/>
                  </a:cubicBezTo>
                  <a:cubicBezTo>
                    <a:pt x="232" y="559"/>
                    <a:pt x="450" y="459"/>
                    <a:pt x="692" y="459"/>
                  </a:cubicBezTo>
                  <a:cubicBezTo>
                    <a:pt x="862" y="459"/>
                    <a:pt x="1044" y="509"/>
                    <a:pt x="1210" y="612"/>
                  </a:cubicBezTo>
                  <a:cubicBezTo>
                    <a:pt x="1407" y="735"/>
                    <a:pt x="1547" y="916"/>
                    <a:pt x="1612" y="1104"/>
                  </a:cubicBezTo>
                  <a:cubicBezTo>
                    <a:pt x="1735" y="785"/>
                    <a:pt x="1571" y="383"/>
                    <a:pt x="1210" y="157"/>
                  </a:cubicBezTo>
                  <a:cubicBezTo>
                    <a:pt x="1043" y="51"/>
                    <a:pt x="860" y="0"/>
                    <a:pt x="689"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526;p23"/>
            <p:cNvSpPr/>
            <p:nvPr/>
          </p:nvSpPr>
          <p:spPr>
            <a:xfrm>
              <a:off x="2010475" y="1060875"/>
              <a:ext cx="59375" cy="30150"/>
            </a:xfrm>
            <a:custGeom>
              <a:avLst/>
              <a:gdLst/>
              <a:ahLst/>
              <a:cxnLst/>
              <a:rect l="l" t="t" r="r" b="b"/>
              <a:pathLst>
                <a:path w="2375" h="1206" extrusionOk="0">
                  <a:moveTo>
                    <a:pt x="0" y="1"/>
                  </a:moveTo>
                  <a:cubicBezTo>
                    <a:pt x="17" y="382"/>
                    <a:pt x="259" y="776"/>
                    <a:pt x="669" y="1010"/>
                  </a:cubicBezTo>
                  <a:cubicBezTo>
                    <a:pt x="897" y="1142"/>
                    <a:pt x="1141" y="1206"/>
                    <a:pt x="1372" y="1206"/>
                  </a:cubicBezTo>
                  <a:cubicBezTo>
                    <a:pt x="1734" y="1206"/>
                    <a:pt x="2060" y="1049"/>
                    <a:pt x="2231" y="755"/>
                  </a:cubicBezTo>
                  <a:cubicBezTo>
                    <a:pt x="2354" y="534"/>
                    <a:pt x="2374" y="284"/>
                    <a:pt x="2301" y="38"/>
                  </a:cubicBezTo>
                  <a:lnTo>
                    <a:pt x="2301" y="38"/>
                  </a:lnTo>
                  <a:cubicBezTo>
                    <a:pt x="2305" y="202"/>
                    <a:pt x="2276" y="362"/>
                    <a:pt x="2190" y="509"/>
                  </a:cubicBezTo>
                  <a:cubicBezTo>
                    <a:pt x="2019" y="801"/>
                    <a:pt x="1691" y="958"/>
                    <a:pt x="1329" y="958"/>
                  </a:cubicBezTo>
                  <a:cubicBezTo>
                    <a:pt x="1100" y="958"/>
                    <a:pt x="857" y="895"/>
                    <a:pt x="632" y="764"/>
                  </a:cubicBezTo>
                  <a:cubicBezTo>
                    <a:pt x="308" y="579"/>
                    <a:pt x="90" y="300"/>
                    <a:pt x="0"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527;p23"/>
            <p:cNvSpPr/>
            <p:nvPr/>
          </p:nvSpPr>
          <p:spPr>
            <a:xfrm>
              <a:off x="2054750" y="1107775"/>
              <a:ext cx="36100" cy="20900"/>
            </a:xfrm>
            <a:custGeom>
              <a:avLst/>
              <a:gdLst/>
              <a:ahLst/>
              <a:cxnLst/>
              <a:rect l="l" t="t" r="r" b="b"/>
              <a:pathLst>
                <a:path w="1444" h="836" extrusionOk="0">
                  <a:moveTo>
                    <a:pt x="502" y="0"/>
                  </a:moveTo>
                  <a:cubicBezTo>
                    <a:pt x="315" y="0"/>
                    <a:pt x="155" y="71"/>
                    <a:pt x="70" y="208"/>
                  </a:cubicBezTo>
                  <a:cubicBezTo>
                    <a:pt x="17" y="282"/>
                    <a:pt x="1" y="376"/>
                    <a:pt x="13" y="475"/>
                  </a:cubicBezTo>
                  <a:cubicBezTo>
                    <a:pt x="17" y="413"/>
                    <a:pt x="38" y="352"/>
                    <a:pt x="70" y="294"/>
                  </a:cubicBezTo>
                  <a:cubicBezTo>
                    <a:pt x="154" y="159"/>
                    <a:pt x="315" y="91"/>
                    <a:pt x="501" y="91"/>
                  </a:cubicBezTo>
                  <a:cubicBezTo>
                    <a:pt x="659" y="91"/>
                    <a:pt x="837" y="141"/>
                    <a:pt x="1001" y="241"/>
                  </a:cubicBezTo>
                  <a:cubicBezTo>
                    <a:pt x="1247" y="397"/>
                    <a:pt x="1403" y="626"/>
                    <a:pt x="1424" y="835"/>
                  </a:cubicBezTo>
                  <a:cubicBezTo>
                    <a:pt x="1444" y="606"/>
                    <a:pt x="1284" y="331"/>
                    <a:pt x="1001" y="155"/>
                  </a:cubicBezTo>
                  <a:cubicBezTo>
                    <a:pt x="837" y="51"/>
                    <a:pt x="660" y="0"/>
                    <a:pt x="502"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528;p23"/>
            <p:cNvSpPr/>
            <p:nvPr/>
          </p:nvSpPr>
          <p:spPr>
            <a:xfrm>
              <a:off x="2058350" y="1119625"/>
              <a:ext cx="27075" cy="16125"/>
            </a:xfrm>
            <a:custGeom>
              <a:avLst/>
              <a:gdLst/>
              <a:ahLst/>
              <a:cxnLst/>
              <a:rect l="l" t="t" r="r" b="b"/>
              <a:pathLst>
                <a:path w="1083" h="645" extrusionOk="0">
                  <a:moveTo>
                    <a:pt x="37" y="1"/>
                  </a:moveTo>
                  <a:lnTo>
                    <a:pt x="37" y="1"/>
                  </a:lnTo>
                  <a:cubicBezTo>
                    <a:pt x="0" y="173"/>
                    <a:pt x="119" y="394"/>
                    <a:pt x="340" y="529"/>
                  </a:cubicBezTo>
                  <a:cubicBezTo>
                    <a:pt x="461" y="606"/>
                    <a:pt x="593" y="644"/>
                    <a:pt x="711" y="644"/>
                  </a:cubicBezTo>
                  <a:cubicBezTo>
                    <a:pt x="845" y="644"/>
                    <a:pt x="962" y="595"/>
                    <a:pt x="1025" y="497"/>
                  </a:cubicBezTo>
                  <a:cubicBezTo>
                    <a:pt x="1083" y="402"/>
                    <a:pt x="1083" y="288"/>
                    <a:pt x="1033" y="169"/>
                  </a:cubicBezTo>
                  <a:lnTo>
                    <a:pt x="1033" y="169"/>
                  </a:lnTo>
                  <a:cubicBezTo>
                    <a:pt x="1025" y="206"/>
                    <a:pt x="1017" y="234"/>
                    <a:pt x="997" y="267"/>
                  </a:cubicBezTo>
                  <a:cubicBezTo>
                    <a:pt x="933" y="365"/>
                    <a:pt x="817" y="415"/>
                    <a:pt x="682" y="415"/>
                  </a:cubicBezTo>
                  <a:cubicBezTo>
                    <a:pt x="563" y="415"/>
                    <a:pt x="430" y="377"/>
                    <a:pt x="308" y="300"/>
                  </a:cubicBezTo>
                  <a:cubicBezTo>
                    <a:pt x="181" y="218"/>
                    <a:pt x="82" y="111"/>
                    <a:pt x="3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529;p23"/>
            <p:cNvSpPr/>
            <p:nvPr/>
          </p:nvSpPr>
          <p:spPr>
            <a:xfrm>
              <a:off x="2115125" y="1040775"/>
              <a:ext cx="71075" cy="59300"/>
            </a:xfrm>
            <a:custGeom>
              <a:avLst/>
              <a:gdLst/>
              <a:ahLst/>
              <a:cxnLst/>
              <a:rect l="l" t="t" r="r" b="b"/>
              <a:pathLst>
                <a:path w="2843" h="2372" extrusionOk="0">
                  <a:moveTo>
                    <a:pt x="1294" y="1"/>
                  </a:moveTo>
                  <a:cubicBezTo>
                    <a:pt x="905" y="1"/>
                    <a:pt x="539" y="176"/>
                    <a:pt x="333" y="506"/>
                  </a:cubicBezTo>
                  <a:cubicBezTo>
                    <a:pt x="1" y="1047"/>
                    <a:pt x="218" y="1785"/>
                    <a:pt x="817" y="2158"/>
                  </a:cubicBezTo>
                  <a:cubicBezTo>
                    <a:pt x="1048" y="2302"/>
                    <a:pt x="1303" y="2372"/>
                    <a:pt x="1549" y="2372"/>
                  </a:cubicBezTo>
                  <a:cubicBezTo>
                    <a:pt x="1938" y="2372"/>
                    <a:pt x="2302" y="2197"/>
                    <a:pt x="2506" y="1867"/>
                  </a:cubicBezTo>
                  <a:cubicBezTo>
                    <a:pt x="2843" y="1326"/>
                    <a:pt x="2625" y="592"/>
                    <a:pt x="2026" y="214"/>
                  </a:cubicBezTo>
                  <a:cubicBezTo>
                    <a:pt x="1795" y="70"/>
                    <a:pt x="1540" y="1"/>
                    <a:pt x="1294"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530;p23"/>
            <p:cNvSpPr/>
            <p:nvPr/>
          </p:nvSpPr>
          <p:spPr>
            <a:xfrm>
              <a:off x="2116675" y="1040800"/>
              <a:ext cx="64600" cy="48100"/>
            </a:xfrm>
            <a:custGeom>
              <a:avLst/>
              <a:gdLst/>
              <a:ahLst/>
              <a:cxnLst/>
              <a:rect l="l" t="t" r="r" b="b"/>
              <a:pathLst>
                <a:path w="2584" h="1924" extrusionOk="0">
                  <a:moveTo>
                    <a:pt x="1234" y="0"/>
                  </a:moveTo>
                  <a:cubicBezTo>
                    <a:pt x="843" y="0"/>
                    <a:pt x="478" y="176"/>
                    <a:pt x="271" y="509"/>
                  </a:cubicBezTo>
                  <a:cubicBezTo>
                    <a:pt x="0" y="947"/>
                    <a:pt x="95" y="1522"/>
                    <a:pt x="468" y="1923"/>
                  </a:cubicBezTo>
                  <a:cubicBezTo>
                    <a:pt x="423" y="1665"/>
                    <a:pt x="464" y="1403"/>
                    <a:pt x="607" y="1177"/>
                  </a:cubicBezTo>
                  <a:cubicBezTo>
                    <a:pt x="811" y="847"/>
                    <a:pt x="1175" y="672"/>
                    <a:pt x="1565" y="672"/>
                  </a:cubicBezTo>
                  <a:cubicBezTo>
                    <a:pt x="1810" y="672"/>
                    <a:pt x="2065" y="742"/>
                    <a:pt x="2297" y="886"/>
                  </a:cubicBezTo>
                  <a:cubicBezTo>
                    <a:pt x="2403" y="952"/>
                    <a:pt x="2502" y="1034"/>
                    <a:pt x="2584" y="1124"/>
                  </a:cubicBezTo>
                  <a:cubicBezTo>
                    <a:pt x="2526" y="767"/>
                    <a:pt x="2305" y="431"/>
                    <a:pt x="1964" y="213"/>
                  </a:cubicBezTo>
                  <a:cubicBezTo>
                    <a:pt x="1734" y="70"/>
                    <a:pt x="1479" y="0"/>
                    <a:pt x="1234"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531;p23"/>
            <p:cNvSpPr/>
            <p:nvPr/>
          </p:nvSpPr>
          <p:spPr>
            <a:xfrm>
              <a:off x="2110425" y="1065100"/>
              <a:ext cx="81725" cy="51375"/>
            </a:xfrm>
            <a:custGeom>
              <a:avLst/>
              <a:gdLst/>
              <a:ahLst/>
              <a:cxnLst/>
              <a:rect l="l" t="t" r="r" b="b"/>
              <a:pathLst>
                <a:path w="3269" h="2055" extrusionOk="0">
                  <a:moveTo>
                    <a:pt x="3178" y="0"/>
                  </a:moveTo>
                  <a:cubicBezTo>
                    <a:pt x="3178" y="316"/>
                    <a:pt x="3096" y="632"/>
                    <a:pt x="2916" y="919"/>
                  </a:cubicBezTo>
                  <a:cubicBezTo>
                    <a:pt x="2593" y="1433"/>
                    <a:pt x="2051" y="1717"/>
                    <a:pt x="1506" y="1717"/>
                  </a:cubicBezTo>
                  <a:cubicBezTo>
                    <a:pt x="1226" y="1717"/>
                    <a:pt x="945" y="1642"/>
                    <a:pt x="693" y="1484"/>
                  </a:cubicBezTo>
                  <a:cubicBezTo>
                    <a:pt x="324" y="1251"/>
                    <a:pt x="86" y="894"/>
                    <a:pt x="0" y="488"/>
                  </a:cubicBezTo>
                  <a:lnTo>
                    <a:pt x="0" y="488"/>
                  </a:lnTo>
                  <a:cubicBezTo>
                    <a:pt x="4" y="1021"/>
                    <a:pt x="259" y="1530"/>
                    <a:pt x="726" y="1821"/>
                  </a:cubicBezTo>
                  <a:cubicBezTo>
                    <a:pt x="979" y="1979"/>
                    <a:pt x="1261" y="2054"/>
                    <a:pt x="1541" y="2054"/>
                  </a:cubicBezTo>
                  <a:cubicBezTo>
                    <a:pt x="2089" y="2054"/>
                    <a:pt x="2633" y="1769"/>
                    <a:pt x="2953" y="1259"/>
                  </a:cubicBezTo>
                  <a:cubicBezTo>
                    <a:pt x="3203" y="869"/>
                    <a:pt x="3268" y="418"/>
                    <a:pt x="317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532;p23"/>
            <p:cNvSpPr/>
            <p:nvPr/>
          </p:nvSpPr>
          <p:spPr>
            <a:xfrm>
              <a:off x="2060400" y="1000950"/>
              <a:ext cx="15075" cy="10100"/>
            </a:xfrm>
            <a:custGeom>
              <a:avLst/>
              <a:gdLst/>
              <a:ahLst/>
              <a:cxnLst/>
              <a:rect l="l" t="t" r="r" b="b"/>
              <a:pathLst>
                <a:path w="603" h="404" extrusionOk="0">
                  <a:moveTo>
                    <a:pt x="243" y="1"/>
                  </a:moveTo>
                  <a:cubicBezTo>
                    <a:pt x="145" y="1"/>
                    <a:pt x="64" y="40"/>
                    <a:pt x="37" y="114"/>
                  </a:cubicBezTo>
                  <a:cubicBezTo>
                    <a:pt x="0" y="208"/>
                    <a:pt x="94" y="331"/>
                    <a:pt x="238" y="385"/>
                  </a:cubicBezTo>
                  <a:cubicBezTo>
                    <a:pt x="280" y="397"/>
                    <a:pt x="321" y="404"/>
                    <a:pt x="360" y="404"/>
                  </a:cubicBezTo>
                  <a:cubicBezTo>
                    <a:pt x="458" y="404"/>
                    <a:pt x="540" y="364"/>
                    <a:pt x="566" y="290"/>
                  </a:cubicBezTo>
                  <a:cubicBezTo>
                    <a:pt x="603" y="196"/>
                    <a:pt x="509" y="73"/>
                    <a:pt x="365" y="20"/>
                  </a:cubicBezTo>
                  <a:cubicBezTo>
                    <a:pt x="323" y="7"/>
                    <a:pt x="282" y="1"/>
                    <a:pt x="243"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533;p23"/>
            <p:cNvSpPr/>
            <p:nvPr/>
          </p:nvSpPr>
          <p:spPr>
            <a:xfrm>
              <a:off x="2060300" y="1004300"/>
              <a:ext cx="17850" cy="9425"/>
            </a:xfrm>
            <a:custGeom>
              <a:avLst/>
              <a:gdLst/>
              <a:ahLst/>
              <a:cxnLst/>
              <a:rect l="l" t="t" r="r" b="b"/>
              <a:pathLst>
                <a:path w="714" h="377" extrusionOk="0">
                  <a:moveTo>
                    <a:pt x="636" y="0"/>
                  </a:moveTo>
                  <a:cubicBezTo>
                    <a:pt x="668" y="54"/>
                    <a:pt x="673" y="111"/>
                    <a:pt x="656" y="169"/>
                  </a:cubicBezTo>
                  <a:cubicBezTo>
                    <a:pt x="624" y="263"/>
                    <a:pt x="511" y="319"/>
                    <a:pt x="379" y="319"/>
                  </a:cubicBezTo>
                  <a:cubicBezTo>
                    <a:pt x="327" y="319"/>
                    <a:pt x="272" y="310"/>
                    <a:pt x="217" y="292"/>
                  </a:cubicBezTo>
                  <a:cubicBezTo>
                    <a:pt x="123" y="259"/>
                    <a:pt x="53" y="210"/>
                    <a:pt x="0" y="148"/>
                  </a:cubicBezTo>
                  <a:lnTo>
                    <a:pt x="0" y="148"/>
                  </a:lnTo>
                  <a:cubicBezTo>
                    <a:pt x="41" y="230"/>
                    <a:pt x="135" y="308"/>
                    <a:pt x="250" y="349"/>
                  </a:cubicBezTo>
                  <a:cubicBezTo>
                    <a:pt x="307" y="368"/>
                    <a:pt x="364" y="377"/>
                    <a:pt x="418" y="377"/>
                  </a:cubicBezTo>
                  <a:cubicBezTo>
                    <a:pt x="550" y="377"/>
                    <a:pt x="661" y="322"/>
                    <a:pt x="693" y="226"/>
                  </a:cubicBezTo>
                  <a:cubicBezTo>
                    <a:pt x="714" y="148"/>
                    <a:pt x="693" y="66"/>
                    <a:pt x="636"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534;p23"/>
            <p:cNvSpPr/>
            <p:nvPr/>
          </p:nvSpPr>
          <p:spPr>
            <a:xfrm>
              <a:off x="2060500" y="1001000"/>
              <a:ext cx="13250" cy="8250"/>
            </a:xfrm>
            <a:custGeom>
              <a:avLst/>
              <a:gdLst/>
              <a:ahLst/>
              <a:cxnLst/>
              <a:rect l="l" t="t" r="r" b="b"/>
              <a:pathLst>
                <a:path w="530" h="330" extrusionOk="0">
                  <a:moveTo>
                    <a:pt x="236" y="1"/>
                  </a:moveTo>
                  <a:cubicBezTo>
                    <a:pt x="138" y="1"/>
                    <a:pt x="55" y="43"/>
                    <a:pt x="29" y="116"/>
                  </a:cubicBezTo>
                  <a:cubicBezTo>
                    <a:pt x="0" y="186"/>
                    <a:pt x="41" y="276"/>
                    <a:pt x="127" y="329"/>
                  </a:cubicBezTo>
                  <a:cubicBezTo>
                    <a:pt x="99" y="280"/>
                    <a:pt x="86" y="227"/>
                    <a:pt x="99" y="182"/>
                  </a:cubicBezTo>
                  <a:cubicBezTo>
                    <a:pt x="124" y="111"/>
                    <a:pt x="201" y="71"/>
                    <a:pt x="294" y="71"/>
                  </a:cubicBezTo>
                  <a:cubicBezTo>
                    <a:pt x="336" y="71"/>
                    <a:pt x="381" y="79"/>
                    <a:pt x="427" y="96"/>
                  </a:cubicBezTo>
                  <a:cubicBezTo>
                    <a:pt x="468" y="112"/>
                    <a:pt x="505" y="124"/>
                    <a:pt x="529" y="153"/>
                  </a:cubicBezTo>
                  <a:cubicBezTo>
                    <a:pt x="496" y="100"/>
                    <a:pt x="435" y="50"/>
                    <a:pt x="357" y="22"/>
                  </a:cubicBezTo>
                  <a:cubicBezTo>
                    <a:pt x="316" y="8"/>
                    <a:pt x="275" y="1"/>
                    <a:pt x="23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535;p23"/>
            <p:cNvSpPr/>
            <p:nvPr/>
          </p:nvSpPr>
          <p:spPr>
            <a:xfrm>
              <a:off x="2122825" y="999250"/>
              <a:ext cx="11800" cy="10400"/>
            </a:xfrm>
            <a:custGeom>
              <a:avLst/>
              <a:gdLst/>
              <a:ahLst/>
              <a:cxnLst/>
              <a:rect l="l" t="t" r="r" b="b"/>
              <a:pathLst>
                <a:path w="472" h="416" extrusionOk="0">
                  <a:moveTo>
                    <a:pt x="170" y="1"/>
                  </a:moveTo>
                  <a:cubicBezTo>
                    <a:pt x="102" y="1"/>
                    <a:pt x="40" y="26"/>
                    <a:pt x="0" y="71"/>
                  </a:cubicBezTo>
                  <a:cubicBezTo>
                    <a:pt x="15" y="70"/>
                    <a:pt x="31" y="69"/>
                    <a:pt x="47" y="69"/>
                  </a:cubicBezTo>
                  <a:cubicBezTo>
                    <a:pt x="78" y="69"/>
                    <a:pt x="110" y="73"/>
                    <a:pt x="140" y="84"/>
                  </a:cubicBezTo>
                  <a:cubicBezTo>
                    <a:pt x="267" y="129"/>
                    <a:pt x="345" y="252"/>
                    <a:pt x="304" y="358"/>
                  </a:cubicBezTo>
                  <a:cubicBezTo>
                    <a:pt x="300" y="379"/>
                    <a:pt x="283" y="399"/>
                    <a:pt x="271" y="416"/>
                  </a:cubicBezTo>
                  <a:cubicBezTo>
                    <a:pt x="345" y="399"/>
                    <a:pt x="410" y="358"/>
                    <a:pt x="431" y="293"/>
                  </a:cubicBezTo>
                  <a:cubicBezTo>
                    <a:pt x="472" y="186"/>
                    <a:pt x="402" y="59"/>
                    <a:pt x="267" y="18"/>
                  </a:cubicBezTo>
                  <a:cubicBezTo>
                    <a:pt x="234" y="6"/>
                    <a:pt x="202" y="1"/>
                    <a:pt x="170"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536;p23"/>
            <p:cNvSpPr/>
            <p:nvPr/>
          </p:nvSpPr>
          <p:spPr>
            <a:xfrm>
              <a:off x="2114525" y="995675"/>
              <a:ext cx="24100" cy="18925"/>
            </a:xfrm>
            <a:custGeom>
              <a:avLst/>
              <a:gdLst/>
              <a:ahLst/>
              <a:cxnLst/>
              <a:rect l="l" t="t" r="r" b="b"/>
              <a:pathLst>
                <a:path w="964" h="757" extrusionOk="0">
                  <a:moveTo>
                    <a:pt x="209" y="1"/>
                  </a:moveTo>
                  <a:lnTo>
                    <a:pt x="209" y="1"/>
                  </a:lnTo>
                  <a:cubicBezTo>
                    <a:pt x="136" y="50"/>
                    <a:pt x="82" y="120"/>
                    <a:pt x="62" y="206"/>
                  </a:cubicBezTo>
                  <a:cubicBezTo>
                    <a:pt x="0" y="427"/>
                    <a:pt x="164" y="661"/>
                    <a:pt x="431" y="735"/>
                  </a:cubicBezTo>
                  <a:cubicBezTo>
                    <a:pt x="482" y="750"/>
                    <a:pt x="534" y="757"/>
                    <a:pt x="584" y="757"/>
                  </a:cubicBezTo>
                  <a:cubicBezTo>
                    <a:pt x="742" y="757"/>
                    <a:pt x="886" y="687"/>
                    <a:pt x="964" y="575"/>
                  </a:cubicBezTo>
                  <a:lnTo>
                    <a:pt x="964" y="575"/>
                  </a:lnTo>
                  <a:cubicBezTo>
                    <a:pt x="886" y="628"/>
                    <a:pt x="789" y="656"/>
                    <a:pt x="684" y="656"/>
                  </a:cubicBezTo>
                  <a:cubicBezTo>
                    <a:pt x="634" y="656"/>
                    <a:pt x="582" y="650"/>
                    <a:pt x="529" y="637"/>
                  </a:cubicBezTo>
                  <a:cubicBezTo>
                    <a:pt x="267" y="563"/>
                    <a:pt x="95" y="329"/>
                    <a:pt x="160" y="108"/>
                  </a:cubicBezTo>
                  <a:cubicBezTo>
                    <a:pt x="168" y="67"/>
                    <a:pt x="189" y="34"/>
                    <a:pt x="209"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537;p23"/>
            <p:cNvSpPr/>
            <p:nvPr/>
          </p:nvSpPr>
          <p:spPr>
            <a:xfrm>
              <a:off x="2187300" y="1009025"/>
              <a:ext cx="7300" cy="6025"/>
            </a:xfrm>
            <a:custGeom>
              <a:avLst/>
              <a:gdLst/>
              <a:ahLst/>
              <a:cxnLst/>
              <a:rect l="l" t="t" r="r" b="b"/>
              <a:pathLst>
                <a:path w="292" h="241" extrusionOk="0">
                  <a:moveTo>
                    <a:pt x="267" y="0"/>
                  </a:moveTo>
                  <a:cubicBezTo>
                    <a:pt x="267" y="41"/>
                    <a:pt x="255" y="82"/>
                    <a:pt x="230" y="119"/>
                  </a:cubicBezTo>
                  <a:cubicBezTo>
                    <a:pt x="194" y="161"/>
                    <a:pt x="146" y="184"/>
                    <a:pt x="100" y="184"/>
                  </a:cubicBezTo>
                  <a:cubicBezTo>
                    <a:pt x="73" y="184"/>
                    <a:pt x="48" y="176"/>
                    <a:pt x="25" y="160"/>
                  </a:cubicBezTo>
                  <a:cubicBezTo>
                    <a:pt x="17" y="148"/>
                    <a:pt x="5" y="139"/>
                    <a:pt x="1" y="127"/>
                  </a:cubicBezTo>
                  <a:lnTo>
                    <a:pt x="1" y="127"/>
                  </a:lnTo>
                  <a:cubicBezTo>
                    <a:pt x="5" y="164"/>
                    <a:pt x="17" y="193"/>
                    <a:pt x="42" y="213"/>
                  </a:cubicBezTo>
                  <a:cubicBezTo>
                    <a:pt x="62" y="232"/>
                    <a:pt x="87" y="240"/>
                    <a:pt x="114" y="240"/>
                  </a:cubicBezTo>
                  <a:cubicBezTo>
                    <a:pt x="160" y="240"/>
                    <a:pt x="211" y="216"/>
                    <a:pt x="247" y="172"/>
                  </a:cubicBezTo>
                  <a:cubicBezTo>
                    <a:pt x="288" y="119"/>
                    <a:pt x="292" y="49"/>
                    <a:pt x="267"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538;p23"/>
            <p:cNvSpPr/>
            <p:nvPr/>
          </p:nvSpPr>
          <p:spPr>
            <a:xfrm>
              <a:off x="2139125" y="956125"/>
              <a:ext cx="8125" cy="5550"/>
            </a:xfrm>
            <a:custGeom>
              <a:avLst/>
              <a:gdLst/>
              <a:ahLst/>
              <a:cxnLst/>
              <a:rect l="l" t="t" r="r" b="b"/>
              <a:pathLst>
                <a:path w="325" h="222" extrusionOk="0">
                  <a:moveTo>
                    <a:pt x="176" y="1"/>
                  </a:moveTo>
                  <a:cubicBezTo>
                    <a:pt x="143" y="1"/>
                    <a:pt x="109" y="10"/>
                    <a:pt x="78" y="29"/>
                  </a:cubicBezTo>
                  <a:cubicBezTo>
                    <a:pt x="37" y="54"/>
                    <a:pt x="9" y="90"/>
                    <a:pt x="0" y="127"/>
                  </a:cubicBezTo>
                  <a:cubicBezTo>
                    <a:pt x="17" y="111"/>
                    <a:pt x="29" y="95"/>
                    <a:pt x="50" y="86"/>
                  </a:cubicBezTo>
                  <a:cubicBezTo>
                    <a:pt x="81" y="65"/>
                    <a:pt x="116" y="54"/>
                    <a:pt x="150" y="54"/>
                  </a:cubicBezTo>
                  <a:cubicBezTo>
                    <a:pt x="198" y="54"/>
                    <a:pt x="243" y="76"/>
                    <a:pt x="267" y="115"/>
                  </a:cubicBezTo>
                  <a:cubicBezTo>
                    <a:pt x="287" y="148"/>
                    <a:pt x="291" y="189"/>
                    <a:pt x="275" y="222"/>
                  </a:cubicBezTo>
                  <a:cubicBezTo>
                    <a:pt x="316" y="172"/>
                    <a:pt x="324" y="111"/>
                    <a:pt x="291" y="62"/>
                  </a:cubicBezTo>
                  <a:cubicBezTo>
                    <a:pt x="267" y="21"/>
                    <a:pt x="223" y="1"/>
                    <a:pt x="17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539;p23"/>
            <p:cNvSpPr/>
            <p:nvPr/>
          </p:nvSpPr>
          <p:spPr>
            <a:xfrm>
              <a:off x="2185450" y="971825"/>
              <a:ext cx="8025" cy="6350"/>
            </a:xfrm>
            <a:custGeom>
              <a:avLst/>
              <a:gdLst/>
              <a:ahLst/>
              <a:cxnLst/>
              <a:rect l="l" t="t" r="r" b="b"/>
              <a:pathLst>
                <a:path w="321" h="254" extrusionOk="0">
                  <a:moveTo>
                    <a:pt x="159" y="0"/>
                  </a:moveTo>
                  <a:cubicBezTo>
                    <a:pt x="138" y="0"/>
                    <a:pt x="117" y="4"/>
                    <a:pt x="95" y="12"/>
                  </a:cubicBezTo>
                  <a:cubicBezTo>
                    <a:pt x="58" y="20"/>
                    <a:pt x="30" y="49"/>
                    <a:pt x="1" y="73"/>
                  </a:cubicBezTo>
                  <a:cubicBezTo>
                    <a:pt x="17" y="61"/>
                    <a:pt x="38" y="53"/>
                    <a:pt x="58" y="49"/>
                  </a:cubicBezTo>
                  <a:cubicBezTo>
                    <a:pt x="78" y="42"/>
                    <a:pt x="99" y="39"/>
                    <a:pt x="119" y="39"/>
                  </a:cubicBezTo>
                  <a:cubicBezTo>
                    <a:pt x="184" y="39"/>
                    <a:pt x="244" y="73"/>
                    <a:pt x="263" y="127"/>
                  </a:cubicBezTo>
                  <a:cubicBezTo>
                    <a:pt x="280" y="172"/>
                    <a:pt x="263" y="217"/>
                    <a:pt x="239" y="254"/>
                  </a:cubicBezTo>
                  <a:cubicBezTo>
                    <a:pt x="288" y="217"/>
                    <a:pt x="321" y="151"/>
                    <a:pt x="300" y="94"/>
                  </a:cubicBezTo>
                  <a:cubicBezTo>
                    <a:pt x="281" y="38"/>
                    <a:pt x="225" y="0"/>
                    <a:pt x="159"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540;p23"/>
            <p:cNvSpPr/>
            <p:nvPr/>
          </p:nvSpPr>
          <p:spPr>
            <a:xfrm>
              <a:off x="2141175" y="929525"/>
              <a:ext cx="15800" cy="8275"/>
            </a:xfrm>
            <a:custGeom>
              <a:avLst/>
              <a:gdLst/>
              <a:ahLst/>
              <a:cxnLst/>
              <a:rect l="l" t="t" r="r" b="b"/>
              <a:pathLst>
                <a:path w="632" h="331" extrusionOk="0">
                  <a:moveTo>
                    <a:pt x="268" y="0"/>
                  </a:moveTo>
                  <a:cubicBezTo>
                    <a:pt x="135" y="0"/>
                    <a:pt x="30" y="47"/>
                    <a:pt x="17" y="125"/>
                  </a:cubicBezTo>
                  <a:cubicBezTo>
                    <a:pt x="0" y="195"/>
                    <a:pt x="66" y="277"/>
                    <a:pt x="173" y="330"/>
                  </a:cubicBezTo>
                  <a:cubicBezTo>
                    <a:pt x="140" y="289"/>
                    <a:pt x="123" y="248"/>
                    <a:pt x="132" y="211"/>
                  </a:cubicBezTo>
                  <a:cubicBezTo>
                    <a:pt x="147" y="135"/>
                    <a:pt x="250" y="88"/>
                    <a:pt x="379" y="88"/>
                  </a:cubicBezTo>
                  <a:cubicBezTo>
                    <a:pt x="416" y="88"/>
                    <a:pt x="456" y="92"/>
                    <a:pt x="497" y="101"/>
                  </a:cubicBezTo>
                  <a:cubicBezTo>
                    <a:pt x="550" y="109"/>
                    <a:pt x="591" y="125"/>
                    <a:pt x="632" y="146"/>
                  </a:cubicBezTo>
                  <a:cubicBezTo>
                    <a:pt x="579" y="88"/>
                    <a:pt x="488" y="39"/>
                    <a:pt x="378" y="10"/>
                  </a:cubicBezTo>
                  <a:cubicBezTo>
                    <a:pt x="340" y="4"/>
                    <a:pt x="303" y="0"/>
                    <a:pt x="26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541;p23"/>
            <p:cNvSpPr/>
            <p:nvPr/>
          </p:nvSpPr>
          <p:spPr>
            <a:xfrm>
              <a:off x="1984850" y="1062525"/>
              <a:ext cx="16325" cy="26225"/>
            </a:xfrm>
            <a:custGeom>
              <a:avLst/>
              <a:gdLst/>
              <a:ahLst/>
              <a:cxnLst/>
              <a:rect l="l" t="t" r="r" b="b"/>
              <a:pathLst>
                <a:path w="653" h="1049" extrusionOk="0">
                  <a:moveTo>
                    <a:pt x="93" y="1"/>
                  </a:moveTo>
                  <a:cubicBezTo>
                    <a:pt x="75" y="1"/>
                    <a:pt x="57" y="5"/>
                    <a:pt x="41" y="13"/>
                  </a:cubicBezTo>
                  <a:cubicBezTo>
                    <a:pt x="16" y="21"/>
                    <a:pt x="4" y="46"/>
                    <a:pt x="0" y="46"/>
                  </a:cubicBezTo>
                  <a:cubicBezTo>
                    <a:pt x="82" y="74"/>
                    <a:pt x="246" y="238"/>
                    <a:pt x="369" y="488"/>
                  </a:cubicBezTo>
                  <a:cubicBezTo>
                    <a:pt x="480" y="730"/>
                    <a:pt x="468" y="956"/>
                    <a:pt x="447" y="1042"/>
                  </a:cubicBezTo>
                  <a:cubicBezTo>
                    <a:pt x="460" y="1047"/>
                    <a:pt x="472" y="1048"/>
                    <a:pt x="483" y="1048"/>
                  </a:cubicBezTo>
                  <a:cubicBezTo>
                    <a:pt x="510" y="1048"/>
                    <a:pt x="529" y="1038"/>
                    <a:pt x="529" y="1038"/>
                  </a:cubicBezTo>
                  <a:cubicBezTo>
                    <a:pt x="652" y="976"/>
                    <a:pt x="640" y="698"/>
                    <a:pt x="509" y="419"/>
                  </a:cubicBezTo>
                  <a:cubicBezTo>
                    <a:pt x="391" y="173"/>
                    <a:pt x="217" y="1"/>
                    <a:pt x="93"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542;p23"/>
            <p:cNvSpPr/>
            <p:nvPr/>
          </p:nvSpPr>
          <p:spPr>
            <a:xfrm>
              <a:off x="1983200" y="1063650"/>
              <a:ext cx="15200" cy="25025"/>
            </a:xfrm>
            <a:custGeom>
              <a:avLst/>
              <a:gdLst/>
              <a:ahLst/>
              <a:cxnLst/>
              <a:rect l="l" t="t" r="r" b="b"/>
              <a:pathLst>
                <a:path w="608" h="1001" extrusionOk="0">
                  <a:moveTo>
                    <a:pt x="85" y="0"/>
                  </a:moveTo>
                  <a:cubicBezTo>
                    <a:pt x="78" y="0"/>
                    <a:pt x="72" y="2"/>
                    <a:pt x="66" y="5"/>
                  </a:cubicBezTo>
                  <a:cubicBezTo>
                    <a:pt x="0" y="38"/>
                    <a:pt x="46" y="292"/>
                    <a:pt x="177" y="562"/>
                  </a:cubicBezTo>
                  <a:cubicBezTo>
                    <a:pt x="302" y="813"/>
                    <a:pt x="449" y="1001"/>
                    <a:pt x="525" y="1001"/>
                  </a:cubicBezTo>
                  <a:cubicBezTo>
                    <a:pt x="531" y="1001"/>
                    <a:pt x="537" y="999"/>
                    <a:pt x="542" y="997"/>
                  </a:cubicBezTo>
                  <a:cubicBezTo>
                    <a:pt x="607" y="960"/>
                    <a:pt x="562" y="710"/>
                    <a:pt x="431" y="439"/>
                  </a:cubicBezTo>
                  <a:cubicBezTo>
                    <a:pt x="311" y="184"/>
                    <a:pt x="163" y="0"/>
                    <a:pt x="85"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543;p23"/>
            <p:cNvSpPr/>
            <p:nvPr/>
          </p:nvSpPr>
          <p:spPr>
            <a:xfrm>
              <a:off x="1986775" y="1072675"/>
              <a:ext cx="11825" cy="15925"/>
            </a:xfrm>
            <a:custGeom>
              <a:avLst/>
              <a:gdLst/>
              <a:ahLst/>
              <a:cxnLst/>
              <a:rect l="l" t="t" r="r" b="b"/>
              <a:pathLst>
                <a:path w="473" h="637" extrusionOk="0">
                  <a:moveTo>
                    <a:pt x="247" y="0"/>
                  </a:moveTo>
                  <a:lnTo>
                    <a:pt x="247" y="0"/>
                  </a:lnTo>
                  <a:cubicBezTo>
                    <a:pt x="350" y="242"/>
                    <a:pt x="382" y="447"/>
                    <a:pt x="321" y="476"/>
                  </a:cubicBezTo>
                  <a:cubicBezTo>
                    <a:pt x="315" y="479"/>
                    <a:pt x="309" y="480"/>
                    <a:pt x="303" y="480"/>
                  </a:cubicBezTo>
                  <a:cubicBezTo>
                    <a:pt x="236" y="480"/>
                    <a:pt x="113" y="329"/>
                    <a:pt x="1" y="119"/>
                  </a:cubicBezTo>
                  <a:lnTo>
                    <a:pt x="1" y="119"/>
                  </a:lnTo>
                  <a:cubicBezTo>
                    <a:pt x="9" y="144"/>
                    <a:pt x="21" y="169"/>
                    <a:pt x="34" y="197"/>
                  </a:cubicBezTo>
                  <a:cubicBezTo>
                    <a:pt x="155" y="446"/>
                    <a:pt x="303" y="636"/>
                    <a:pt x="380" y="636"/>
                  </a:cubicBezTo>
                  <a:cubicBezTo>
                    <a:pt x="387" y="636"/>
                    <a:pt x="393" y="635"/>
                    <a:pt x="399" y="632"/>
                  </a:cubicBezTo>
                  <a:cubicBezTo>
                    <a:pt x="473" y="599"/>
                    <a:pt x="419" y="349"/>
                    <a:pt x="288" y="78"/>
                  </a:cubicBezTo>
                  <a:cubicBezTo>
                    <a:pt x="276" y="54"/>
                    <a:pt x="259" y="25"/>
                    <a:pt x="247"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544;p23"/>
            <p:cNvSpPr/>
            <p:nvPr/>
          </p:nvSpPr>
          <p:spPr>
            <a:xfrm>
              <a:off x="2181250" y="971800"/>
              <a:ext cx="11925" cy="9675"/>
            </a:xfrm>
            <a:custGeom>
              <a:avLst/>
              <a:gdLst/>
              <a:ahLst/>
              <a:cxnLst/>
              <a:rect l="l" t="t" r="r" b="b"/>
              <a:pathLst>
                <a:path w="477" h="387" extrusionOk="0">
                  <a:moveTo>
                    <a:pt x="115" y="1"/>
                  </a:moveTo>
                  <a:lnTo>
                    <a:pt x="115" y="1"/>
                  </a:lnTo>
                  <a:cubicBezTo>
                    <a:pt x="38" y="62"/>
                    <a:pt x="1" y="156"/>
                    <a:pt x="25" y="243"/>
                  </a:cubicBezTo>
                  <a:cubicBezTo>
                    <a:pt x="53" y="330"/>
                    <a:pt x="141" y="387"/>
                    <a:pt x="243" y="387"/>
                  </a:cubicBezTo>
                  <a:cubicBezTo>
                    <a:pt x="275" y="387"/>
                    <a:pt x="308" y="381"/>
                    <a:pt x="341" y="370"/>
                  </a:cubicBezTo>
                  <a:cubicBezTo>
                    <a:pt x="403" y="349"/>
                    <a:pt x="448" y="316"/>
                    <a:pt x="476" y="275"/>
                  </a:cubicBezTo>
                  <a:lnTo>
                    <a:pt x="476" y="275"/>
                  </a:lnTo>
                  <a:cubicBezTo>
                    <a:pt x="456" y="296"/>
                    <a:pt x="427" y="308"/>
                    <a:pt x="390" y="320"/>
                  </a:cubicBezTo>
                  <a:cubicBezTo>
                    <a:pt x="361" y="329"/>
                    <a:pt x="332" y="334"/>
                    <a:pt x="304" y="334"/>
                  </a:cubicBezTo>
                  <a:cubicBezTo>
                    <a:pt x="203" y="334"/>
                    <a:pt x="111" y="280"/>
                    <a:pt x="79" y="193"/>
                  </a:cubicBezTo>
                  <a:cubicBezTo>
                    <a:pt x="58" y="124"/>
                    <a:pt x="74" y="58"/>
                    <a:pt x="115"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文本框 0"/>
          <p:cNvSpPr txBox="1"/>
          <p:nvPr/>
        </p:nvSpPr>
        <p:spPr>
          <a:xfrm>
            <a:off x="1360170" y="366020"/>
            <a:ext cx="7901305" cy="460375"/>
          </a:xfrm>
          <a:prstGeom prst="rect">
            <a:avLst/>
          </a:prstGeom>
          <a:noFill/>
        </p:spPr>
        <p:txBody>
          <a:bodyPr wrap="square" rtlCol="0" anchor="t">
            <a:spAutoFit/>
          </a:bodyPr>
          <a:lstStyle/>
          <a:p>
            <a:r>
              <a:rPr lang="en-US" altLang="zh-CN" sz="2400" b="1" dirty="0">
                <a:solidFill>
                  <a:schemeClr val="bg1"/>
                </a:solidFill>
                <a:latin typeface="华文中宋" panose="02010600040101010101" charset="-122"/>
                <a:ea typeface="华文中宋" panose="02010600040101010101" charset="-122"/>
              </a:rPr>
              <a:t>Q</a:t>
            </a:r>
            <a:r>
              <a:rPr lang="zh-CN" altLang="en-US" sz="2400" b="1" dirty="0">
                <a:solidFill>
                  <a:schemeClr val="bg1"/>
                </a:solidFill>
                <a:latin typeface="华文中宋" panose="02010600040101010101" charset="-122"/>
                <a:ea typeface="华文中宋" panose="02010600040101010101" charset="-122"/>
              </a:rPr>
              <a:t>：</a:t>
            </a:r>
            <a:r>
              <a:rPr lang="en-US" altLang="zh-CN" sz="2400" b="1" dirty="0">
                <a:solidFill>
                  <a:schemeClr val="bg1"/>
                </a:solidFill>
                <a:latin typeface="华文中宋" panose="02010600040101010101" charset="-122"/>
                <a:ea typeface="华文中宋" panose="02010600040101010101" charset="-122"/>
              </a:rPr>
              <a:t>A</a:t>
            </a:r>
            <a:r>
              <a:rPr lang="zh-CN" altLang="en-US" sz="2400" b="1" dirty="0">
                <a:solidFill>
                  <a:schemeClr val="bg1"/>
                </a:solidFill>
                <a:latin typeface="华文中宋" panose="02010600040101010101" charset="-122"/>
                <a:ea typeface="华文中宋" panose="02010600040101010101" charset="-122"/>
              </a:rPr>
              <a:t>lpha阶段是否每天有充足的时间来做规划安排？</a:t>
            </a:r>
          </a:p>
        </p:txBody>
      </p:sp>
      <p:sp>
        <p:nvSpPr>
          <p:cNvPr id="2" name="文本框 1"/>
          <p:cNvSpPr txBox="1"/>
          <p:nvPr/>
        </p:nvSpPr>
        <p:spPr>
          <a:xfrm>
            <a:off x="1295400" y="2631700"/>
            <a:ext cx="11372215" cy="460375"/>
          </a:xfrm>
          <a:prstGeom prst="rect">
            <a:avLst/>
          </a:prstGeom>
          <a:noFill/>
        </p:spPr>
        <p:txBody>
          <a:bodyPr wrap="square" rtlCol="0" anchor="t">
            <a:spAutoFit/>
          </a:bodyPr>
          <a:lstStyle/>
          <a:p>
            <a:r>
              <a:rPr lang="en-US" altLang="zh-CN" sz="2400" b="1" dirty="0">
                <a:solidFill>
                  <a:schemeClr val="bg1"/>
                </a:solidFill>
                <a:latin typeface="华文中宋" panose="02010600040101010101" charset="-122"/>
                <a:ea typeface="华文中宋" panose="02010600040101010101" charset="-122"/>
              </a:rPr>
              <a:t>Q</a:t>
            </a:r>
            <a:r>
              <a:rPr lang="zh-CN" altLang="en-US" sz="2400" b="1" dirty="0">
                <a:solidFill>
                  <a:schemeClr val="bg1"/>
                </a:solidFill>
                <a:latin typeface="华文中宋" panose="02010600040101010101" charset="-122"/>
                <a:ea typeface="华文中宋" panose="02010600040101010101" charset="-122"/>
              </a:rPr>
              <a:t>：团队在</a:t>
            </a:r>
            <a:r>
              <a:rPr lang="en-US" altLang="zh-CN" sz="2400" b="1" dirty="0">
                <a:solidFill>
                  <a:schemeClr val="bg1"/>
                </a:solidFill>
                <a:latin typeface="华文中宋" panose="02010600040101010101" charset="-122"/>
                <a:ea typeface="华文中宋" panose="02010600040101010101" charset="-122"/>
              </a:rPr>
              <a:t>A</a:t>
            </a:r>
            <a:r>
              <a:rPr lang="zh-CN" altLang="en-US" sz="2400" b="1" dirty="0">
                <a:solidFill>
                  <a:schemeClr val="bg1"/>
                </a:solidFill>
                <a:latin typeface="华文中宋" panose="02010600040101010101" charset="-122"/>
                <a:ea typeface="华文中宋" panose="02010600040101010101" charset="-122"/>
              </a:rPr>
              <a:t>lpha阶段是如何解决队友对于计划的不同意见的？</a:t>
            </a:r>
          </a:p>
        </p:txBody>
      </p:sp>
      <p:sp>
        <p:nvSpPr>
          <p:cNvPr id="45" name="文本框 44"/>
          <p:cNvSpPr txBox="1"/>
          <p:nvPr/>
        </p:nvSpPr>
        <p:spPr>
          <a:xfrm>
            <a:off x="1295400" y="4592580"/>
            <a:ext cx="11108690" cy="460375"/>
          </a:xfrm>
          <a:prstGeom prst="rect">
            <a:avLst/>
          </a:prstGeom>
          <a:noFill/>
        </p:spPr>
        <p:txBody>
          <a:bodyPr wrap="square" rtlCol="0" anchor="t">
            <a:spAutoFit/>
          </a:bodyPr>
          <a:lstStyle/>
          <a:p>
            <a:r>
              <a:rPr lang="en-US" altLang="zh-CN" sz="2400" b="1" dirty="0">
                <a:solidFill>
                  <a:schemeClr val="bg1"/>
                </a:solidFill>
                <a:latin typeface="华文中宋" panose="02010600040101010101" charset="-122"/>
                <a:ea typeface="华文中宋" panose="02010600040101010101" charset="-122"/>
                <a:cs typeface="华文中宋" panose="02010600040101010101" charset="-122"/>
              </a:rPr>
              <a:t>Q</a:t>
            </a:r>
            <a:r>
              <a:rPr lang="zh-CN" altLang="en-US" sz="2400" b="1" dirty="0">
                <a:solidFill>
                  <a:schemeClr val="bg1"/>
                </a:solidFill>
                <a:latin typeface="华文中宋" panose="02010600040101010101" charset="-122"/>
                <a:ea typeface="华文中宋" panose="02010600040101010101" charset="-122"/>
                <a:cs typeface="华文中宋" panose="02010600040101010101" charset="-122"/>
              </a:rPr>
              <a:t>：你们原计划的工作是否最后都做完了? 如果有没做完的，为什么?</a:t>
            </a:r>
          </a:p>
        </p:txBody>
      </p:sp>
      <p:sp>
        <p:nvSpPr>
          <p:cNvPr id="47" name="圆角矩形 46"/>
          <p:cNvSpPr/>
          <p:nvPr/>
        </p:nvSpPr>
        <p:spPr>
          <a:xfrm>
            <a:off x="1019175" y="990225"/>
            <a:ext cx="10553700" cy="1423035"/>
          </a:xfrm>
          <a:prstGeom prst="roundRect">
            <a:avLst/>
          </a:prstGeom>
          <a:gradFill>
            <a:gsLst>
              <a:gs pos="0">
                <a:srgbClr val="FFFFFF">
                  <a:alpha val="0"/>
                </a:srgbClr>
              </a:gs>
              <a:gs pos="100000">
                <a:srgbClr val="FFFFFF">
                  <a:alpha val="39000"/>
                </a:srgbClr>
              </a:gs>
            </a:gsLst>
            <a:path path="circle">
              <a:fillToRect l="50000" t="50000" r="50000" b="50000"/>
            </a:path>
            <a:tileRect/>
          </a:grad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a:buFont typeface="Wingdings" panose="05000000000000000000" charset="0"/>
              <a:buNone/>
            </a:pPr>
            <a:r>
              <a:rPr lang="en-US" altLang="zh-CN" dirty="0">
                <a:latin typeface="PingFang SC Light" panose="020B0300000000000000" pitchFamily="34" charset="-122"/>
                <a:ea typeface="PingFang SC Light" panose="020B0300000000000000" pitchFamily="34" charset="-122"/>
                <a:sym typeface="+mn-ea"/>
              </a:rPr>
              <a:t>    </a:t>
            </a:r>
            <a:r>
              <a:rPr lang="zh-CN" altLang="en-US" dirty="0">
                <a:latin typeface="PingFang SC Light" panose="020B0300000000000000" pitchFamily="34" charset="-122"/>
                <a:ea typeface="PingFang SC Light" panose="020B0300000000000000" pitchFamily="34" charset="-122"/>
                <a:sym typeface="+mn-ea"/>
              </a:rPr>
              <a:t>由于队员们的课程繁多，</a:t>
            </a:r>
            <a:r>
              <a:rPr lang="zh-CN" altLang="en-US" dirty="0">
                <a:latin typeface="PingFang SC Light" panose="020B0300000000000000" pitchFamily="34" charset="-122"/>
                <a:ea typeface="PingFang SC Light" panose="020B0300000000000000" pitchFamily="34" charset="-122"/>
              </a:rPr>
              <a:t>学业繁忙，当任务（不只是项目的任务，还有学习任务）多起来的时候，应接不暇，导致安排不足，工作起来没足够的时间。</a:t>
            </a:r>
            <a:r>
              <a:rPr lang="zh-CN" altLang="en-US" dirty="0">
                <a:latin typeface="PingFang SC Light" panose="020B0300000000000000" pitchFamily="34" charset="-122"/>
                <a:ea typeface="PingFang SC Light" panose="020B0300000000000000" pitchFamily="34" charset="-122"/>
                <a:sym typeface="+mn-ea"/>
              </a:rPr>
              <a:t>我们只有在每日会议上进行规划安排，并让队员根据自身情况（每日进度以及其他软工实践外的任务）安排时间按时完成</a:t>
            </a:r>
            <a:r>
              <a:rPr lang="zh-CN" altLang="en-US" dirty="0">
                <a:latin typeface="PingFang SC Light" panose="020B0300000000000000" pitchFamily="34" charset="-122"/>
                <a:ea typeface="PingFang SC Light" panose="020B0300000000000000" pitchFamily="34" charset="-122"/>
              </a:rPr>
              <a:t>。			</a:t>
            </a:r>
          </a:p>
        </p:txBody>
      </p:sp>
      <p:sp>
        <p:nvSpPr>
          <p:cNvPr id="48" name="圆角矩形 47"/>
          <p:cNvSpPr/>
          <p:nvPr/>
        </p:nvSpPr>
        <p:spPr>
          <a:xfrm>
            <a:off x="1019175" y="3255270"/>
            <a:ext cx="10554335" cy="1106805"/>
          </a:xfrm>
          <a:prstGeom prst="roundRect">
            <a:avLst/>
          </a:prstGeom>
          <a:gradFill>
            <a:gsLst>
              <a:gs pos="0">
                <a:srgbClr val="FFFFFF">
                  <a:alpha val="0"/>
                </a:srgbClr>
              </a:gs>
              <a:gs pos="100000">
                <a:srgbClr val="FFFFFF">
                  <a:alpha val="39000"/>
                </a:srgbClr>
              </a:gs>
            </a:gsLst>
            <a:path path="circle">
              <a:fillToRect l="50000" t="50000" r="50000" b="50000"/>
            </a:path>
            <a:tileRect/>
          </a:grad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a:buFont typeface="Wingdings" panose="05000000000000000000" charset="0"/>
              <a:buNone/>
            </a:pPr>
            <a:r>
              <a:rPr lang="en-US" altLang="zh-CN" dirty="0">
                <a:latin typeface="PingFang SC Light" panose="020B0300000000000000" pitchFamily="34" charset="-122"/>
                <a:ea typeface="PingFang SC Light" panose="020B0300000000000000" pitchFamily="34" charset="-122"/>
                <a:sym typeface="+mn-ea"/>
              </a:rPr>
              <a:t>    </a:t>
            </a:r>
            <a:r>
              <a:rPr lang="zh-CN" altLang="en-US" dirty="0">
                <a:latin typeface="PingFang SC Light" panose="020B0300000000000000" pitchFamily="34" charset="-122"/>
                <a:ea typeface="PingFang SC Light" panose="020B0300000000000000" pitchFamily="34" charset="-122"/>
                <a:sym typeface="+mn-ea"/>
              </a:rPr>
              <a:t>基本没有出现对于计划的不同意见。</a:t>
            </a:r>
            <a:r>
              <a:rPr lang="zh-CN" altLang="en-US" dirty="0">
                <a:latin typeface="PingFang SC Light" panose="020B0300000000000000" pitchFamily="34" charset="-122"/>
                <a:ea typeface="PingFang SC Light" panose="020B0300000000000000" pitchFamily="34" charset="-122"/>
              </a:rPr>
              <a:t>由于冲刺的每一天的线上会议大家都充分地交换了意见和想法，即使有分歧也能够通过沟通很快地在</a:t>
            </a:r>
            <a:r>
              <a:rPr lang="zh-CN" altLang="en-US" dirty="0">
                <a:latin typeface="PingFang SC Light" panose="020B0300000000000000" pitchFamily="34" charset="-122"/>
                <a:ea typeface="PingFang SC Light" panose="020B0300000000000000" pitchFamily="34" charset="-122"/>
                <a:sym typeface="+mn-ea"/>
              </a:rPr>
              <a:t>每日会议中或是私下讨论解</a:t>
            </a:r>
            <a:r>
              <a:rPr lang="zh-CN" altLang="en-US" dirty="0">
                <a:latin typeface="PingFang SC Light" panose="020B0300000000000000" pitchFamily="34" charset="-122"/>
                <a:ea typeface="PingFang SC Light" panose="020B0300000000000000" pitchFamily="34" charset="-122"/>
              </a:rPr>
              <a:t>决。		</a:t>
            </a:r>
          </a:p>
        </p:txBody>
      </p:sp>
      <p:sp>
        <p:nvSpPr>
          <p:cNvPr id="49" name="圆角矩形 48"/>
          <p:cNvSpPr/>
          <p:nvPr/>
        </p:nvSpPr>
        <p:spPr>
          <a:xfrm>
            <a:off x="1019175" y="5229485"/>
            <a:ext cx="10553065" cy="1106805"/>
          </a:xfrm>
          <a:prstGeom prst="roundRect">
            <a:avLst/>
          </a:prstGeom>
          <a:gradFill>
            <a:gsLst>
              <a:gs pos="0">
                <a:srgbClr val="FFFFFF">
                  <a:alpha val="0"/>
                </a:srgbClr>
              </a:gs>
              <a:gs pos="100000">
                <a:srgbClr val="FFFFFF">
                  <a:alpha val="39000"/>
                </a:srgbClr>
              </a:gs>
            </a:gsLst>
            <a:path path="circle">
              <a:fillToRect l="50000" t="50000" r="50000" b="50000"/>
            </a:path>
            <a:tileRect/>
          </a:grad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Wingdings" panose="05000000000000000000" charset="0"/>
              <a:buChar char="l"/>
            </a:pPr>
            <a:r>
              <a:rPr lang="zh-CN" altLang="en-US" dirty="0">
                <a:latin typeface="PingFang SC Light" panose="020B0300000000000000" pitchFamily="34" charset="-122"/>
                <a:ea typeface="PingFang SC Light" panose="020B0300000000000000" pitchFamily="34" charset="-122"/>
              </a:rPr>
              <a:t>由于早期计划过于理想，并没有全部完成。原因有：计划量过大，人员时间因素。</a:t>
            </a:r>
          </a:p>
          <a:p>
            <a:pPr marL="285750" indent="-285750" algn="l">
              <a:buFont typeface="Wingdings" panose="05000000000000000000" charset="0"/>
              <a:buChar char="l"/>
            </a:pPr>
            <a:r>
              <a:rPr lang="zh-CN" altLang="en-US" dirty="0">
                <a:latin typeface="PingFang SC Light" panose="020B0300000000000000" pitchFamily="34" charset="-122"/>
                <a:ea typeface="PingFang SC Light" panose="020B0300000000000000" pitchFamily="34" charset="-122"/>
              </a:rPr>
              <a:t>低估了前端布局设计的难度，导致功能虽然实现了但界面很粗糙。		</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02"/>
        <p:cNvGrpSpPr/>
        <p:nvPr/>
      </p:nvGrpSpPr>
      <p:grpSpPr>
        <a:xfrm>
          <a:off x="0" y="0"/>
          <a:ext cx="0" cy="0"/>
          <a:chOff x="0" y="0"/>
          <a:chExt cx="0" cy="0"/>
        </a:xfrm>
      </p:grpSpPr>
      <p:sp>
        <p:nvSpPr>
          <p:cNvPr id="6" name="任意多边形 5"/>
          <p:cNvSpPr/>
          <p:nvPr/>
        </p:nvSpPr>
        <p:spPr>
          <a:xfrm>
            <a:off x="8851265" y="704850"/>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9261475" y="229870"/>
            <a:ext cx="2649220" cy="645160"/>
          </a:xfrm>
          <a:prstGeom prst="rect">
            <a:avLst/>
          </a:prstGeom>
          <a:noFill/>
        </p:spPr>
        <p:txBody>
          <a:bodyPr wrap="square" rtlCol="0">
            <a:spAutoFit/>
          </a:bodyPr>
          <a:lstStyle/>
          <a:p>
            <a:pPr algn="ctr"/>
            <a:r>
              <a:rPr lang="zh-CN" altLang="en-US" sz="3600">
                <a:solidFill>
                  <a:schemeClr val="bg1"/>
                </a:solidFill>
                <a:latin typeface="华文中宋" panose="02010600040101010101" charset="-122"/>
                <a:ea typeface="华文中宋" panose="02010600040101010101" charset="-122"/>
              </a:rPr>
              <a:t>二、计划</a:t>
            </a:r>
          </a:p>
        </p:txBody>
      </p:sp>
      <p:grpSp>
        <p:nvGrpSpPr>
          <p:cNvPr id="3" name="Google Shape;2505;p23"/>
          <p:cNvGrpSpPr/>
          <p:nvPr/>
        </p:nvGrpSpPr>
        <p:grpSpPr>
          <a:xfrm rot="7560219" flipH="1">
            <a:off x="-733725" y="-432469"/>
            <a:ext cx="1746097" cy="1763524"/>
            <a:chOff x="1977150" y="891025"/>
            <a:chExt cx="255500" cy="258050"/>
          </a:xfrm>
        </p:grpSpPr>
        <p:sp>
          <p:nvSpPr>
            <p:cNvPr id="4" name="Google Shape;2506;p23"/>
            <p:cNvSpPr/>
            <p:nvPr/>
          </p:nvSpPr>
          <p:spPr>
            <a:xfrm>
              <a:off x="2058550" y="1111325"/>
              <a:ext cx="41325" cy="37750"/>
            </a:xfrm>
            <a:custGeom>
              <a:avLst/>
              <a:gdLst/>
              <a:ahLst/>
              <a:cxnLst/>
              <a:rect l="l" t="t" r="r" b="b"/>
              <a:pathLst>
                <a:path w="1653" h="1510" extrusionOk="0">
                  <a:moveTo>
                    <a:pt x="641" y="0"/>
                  </a:moveTo>
                  <a:cubicBezTo>
                    <a:pt x="353" y="0"/>
                    <a:pt x="104" y="212"/>
                    <a:pt x="70" y="505"/>
                  </a:cubicBezTo>
                  <a:lnTo>
                    <a:pt x="33" y="812"/>
                  </a:lnTo>
                  <a:cubicBezTo>
                    <a:pt x="0" y="1124"/>
                    <a:pt x="226" y="1411"/>
                    <a:pt x="538" y="1452"/>
                  </a:cubicBezTo>
                  <a:lnTo>
                    <a:pt x="943" y="1505"/>
                  </a:lnTo>
                  <a:cubicBezTo>
                    <a:pt x="966" y="1508"/>
                    <a:pt x="988" y="1509"/>
                    <a:pt x="1010" y="1509"/>
                  </a:cubicBezTo>
                  <a:cubicBezTo>
                    <a:pt x="1295" y="1509"/>
                    <a:pt x="1545" y="1294"/>
                    <a:pt x="1583" y="1001"/>
                  </a:cubicBezTo>
                  <a:lnTo>
                    <a:pt x="1620" y="693"/>
                  </a:lnTo>
                  <a:cubicBezTo>
                    <a:pt x="1653" y="382"/>
                    <a:pt x="1427" y="95"/>
                    <a:pt x="1116" y="54"/>
                  </a:cubicBezTo>
                  <a:lnTo>
                    <a:pt x="710" y="4"/>
                  </a:lnTo>
                  <a:cubicBezTo>
                    <a:pt x="687" y="2"/>
                    <a:pt x="664" y="0"/>
                    <a:pt x="641"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2507;p23"/>
            <p:cNvSpPr/>
            <p:nvPr/>
          </p:nvSpPr>
          <p:spPr>
            <a:xfrm>
              <a:off x="2186900" y="1026575"/>
              <a:ext cx="45750" cy="45275"/>
            </a:xfrm>
            <a:custGeom>
              <a:avLst/>
              <a:gdLst/>
              <a:ahLst/>
              <a:cxnLst/>
              <a:rect l="l" t="t" r="r" b="b"/>
              <a:pathLst>
                <a:path w="1830" h="1811" extrusionOk="0">
                  <a:moveTo>
                    <a:pt x="678" y="1"/>
                  </a:moveTo>
                  <a:cubicBezTo>
                    <a:pt x="563" y="1"/>
                    <a:pt x="455" y="73"/>
                    <a:pt x="410" y="184"/>
                  </a:cubicBezTo>
                  <a:lnTo>
                    <a:pt x="58" y="1106"/>
                  </a:lnTo>
                  <a:cubicBezTo>
                    <a:pt x="0" y="1250"/>
                    <a:pt x="78" y="1418"/>
                    <a:pt x="222" y="1475"/>
                  </a:cubicBezTo>
                  <a:lnTo>
                    <a:pt x="1050" y="1791"/>
                  </a:lnTo>
                  <a:cubicBezTo>
                    <a:pt x="1085" y="1804"/>
                    <a:pt x="1121" y="1811"/>
                    <a:pt x="1156" y="1811"/>
                  </a:cubicBezTo>
                  <a:cubicBezTo>
                    <a:pt x="1272" y="1811"/>
                    <a:pt x="1378" y="1742"/>
                    <a:pt x="1419" y="1631"/>
                  </a:cubicBezTo>
                  <a:lnTo>
                    <a:pt x="1776" y="709"/>
                  </a:lnTo>
                  <a:cubicBezTo>
                    <a:pt x="1829" y="557"/>
                    <a:pt x="1755" y="393"/>
                    <a:pt x="1612" y="340"/>
                  </a:cubicBezTo>
                  <a:lnTo>
                    <a:pt x="779" y="20"/>
                  </a:lnTo>
                  <a:cubicBezTo>
                    <a:pt x="746" y="7"/>
                    <a:pt x="712" y="1"/>
                    <a:pt x="678" y="1"/>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508;p23"/>
            <p:cNvSpPr/>
            <p:nvPr/>
          </p:nvSpPr>
          <p:spPr>
            <a:xfrm>
              <a:off x="2169475" y="934025"/>
              <a:ext cx="44500" cy="40975"/>
            </a:xfrm>
            <a:custGeom>
              <a:avLst/>
              <a:gdLst/>
              <a:ahLst/>
              <a:cxnLst/>
              <a:rect l="l" t="t" r="r" b="b"/>
              <a:pathLst>
                <a:path w="1780" h="1639" extrusionOk="0">
                  <a:moveTo>
                    <a:pt x="887" y="1"/>
                  </a:moveTo>
                  <a:cubicBezTo>
                    <a:pt x="762" y="1"/>
                    <a:pt x="636" y="39"/>
                    <a:pt x="529" y="117"/>
                  </a:cubicBezTo>
                  <a:lnTo>
                    <a:pt x="324" y="273"/>
                  </a:lnTo>
                  <a:cubicBezTo>
                    <a:pt x="58" y="466"/>
                    <a:pt x="0" y="847"/>
                    <a:pt x="201" y="1114"/>
                  </a:cubicBezTo>
                  <a:lnTo>
                    <a:pt x="410" y="1397"/>
                  </a:lnTo>
                  <a:cubicBezTo>
                    <a:pt x="527" y="1555"/>
                    <a:pt x="708" y="1638"/>
                    <a:pt x="891" y="1638"/>
                  </a:cubicBezTo>
                  <a:cubicBezTo>
                    <a:pt x="1016" y="1638"/>
                    <a:pt x="1143" y="1600"/>
                    <a:pt x="1251" y="1520"/>
                  </a:cubicBezTo>
                  <a:lnTo>
                    <a:pt x="1456" y="1364"/>
                  </a:lnTo>
                  <a:cubicBezTo>
                    <a:pt x="1722" y="1171"/>
                    <a:pt x="1780" y="790"/>
                    <a:pt x="1579" y="523"/>
                  </a:cubicBezTo>
                  <a:lnTo>
                    <a:pt x="1370" y="240"/>
                  </a:lnTo>
                  <a:cubicBezTo>
                    <a:pt x="1250" y="82"/>
                    <a:pt x="1069" y="1"/>
                    <a:pt x="887" y="1"/>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509;p23"/>
            <p:cNvSpPr/>
            <p:nvPr/>
          </p:nvSpPr>
          <p:spPr>
            <a:xfrm>
              <a:off x="2073400" y="891025"/>
              <a:ext cx="40025" cy="37450"/>
            </a:xfrm>
            <a:custGeom>
              <a:avLst/>
              <a:gdLst/>
              <a:ahLst/>
              <a:cxnLst/>
              <a:rect l="l" t="t" r="r" b="b"/>
              <a:pathLst>
                <a:path w="1601" h="1498" extrusionOk="0">
                  <a:moveTo>
                    <a:pt x="323" y="0"/>
                  </a:moveTo>
                  <a:cubicBezTo>
                    <a:pt x="165" y="0"/>
                    <a:pt x="42" y="128"/>
                    <a:pt x="34" y="279"/>
                  </a:cubicBezTo>
                  <a:lnTo>
                    <a:pt x="5" y="1157"/>
                  </a:lnTo>
                  <a:cubicBezTo>
                    <a:pt x="1" y="1321"/>
                    <a:pt x="128" y="1456"/>
                    <a:pt x="288" y="1460"/>
                  </a:cubicBezTo>
                  <a:lnTo>
                    <a:pt x="1260" y="1497"/>
                  </a:lnTo>
                  <a:cubicBezTo>
                    <a:pt x="1262" y="1497"/>
                    <a:pt x="1265" y="1497"/>
                    <a:pt x="1267" y="1497"/>
                  </a:cubicBezTo>
                  <a:cubicBezTo>
                    <a:pt x="1428" y="1497"/>
                    <a:pt x="1559" y="1372"/>
                    <a:pt x="1563" y="1214"/>
                  </a:cubicBezTo>
                  <a:lnTo>
                    <a:pt x="1592" y="337"/>
                  </a:lnTo>
                  <a:cubicBezTo>
                    <a:pt x="1600" y="173"/>
                    <a:pt x="1469" y="41"/>
                    <a:pt x="1313" y="33"/>
                  </a:cubicBezTo>
                  <a:lnTo>
                    <a:pt x="337" y="0"/>
                  </a:lnTo>
                  <a:cubicBezTo>
                    <a:pt x="332" y="0"/>
                    <a:pt x="327" y="0"/>
                    <a:pt x="323" y="0"/>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510;p23"/>
            <p:cNvSpPr/>
            <p:nvPr/>
          </p:nvSpPr>
          <p:spPr>
            <a:xfrm>
              <a:off x="1986900" y="933675"/>
              <a:ext cx="46350" cy="43400"/>
            </a:xfrm>
            <a:custGeom>
              <a:avLst/>
              <a:gdLst/>
              <a:ahLst/>
              <a:cxnLst/>
              <a:rect l="l" t="t" r="r" b="b"/>
              <a:pathLst>
                <a:path w="1854" h="1736" extrusionOk="0">
                  <a:moveTo>
                    <a:pt x="1042" y="0"/>
                  </a:moveTo>
                  <a:cubicBezTo>
                    <a:pt x="827" y="0"/>
                    <a:pt x="616" y="96"/>
                    <a:pt x="472" y="275"/>
                  </a:cubicBezTo>
                  <a:lnTo>
                    <a:pt x="250" y="554"/>
                  </a:lnTo>
                  <a:cubicBezTo>
                    <a:pt x="0" y="865"/>
                    <a:pt x="57" y="1329"/>
                    <a:pt x="369" y="1579"/>
                  </a:cubicBezTo>
                  <a:cubicBezTo>
                    <a:pt x="501" y="1684"/>
                    <a:pt x="659" y="1735"/>
                    <a:pt x="816" y="1735"/>
                  </a:cubicBezTo>
                  <a:cubicBezTo>
                    <a:pt x="1032" y="1735"/>
                    <a:pt x="1247" y="1640"/>
                    <a:pt x="1394" y="1460"/>
                  </a:cubicBezTo>
                  <a:lnTo>
                    <a:pt x="1607" y="1185"/>
                  </a:lnTo>
                  <a:cubicBezTo>
                    <a:pt x="1854" y="869"/>
                    <a:pt x="1804" y="410"/>
                    <a:pt x="1497" y="160"/>
                  </a:cubicBezTo>
                  <a:cubicBezTo>
                    <a:pt x="1361" y="52"/>
                    <a:pt x="1201" y="0"/>
                    <a:pt x="1042" y="0"/>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511;p23"/>
            <p:cNvSpPr/>
            <p:nvPr/>
          </p:nvSpPr>
          <p:spPr>
            <a:xfrm>
              <a:off x="1977250" y="898100"/>
              <a:ext cx="247600" cy="247600"/>
            </a:xfrm>
            <a:custGeom>
              <a:avLst/>
              <a:gdLst/>
              <a:ahLst/>
              <a:cxnLst/>
              <a:rect l="l" t="t" r="r" b="b"/>
              <a:pathLst>
                <a:path w="9904" h="9904" extrusionOk="0">
                  <a:moveTo>
                    <a:pt x="4962" y="0"/>
                  </a:moveTo>
                  <a:cubicBezTo>
                    <a:pt x="4959" y="0"/>
                    <a:pt x="4957" y="0"/>
                    <a:pt x="4954" y="0"/>
                  </a:cubicBezTo>
                  <a:cubicBezTo>
                    <a:pt x="2219" y="0"/>
                    <a:pt x="1" y="2215"/>
                    <a:pt x="1" y="4954"/>
                  </a:cubicBezTo>
                  <a:cubicBezTo>
                    <a:pt x="1" y="7685"/>
                    <a:pt x="2215" y="9903"/>
                    <a:pt x="4954" y="9903"/>
                  </a:cubicBezTo>
                  <a:cubicBezTo>
                    <a:pt x="7685" y="9903"/>
                    <a:pt x="9903" y="7693"/>
                    <a:pt x="9903" y="4954"/>
                  </a:cubicBezTo>
                  <a:cubicBezTo>
                    <a:pt x="9903" y="2221"/>
                    <a:pt x="7689" y="0"/>
                    <a:pt x="4962"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512;p23"/>
            <p:cNvSpPr/>
            <p:nvPr/>
          </p:nvSpPr>
          <p:spPr>
            <a:xfrm>
              <a:off x="1977150" y="996300"/>
              <a:ext cx="247600" cy="149400"/>
            </a:xfrm>
            <a:custGeom>
              <a:avLst/>
              <a:gdLst/>
              <a:ahLst/>
              <a:cxnLst/>
              <a:rect l="l" t="t" r="r" b="b"/>
              <a:pathLst>
                <a:path w="9904" h="5976" extrusionOk="0">
                  <a:moveTo>
                    <a:pt x="107" y="1"/>
                  </a:moveTo>
                  <a:cubicBezTo>
                    <a:pt x="37" y="333"/>
                    <a:pt x="1" y="677"/>
                    <a:pt x="1" y="1026"/>
                  </a:cubicBezTo>
                  <a:cubicBezTo>
                    <a:pt x="1" y="3765"/>
                    <a:pt x="2219" y="5975"/>
                    <a:pt x="4950" y="5975"/>
                  </a:cubicBezTo>
                  <a:cubicBezTo>
                    <a:pt x="7689" y="5975"/>
                    <a:pt x="9903" y="3757"/>
                    <a:pt x="9903" y="1026"/>
                  </a:cubicBezTo>
                  <a:cubicBezTo>
                    <a:pt x="9903" y="673"/>
                    <a:pt x="9866" y="329"/>
                    <a:pt x="9797" y="1"/>
                  </a:cubicBezTo>
                  <a:cubicBezTo>
                    <a:pt x="9329" y="2239"/>
                    <a:pt x="7336" y="3929"/>
                    <a:pt x="4950" y="3929"/>
                  </a:cubicBezTo>
                  <a:cubicBezTo>
                    <a:pt x="2567" y="3929"/>
                    <a:pt x="579" y="2248"/>
                    <a:pt x="10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513;p23"/>
            <p:cNvSpPr/>
            <p:nvPr/>
          </p:nvSpPr>
          <p:spPr>
            <a:xfrm>
              <a:off x="2042150" y="945550"/>
              <a:ext cx="31075" cy="21500"/>
            </a:xfrm>
            <a:custGeom>
              <a:avLst/>
              <a:gdLst/>
              <a:ahLst/>
              <a:cxnLst/>
              <a:rect l="l" t="t" r="r" b="b"/>
              <a:pathLst>
                <a:path w="1243" h="860" extrusionOk="0">
                  <a:moveTo>
                    <a:pt x="778" y="0"/>
                  </a:moveTo>
                  <a:cubicBezTo>
                    <a:pt x="681" y="0"/>
                    <a:pt x="576" y="22"/>
                    <a:pt x="472" y="66"/>
                  </a:cubicBezTo>
                  <a:cubicBezTo>
                    <a:pt x="172" y="189"/>
                    <a:pt x="0" y="456"/>
                    <a:pt x="82" y="657"/>
                  </a:cubicBezTo>
                  <a:cubicBezTo>
                    <a:pt x="136" y="788"/>
                    <a:pt x="287" y="860"/>
                    <a:pt x="467" y="860"/>
                  </a:cubicBezTo>
                  <a:cubicBezTo>
                    <a:pt x="564" y="860"/>
                    <a:pt x="668" y="839"/>
                    <a:pt x="771" y="796"/>
                  </a:cubicBezTo>
                  <a:cubicBezTo>
                    <a:pt x="1075" y="673"/>
                    <a:pt x="1243" y="407"/>
                    <a:pt x="1161" y="206"/>
                  </a:cubicBezTo>
                  <a:cubicBezTo>
                    <a:pt x="1105" y="73"/>
                    <a:pt x="956" y="0"/>
                    <a:pt x="778"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514;p23"/>
            <p:cNvSpPr/>
            <p:nvPr/>
          </p:nvSpPr>
          <p:spPr>
            <a:xfrm>
              <a:off x="2034150" y="940200"/>
              <a:ext cx="41850" cy="29475"/>
            </a:xfrm>
            <a:custGeom>
              <a:avLst/>
              <a:gdLst/>
              <a:ahLst/>
              <a:cxnLst/>
              <a:rect l="l" t="t" r="r" b="b"/>
              <a:pathLst>
                <a:path w="1674" h="1179" extrusionOk="0">
                  <a:moveTo>
                    <a:pt x="1174" y="1"/>
                  </a:moveTo>
                  <a:cubicBezTo>
                    <a:pt x="1028" y="1"/>
                    <a:pt x="870" y="31"/>
                    <a:pt x="714" y="96"/>
                  </a:cubicBezTo>
                  <a:cubicBezTo>
                    <a:pt x="263" y="280"/>
                    <a:pt x="0" y="682"/>
                    <a:pt x="128" y="986"/>
                  </a:cubicBezTo>
                  <a:cubicBezTo>
                    <a:pt x="160" y="1060"/>
                    <a:pt x="218" y="1129"/>
                    <a:pt x="292" y="1178"/>
                  </a:cubicBezTo>
                  <a:cubicBezTo>
                    <a:pt x="251" y="1137"/>
                    <a:pt x="226" y="1096"/>
                    <a:pt x="205" y="1047"/>
                  </a:cubicBezTo>
                  <a:cubicBezTo>
                    <a:pt x="78" y="744"/>
                    <a:pt x="337" y="342"/>
                    <a:pt x="792" y="157"/>
                  </a:cubicBezTo>
                  <a:cubicBezTo>
                    <a:pt x="948" y="94"/>
                    <a:pt x="1105" y="63"/>
                    <a:pt x="1250" y="63"/>
                  </a:cubicBezTo>
                  <a:cubicBezTo>
                    <a:pt x="1413" y="63"/>
                    <a:pt x="1561" y="102"/>
                    <a:pt x="1673" y="178"/>
                  </a:cubicBezTo>
                  <a:cubicBezTo>
                    <a:pt x="1560" y="63"/>
                    <a:pt x="1380" y="1"/>
                    <a:pt x="1174"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515;p23"/>
            <p:cNvSpPr/>
            <p:nvPr/>
          </p:nvSpPr>
          <p:spPr>
            <a:xfrm>
              <a:off x="2043875" y="947600"/>
              <a:ext cx="29350" cy="19350"/>
            </a:xfrm>
            <a:custGeom>
              <a:avLst/>
              <a:gdLst/>
              <a:ahLst/>
              <a:cxnLst/>
              <a:rect l="l" t="t" r="r" b="b"/>
              <a:pathLst>
                <a:path w="1174" h="774" extrusionOk="0">
                  <a:moveTo>
                    <a:pt x="997" y="1"/>
                  </a:moveTo>
                  <a:lnTo>
                    <a:pt x="997" y="1"/>
                  </a:lnTo>
                  <a:cubicBezTo>
                    <a:pt x="1051" y="198"/>
                    <a:pt x="883" y="440"/>
                    <a:pt x="596" y="559"/>
                  </a:cubicBezTo>
                  <a:cubicBezTo>
                    <a:pt x="492" y="602"/>
                    <a:pt x="388" y="623"/>
                    <a:pt x="292" y="623"/>
                  </a:cubicBezTo>
                  <a:cubicBezTo>
                    <a:pt x="178" y="623"/>
                    <a:pt x="76" y="594"/>
                    <a:pt x="1" y="538"/>
                  </a:cubicBezTo>
                  <a:lnTo>
                    <a:pt x="1" y="538"/>
                  </a:lnTo>
                  <a:cubicBezTo>
                    <a:pt x="5" y="550"/>
                    <a:pt x="5" y="559"/>
                    <a:pt x="13" y="571"/>
                  </a:cubicBezTo>
                  <a:cubicBezTo>
                    <a:pt x="67" y="699"/>
                    <a:pt x="217" y="773"/>
                    <a:pt x="398" y="773"/>
                  </a:cubicBezTo>
                  <a:cubicBezTo>
                    <a:pt x="494" y="773"/>
                    <a:pt x="599" y="752"/>
                    <a:pt x="702" y="706"/>
                  </a:cubicBezTo>
                  <a:cubicBezTo>
                    <a:pt x="1001" y="583"/>
                    <a:pt x="1174" y="325"/>
                    <a:pt x="1092" y="124"/>
                  </a:cubicBezTo>
                  <a:cubicBezTo>
                    <a:pt x="1071" y="71"/>
                    <a:pt x="1038" y="30"/>
                    <a:pt x="99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516;p23"/>
            <p:cNvSpPr/>
            <p:nvPr/>
          </p:nvSpPr>
          <p:spPr>
            <a:xfrm>
              <a:off x="2093925" y="917650"/>
              <a:ext cx="20200" cy="11125"/>
            </a:xfrm>
            <a:custGeom>
              <a:avLst/>
              <a:gdLst/>
              <a:ahLst/>
              <a:cxnLst/>
              <a:rect l="l" t="t" r="r" b="b"/>
              <a:pathLst>
                <a:path w="808" h="445" extrusionOk="0">
                  <a:moveTo>
                    <a:pt x="461" y="1"/>
                  </a:moveTo>
                  <a:cubicBezTo>
                    <a:pt x="434" y="1"/>
                    <a:pt x="406" y="2"/>
                    <a:pt x="377" y="6"/>
                  </a:cubicBezTo>
                  <a:cubicBezTo>
                    <a:pt x="164" y="30"/>
                    <a:pt x="0" y="149"/>
                    <a:pt x="12" y="268"/>
                  </a:cubicBezTo>
                  <a:cubicBezTo>
                    <a:pt x="27" y="369"/>
                    <a:pt x="171" y="445"/>
                    <a:pt x="354" y="445"/>
                  </a:cubicBezTo>
                  <a:cubicBezTo>
                    <a:pt x="379" y="445"/>
                    <a:pt x="404" y="443"/>
                    <a:pt x="431" y="440"/>
                  </a:cubicBezTo>
                  <a:cubicBezTo>
                    <a:pt x="644" y="416"/>
                    <a:pt x="808" y="297"/>
                    <a:pt x="791" y="178"/>
                  </a:cubicBezTo>
                  <a:cubicBezTo>
                    <a:pt x="784" y="71"/>
                    <a:pt x="643" y="1"/>
                    <a:pt x="461"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517;p23"/>
            <p:cNvSpPr/>
            <p:nvPr/>
          </p:nvSpPr>
          <p:spPr>
            <a:xfrm>
              <a:off x="2135225" y="957850"/>
              <a:ext cx="12225" cy="11225"/>
            </a:xfrm>
            <a:custGeom>
              <a:avLst/>
              <a:gdLst/>
              <a:ahLst/>
              <a:cxnLst/>
              <a:rect l="l" t="t" r="r" b="b"/>
              <a:pathLst>
                <a:path w="489" h="449" extrusionOk="0">
                  <a:moveTo>
                    <a:pt x="115" y="1"/>
                  </a:moveTo>
                  <a:cubicBezTo>
                    <a:pt x="103" y="13"/>
                    <a:pt x="95" y="26"/>
                    <a:pt x="91" y="42"/>
                  </a:cubicBezTo>
                  <a:cubicBezTo>
                    <a:pt x="1" y="198"/>
                    <a:pt x="13" y="370"/>
                    <a:pt x="119" y="427"/>
                  </a:cubicBezTo>
                  <a:cubicBezTo>
                    <a:pt x="143" y="442"/>
                    <a:pt x="170" y="448"/>
                    <a:pt x="199" y="448"/>
                  </a:cubicBezTo>
                  <a:cubicBezTo>
                    <a:pt x="293" y="448"/>
                    <a:pt x="402" y="376"/>
                    <a:pt x="468" y="259"/>
                  </a:cubicBezTo>
                  <a:cubicBezTo>
                    <a:pt x="480" y="243"/>
                    <a:pt x="484" y="231"/>
                    <a:pt x="488" y="218"/>
                  </a:cubicBezTo>
                  <a:lnTo>
                    <a:pt x="488" y="218"/>
                  </a:lnTo>
                  <a:cubicBezTo>
                    <a:pt x="425" y="312"/>
                    <a:pt x="333" y="368"/>
                    <a:pt x="249" y="368"/>
                  </a:cubicBezTo>
                  <a:cubicBezTo>
                    <a:pt x="219" y="368"/>
                    <a:pt x="191" y="360"/>
                    <a:pt x="165" y="345"/>
                  </a:cubicBezTo>
                  <a:cubicBezTo>
                    <a:pt x="70" y="288"/>
                    <a:pt x="54" y="140"/>
                    <a:pt x="115"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518;p23"/>
            <p:cNvSpPr/>
            <p:nvPr/>
          </p:nvSpPr>
          <p:spPr>
            <a:xfrm>
              <a:off x="2087975" y="914225"/>
              <a:ext cx="27175" cy="16800"/>
            </a:xfrm>
            <a:custGeom>
              <a:avLst/>
              <a:gdLst/>
              <a:ahLst/>
              <a:cxnLst/>
              <a:rect l="l" t="t" r="r" b="b"/>
              <a:pathLst>
                <a:path w="1087" h="672" extrusionOk="0">
                  <a:moveTo>
                    <a:pt x="726" y="1"/>
                  </a:moveTo>
                  <a:cubicBezTo>
                    <a:pt x="688" y="1"/>
                    <a:pt x="648" y="3"/>
                    <a:pt x="607" y="7"/>
                  </a:cubicBezTo>
                  <a:cubicBezTo>
                    <a:pt x="263" y="44"/>
                    <a:pt x="0" y="233"/>
                    <a:pt x="21" y="426"/>
                  </a:cubicBezTo>
                  <a:cubicBezTo>
                    <a:pt x="33" y="536"/>
                    <a:pt x="140" y="622"/>
                    <a:pt x="287" y="672"/>
                  </a:cubicBezTo>
                  <a:cubicBezTo>
                    <a:pt x="185" y="622"/>
                    <a:pt x="119" y="553"/>
                    <a:pt x="107" y="458"/>
                  </a:cubicBezTo>
                  <a:cubicBezTo>
                    <a:pt x="86" y="266"/>
                    <a:pt x="349" y="81"/>
                    <a:pt x="693" y="44"/>
                  </a:cubicBezTo>
                  <a:cubicBezTo>
                    <a:pt x="735" y="39"/>
                    <a:pt x="777" y="37"/>
                    <a:pt x="817" y="37"/>
                  </a:cubicBezTo>
                  <a:cubicBezTo>
                    <a:pt x="916" y="37"/>
                    <a:pt x="1008" y="51"/>
                    <a:pt x="1087" y="77"/>
                  </a:cubicBezTo>
                  <a:cubicBezTo>
                    <a:pt x="990" y="29"/>
                    <a:pt x="866" y="1"/>
                    <a:pt x="72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519;p23"/>
            <p:cNvSpPr/>
            <p:nvPr/>
          </p:nvSpPr>
          <p:spPr>
            <a:xfrm>
              <a:off x="2098625" y="917675"/>
              <a:ext cx="15500" cy="11075"/>
            </a:xfrm>
            <a:custGeom>
              <a:avLst/>
              <a:gdLst/>
              <a:ahLst/>
              <a:cxnLst/>
              <a:rect l="l" t="t" r="r" b="b"/>
              <a:pathLst>
                <a:path w="620" h="443" extrusionOk="0">
                  <a:moveTo>
                    <a:pt x="275" y="1"/>
                  </a:moveTo>
                  <a:cubicBezTo>
                    <a:pt x="374" y="29"/>
                    <a:pt x="439" y="87"/>
                    <a:pt x="452" y="152"/>
                  </a:cubicBezTo>
                  <a:cubicBezTo>
                    <a:pt x="468" y="271"/>
                    <a:pt x="304" y="390"/>
                    <a:pt x="87" y="415"/>
                  </a:cubicBezTo>
                  <a:cubicBezTo>
                    <a:pt x="58" y="419"/>
                    <a:pt x="29" y="419"/>
                    <a:pt x="1" y="419"/>
                  </a:cubicBezTo>
                  <a:cubicBezTo>
                    <a:pt x="49" y="434"/>
                    <a:pt x="109" y="442"/>
                    <a:pt x="174" y="442"/>
                  </a:cubicBezTo>
                  <a:cubicBezTo>
                    <a:pt x="196" y="442"/>
                    <a:pt x="219" y="441"/>
                    <a:pt x="243" y="439"/>
                  </a:cubicBezTo>
                  <a:cubicBezTo>
                    <a:pt x="456" y="415"/>
                    <a:pt x="620" y="296"/>
                    <a:pt x="603" y="177"/>
                  </a:cubicBezTo>
                  <a:cubicBezTo>
                    <a:pt x="595" y="74"/>
                    <a:pt x="452" y="5"/>
                    <a:pt x="275"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520;p23"/>
            <p:cNvSpPr/>
            <p:nvPr/>
          </p:nvSpPr>
          <p:spPr>
            <a:xfrm>
              <a:off x="1990675" y="994325"/>
              <a:ext cx="25350" cy="26525"/>
            </a:xfrm>
            <a:custGeom>
              <a:avLst/>
              <a:gdLst/>
              <a:ahLst/>
              <a:cxnLst/>
              <a:rect l="l" t="t" r="r" b="b"/>
              <a:pathLst>
                <a:path w="1014" h="1061" extrusionOk="0">
                  <a:moveTo>
                    <a:pt x="658" y="0"/>
                  </a:moveTo>
                  <a:cubicBezTo>
                    <a:pt x="492" y="0"/>
                    <a:pt x="299" y="122"/>
                    <a:pt x="173" y="322"/>
                  </a:cubicBezTo>
                  <a:cubicBezTo>
                    <a:pt x="1" y="592"/>
                    <a:pt x="17" y="900"/>
                    <a:pt x="202" y="1019"/>
                  </a:cubicBezTo>
                  <a:cubicBezTo>
                    <a:pt x="248" y="1047"/>
                    <a:pt x="301" y="1061"/>
                    <a:pt x="356" y="1061"/>
                  </a:cubicBezTo>
                  <a:cubicBezTo>
                    <a:pt x="523" y="1061"/>
                    <a:pt x="715" y="940"/>
                    <a:pt x="841" y="740"/>
                  </a:cubicBezTo>
                  <a:cubicBezTo>
                    <a:pt x="1014" y="469"/>
                    <a:pt x="997" y="162"/>
                    <a:pt x="813" y="43"/>
                  </a:cubicBezTo>
                  <a:cubicBezTo>
                    <a:pt x="766" y="14"/>
                    <a:pt x="714" y="0"/>
                    <a:pt x="658"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521;p23"/>
            <p:cNvSpPr/>
            <p:nvPr/>
          </p:nvSpPr>
          <p:spPr>
            <a:xfrm>
              <a:off x="2006050" y="989875"/>
              <a:ext cx="14800" cy="20075"/>
            </a:xfrm>
            <a:custGeom>
              <a:avLst/>
              <a:gdLst/>
              <a:ahLst/>
              <a:cxnLst/>
              <a:rect l="l" t="t" r="r" b="b"/>
              <a:pathLst>
                <a:path w="592" h="803" extrusionOk="0">
                  <a:moveTo>
                    <a:pt x="198" y="0"/>
                  </a:moveTo>
                  <a:cubicBezTo>
                    <a:pt x="135" y="0"/>
                    <a:pt x="69" y="16"/>
                    <a:pt x="1" y="44"/>
                  </a:cubicBezTo>
                  <a:cubicBezTo>
                    <a:pt x="39" y="34"/>
                    <a:pt x="77" y="29"/>
                    <a:pt x="113" y="29"/>
                  </a:cubicBezTo>
                  <a:cubicBezTo>
                    <a:pt x="183" y="29"/>
                    <a:pt x="248" y="48"/>
                    <a:pt x="304" y="85"/>
                  </a:cubicBezTo>
                  <a:cubicBezTo>
                    <a:pt x="505" y="208"/>
                    <a:pt x="546" y="508"/>
                    <a:pt x="423" y="803"/>
                  </a:cubicBezTo>
                  <a:cubicBezTo>
                    <a:pt x="591" y="504"/>
                    <a:pt x="571" y="171"/>
                    <a:pt x="370" y="48"/>
                  </a:cubicBezTo>
                  <a:cubicBezTo>
                    <a:pt x="319" y="16"/>
                    <a:pt x="260" y="0"/>
                    <a:pt x="19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522;p23"/>
            <p:cNvSpPr/>
            <p:nvPr/>
          </p:nvSpPr>
          <p:spPr>
            <a:xfrm>
              <a:off x="1982375" y="998775"/>
              <a:ext cx="32425" cy="29500"/>
            </a:xfrm>
            <a:custGeom>
              <a:avLst/>
              <a:gdLst/>
              <a:ahLst/>
              <a:cxnLst/>
              <a:rect l="l" t="t" r="r" b="b"/>
              <a:pathLst>
                <a:path w="1297" h="1180" extrusionOk="0">
                  <a:moveTo>
                    <a:pt x="312" y="0"/>
                  </a:moveTo>
                  <a:lnTo>
                    <a:pt x="312" y="0"/>
                  </a:lnTo>
                  <a:cubicBezTo>
                    <a:pt x="292" y="25"/>
                    <a:pt x="271" y="57"/>
                    <a:pt x="251" y="86"/>
                  </a:cubicBezTo>
                  <a:cubicBezTo>
                    <a:pt x="1" y="488"/>
                    <a:pt x="21" y="947"/>
                    <a:pt x="300" y="1115"/>
                  </a:cubicBezTo>
                  <a:cubicBezTo>
                    <a:pt x="369" y="1159"/>
                    <a:pt x="448" y="1179"/>
                    <a:pt x="531" y="1179"/>
                  </a:cubicBezTo>
                  <a:cubicBezTo>
                    <a:pt x="777" y="1179"/>
                    <a:pt x="1060" y="1000"/>
                    <a:pt x="1247" y="705"/>
                  </a:cubicBezTo>
                  <a:cubicBezTo>
                    <a:pt x="1268" y="677"/>
                    <a:pt x="1284" y="644"/>
                    <a:pt x="1296" y="615"/>
                  </a:cubicBezTo>
                  <a:lnTo>
                    <a:pt x="1296" y="615"/>
                  </a:lnTo>
                  <a:cubicBezTo>
                    <a:pt x="1115" y="864"/>
                    <a:pt x="868" y="1008"/>
                    <a:pt x="647" y="1008"/>
                  </a:cubicBezTo>
                  <a:cubicBezTo>
                    <a:pt x="563" y="1008"/>
                    <a:pt x="482" y="987"/>
                    <a:pt x="411" y="943"/>
                  </a:cubicBezTo>
                  <a:cubicBezTo>
                    <a:pt x="161" y="783"/>
                    <a:pt x="124" y="377"/>
                    <a:pt x="312"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523;p23"/>
            <p:cNvSpPr/>
            <p:nvPr/>
          </p:nvSpPr>
          <p:spPr>
            <a:xfrm>
              <a:off x="1993250" y="994325"/>
              <a:ext cx="22775" cy="21375"/>
            </a:xfrm>
            <a:custGeom>
              <a:avLst/>
              <a:gdLst/>
              <a:ahLst/>
              <a:cxnLst/>
              <a:rect l="l" t="t" r="r" b="b"/>
              <a:pathLst>
                <a:path w="911" h="855" extrusionOk="0">
                  <a:moveTo>
                    <a:pt x="555" y="0"/>
                  </a:moveTo>
                  <a:cubicBezTo>
                    <a:pt x="389" y="0"/>
                    <a:pt x="196" y="122"/>
                    <a:pt x="70" y="322"/>
                  </a:cubicBezTo>
                  <a:cubicBezTo>
                    <a:pt x="41" y="363"/>
                    <a:pt x="21" y="408"/>
                    <a:pt x="0" y="449"/>
                  </a:cubicBezTo>
                  <a:cubicBezTo>
                    <a:pt x="121" y="319"/>
                    <a:pt x="269" y="242"/>
                    <a:pt x="400" y="242"/>
                  </a:cubicBezTo>
                  <a:cubicBezTo>
                    <a:pt x="455" y="242"/>
                    <a:pt x="508" y="255"/>
                    <a:pt x="554" y="285"/>
                  </a:cubicBezTo>
                  <a:cubicBezTo>
                    <a:pt x="710" y="383"/>
                    <a:pt x="747" y="617"/>
                    <a:pt x="652" y="855"/>
                  </a:cubicBezTo>
                  <a:cubicBezTo>
                    <a:pt x="685" y="818"/>
                    <a:pt x="714" y="781"/>
                    <a:pt x="738" y="740"/>
                  </a:cubicBezTo>
                  <a:cubicBezTo>
                    <a:pt x="911" y="469"/>
                    <a:pt x="894" y="158"/>
                    <a:pt x="710" y="43"/>
                  </a:cubicBezTo>
                  <a:cubicBezTo>
                    <a:pt x="663" y="14"/>
                    <a:pt x="611" y="0"/>
                    <a:pt x="555"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524;p23"/>
            <p:cNvSpPr/>
            <p:nvPr/>
          </p:nvSpPr>
          <p:spPr>
            <a:xfrm>
              <a:off x="2014675" y="1040825"/>
              <a:ext cx="46550" cy="37250"/>
            </a:xfrm>
            <a:custGeom>
              <a:avLst/>
              <a:gdLst/>
              <a:ahLst/>
              <a:cxnLst/>
              <a:rect l="l" t="t" r="r" b="b"/>
              <a:pathLst>
                <a:path w="1862" h="1490" extrusionOk="0">
                  <a:moveTo>
                    <a:pt x="786" y="0"/>
                  </a:moveTo>
                  <a:cubicBezTo>
                    <a:pt x="544" y="0"/>
                    <a:pt x="326" y="100"/>
                    <a:pt x="205" y="290"/>
                  </a:cubicBezTo>
                  <a:cubicBezTo>
                    <a:pt x="0" y="618"/>
                    <a:pt x="160" y="1086"/>
                    <a:pt x="558" y="1336"/>
                  </a:cubicBezTo>
                  <a:cubicBezTo>
                    <a:pt x="724" y="1439"/>
                    <a:pt x="906" y="1490"/>
                    <a:pt x="1076" y="1490"/>
                  </a:cubicBezTo>
                  <a:cubicBezTo>
                    <a:pt x="1318" y="1490"/>
                    <a:pt x="1537" y="1389"/>
                    <a:pt x="1657" y="1197"/>
                  </a:cubicBezTo>
                  <a:cubicBezTo>
                    <a:pt x="1862" y="869"/>
                    <a:pt x="1702" y="405"/>
                    <a:pt x="1304" y="151"/>
                  </a:cubicBezTo>
                  <a:cubicBezTo>
                    <a:pt x="1137" y="49"/>
                    <a:pt x="955" y="0"/>
                    <a:pt x="786"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25;p23"/>
            <p:cNvSpPr/>
            <p:nvPr/>
          </p:nvSpPr>
          <p:spPr>
            <a:xfrm>
              <a:off x="2017025" y="1040875"/>
              <a:ext cx="43400" cy="27625"/>
            </a:xfrm>
            <a:custGeom>
              <a:avLst/>
              <a:gdLst/>
              <a:ahLst/>
              <a:cxnLst/>
              <a:rect l="l" t="t" r="r" b="b"/>
              <a:pathLst>
                <a:path w="1736" h="1105" extrusionOk="0">
                  <a:moveTo>
                    <a:pt x="689" y="0"/>
                  </a:moveTo>
                  <a:cubicBezTo>
                    <a:pt x="449" y="0"/>
                    <a:pt x="231" y="101"/>
                    <a:pt x="111" y="292"/>
                  </a:cubicBezTo>
                  <a:cubicBezTo>
                    <a:pt x="9" y="456"/>
                    <a:pt x="1" y="657"/>
                    <a:pt x="66" y="854"/>
                  </a:cubicBezTo>
                  <a:cubicBezTo>
                    <a:pt x="74" y="817"/>
                    <a:pt x="91" y="785"/>
                    <a:pt x="111" y="752"/>
                  </a:cubicBezTo>
                  <a:cubicBezTo>
                    <a:pt x="232" y="559"/>
                    <a:pt x="450" y="459"/>
                    <a:pt x="692" y="459"/>
                  </a:cubicBezTo>
                  <a:cubicBezTo>
                    <a:pt x="862" y="459"/>
                    <a:pt x="1044" y="509"/>
                    <a:pt x="1210" y="612"/>
                  </a:cubicBezTo>
                  <a:cubicBezTo>
                    <a:pt x="1407" y="735"/>
                    <a:pt x="1547" y="916"/>
                    <a:pt x="1612" y="1104"/>
                  </a:cubicBezTo>
                  <a:cubicBezTo>
                    <a:pt x="1735" y="785"/>
                    <a:pt x="1571" y="383"/>
                    <a:pt x="1210" y="157"/>
                  </a:cubicBezTo>
                  <a:cubicBezTo>
                    <a:pt x="1043" y="51"/>
                    <a:pt x="860" y="0"/>
                    <a:pt x="689"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526;p23"/>
            <p:cNvSpPr/>
            <p:nvPr/>
          </p:nvSpPr>
          <p:spPr>
            <a:xfrm>
              <a:off x="2010475" y="1060875"/>
              <a:ext cx="59375" cy="30150"/>
            </a:xfrm>
            <a:custGeom>
              <a:avLst/>
              <a:gdLst/>
              <a:ahLst/>
              <a:cxnLst/>
              <a:rect l="l" t="t" r="r" b="b"/>
              <a:pathLst>
                <a:path w="2375" h="1206" extrusionOk="0">
                  <a:moveTo>
                    <a:pt x="0" y="1"/>
                  </a:moveTo>
                  <a:cubicBezTo>
                    <a:pt x="17" y="382"/>
                    <a:pt x="259" y="776"/>
                    <a:pt x="669" y="1010"/>
                  </a:cubicBezTo>
                  <a:cubicBezTo>
                    <a:pt x="897" y="1142"/>
                    <a:pt x="1141" y="1206"/>
                    <a:pt x="1372" y="1206"/>
                  </a:cubicBezTo>
                  <a:cubicBezTo>
                    <a:pt x="1734" y="1206"/>
                    <a:pt x="2060" y="1049"/>
                    <a:pt x="2231" y="755"/>
                  </a:cubicBezTo>
                  <a:cubicBezTo>
                    <a:pt x="2354" y="534"/>
                    <a:pt x="2374" y="284"/>
                    <a:pt x="2301" y="38"/>
                  </a:cubicBezTo>
                  <a:lnTo>
                    <a:pt x="2301" y="38"/>
                  </a:lnTo>
                  <a:cubicBezTo>
                    <a:pt x="2305" y="202"/>
                    <a:pt x="2276" y="362"/>
                    <a:pt x="2190" y="509"/>
                  </a:cubicBezTo>
                  <a:cubicBezTo>
                    <a:pt x="2019" y="801"/>
                    <a:pt x="1691" y="958"/>
                    <a:pt x="1329" y="958"/>
                  </a:cubicBezTo>
                  <a:cubicBezTo>
                    <a:pt x="1100" y="958"/>
                    <a:pt x="857" y="895"/>
                    <a:pt x="632" y="764"/>
                  </a:cubicBezTo>
                  <a:cubicBezTo>
                    <a:pt x="308" y="579"/>
                    <a:pt x="90" y="300"/>
                    <a:pt x="0"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527;p23"/>
            <p:cNvSpPr/>
            <p:nvPr/>
          </p:nvSpPr>
          <p:spPr>
            <a:xfrm>
              <a:off x="2054750" y="1107775"/>
              <a:ext cx="36100" cy="20900"/>
            </a:xfrm>
            <a:custGeom>
              <a:avLst/>
              <a:gdLst/>
              <a:ahLst/>
              <a:cxnLst/>
              <a:rect l="l" t="t" r="r" b="b"/>
              <a:pathLst>
                <a:path w="1444" h="836" extrusionOk="0">
                  <a:moveTo>
                    <a:pt x="502" y="0"/>
                  </a:moveTo>
                  <a:cubicBezTo>
                    <a:pt x="315" y="0"/>
                    <a:pt x="155" y="71"/>
                    <a:pt x="70" y="208"/>
                  </a:cubicBezTo>
                  <a:cubicBezTo>
                    <a:pt x="17" y="282"/>
                    <a:pt x="1" y="376"/>
                    <a:pt x="13" y="475"/>
                  </a:cubicBezTo>
                  <a:cubicBezTo>
                    <a:pt x="17" y="413"/>
                    <a:pt x="38" y="352"/>
                    <a:pt x="70" y="294"/>
                  </a:cubicBezTo>
                  <a:cubicBezTo>
                    <a:pt x="154" y="159"/>
                    <a:pt x="315" y="91"/>
                    <a:pt x="501" y="91"/>
                  </a:cubicBezTo>
                  <a:cubicBezTo>
                    <a:pt x="659" y="91"/>
                    <a:pt x="837" y="141"/>
                    <a:pt x="1001" y="241"/>
                  </a:cubicBezTo>
                  <a:cubicBezTo>
                    <a:pt x="1247" y="397"/>
                    <a:pt x="1403" y="626"/>
                    <a:pt x="1424" y="835"/>
                  </a:cubicBezTo>
                  <a:cubicBezTo>
                    <a:pt x="1444" y="606"/>
                    <a:pt x="1284" y="331"/>
                    <a:pt x="1001" y="155"/>
                  </a:cubicBezTo>
                  <a:cubicBezTo>
                    <a:pt x="837" y="51"/>
                    <a:pt x="660" y="0"/>
                    <a:pt x="502"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528;p23"/>
            <p:cNvSpPr/>
            <p:nvPr/>
          </p:nvSpPr>
          <p:spPr>
            <a:xfrm>
              <a:off x="2058350" y="1119625"/>
              <a:ext cx="27075" cy="16125"/>
            </a:xfrm>
            <a:custGeom>
              <a:avLst/>
              <a:gdLst/>
              <a:ahLst/>
              <a:cxnLst/>
              <a:rect l="l" t="t" r="r" b="b"/>
              <a:pathLst>
                <a:path w="1083" h="645" extrusionOk="0">
                  <a:moveTo>
                    <a:pt x="37" y="1"/>
                  </a:moveTo>
                  <a:lnTo>
                    <a:pt x="37" y="1"/>
                  </a:lnTo>
                  <a:cubicBezTo>
                    <a:pt x="0" y="173"/>
                    <a:pt x="119" y="394"/>
                    <a:pt x="340" y="529"/>
                  </a:cubicBezTo>
                  <a:cubicBezTo>
                    <a:pt x="461" y="606"/>
                    <a:pt x="593" y="644"/>
                    <a:pt x="711" y="644"/>
                  </a:cubicBezTo>
                  <a:cubicBezTo>
                    <a:pt x="845" y="644"/>
                    <a:pt x="962" y="595"/>
                    <a:pt x="1025" y="497"/>
                  </a:cubicBezTo>
                  <a:cubicBezTo>
                    <a:pt x="1083" y="402"/>
                    <a:pt x="1083" y="288"/>
                    <a:pt x="1033" y="169"/>
                  </a:cubicBezTo>
                  <a:lnTo>
                    <a:pt x="1033" y="169"/>
                  </a:lnTo>
                  <a:cubicBezTo>
                    <a:pt x="1025" y="206"/>
                    <a:pt x="1017" y="234"/>
                    <a:pt x="997" y="267"/>
                  </a:cubicBezTo>
                  <a:cubicBezTo>
                    <a:pt x="933" y="365"/>
                    <a:pt x="817" y="415"/>
                    <a:pt x="682" y="415"/>
                  </a:cubicBezTo>
                  <a:cubicBezTo>
                    <a:pt x="563" y="415"/>
                    <a:pt x="430" y="377"/>
                    <a:pt x="308" y="300"/>
                  </a:cubicBezTo>
                  <a:cubicBezTo>
                    <a:pt x="181" y="218"/>
                    <a:pt x="82" y="111"/>
                    <a:pt x="3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529;p23"/>
            <p:cNvSpPr/>
            <p:nvPr/>
          </p:nvSpPr>
          <p:spPr>
            <a:xfrm>
              <a:off x="2115125" y="1040775"/>
              <a:ext cx="71075" cy="59300"/>
            </a:xfrm>
            <a:custGeom>
              <a:avLst/>
              <a:gdLst/>
              <a:ahLst/>
              <a:cxnLst/>
              <a:rect l="l" t="t" r="r" b="b"/>
              <a:pathLst>
                <a:path w="2843" h="2372" extrusionOk="0">
                  <a:moveTo>
                    <a:pt x="1294" y="1"/>
                  </a:moveTo>
                  <a:cubicBezTo>
                    <a:pt x="905" y="1"/>
                    <a:pt x="539" y="176"/>
                    <a:pt x="333" y="506"/>
                  </a:cubicBezTo>
                  <a:cubicBezTo>
                    <a:pt x="1" y="1047"/>
                    <a:pt x="218" y="1785"/>
                    <a:pt x="817" y="2158"/>
                  </a:cubicBezTo>
                  <a:cubicBezTo>
                    <a:pt x="1048" y="2302"/>
                    <a:pt x="1303" y="2372"/>
                    <a:pt x="1549" y="2372"/>
                  </a:cubicBezTo>
                  <a:cubicBezTo>
                    <a:pt x="1938" y="2372"/>
                    <a:pt x="2302" y="2197"/>
                    <a:pt x="2506" y="1867"/>
                  </a:cubicBezTo>
                  <a:cubicBezTo>
                    <a:pt x="2843" y="1326"/>
                    <a:pt x="2625" y="592"/>
                    <a:pt x="2026" y="214"/>
                  </a:cubicBezTo>
                  <a:cubicBezTo>
                    <a:pt x="1795" y="70"/>
                    <a:pt x="1540" y="1"/>
                    <a:pt x="1294"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530;p23"/>
            <p:cNvSpPr/>
            <p:nvPr/>
          </p:nvSpPr>
          <p:spPr>
            <a:xfrm>
              <a:off x="2116675" y="1040800"/>
              <a:ext cx="64600" cy="48100"/>
            </a:xfrm>
            <a:custGeom>
              <a:avLst/>
              <a:gdLst/>
              <a:ahLst/>
              <a:cxnLst/>
              <a:rect l="l" t="t" r="r" b="b"/>
              <a:pathLst>
                <a:path w="2584" h="1924" extrusionOk="0">
                  <a:moveTo>
                    <a:pt x="1234" y="0"/>
                  </a:moveTo>
                  <a:cubicBezTo>
                    <a:pt x="843" y="0"/>
                    <a:pt x="478" y="176"/>
                    <a:pt x="271" y="509"/>
                  </a:cubicBezTo>
                  <a:cubicBezTo>
                    <a:pt x="0" y="947"/>
                    <a:pt x="95" y="1522"/>
                    <a:pt x="468" y="1923"/>
                  </a:cubicBezTo>
                  <a:cubicBezTo>
                    <a:pt x="423" y="1665"/>
                    <a:pt x="464" y="1403"/>
                    <a:pt x="607" y="1177"/>
                  </a:cubicBezTo>
                  <a:cubicBezTo>
                    <a:pt x="811" y="847"/>
                    <a:pt x="1175" y="672"/>
                    <a:pt x="1565" y="672"/>
                  </a:cubicBezTo>
                  <a:cubicBezTo>
                    <a:pt x="1810" y="672"/>
                    <a:pt x="2065" y="742"/>
                    <a:pt x="2297" y="886"/>
                  </a:cubicBezTo>
                  <a:cubicBezTo>
                    <a:pt x="2403" y="952"/>
                    <a:pt x="2502" y="1034"/>
                    <a:pt x="2584" y="1124"/>
                  </a:cubicBezTo>
                  <a:cubicBezTo>
                    <a:pt x="2526" y="767"/>
                    <a:pt x="2305" y="431"/>
                    <a:pt x="1964" y="213"/>
                  </a:cubicBezTo>
                  <a:cubicBezTo>
                    <a:pt x="1734" y="70"/>
                    <a:pt x="1479" y="0"/>
                    <a:pt x="1234"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531;p23"/>
            <p:cNvSpPr/>
            <p:nvPr/>
          </p:nvSpPr>
          <p:spPr>
            <a:xfrm>
              <a:off x="2110425" y="1065100"/>
              <a:ext cx="81725" cy="51375"/>
            </a:xfrm>
            <a:custGeom>
              <a:avLst/>
              <a:gdLst/>
              <a:ahLst/>
              <a:cxnLst/>
              <a:rect l="l" t="t" r="r" b="b"/>
              <a:pathLst>
                <a:path w="3269" h="2055" extrusionOk="0">
                  <a:moveTo>
                    <a:pt x="3178" y="0"/>
                  </a:moveTo>
                  <a:cubicBezTo>
                    <a:pt x="3178" y="316"/>
                    <a:pt x="3096" y="632"/>
                    <a:pt x="2916" y="919"/>
                  </a:cubicBezTo>
                  <a:cubicBezTo>
                    <a:pt x="2593" y="1433"/>
                    <a:pt x="2051" y="1717"/>
                    <a:pt x="1506" y="1717"/>
                  </a:cubicBezTo>
                  <a:cubicBezTo>
                    <a:pt x="1226" y="1717"/>
                    <a:pt x="945" y="1642"/>
                    <a:pt x="693" y="1484"/>
                  </a:cubicBezTo>
                  <a:cubicBezTo>
                    <a:pt x="324" y="1251"/>
                    <a:pt x="86" y="894"/>
                    <a:pt x="0" y="488"/>
                  </a:cubicBezTo>
                  <a:lnTo>
                    <a:pt x="0" y="488"/>
                  </a:lnTo>
                  <a:cubicBezTo>
                    <a:pt x="4" y="1021"/>
                    <a:pt x="259" y="1530"/>
                    <a:pt x="726" y="1821"/>
                  </a:cubicBezTo>
                  <a:cubicBezTo>
                    <a:pt x="979" y="1979"/>
                    <a:pt x="1261" y="2054"/>
                    <a:pt x="1541" y="2054"/>
                  </a:cubicBezTo>
                  <a:cubicBezTo>
                    <a:pt x="2089" y="2054"/>
                    <a:pt x="2633" y="1769"/>
                    <a:pt x="2953" y="1259"/>
                  </a:cubicBezTo>
                  <a:cubicBezTo>
                    <a:pt x="3203" y="869"/>
                    <a:pt x="3268" y="418"/>
                    <a:pt x="317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532;p23"/>
            <p:cNvSpPr/>
            <p:nvPr/>
          </p:nvSpPr>
          <p:spPr>
            <a:xfrm>
              <a:off x="2060400" y="1000950"/>
              <a:ext cx="15075" cy="10100"/>
            </a:xfrm>
            <a:custGeom>
              <a:avLst/>
              <a:gdLst/>
              <a:ahLst/>
              <a:cxnLst/>
              <a:rect l="l" t="t" r="r" b="b"/>
              <a:pathLst>
                <a:path w="603" h="404" extrusionOk="0">
                  <a:moveTo>
                    <a:pt x="243" y="1"/>
                  </a:moveTo>
                  <a:cubicBezTo>
                    <a:pt x="145" y="1"/>
                    <a:pt x="64" y="40"/>
                    <a:pt x="37" y="114"/>
                  </a:cubicBezTo>
                  <a:cubicBezTo>
                    <a:pt x="0" y="208"/>
                    <a:pt x="94" y="331"/>
                    <a:pt x="238" y="385"/>
                  </a:cubicBezTo>
                  <a:cubicBezTo>
                    <a:pt x="280" y="397"/>
                    <a:pt x="321" y="404"/>
                    <a:pt x="360" y="404"/>
                  </a:cubicBezTo>
                  <a:cubicBezTo>
                    <a:pt x="458" y="404"/>
                    <a:pt x="540" y="364"/>
                    <a:pt x="566" y="290"/>
                  </a:cubicBezTo>
                  <a:cubicBezTo>
                    <a:pt x="603" y="196"/>
                    <a:pt x="509" y="73"/>
                    <a:pt x="365" y="20"/>
                  </a:cubicBezTo>
                  <a:cubicBezTo>
                    <a:pt x="323" y="7"/>
                    <a:pt x="282" y="1"/>
                    <a:pt x="243"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533;p23"/>
            <p:cNvSpPr/>
            <p:nvPr/>
          </p:nvSpPr>
          <p:spPr>
            <a:xfrm>
              <a:off x="2060300" y="1004300"/>
              <a:ext cx="17850" cy="9425"/>
            </a:xfrm>
            <a:custGeom>
              <a:avLst/>
              <a:gdLst/>
              <a:ahLst/>
              <a:cxnLst/>
              <a:rect l="l" t="t" r="r" b="b"/>
              <a:pathLst>
                <a:path w="714" h="377" extrusionOk="0">
                  <a:moveTo>
                    <a:pt x="636" y="0"/>
                  </a:moveTo>
                  <a:cubicBezTo>
                    <a:pt x="668" y="54"/>
                    <a:pt x="673" y="111"/>
                    <a:pt x="656" y="169"/>
                  </a:cubicBezTo>
                  <a:cubicBezTo>
                    <a:pt x="624" y="263"/>
                    <a:pt x="511" y="319"/>
                    <a:pt x="379" y="319"/>
                  </a:cubicBezTo>
                  <a:cubicBezTo>
                    <a:pt x="327" y="319"/>
                    <a:pt x="272" y="310"/>
                    <a:pt x="217" y="292"/>
                  </a:cubicBezTo>
                  <a:cubicBezTo>
                    <a:pt x="123" y="259"/>
                    <a:pt x="53" y="210"/>
                    <a:pt x="0" y="148"/>
                  </a:cubicBezTo>
                  <a:lnTo>
                    <a:pt x="0" y="148"/>
                  </a:lnTo>
                  <a:cubicBezTo>
                    <a:pt x="41" y="230"/>
                    <a:pt x="135" y="308"/>
                    <a:pt x="250" y="349"/>
                  </a:cubicBezTo>
                  <a:cubicBezTo>
                    <a:pt x="307" y="368"/>
                    <a:pt x="364" y="377"/>
                    <a:pt x="418" y="377"/>
                  </a:cubicBezTo>
                  <a:cubicBezTo>
                    <a:pt x="550" y="377"/>
                    <a:pt x="661" y="322"/>
                    <a:pt x="693" y="226"/>
                  </a:cubicBezTo>
                  <a:cubicBezTo>
                    <a:pt x="714" y="148"/>
                    <a:pt x="693" y="66"/>
                    <a:pt x="636"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534;p23"/>
            <p:cNvSpPr/>
            <p:nvPr/>
          </p:nvSpPr>
          <p:spPr>
            <a:xfrm>
              <a:off x="2060500" y="1001000"/>
              <a:ext cx="13250" cy="8250"/>
            </a:xfrm>
            <a:custGeom>
              <a:avLst/>
              <a:gdLst/>
              <a:ahLst/>
              <a:cxnLst/>
              <a:rect l="l" t="t" r="r" b="b"/>
              <a:pathLst>
                <a:path w="530" h="330" extrusionOk="0">
                  <a:moveTo>
                    <a:pt x="236" y="1"/>
                  </a:moveTo>
                  <a:cubicBezTo>
                    <a:pt x="138" y="1"/>
                    <a:pt x="55" y="43"/>
                    <a:pt x="29" y="116"/>
                  </a:cubicBezTo>
                  <a:cubicBezTo>
                    <a:pt x="0" y="186"/>
                    <a:pt x="41" y="276"/>
                    <a:pt x="127" y="329"/>
                  </a:cubicBezTo>
                  <a:cubicBezTo>
                    <a:pt x="99" y="280"/>
                    <a:pt x="86" y="227"/>
                    <a:pt x="99" y="182"/>
                  </a:cubicBezTo>
                  <a:cubicBezTo>
                    <a:pt x="124" y="111"/>
                    <a:pt x="201" y="71"/>
                    <a:pt x="294" y="71"/>
                  </a:cubicBezTo>
                  <a:cubicBezTo>
                    <a:pt x="336" y="71"/>
                    <a:pt x="381" y="79"/>
                    <a:pt x="427" y="96"/>
                  </a:cubicBezTo>
                  <a:cubicBezTo>
                    <a:pt x="468" y="112"/>
                    <a:pt x="505" y="124"/>
                    <a:pt x="529" y="153"/>
                  </a:cubicBezTo>
                  <a:cubicBezTo>
                    <a:pt x="496" y="100"/>
                    <a:pt x="435" y="50"/>
                    <a:pt x="357" y="22"/>
                  </a:cubicBezTo>
                  <a:cubicBezTo>
                    <a:pt x="316" y="8"/>
                    <a:pt x="275" y="1"/>
                    <a:pt x="23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535;p23"/>
            <p:cNvSpPr/>
            <p:nvPr/>
          </p:nvSpPr>
          <p:spPr>
            <a:xfrm>
              <a:off x="2122825" y="999250"/>
              <a:ext cx="11800" cy="10400"/>
            </a:xfrm>
            <a:custGeom>
              <a:avLst/>
              <a:gdLst/>
              <a:ahLst/>
              <a:cxnLst/>
              <a:rect l="l" t="t" r="r" b="b"/>
              <a:pathLst>
                <a:path w="472" h="416" extrusionOk="0">
                  <a:moveTo>
                    <a:pt x="170" y="1"/>
                  </a:moveTo>
                  <a:cubicBezTo>
                    <a:pt x="102" y="1"/>
                    <a:pt x="40" y="26"/>
                    <a:pt x="0" y="71"/>
                  </a:cubicBezTo>
                  <a:cubicBezTo>
                    <a:pt x="15" y="70"/>
                    <a:pt x="31" y="69"/>
                    <a:pt x="47" y="69"/>
                  </a:cubicBezTo>
                  <a:cubicBezTo>
                    <a:pt x="78" y="69"/>
                    <a:pt x="110" y="73"/>
                    <a:pt x="140" y="84"/>
                  </a:cubicBezTo>
                  <a:cubicBezTo>
                    <a:pt x="267" y="129"/>
                    <a:pt x="345" y="252"/>
                    <a:pt x="304" y="358"/>
                  </a:cubicBezTo>
                  <a:cubicBezTo>
                    <a:pt x="300" y="379"/>
                    <a:pt x="283" y="399"/>
                    <a:pt x="271" y="416"/>
                  </a:cubicBezTo>
                  <a:cubicBezTo>
                    <a:pt x="345" y="399"/>
                    <a:pt x="410" y="358"/>
                    <a:pt x="431" y="293"/>
                  </a:cubicBezTo>
                  <a:cubicBezTo>
                    <a:pt x="472" y="186"/>
                    <a:pt x="402" y="59"/>
                    <a:pt x="267" y="18"/>
                  </a:cubicBezTo>
                  <a:cubicBezTo>
                    <a:pt x="234" y="6"/>
                    <a:pt x="202" y="1"/>
                    <a:pt x="170"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536;p23"/>
            <p:cNvSpPr/>
            <p:nvPr/>
          </p:nvSpPr>
          <p:spPr>
            <a:xfrm>
              <a:off x="2114525" y="995675"/>
              <a:ext cx="24100" cy="18925"/>
            </a:xfrm>
            <a:custGeom>
              <a:avLst/>
              <a:gdLst/>
              <a:ahLst/>
              <a:cxnLst/>
              <a:rect l="l" t="t" r="r" b="b"/>
              <a:pathLst>
                <a:path w="964" h="757" extrusionOk="0">
                  <a:moveTo>
                    <a:pt x="209" y="1"/>
                  </a:moveTo>
                  <a:lnTo>
                    <a:pt x="209" y="1"/>
                  </a:lnTo>
                  <a:cubicBezTo>
                    <a:pt x="136" y="50"/>
                    <a:pt x="82" y="120"/>
                    <a:pt x="62" y="206"/>
                  </a:cubicBezTo>
                  <a:cubicBezTo>
                    <a:pt x="0" y="427"/>
                    <a:pt x="164" y="661"/>
                    <a:pt x="431" y="735"/>
                  </a:cubicBezTo>
                  <a:cubicBezTo>
                    <a:pt x="482" y="750"/>
                    <a:pt x="534" y="757"/>
                    <a:pt x="584" y="757"/>
                  </a:cubicBezTo>
                  <a:cubicBezTo>
                    <a:pt x="742" y="757"/>
                    <a:pt x="886" y="687"/>
                    <a:pt x="964" y="575"/>
                  </a:cubicBezTo>
                  <a:lnTo>
                    <a:pt x="964" y="575"/>
                  </a:lnTo>
                  <a:cubicBezTo>
                    <a:pt x="886" y="628"/>
                    <a:pt x="789" y="656"/>
                    <a:pt x="684" y="656"/>
                  </a:cubicBezTo>
                  <a:cubicBezTo>
                    <a:pt x="634" y="656"/>
                    <a:pt x="582" y="650"/>
                    <a:pt x="529" y="637"/>
                  </a:cubicBezTo>
                  <a:cubicBezTo>
                    <a:pt x="267" y="563"/>
                    <a:pt x="95" y="329"/>
                    <a:pt x="160" y="108"/>
                  </a:cubicBezTo>
                  <a:cubicBezTo>
                    <a:pt x="168" y="67"/>
                    <a:pt x="189" y="34"/>
                    <a:pt x="209"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537;p23"/>
            <p:cNvSpPr/>
            <p:nvPr/>
          </p:nvSpPr>
          <p:spPr>
            <a:xfrm>
              <a:off x="2187300" y="1009025"/>
              <a:ext cx="7300" cy="6025"/>
            </a:xfrm>
            <a:custGeom>
              <a:avLst/>
              <a:gdLst/>
              <a:ahLst/>
              <a:cxnLst/>
              <a:rect l="l" t="t" r="r" b="b"/>
              <a:pathLst>
                <a:path w="292" h="241" extrusionOk="0">
                  <a:moveTo>
                    <a:pt x="267" y="0"/>
                  </a:moveTo>
                  <a:cubicBezTo>
                    <a:pt x="267" y="41"/>
                    <a:pt x="255" y="82"/>
                    <a:pt x="230" y="119"/>
                  </a:cubicBezTo>
                  <a:cubicBezTo>
                    <a:pt x="194" y="161"/>
                    <a:pt x="146" y="184"/>
                    <a:pt x="100" y="184"/>
                  </a:cubicBezTo>
                  <a:cubicBezTo>
                    <a:pt x="73" y="184"/>
                    <a:pt x="48" y="176"/>
                    <a:pt x="25" y="160"/>
                  </a:cubicBezTo>
                  <a:cubicBezTo>
                    <a:pt x="17" y="148"/>
                    <a:pt x="5" y="139"/>
                    <a:pt x="1" y="127"/>
                  </a:cubicBezTo>
                  <a:lnTo>
                    <a:pt x="1" y="127"/>
                  </a:lnTo>
                  <a:cubicBezTo>
                    <a:pt x="5" y="164"/>
                    <a:pt x="17" y="193"/>
                    <a:pt x="42" y="213"/>
                  </a:cubicBezTo>
                  <a:cubicBezTo>
                    <a:pt x="62" y="232"/>
                    <a:pt x="87" y="240"/>
                    <a:pt x="114" y="240"/>
                  </a:cubicBezTo>
                  <a:cubicBezTo>
                    <a:pt x="160" y="240"/>
                    <a:pt x="211" y="216"/>
                    <a:pt x="247" y="172"/>
                  </a:cubicBezTo>
                  <a:cubicBezTo>
                    <a:pt x="288" y="119"/>
                    <a:pt x="292" y="49"/>
                    <a:pt x="267"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538;p23"/>
            <p:cNvSpPr/>
            <p:nvPr/>
          </p:nvSpPr>
          <p:spPr>
            <a:xfrm>
              <a:off x="2139125" y="956125"/>
              <a:ext cx="8125" cy="5550"/>
            </a:xfrm>
            <a:custGeom>
              <a:avLst/>
              <a:gdLst/>
              <a:ahLst/>
              <a:cxnLst/>
              <a:rect l="l" t="t" r="r" b="b"/>
              <a:pathLst>
                <a:path w="325" h="222" extrusionOk="0">
                  <a:moveTo>
                    <a:pt x="176" y="1"/>
                  </a:moveTo>
                  <a:cubicBezTo>
                    <a:pt x="143" y="1"/>
                    <a:pt x="109" y="10"/>
                    <a:pt x="78" y="29"/>
                  </a:cubicBezTo>
                  <a:cubicBezTo>
                    <a:pt x="37" y="54"/>
                    <a:pt x="9" y="90"/>
                    <a:pt x="0" y="127"/>
                  </a:cubicBezTo>
                  <a:cubicBezTo>
                    <a:pt x="17" y="111"/>
                    <a:pt x="29" y="95"/>
                    <a:pt x="50" y="86"/>
                  </a:cubicBezTo>
                  <a:cubicBezTo>
                    <a:pt x="81" y="65"/>
                    <a:pt x="116" y="54"/>
                    <a:pt x="150" y="54"/>
                  </a:cubicBezTo>
                  <a:cubicBezTo>
                    <a:pt x="198" y="54"/>
                    <a:pt x="243" y="76"/>
                    <a:pt x="267" y="115"/>
                  </a:cubicBezTo>
                  <a:cubicBezTo>
                    <a:pt x="287" y="148"/>
                    <a:pt x="291" y="189"/>
                    <a:pt x="275" y="222"/>
                  </a:cubicBezTo>
                  <a:cubicBezTo>
                    <a:pt x="316" y="172"/>
                    <a:pt x="324" y="111"/>
                    <a:pt x="291" y="62"/>
                  </a:cubicBezTo>
                  <a:cubicBezTo>
                    <a:pt x="267" y="21"/>
                    <a:pt x="223" y="1"/>
                    <a:pt x="17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539;p23"/>
            <p:cNvSpPr/>
            <p:nvPr/>
          </p:nvSpPr>
          <p:spPr>
            <a:xfrm>
              <a:off x="2185450" y="971825"/>
              <a:ext cx="8025" cy="6350"/>
            </a:xfrm>
            <a:custGeom>
              <a:avLst/>
              <a:gdLst/>
              <a:ahLst/>
              <a:cxnLst/>
              <a:rect l="l" t="t" r="r" b="b"/>
              <a:pathLst>
                <a:path w="321" h="254" extrusionOk="0">
                  <a:moveTo>
                    <a:pt x="159" y="0"/>
                  </a:moveTo>
                  <a:cubicBezTo>
                    <a:pt x="138" y="0"/>
                    <a:pt x="117" y="4"/>
                    <a:pt x="95" y="12"/>
                  </a:cubicBezTo>
                  <a:cubicBezTo>
                    <a:pt x="58" y="20"/>
                    <a:pt x="30" y="49"/>
                    <a:pt x="1" y="73"/>
                  </a:cubicBezTo>
                  <a:cubicBezTo>
                    <a:pt x="17" y="61"/>
                    <a:pt x="38" y="53"/>
                    <a:pt x="58" y="49"/>
                  </a:cubicBezTo>
                  <a:cubicBezTo>
                    <a:pt x="78" y="42"/>
                    <a:pt x="99" y="39"/>
                    <a:pt x="119" y="39"/>
                  </a:cubicBezTo>
                  <a:cubicBezTo>
                    <a:pt x="184" y="39"/>
                    <a:pt x="244" y="73"/>
                    <a:pt x="263" y="127"/>
                  </a:cubicBezTo>
                  <a:cubicBezTo>
                    <a:pt x="280" y="172"/>
                    <a:pt x="263" y="217"/>
                    <a:pt x="239" y="254"/>
                  </a:cubicBezTo>
                  <a:cubicBezTo>
                    <a:pt x="288" y="217"/>
                    <a:pt x="321" y="151"/>
                    <a:pt x="300" y="94"/>
                  </a:cubicBezTo>
                  <a:cubicBezTo>
                    <a:pt x="281" y="38"/>
                    <a:pt x="225" y="0"/>
                    <a:pt x="159"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540;p23"/>
            <p:cNvSpPr/>
            <p:nvPr/>
          </p:nvSpPr>
          <p:spPr>
            <a:xfrm>
              <a:off x="2141175" y="929525"/>
              <a:ext cx="15800" cy="8275"/>
            </a:xfrm>
            <a:custGeom>
              <a:avLst/>
              <a:gdLst/>
              <a:ahLst/>
              <a:cxnLst/>
              <a:rect l="l" t="t" r="r" b="b"/>
              <a:pathLst>
                <a:path w="632" h="331" extrusionOk="0">
                  <a:moveTo>
                    <a:pt x="268" y="0"/>
                  </a:moveTo>
                  <a:cubicBezTo>
                    <a:pt x="135" y="0"/>
                    <a:pt x="30" y="47"/>
                    <a:pt x="17" y="125"/>
                  </a:cubicBezTo>
                  <a:cubicBezTo>
                    <a:pt x="0" y="195"/>
                    <a:pt x="66" y="277"/>
                    <a:pt x="173" y="330"/>
                  </a:cubicBezTo>
                  <a:cubicBezTo>
                    <a:pt x="140" y="289"/>
                    <a:pt x="123" y="248"/>
                    <a:pt x="132" y="211"/>
                  </a:cubicBezTo>
                  <a:cubicBezTo>
                    <a:pt x="147" y="135"/>
                    <a:pt x="250" y="88"/>
                    <a:pt x="379" y="88"/>
                  </a:cubicBezTo>
                  <a:cubicBezTo>
                    <a:pt x="416" y="88"/>
                    <a:pt x="456" y="92"/>
                    <a:pt x="497" y="101"/>
                  </a:cubicBezTo>
                  <a:cubicBezTo>
                    <a:pt x="550" y="109"/>
                    <a:pt x="591" y="125"/>
                    <a:pt x="632" y="146"/>
                  </a:cubicBezTo>
                  <a:cubicBezTo>
                    <a:pt x="579" y="88"/>
                    <a:pt x="488" y="39"/>
                    <a:pt x="378" y="10"/>
                  </a:cubicBezTo>
                  <a:cubicBezTo>
                    <a:pt x="340" y="4"/>
                    <a:pt x="303" y="0"/>
                    <a:pt x="26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541;p23"/>
            <p:cNvSpPr/>
            <p:nvPr/>
          </p:nvSpPr>
          <p:spPr>
            <a:xfrm>
              <a:off x="1984850" y="1062525"/>
              <a:ext cx="16325" cy="26225"/>
            </a:xfrm>
            <a:custGeom>
              <a:avLst/>
              <a:gdLst/>
              <a:ahLst/>
              <a:cxnLst/>
              <a:rect l="l" t="t" r="r" b="b"/>
              <a:pathLst>
                <a:path w="653" h="1049" extrusionOk="0">
                  <a:moveTo>
                    <a:pt x="93" y="1"/>
                  </a:moveTo>
                  <a:cubicBezTo>
                    <a:pt x="75" y="1"/>
                    <a:pt x="57" y="5"/>
                    <a:pt x="41" y="13"/>
                  </a:cubicBezTo>
                  <a:cubicBezTo>
                    <a:pt x="16" y="21"/>
                    <a:pt x="4" y="46"/>
                    <a:pt x="0" y="46"/>
                  </a:cubicBezTo>
                  <a:cubicBezTo>
                    <a:pt x="82" y="74"/>
                    <a:pt x="246" y="238"/>
                    <a:pt x="369" y="488"/>
                  </a:cubicBezTo>
                  <a:cubicBezTo>
                    <a:pt x="480" y="730"/>
                    <a:pt x="468" y="956"/>
                    <a:pt x="447" y="1042"/>
                  </a:cubicBezTo>
                  <a:cubicBezTo>
                    <a:pt x="460" y="1047"/>
                    <a:pt x="472" y="1048"/>
                    <a:pt x="483" y="1048"/>
                  </a:cubicBezTo>
                  <a:cubicBezTo>
                    <a:pt x="510" y="1048"/>
                    <a:pt x="529" y="1038"/>
                    <a:pt x="529" y="1038"/>
                  </a:cubicBezTo>
                  <a:cubicBezTo>
                    <a:pt x="652" y="976"/>
                    <a:pt x="640" y="698"/>
                    <a:pt x="509" y="419"/>
                  </a:cubicBezTo>
                  <a:cubicBezTo>
                    <a:pt x="391" y="173"/>
                    <a:pt x="217" y="1"/>
                    <a:pt x="93"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542;p23"/>
            <p:cNvSpPr/>
            <p:nvPr/>
          </p:nvSpPr>
          <p:spPr>
            <a:xfrm>
              <a:off x="1983200" y="1063650"/>
              <a:ext cx="15200" cy="25025"/>
            </a:xfrm>
            <a:custGeom>
              <a:avLst/>
              <a:gdLst/>
              <a:ahLst/>
              <a:cxnLst/>
              <a:rect l="l" t="t" r="r" b="b"/>
              <a:pathLst>
                <a:path w="608" h="1001" extrusionOk="0">
                  <a:moveTo>
                    <a:pt x="85" y="0"/>
                  </a:moveTo>
                  <a:cubicBezTo>
                    <a:pt x="78" y="0"/>
                    <a:pt x="72" y="2"/>
                    <a:pt x="66" y="5"/>
                  </a:cubicBezTo>
                  <a:cubicBezTo>
                    <a:pt x="0" y="38"/>
                    <a:pt x="46" y="292"/>
                    <a:pt x="177" y="562"/>
                  </a:cubicBezTo>
                  <a:cubicBezTo>
                    <a:pt x="302" y="813"/>
                    <a:pt x="449" y="1001"/>
                    <a:pt x="525" y="1001"/>
                  </a:cubicBezTo>
                  <a:cubicBezTo>
                    <a:pt x="531" y="1001"/>
                    <a:pt x="537" y="999"/>
                    <a:pt x="542" y="997"/>
                  </a:cubicBezTo>
                  <a:cubicBezTo>
                    <a:pt x="607" y="960"/>
                    <a:pt x="562" y="710"/>
                    <a:pt x="431" y="439"/>
                  </a:cubicBezTo>
                  <a:cubicBezTo>
                    <a:pt x="311" y="184"/>
                    <a:pt x="163" y="0"/>
                    <a:pt x="85"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543;p23"/>
            <p:cNvSpPr/>
            <p:nvPr/>
          </p:nvSpPr>
          <p:spPr>
            <a:xfrm>
              <a:off x="1986775" y="1072675"/>
              <a:ext cx="11825" cy="15925"/>
            </a:xfrm>
            <a:custGeom>
              <a:avLst/>
              <a:gdLst/>
              <a:ahLst/>
              <a:cxnLst/>
              <a:rect l="l" t="t" r="r" b="b"/>
              <a:pathLst>
                <a:path w="473" h="637" extrusionOk="0">
                  <a:moveTo>
                    <a:pt x="247" y="0"/>
                  </a:moveTo>
                  <a:lnTo>
                    <a:pt x="247" y="0"/>
                  </a:lnTo>
                  <a:cubicBezTo>
                    <a:pt x="350" y="242"/>
                    <a:pt x="382" y="447"/>
                    <a:pt x="321" y="476"/>
                  </a:cubicBezTo>
                  <a:cubicBezTo>
                    <a:pt x="315" y="479"/>
                    <a:pt x="309" y="480"/>
                    <a:pt x="303" y="480"/>
                  </a:cubicBezTo>
                  <a:cubicBezTo>
                    <a:pt x="236" y="480"/>
                    <a:pt x="113" y="329"/>
                    <a:pt x="1" y="119"/>
                  </a:cubicBezTo>
                  <a:lnTo>
                    <a:pt x="1" y="119"/>
                  </a:lnTo>
                  <a:cubicBezTo>
                    <a:pt x="9" y="144"/>
                    <a:pt x="21" y="169"/>
                    <a:pt x="34" y="197"/>
                  </a:cubicBezTo>
                  <a:cubicBezTo>
                    <a:pt x="155" y="446"/>
                    <a:pt x="303" y="636"/>
                    <a:pt x="380" y="636"/>
                  </a:cubicBezTo>
                  <a:cubicBezTo>
                    <a:pt x="387" y="636"/>
                    <a:pt x="393" y="635"/>
                    <a:pt x="399" y="632"/>
                  </a:cubicBezTo>
                  <a:cubicBezTo>
                    <a:pt x="473" y="599"/>
                    <a:pt x="419" y="349"/>
                    <a:pt x="288" y="78"/>
                  </a:cubicBezTo>
                  <a:cubicBezTo>
                    <a:pt x="276" y="54"/>
                    <a:pt x="259" y="25"/>
                    <a:pt x="247"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544;p23"/>
            <p:cNvSpPr/>
            <p:nvPr/>
          </p:nvSpPr>
          <p:spPr>
            <a:xfrm>
              <a:off x="2181250" y="971800"/>
              <a:ext cx="11925" cy="9675"/>
            </a:xfrm>
            <a:custGeom>
              <a:avLst/>
              <a:gdLst/>
              <a:ahLst/>
              <a:cxnLst/>
              <a:rect l="l" t="t" r="r" b="b"/>
              <a:pathLst>
                <a:path w="477" h="387" extrusionOk="0">
                  <a:moveTo>
                    <a:pt x="115" y="1"/>
                  </a:moveTo>
                  <a:lnTo>
                    <a:pt x="115" y="1"/>
                  </a:lnTo>
                  <a:cubicBezTo>
                    <a:pt x="38" y="62"/>
                    <a:pt x="1" y="156"/>
                    <a:pt x="25" y="243"/>
                  </a:cubicBezTo>
                  <a:cubicBezTo>
                    <a:pt x="53" y="330"/>
                    <a:pt x="141" y="387"/>
                    <a:pt x="243" y="387"/>
                  </a:cubicBezTo>
                  <a:cubicBezTo>
                    <a:pt x="275" y="387"/>
                    <a:pt x="308" y="381"/>
                    <a:pt x="341" y="370"/>
                  </a:cubicBezTo>
                  <a:cubicBezTo>
                    <a:pt x="403" y="349"/>
                    <a:pt x="448" y="316"/>
                    <a:pt x="476" y="275"/>
                  </a:cubicBezTo>
                  <a:lnTo>
                    <a:pt x="476" y="275"/>
                  </a:lnTo>
                  <a:cubicBezTo>
                    <a:pt x="456" y="296"/>
                    <a:pt x="427" y="308"/>
                    <a:pt x="390" y="320"/>
                  </a:cubicBezTo>
                  <a:cubicBezTo>
                    <a:pt x="361" y="329"/>
                    <a:pt x="332" y="334"/>
                    <a:pt x="304" y="334"/>
                  </a:cubicBezTo>
                  <a:cubicBezTo>
                    <a:pt x="203" y="334"/>
                    <a:pt x="111" y="280"/>
                    <a:pt x="79" y="193"/>
                  </a:cubicBezTo>
                  <a:cubicBezTo>
                    <a:pt x="58" y="124"/>
                    <a:pt x="74" y="58"/>
                    <a:pt x="115"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文本框 0"/>
          <p:cNvSpPr txBox="1"/>
          <p:nvPr/>
        </p:nvSpPr>
        <p:spPr>
          <a:xfrm>
            <a:off x="1347224" y="443853"/>
            <a:ext cx="7901305" cy="460375"/>
          </a:xfrm>
          <a:prstGeom prst="rect">
            <a:avLst/>
          </a:prstGeom>
          <a:noFill/>
        </p:spPr>
        <p:txBody>
          <a:bodyPr wrap="square" rtlCol="0" anchor="t">
            <a:spAutoFit/>
          </a:bodyPr>
          <a:lstStyle/>
          <a:p>
            <a:r>
              <a:rPr lang="en-US" altLang="zh-CN" sz="2400" b="1" dirty="0">
                <a:solidFill>
                  <a:schemeClr val="bg1"/>
                </a:solidFill>
                <a:latin typeface="华文中宋" panose="02010600040101010101" charset="-122"/>
                <a:ea typeface="华文中宋" panose="02010600040101010101" charset="-122"/>
                <a:cs typeface="华文中宋" panose="02010600040101010101" charset="-122"/>
              </a:rPr>
              <a:t>Q</a:t>
            </a:r>
            <a:r>
              <a:rPr lang="zh-CN" altLang="en-US" sz="2400" b="1" dirty="0">
                <a:solidFill>
                  <a:schemeClr val="bg1"/>
                </a:solidFill>
                <a:latin typeface="华文中宋" panose="02010600040101010101" charset="-122"/>
                <a:ea typeface="华文中宋" panose="02010600040101010101" charset="-122"/>
                <a:cs typeface="华文中宋" panose="02010600040101010101" charset="-122"/>
              </a:rPr>
              <a:t>：是否每一项任务都有清楚定义和衡量的交付件?</a:t>
            </a:r>
          </a:p>
        </p:txBody>
      </p:sp>
      <p:sp>
        <p:nvSpPr>
          <p:cNvPr id="2" name="文本框 1"/>
          <p:cNvSpPr txBox="1"/>
          <p:nvPr/>
        </p:nvSpPr>
        <p:spPr>
          <a:xfrm>
            <a:off x="1282454" y="2190103"/>
            <a:ext cx="10403205" cy="829945"/>
          </a:xfrm>
          <a:prstGeom prst="rect">
            <a:avLst/>
          </a:prstGeom>
          <a:noFill/>
        </p:spPr>
        <p:txBody>
          <a:bodyPr wrap="square" rtlCol="0" anchor="t">
            <a:spAutoFit/>
          </a:bodyPr>
          <a:lstStyle/>
          <a:p>
            <a:r>
              <a:rPr lang="en-US" altLang="zh-CN" sz="2400" b="1" dirty="0">
                <a:solidFill>
                  <a:schemeClr val="bg1"/>
                </a:solidFill>
                <a:latin typeface="华文中宋" panose="02010600040101010101" charset="-122"/>
                <a:ea typeface="华文中宋" panose="02010600040101010101" charset="-122"/>
                <a:cs typeface="华文中宋" panose="02010600040101010101" charset="-122"/>
              </a:rPr>
              <a:t>Q</a:t>
            </a:r>
            <a:r>
              <a:rPr lang="zh-CN" altLang="en-US" sz="2400" b="1" dirty="0">
                <a:solidFill>
                  <a:schemeClr val="bg1"/>
                </a:solidFill>
                <a:latin typeface="华文中宋" panose="02010600040101010101" charset="-122"/>
                <a:ea typeface="华文中宋" panose="02010600040101010101" charset="-122"/>
                <a:cs typeface="华文中宋" panose="02010600040101010101" charset="-122"/>
              </a:rPr>
              <a:t>：是否项目的整个过程都按照计划进行，项目出了什么意外？有什么风险是当时没有估计到的，为什么没有估计到?</a:t>
            </a:r>
          </a:p>
        </p:txBody>
      </p:sp>
      <p:sp>
        <p:nvSpPr>
          <p:cNvPr id="45" name="文本框 44"/>
          <p:cNvSpPr txBox="1"/>
          <p:nvPr/>
        </p:nvSpPr>
        <p:spPr>
          <a:xfrm>
            <a:off x="1282454" y="4814558"/>
            <a:ext cx="11108690" cy="460375"/>
          </a:xfrm>
          <a:prstGeom prst="rect">
            <a:avLst/>
          </a:prstGeom>
          <a:noFill/>
        </p:spPr>
        <p:txBody>
          <a:bodyPr wrap="square" rtlCol="0" anchor="t">
            <a:spAutoFit/>
          </a:bodyPr>
          <a:lstStyle/>
          <a:p>
            <a:r>
              <a:rPr lang="en-US" altLang="zh-CN" sz="2400" b="1" dirty="0">
                <a:solidFill>
                  <a:schemeClr val="bg1"/>
                </a:solidFill>
                <a:latin typeface="华文中宋" panose="02010600040101010101" charset="-122"/>
                <a:ea typeface="华文中宋" panose="02010600040101010101" charset="-122"/>
                <a:cs typeface="华文中宋" panose="02010600040101010101" charset="-122"/>
              </a:rPr>
              <a:t>Q</a:t>
            </a:r>
            <a:r>
              <a:rPr lang="zh-CN" altLang="en-US" sz="2400" b="1" dirty="0">
                <a:solidFill>
                  <a:schemeClr val="bg1"/>
                </a:solidFill>
                <a:latin typeface="华文中宋" panose="02010600040101010101" charset="-122"/>
                <a:ea typeface="华文中宋" panose="02010600040101010101" charset="-122"/>
                <a:cs typeface="华文中宋" panose="02010600040101010101" charset="-122"/>
              </a:rPr>
              <a:t>：在计划中有没有留下缓冲时间（加班），缓冲时间有作用么?</a:t>
            </a:r>
          </a:p>
        </p:txBody>
      </p:sp>
      <p:sp>
        <p:nvSpPr>
          <p:cNvPr id="47" name="圆角矩形 46"/>
          <p:cNvSpPr/>
          <p:nvPr/>
        </p:nvSpPr>
        <p:spPr>
          <a:xfrm>
            <a:off x="1006229" y="1049008"/>
            <a:ext cx="10553700" cy="932815"/>
          </a:xfrm>
          <a:prstGeom prst="roundRect">
            <a:avLst/>
          </a:prstGeom>
          <a:gradFill>
            <a:gsLst>
              <a:gs pos="0">
                <a:srgbClr val="FFFFFF">
                  <a:alpha val="0"/>
                </a:srgbClr>
              </a:gs>
              <a:gs pos="100000">
                <a:srgbClr val="FFFFFF">
                  <a:alpha val="39000"/>
                </a:srgbClr>
              </a:gs>
            </a:gsLst>
            <a:path path="circle">
              <a:fillToRect l="50000" t="50000" r="50000" b="50000"/>
            </a:path>
            <a:tileRect/>
          </a:grad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a:buFont typeface="Wingdings" panose="05000000000000000000" charset="0"/>
              <a:buNone/>
            </a:pPr>
            <a:r>
              <a:rPr lang="en-US" altLang="zh-CN" dirty="0">
                <a:latin typeface="PingFang SC Light" panose="020B0300000000000000" pitchFamily="34" charset="-122"/>
                <a:ea typeface="PingFang SC Light" panose="020B0300000000000000" pitchFamily="34" charset="-122"/>
              </a:rPr>
              <a:t>    </a:t>
            </a:r>
            <a:r>
              <a:rPr lang="zh-CN" altLang="en-US" dirty="0">
                <a:latin typeface="PingFang SC Light" panose="020B0300000000000000" pitchFamily="34" charset="-122"/>
                <a:ea typeface="PingFang SC Light" panose="020B0300000000000000" pitchFamily="34" charset="-122"/>
              </a:rPr>
              <a:t>任务按照系统设计的模块，分模块完成，分工明确，任务明确。完成每一项任务后都会commit到</a:t>
            </a:r>
            <a:r>
              <a:rPr lang="en-US" altLang="zh-CN" dirty="0">
                <a:latin typeface="PingFang SC Light" panose="020B0300000000000000" pitchFamily="34" charset="-122"/>
                <a:ea typeface="PingFang SC Light" panose="020B0300000000000000" pitchFamily="34" charset="-122"/>
              </a:rPr>
              <a:t>GitHub</a:t>
            </a:r>
            <a:r>
              <a:rPr lang="zh-CN" altLang="en-US" dirty="0">
                <a:latin typeface="PingFang SC Light" panose="020B0300000000000000" pitchFamily="34" charset="-122"/>
                <a:ea typeface="PingFang SC Light" panose="020B0300000000000000" pitchFamily="34" charset="-122"/>
              </a:rPr>
              <a:t>上或上传到团队群。		</a:t>
            </a:r>
          </a:p>
        </p:txBody>
      </p:sp>
      <p:sp>
        <p:nvSpPr>
          <p:cNvPr id="48" name="圆角矩形 47"/>
          <p:cNvSpPr/>
          <p:nvPr/>
        </p:nvSpPr>
        <p:spPr>
          <a:xfrm>
            <a:off x="1006229" y="3159748"/>
            <a:ext cx="10554335" cy="1348105"/>
          </a:xfrm>
          <a:prstGeom prst="roundRect">
            <a:avLst/>
          </a:prstGeom>
          <a:gradFill>
            <a:gsLst>
              <a:gs pos="0">
                <a:srgbClr val="FFFFFF">
                  <a:alpha val="0"/>
                </a:srgbClr>
              </a:gs>
              <a:gs pos="100000">
                <a:srgbClr val="FFFFFF">
                  <a:alpha val="39000"/>
                </a:srgbClr>
              </a:gs>
            </a:gsLst>
            <a:path path="circle">
              <a:fillToRect l="50000" t="50000" r="50000" b="50000"/>
            </a:path>
            <a:tileRect/>
          </a:grad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a:buFont typeface="Wingdings" panose="05000000000000000000" charset="0"/>
              <a:buNone/>
            </a:pPr>
            <a:r>
              <a:rPr lang="en-US" altLang="zh-CN" dirty="0">
                <a:latin typeface="PingFang SC Light" panose="020B0300000000000000" pitchFamily="34" charset="-122"/>
                <a:ea typeface="PingFang SC Light" panose="020B0300000000000000" pitchFamily="34" charset="-122"/>
              </a:rPr>
              <a:t>    </a:t>
            </a:r>
            <a:r>
              <a:rPr lang="zh-CN" altLang="en-US" dirty="0">
                <a:latin typeface="PingFang SC Light" panose="020B0300000000000000" pitchFamily="34" charset="-122"/>
                <a:ea typeface="PingFang SC Light" panose="020B0300000000000000" pitchFamily="34" charset="-122"/>
              </a:rPr>
              <a:t>确实按照计划方向进行，但是每个人的完成时间会有延迟。意外倒是没有。主要是时间问题，每个人时间安排不同，交付能力不同。</a:t>
            </a:r>
            <a:r>
              <a:rPr lang="zh-CN" altLang="en-US" dirty="0">
                <a:latin typeface="PingFang SC Light" panose="020B0300000000000000" pitchFamily="34" charset="-122"/>
                <a:ea typeface="PingFang SC Light" panose="020B0300000000000000" pitchFamily="34" charset="-122"/>
                <a:sym typeface="+mn-ea"/>
              </a:rPr>
              <a:t>每个人每天都可能遇到突发的事情，所以没法百分之百按照计划进行。</a:t>
            </a:r>
            <a:r>
              <a:rPr lang="zh-CN" altLang="en-US" dirty="0">
                <a:latin typeface="PingFang SC Light" panose="020B0300000000000000" pitchFamily="34" charset="-122"/>
                <a:ea typeface="PingFang SC Light" panose="020B0300000000000000" pitchFamily="34" charset="-122"/>
              </a:rPr>
              <a:t>这点已经提前考虑到了，也没办法。	</a:t>
            </a:r>
          </a:p>
        </p:txBody>
      </p:sp>
      <p:sp>
        <p:nvSpPr>
          <p:cNvPr id="49" name="圆角矩形 48"/>
          <p:cNvSpPr/>
          <p:nvPr/>
        </p:nvSpPr>
        <p:spPr>
          <a:xfrm>
            <a:off x="1006229" y="5441938"/>
            <a:ext cx="10553065" cy="1000760"/>
          </a:xfrm>
          <a:prstGeom prst="roundRect">
            <a:avLst/>
          </a:prstGeom>
          <a:gradFill>
            <a:gsLst>
              <a:gs pos="0">
                <a:srgbClr val="FFFFFF">
                  <a:alpha val="0"/>
                </a:srgbClr>
              </a:gs>
              <a:gs pos="100000">
                <a:srgbClr val="FFFFFF">
                  <a:alpha val="39000"/>
                </a:srgbClr>
              </a:gs>
            </a:gsLst>
            <a:path path="circle">
              <a:fillToRect l="50000" t="50000" r="50000" b="50000"/>
            </a:path>
            <a:tileRect/>
          </a:grad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a:buFont typeface="Wingdings" panose="05000000000000000000" charset="0"/>
              <a:buNone/>
            </a:pPr>
            <a:r>
              <a:rPr lang="en-US" altLang="zh-CN" dirty="0">
                <a:latin typeface="PingFang SC Light" panose="020B0300000000000000" pitchFamily="34" charset="-122"/>
                <a:ea typeface="PingFang SC Light" panose="020B0300000000000000" pitchFamily="34" charset="-122"/>
              </a:rPr>
              <a:t>    </a:t>
            </a:r>
            <a:r>
              <a:rPr lang="zh-CN" altLang="en-US" dirty="0">
                <a:latin typeface="PingFang SC Light" panose="020B0300000000000000" pitchFamily="34" charset="-122"/>
                <a:ea typeface="PingFang SC Light" panose="020B0300000000000000" pitchFamily="34" charset="-122"/>
              </a:rPr>
              <a:t>缓冲是必要的（毕竟就算是</a:t>
            </a:r>
            <a:r>
              <a:rPr lang="en-US" altLang="zh-CN" dirty="0">
                <a:latin typeface="PingFang SC Light" panose="020B0300000000000000" pitchFamily="34" charset="-122"/>
                <a:ea typeface="PingFang SC Light" panose="020B0300000000000000" pitchFamily="34" charset="-122"/>
              </a:rPr>
              <a:t>996</a:t>
            </a:r>
            <a:r>
              <a:rPr lang="zh-CN" altLang="en-US" dirty="0">
                <a:latin typeface="PingFang SC Light" panose="020B0300000000000000" pitchFamily="34" charset="-122"/>
                <a:ea typeface="PingFang SC Light" panose="020B0300000000000000" pitchFamily="34" charset="-122"/>
              </a:rPr>
              <a:t>也有一天休息嘛），我们在五一假期休整了一天，除了10天有开会的冲刺外，还有大概两天左右是所谓的“缓冲时间”用来找一找bug。		</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02"/>
        <p:cNvGrpSpPr/>
        <p:nvPr/>
      </p:nvGrpSpPr>
      <p:grpSpPr>
        <a:xfrm>
          <a:off x="0" y="0"/>
          <a:ext cx="0" cy="0"/>
          <a:chOff x="0" y="0"/>
          <a:chExt cx="0" cy="0"/>
        </a:xfrm>
      </p:grpSpPr>
      <p:sp>
        <p:nvSpPr>
          <p:cNvPr id="6" name="任意多边形 5"/>
          <p:cNvSpPr/>
          <p:nvPr/>
        </p:nvSpPr>
        <p:spPr>
          <a:xfrm>
            <a:off x="8851265" y="704850"/>
            <a:ext cx="3340735" cy="372745"/>
          </a:xfrm>
          <a:custGeom>
            <a:avLst/>
            <a:gdLst>
              <a:gd name="connisteX0" fmla="*/ 0 w 3340735"/>
              <a:gd name="connsiteY0" fmla="*/ 422 h 372541"/>
              <a:gd name="connisteX1" fmla="*/ 1181100 w 3340735"/>
              <a:gd name="connsiteY1" fmla="*/ 372532 h 372541"/>
              <a:gd name="connisteX2" fmla="*/ 1798320 w 3340735"/>
              <a:gd name="connsiteY2" fmla="*/ 10582 h 372541"/>
              <a:gd name="connisteX3" fmla="*/ 2904490 w 3340735"/>
              <a:gd name="connsiteY3" fmla="*/ 128057 h 372541"/>
              <a:gd name="connisteX4" fmla="*/ 3340735 w 3340735"/>
              <a:gd name="connsiteY4" fmla="*/ 170602 h 372541"/>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3340735" h="372541">
                <a:moveTo>
                  <a:pt x="0" y="422"/>
                </a:moveTo>
                <a:cubicBezTo>
                  <a:pt x="224155" y="82337"/>
                  <a:pt x="821690" y="370627"/>
                  <a:pt x="1181100" y="372532"/>
                </a:cubicBezTo>
                <a:cubicBezTo>
                  <a:pt x="1540510" y="374437"/>
                  <a:pt x="1453515" y="59477"/>
                  <a:pt x="1798320" y="10582"/>
                </a:cubicBezTo>
                <a:cubicBezTo>
                  <a:pt x="2143125" y="-38313"/>
                  <a:pt x="2595880" y="96307"/>
                  <a:pt x="2904490" y="128057"/>
                </a:cubicBezTo>
                <a:cubicBezTo>
                  <a:pt x="3213100" y="159807"/>
                  <a:pt x="3275330" y="164252"/>
                  <a:pt x="3340735" y="170602"/>
                </a:cubicBezTo>
              </a:path>
            </a:pathLst>
          </a:custGeom>
          <a:noFill/>
          <a:ln w="28575" cmpd="sng">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9261475" y="229870"/>
            <a:ext cx="2649220" cy="645160"/>
          </a:xfrm>
          <a:prstGeom prst="rect">
            <a:avLst/>
          </a:prstGeom>
          <a:noFill/>
        </p:spPr>
        <p:txBody>
          <a:bodyPr wrap="square" rtlCol="0">
            <a:spAutoFit/>
          </a:bodyPr>
          <a:lstStyle/>
          <a:p>
            <a:pPr algn="ctr"/>
            <a:r>
              <a:rPr lang="zh-CN" altLang="en-US" sz="3600">
                <a:solidFill>
                  <a:schemeClr val="bg1"/>
                </a:solidFill>
                <a:latin typeface="华文中宋" panose="02010600040101010101" charset="-122"/>
                <a:ea typeface="华文中宋" panose="02010600040101010101" charset="-122"/>
              </a:rPr>
              <a:t>二、计划</a:t>
            </a:r>
          </a:p>
        </p:txBody>
      </p:sp>
      <p:grpSp>
        <p:nvGrpSpPr>
          <p:cNvPr id="3" name="Google Shape;2505;p23"/>
          <p:cNvGrpSpPr/>
          <p:nvPr/>
        </p:nvGrpSpPr>
        <p:grpSpPr>
          <a:xfrm rot="7560219" flipH="1">
            <a:off x="-733725" y="-432469"/>
            <a:ext cx="1746097" cy="1763524"/>
            <a:chOff x="1977150" y="891025"/>
            <a:chExt cx="255500" cy="258050"/>
          </a:xfrm>
        </p:grpSpPr>
        <p:sp>
          <p:nvSpPr>
            <p:cNvPr id="4" name="Google Shape;2506;p23"/>
            <p:cNvSpPr/>
            <p:nvPr/>
          </p:nvSpPr>
          <p:spPr>
            <a:xfrm>
              <a:off x="2058550" y="1111325"/>
              <a:ext cx="41325" cy="37750"/>
            </a:xfrm>
            <a:custGeom>
              <a:avLst/>
              <a:gdLst/>
              <a:ahLst/>
              <a:cxnLst/>
              <a:rect l="l" t="t" r="r" b="b"/>
              <a:pathLst>
                <a:path w="1653" h="1510" extrusionOk="0">
                  <a:moveTo>
                    <a:pt x="641" y="0"/>
                  </a:moveTo>
                  <a:cubicBezTo>
                    <a:pt x="353" y="0"/>
                    <a:pt x="104" y="212"/>
                    <a:pt x="70" y="505"/>
                  </a:cubicBezTo>
                  <a:lnTo>
                    <a:pt x="33" y="812"/>
                  </a:lnTo>
                  <a:cubicBezTo>
                    <a:pt x="0" y="1124"/>
                    <a:pt x="226" y="1411"/>
                    <a:pt x="538" y="1452"/>
                  </a:cubicBezTo>
                  <a:lnTo>
                    <a:pt x="943" y="1505"/>
                  </a:lnTo>
                  <a:cubicBezTo>
                    <a:pt x="966" y="1508"/>
                    <a:pt x="988" y="1509"/>
                    <a:pt x="1010" y="1509"/>
                  </a:cubicBezTo>
                  <a:cubicBezTo>
                    <a:pt x="1295" y="1509"/>
                    <a:pt x="1545" y="1294"/>
                    <a:pt x="1583" y="1001"/>
                  </a:cubicBezTo>
                  <a:lnTo>
                    <a:pt x="1620" y="693"/>
                  </a:lnTo>
                  <a:cubicBezTo>
                    <a:pt x="1653" y="382"/>
                    <a:pt x="1427" y="95"/>
                    <a:pt x="1116" y="54"/>
                  </a:cubicBezTo>
                  <a:lnTo>
                    <a:pt x="710" y="4"/>
                  </a:lnTo>
                  <a:cubicBezTo>
                    <a:pt x="687" y="2"/>
                    <a:pt x="664" y="0"/>
                    <a:pt x="641"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2507;p23"/>
            <p:cNvSpPr/>
            <p:nvPr/>
          </p:nvSpPr>
          <p:spPr>
            <a:xfrm>
              <a:off x="2186900" y="1026575"/>
              <a:ext cx="45750" cy="45275"/>
            </a:xfrm>
            <a:custGeom>
              <a:avLst/>
              <a:gdLst/>
              <a:ahLst/>
              <a:cxnLst/>
              <a:rect l="l" t="t" r="r" b="b"/>
              <a:pathLst>
                <a:path w="1830" h="1811" extrusionOk="0">
                  <a:moveTo>
                    <a:pt x="678" y="1"/>
                  </a:moveTo>
                  <a:cubicBezTo>
                    <a:pt x="563" y="1"/>
                    <a:pt x="455" y="73"/>
                    <a:pt x="410" y="184"/>
                  </a:cubicBezTo>
                  <a:lnTo>
                    <a:pt x="58" y="1106"/>
                  </a:lnTo>
                  <a:cubicBezTo>
                    <a:pt x="0" y="1250"/>
                    <a:pt x="78" y="1418"/>
                    <a:pt x="222" y="1475"/>
                  </a:cubicBezTo>
                  <a:lnTo>
                    <a:pt x="1050" y="1791"/>
                  </a:lnTo>
                  <a:cubicBezTo>
                    <a:pt x="1085" y="1804"/>
                    <a:pt x="1121" y="1811"/>
                    <a:pt x="1156" y="1811"/>
                  </a:cubicBezTo>
                  <a:cubicBezTo>
                    <a:pt x="1272" y="1811"/>
                    <a:pt x="1378" y="1742"/>
                    <a:pt x="1419" y="1631"/>
                  </a:cubicBezTo>
                  <a:lnTo>
                    <a:pt x="1776" y="709"/>
                  </a:lnTo>
                  <a:cubicBezTo>
                    <a:pt x="1829" y="557"/>
                    <a:pt x="1755" y="393"/>
                    <a:pt x="1612" y="340"/>
                  </a:cubicBezTo>
                  <a:lnTo>
                    <a:pt x="779" y="20"/>
                  </a:lnTo>
                  <a:cubicBezTo>
                    <a:pt x="746" y="7"/>
                    <a:pt x="712" y="1"/>
                    <a:pt x="678" y="1"/>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508;p23"/>
            <p:cNvSpPr/>
            <p:nvPr/>
          </p:nvSpPr>
          <p:spPr>
            <a:xfrm>
              <a:off x="2169475" y="934025"/>
              <a:ext cx="44500" cy="40975"/>
            </a:xfrm>
            <a:custGeom>
              <a:avLst/>
              <a:gdLst/>
              <a:ahLst/>
              <a:cxnLst/>
              <a:rect l="l" t="t" r="r" b="b"/>
              <a:pathLst>
                <a:path w="1780" h="1639" extrusionOk="0">
                  <a:moveTo>
                    <a:pt x="887" y="1"/>
                  </a:moveTo>
                  <a:cubicBezTo>
                    <a:pt x="762" y="1"/>
                    <a:pt x="636" y="39"/>
                    <a:pt x="529" y="117"/>
                  </a:cubicBezTo>
                  <a:lnTo>
                    <a:pt x="324" y="273"/>
                  </a:lnTo>
                  <a:cubicBezTo>
                    <a:pt x="58" y="466"/>
                    <a:pt x="0" y="847"/>
                    <a:pt x="201" y="1114"/>
                  </a:cubicBezTo>
                  <a:lnTo>
                    <a:pt x="410" y="1397"/>
                  </a:lnTo>
                  <a:cubicBezTo>
                    <a:pt x="527" y="1555"/>
                    <a:pt x="708" y="1638"/>
                    <a:pt x="891" y="1638"/>
                  </a:cubicBezTo>
                  <a:cubicBezTo>
                    <a:pt x="1016" y="1638"/>
                    <a:pt x="1143" y="1600"/>
                    <a:pt x="1251" y="1520"/>
                  </a:cubicBezTo>
                  <a:lnTo>
                    <a:pt x="1456" y="1364"/>
                  </a:lnTo>
                  <a:cubicBezTo>
                    <a:pt x="1722" y="1171"/>
                    <a:pt x="1780" y="790"/>
                    <a:pt x="1579" y="523"/>
                  </a:cubicBezTo>
                  <a:lnTo>
                    <a:pt x="1370" y="240"/>
                  </a:lnTo>
                  <a:cubicBezTo>
                    <a:pt x="1250" y="82"/>
                    <a:pt x="1069" y="1"/>
                    <a:pt x="887" y="1"/>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509;p23"/>
            <p:cNvSpPr/>
            <p:nvPr/>
          </p:nvSpPr>
          <p:spPr>
            <a:xfrm>
              <a:off x="2073400" y="891025"/>
              <a:ext cx="40025" cy="37450"/>
            </a:xfrm>
            <a:custGeom>
              <a:avLst/>
              <a:gdLst/>
              <a:ahLst/>
              <a:cxnLst/>
              <a:rect l="l" t="t" r="r" b="b"/>
              <a:pathLst>
                <a:path w="1601" h="1498" extrusionOk="0">
                  <a:moveTo>
                    <a:pt x="323" y="0"/>
                  </a:moveTo>
                  <a:cubicBezTo>
                    <a:pt x="165" y="0"/>
                    <a:pt x="42" y="128"/>
                    <a:pt x="34" y="279"/>
                  </a:cubicBezTo>
                  <a:lnTo>
                    <a:pt x="5" y="1157"/>
                  </a:lnTo>
                  <a:cubicBezTo>
                    <a:pt x="1" y="1321"/>
                    <a:pt x="128" y="1456"/>
                    <a:pt x="288" y="1460"/>
                  </a:cubicBezTo>
                  <a:lnTo>
                    <a:pt x="1260" y="1497"/>
                  </a:lnTo>
                  <a:cubicBezTo>
                    <a:pt x="1262" y="1497"/>
                    <a:pt x="1265" y="1497"/>
                    <a:pt x="1267" y="1497"/>
                  </a:cubicBezTo>
                  <a:cubicBezTo>
                    <a:pt x="1428" y="1497"/>
                    <a:pt x="1559" y="1372"/>
                    <a:pt x="1563" y="1214"/>
                  </a:cubicBezTo>
                  <a:lnTo>
                    <a:pt x="1592" y="337"/>
                  </a:lnTo>
                  <a:cubicBezTo>
                    <a:pt x="1600" y="173"/>
                    <a:pt x="1469" y="41"/>
                    <a:pt x="1313" y="33"/>
                  </a:cubicBezTo>
                  <a:lnTo>
                    <a:pt x="337" y="0"/>
                  </a:lnTo>
                  <a:cubicBezTo>
                    <a:pt x="332" y="0"/>
                    <a:pt x="327" y="0"/>
                    <a:pt x="323" y="0"/>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510;p23"/>
            <p:cNvSpPr/>
            <p:nvPr/>
          </p:nvSpPr>
          <p:spPr>
            <a:xfrm>
              <a:off x="1986900" y="933675"/>
              <a:ext cx="46350" cy="43400"/>
            </a:xfrm>
            <a:custGeom>
              <a:avLst/>
              <a:gdLst/>
              <a:ahLst/>
              <a:cxnLst/>
              <a:rect l="l" t="t" r="r" b="b"/>
              <a:pathLst>
                <a:path w="1854" h="1736" extrusionOk="0">
                  <a:moveTo>
                    <a:pt x="1042" y="0"/>
                  </a:moveTo>
                  <a:cubicBezTo>
                    <a:pt x="827" y="0"/>
                    <a:pt x="616" y="96"/>
                    <a:pt x="472" y="275"/>
                  </a:cubicBezTo>
                  <a:lnTo>
                    <a:pt x="250" y="554"/>
                  </a:lnTo>
                  <a:cubicBezTo>
                    <a:pt x="0" y="865"/>
                    <a:pt x="57" y="1329"/>
                    <a:pt x="369" y="1579"/>
                  </a:cubicBezTo>
                  <a:cubicBezTo>
                    <a:pt x="501" y="1684"/>
                    <a:pt x="659" y="1735"/>
                    <a:pt x="816" y="1735"/>
                  </a:cubicBezTo>
                  <a:cubicBezTo>
                    <a:pt x="1032" y="1735"/>
                    <a:pt x="1247" y="1640"/>
                    <a:pt x="1394" y="1460"/>
                  </a:cubicBezTo>
                  <a:lnTo>
                    <a:pt x="1607" y="1185"/>
                  </a:lnTo>
                  <a:cubicBezTo>
                    <a:pt x="1854" y="869"/>
                    <a:pt x="1804" y="410"/>
                    <a:pt x="1497" y="160"/>
                  </a:cubicBezTo>
                  <a:cubicBezTo>
                    <a:pt x="1361" y="52"/>
                    <a:pt x="1201" y="0"/>
                    <a:pt x="1042" y="0"/>
                  </a:cubicBezTo>
                  <a:close/>
                </a:path>
              </a:pathLst>
            </a:custGeom>
            <a:solidFill>
              <a:srgbClr val="D5D5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511;p23"/>
            <p:cNvSpPr/>
            <p:nvPr/>
          </p:nvSpPr>
          <p:spPr>
            <a:xfrm>
              <a:off x="1977250" y="898100"/>
              <a:ext cx="247600" cy="247600"/>
            </a:xfrm>
            <a:custGeom>
              <a:avLst/>
              <a:gdLst/>
              <a:ahLst/>
              <a:cxnLst/>
              <a:rect l="l" t="t" r="r" b="b"/>
              <a:pathLst>
                <a:path w="9904" h="9904" extrusionOk="0">
                  <a:moveTo>
                    <a:pt x="4962" y="0"/>
                  </a:moveTo>
                  <a:cubicBezTo>
                    <a:pt x="4959" y="0"/>
                    <a:pt x="4957" y="0"/>
                    <a:pt x="4954" y="0"/>
                  </a:cubicBezTo>
                  <a:cubicBezTo>
                    <a:pt x="2219" y="0"/>
                    <a:pt x="1" y="2215"/>
                    <a:pt x="1" y="4954"/>
                  </a:cubicBezTo>
                  <a:cubicBezTo>
                    <a:pt x="1" y="7685"/>
                    <a:pt x="2215" y="9903"/>
                    <a:pt x="4954" y="9903"/>
                  </a:cubicBezTo>
                  <a:cubicBezTo>
                    <a:pt x="7685" y="9903"/>
                    <a:pt x="9903" y="7693"/>
                    <a:pt x="9903" y="4954"/>
                  </a:cubicBezTo>
                  <a:cubicBezTo>
                    <a:pt x="9903" y="2221"/>
                    <a:pt x="7689" y="0"/>
                    <a:pt x="4962"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512;p23"/>
            <p:cNvSpPr/>
            <p:nvPr/>
          </p:nvSpPr>
          <p:spPr>
            <a:xfrm>
              <a:off x="1977150" y="996300"/>
              <a:ext cx="247600" cy="149400"/>
            </a:xfrm>
            <a:custGeom>
              <a:avLst/>
              <a:gdLst/>
              <a:ahLst/>
              <a:cxnLst/>
              <a:rect l="l" t="t" r="r" b="b"/>
              <a:pathLst>
                <a:path w="9904" h="5976" extrusionOk="0">
                  <a:moveTo>
                    <a:pt x="107" y="1"/>
                  </a:moveTo>
                  <a:cubicBezTo>
                    <a:pt x="37" y="333"/>
                    <a:pt x="1" y="677"/>
                    <a:pt x="1" y="1026"/>
                  </a:cubicBezTo>
                  <a:cubicBezTo>
                    <a:pt x="1" y="3765"/>
                    <a:pt x="2219" y="5975"/>
                    <a:pt x="4950" y="5975"/>
                  </a:cubicBezTo>
                  <a:cubicBezTo>
                    <a:pt x="7689" y="5975"/>
                    <a:pt x="9903" y="3757"/>
                    <a:pt x="9903" y="1026"/>
                  </a:cubicBezTo>
                  <a:cubicBezTo>
                    <a:pt x="9903" y="673"/>
                    <a:pt x="9866" y="329"/>
                    <a:pt x="9797" y="1"/>
                  </a:cubicBezTo>
                  <a:cubicBezTo>
                    <a:pt x="9329" y="2239"/>
                    <a:pt x="7336" y="3929"/>
                    <a:pt x="4950" y="3929"/>
                  </a:cubicBezTo>
                  <a:cubicBezTo>
                    <a:pt x="2567" y="3929"/>
                    <a:pt x="579" y="2248"/>
                    <a:pt x="10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513;p23"/>
            <p:cNvSpPr/>
            <p:nvPr/>
          </p:nvSpPr>
          <p:spPr>
            <a:xfrm>
              <a:off x="2042150" y="945550"/>
              <a:ext cx="31075" cy="21500"/>
            </a:xfrm>
            <a:custGeom>
              <a:avLst/>
              <a:gdLst/>
              <a:ahLst/>
              <a:cxnLst/>
              <a:rect l="l" t="t" r="r" b="b"/>
              <a:pathLst>
                <a:path w="1243" h="860" extrusionOk="0">
                  <a:moveTo>
                    <a:pt x="778" y="0"/>
                  </a:moveTo>
                  <a:cubicBezTo>
                    <a:pt x="681" y="0"/>
                    <a:pt x="576" y="22"/>
                    <a:pt x="472" y="66"/>
                  </a:cubicBezTo>
                  <a:cubicBezTo>
                    <a:pt x="172" y="189"/>
                    <a:pt x="0" y="456"/>
                    <a:pt x="82" y="657"/>
                  </a:cubicBezTo>
                  <a:cubicBezTo>
                    <a:pt x="136" y="788"/>
                    <a:pt x="287" y="860"/>
                    <a:pt x="467" y="860"/>
                  </a:cubicBezTo>
                  <a:cubicBezTo>
                    <a:pt x="564" y="860"/>
                    <a:pt x="668" y="839"/>
                    <a:pt x="771" y="796"/>
                  </a:cubicBezTo>
                  <a:cubicBezTo>
                    <a:pt x="1075" y="673"/>
                    <a:pt x="1243" y="407"/>
                    <a:pt x="1161" y="206"/>
                  </a:cubicBezTo>
                  <a:cubicBezTo>
                    <a:pt x="1105" y="73"/>
                    <a:pt x="956" y="0"/>
                    <a:pt x="778"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514;p23"/>
            <p:cNvSpPr/>
            <p:nvPr/>
          </p:nvSpPr>
          <p:spPr>
            <a:xfrm>
              <a:off x="2034150" y="940200"/>
              <a:ext cx="41850" cy="29475"/>
            </a:xfrm>
            <a:custGeom>
              <a:avLst/>
              <a:gdLst/>
              <a:ahLst/>
              <a:cxnLst/>
              <a:rect l="l" t="t" r="r" b="b"/>
              <a:pathLst>
                <a:path w="1674" h="1179" extrusionOk="0">
                  <a:moveTo>
                    <a:pt x="1174" y="1"/>
                  </a:moveTo>
                  <a:cubicBezTo>
                    <a:pt x="1028" y="1"/>
                    <a:pt x="870" y="31"/>
                    <a:pt x="714" y="96"/>
                  </a:cubicBezTo>
                  <a:cubicBezTo>
                    <a:pt x="263" y="280"/>
                    <a:pt x="0" y="682"/>
                    <a:pt x="128" y="986"/>
                  </a:cubicBezTo>
                  <a:cubicBezTo>
                    <a:pt x="160" y="1060"/>
                    <a:pt x="218" y="1129"/>
                    <a:pt x="292" y="1178"/>
                  </a:cubicBezTo>
                  <a:cubicBezTo>
                    <a:pt x="251" y="1137"/>
                    <a:pt x="226" y="1096"/>
                    <a:pt x="205" y="1047"/>
                  </a:cubicBezTo>
                  <a:cubicBezTo>
                    <a:pt x="78" y="744"/>
                    <a:pt x="337" y="342"/>
                    <a:pt x="792" y="157"/>
                  </a:cubicBezTo>
                  <a:cubicBezTo>
                    <a:pt x="948" y="94"/>
                    <a:pt x="1105" y="63"/>
                    <a:pt x="1250" y="63"/>
                  </a:cubicBezTo>
                  <a:cubicBezTo>
                    <a:pt x="1413" y="63"/>
                    <a:pt x="1561" y="102"/>
                    <a:pt x="1673" y="178"/>
                  </a:cubicBezTo>
                  <a:cubicBezTo>
                    <a:pt x="1560" y="63"/>
                    <a:pt x="1380" y="1"/>
                    <a:pt x="1174"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515;p23"/>
            <p:cNvSpPr/>
            <p:nvPr/>
          </p:nvSpPr>
          <p:spPr>
            <a:xfrm>
              <a:off x="2043875" y="947600"/>
              <a:ext cx="29350" cy="19350"/>
            </a:xfrm>
            <a:custGeom>
              <a:avLst/>
              <a:gdLst/>
              <a:ahLst/>
              <a:cxnLst/>
              <a:rect l="l" t="t" r="r" b="b"/>
              <a:pathLst>
                <a:path w="1174" h="774" extrusionOk="0">
                  <a:moveTo>
                    <a:pt x="997" y="1"/>
                  </a:moveTo>
                  <a:lnTo>
                    <a:pt x="997" y="1"/>
                  </a:lnTo>
                  <a:cubicBezTo>
                    <a:pt x="1051" y="198"/>
                    <a:pt x="883" y="440"/>
                    <a:pt x="596" y="559"/>
                  </a:cubicBezTo>
                  <a:cubicBezTo>
                    <a:pt x="492" y="602"/>
                    <a:pt x="388" y="623"/>
                    <a:pt x="292" y="623"/>
                  </a:cubicBezTo>
                  <a:cubicBezTo>
                    <a:pt x="178" y="623"/>
                    <a:pt x="76" y="594"/>
                    <a:pt x="1" y="538"/>
                  </a:cubicBezTo>
                  <a:lnTo>
                    <a:pt x="1" y="538"/>
                  </a:lnTo>
                  <a:cubicBezTo>
                    <a:pt x="5" y="550"/>
                    <a:pt x="5" y="559"/>
                    <a:pt x="13" y="571"/>
                  </a:cubicBezTo>
                  <a:cubicBezTo>
                    <a:pt x="67" y="699"/>
                    <a:pt x="217" y="773"/>
                    <a:pt x="398" y="773"/>
                  </a:cubicBezTo>
                  <a:cubicBezTo>
                    <a:pt x="494" y="773"/>
                    <a:pt x="599" y="752"/>
                    <a:pt x="702" y="706"/>
                  </a:cubicBezTo>
                  <a:cubicBezTo>
                    <a:pt x="1001" y="583"/>
                    <a:pt x="1174" y="325"/>
                    <a:pt x="1092" y="124"/>
                  </a:cubicBezTo>
                  <a:cubicBezTo>
                    <a:pt x="1071" y="71"/>
                    <a:pt x="1038" y="30"/>
                    <a:pt x="99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516;p23"/>
            <p:cNvSpPr/>
            <p:nvPr/>
          </p:nvSpPr>
          <p:spPr>
            <a:xfrm>
              <a:off x="2093925" y="917650"/>
              <a:ext cx="20200" cy="11125"/>
            </a:xfrm>
            <a:custGeom>
              <a:avLst/>
              <a:gdLst/>
              <a:ahLst/>
              <a:cxnLst/>
              <a:rect l="l" t="t" r="r" b="b"/>
              <a:pathLst>
                <a:path w="808" h="445" extrusionOk="0">
                  <a:moveTo>
                    <a:pt x="461" y="1"/>
                  </a:moveTo>
                  <a:cubicBezTo>
                    <a:pt x="434" y="1"/>
                    <a:pt x="406" y="2"/>
                    <a:pt x="377" y="6"/>
                  </a:cubicBezTo>
                  <a:cubicBezTo>
                    <a:pt x="164" y="30"/>
                    <a:pt x="0" y="149"/>
                    <a:pt x="12" y="268"/>
                  </a:cubicBezTo>
                  <a:cubicBezTo>
                    <a:pt x="27" y="369"/>
                    <a:pt x="171" y="445"/>
                    <a:pt x="354" y="445"/>
                  </a:cubicBezTo>
                  <a:cubicBezTo>
                    <a:pt x="379" y="445"/>
                    <a:pt x="404" y="443"/>
                    <a:pt x="431" y="440"/>
                  </a:cubicBezTo>
                  <a:cubicBezTo>
                    <a:pt x="644" y="416"/>
                    <a:pt x="808" y="297"/>
                    <a:pt x="791" y="178"/>
                  </a:cubicBezTo>
                  <a:cubicBezTo>
                    <a:pt x="784" y="71"/>
                    <a:pt x="643" y="1"/>
                    <a:pt x="461"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517;p23"/>
            <p:cNvSpPr/>
            <p:nvPr/>
          </p:nvSpPr>
          <p:spPr>
            <a:xfrm>
              <a:off x="2135225" y="957850"/>
              <a:ext cx="12225" cy="11225"/>
            </a:xfrm>
            <a:custGeom>
              <a:avLst/>
              <a:gdLst/>
              <a:ahLst/>
              <a:cxnLst/>
              <a:rect l="l" t="t" r="r" b="b"/>
              <a:pathLst>
                <a:path w="489" h="449" extrusionOk="0">
                  <a:moveTo>
                    <a:pt x="115" y="1"/>
                  </a:moveTo>
                  <a:cubicBezTo>
                    <a:pt x="103" y="13"/>
                    <a:pt x="95" y="26"/>
                    <a:pt x="91" y="42"/>
                  </a:cubicBezTo>
                  <a:cubicBezTo>
                    <a:pt x="1" y="198"/>
                    <a:pt x="13" y="370"/>
                    <a:pt x="119" y="427"/>
                  </a:cubicBezTo>
                  <a:cubicBezTo>
                    <a:pt x="143" y="442"/>
                    <a:pt x="170" y="448"/>
                    <a:pt x="199" y="448"/>
                  </a:cubicBezTo>
                  <a:cubicBezTo>
                    <a:pt x="293" y="448"/>
                    <a:pt x="402" y="376"/>
                    <a:pt x="468" y="259"/>
                  </a:cubicBezTo>
                  <a:cubicBezTo>
                    <a:pt x="480" y="243"/>
                    <a:pt x="484" y="231"/>
                    <a:pt x="488" y="218"/>
                  </a:cubicBezTo>
                  <a:lnTo>
                    <a:pt x="488" y="218"/>
                  </a:lnTo>
                  <a:cubicBezTo>
                    <a:pt x="425" y="312"/>
                    <a:pt x="333" y="368"/>
                    <a:pt x="249" y="368"/>
                  </a:cubicBezTo>
                  <a:cubicBezTo>
                    <a:pt x="219" y="368"/>
                    <a:pt x="191" y="360"/>
                    <a:pt x="165" y="345"/>
                  </a:cubicBezTo>
                  <a:cubicBezTo>
                    <a:pt x="70" y="288"/>
                    <a:pt x="54" y="140"/>
                    <a:pt x="115"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518;p23"/>
            <p:cNvSpPr/>
            <p:nvPr/>
          </p:nvSpPr>
          <p:spPr>
            <a:xfrm>
              <a:off x="2087975" y="914225"/>
              <a:ext cx="27175" cy="16800"/>
            </a:xfrm>
            <a:custGeom>
              <a:avLst/>
              <a:gdLst/>
              <a:ahLst/>
              <a:cxnLst/>
              <a:rect l="l" t="t" r="r" b="b"/>
              <a:pathLst>
                <a:path w="1087" h="672" extrusionOk="0">
                  <a:moveTo>
                    <a:pt x="726" y="1"/>
                  </a:moveTo>
                  <a:cubicBezTo>
                    <a:pt x="688" y="1"/>
                    <a:pt x="648" y="3"/>
                    <a:pt x="607" y="7"/>
                  </a:cubicBezTo>
                  <a:cubicBezTo>
                    <a:pt x="263" y="44"/>
                    <a:pt x="0" y="233"/>
                    <a:pt x="21" y="426"/>
                  </a:cubicBezTo>
                  <a:cubicBezTo>
                    <a:pt x="33" y="536"/>
                    <a:pt x="140" y="622"/>
                    <a:pt x="287" y="672"/>
                  </a:cubicBezTo>
                  <a:cubicBezTo>
                    <a:pt x="185" y="622"/>
                    <a:pt x="119" y="553"/>
                    <a:pt x="107" y="458"/>
                  </a:cubicBezTo>
                  <a:cubicBezTo>
                    <a:pt x="86" y="266"/>
                    <a:pt x="349" y="81"/>
                    <a:pt x="693" y="44"/>
                  </a:cubicBezTo>
                  <a:cubicBezTo>
                    <a:pt x="735" y="39"/>
                    <a:pt x="777" y="37"/>
                    <a:pt x="817" y="37"/>
                  </a:cubicBezTo>
                  <a:cubicBezTo>
                    <a:pt x="916" y="37"/>
                    <a:pt x="1008" y="51"/>
                    <a:pt x="1087" y="77"/>
                  </a:cubicBezTo>
                  <a:cubicBezTo>
                    <a:pt x="990" y="29"/>
                    <a:pt x="866" y="1"/>
                    <a:pt x="72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519;p23"/>
            <p:cNvSpPr/>
            <p:nvPr/>
          </p:nvSpPr>
          <p:spPr>
            <a:xfrm>
              <a:off x="2098625" y="917675"/>
              <a:ext cx="15500" cy="11075"/>
            </a:xfrm>
            <a:custGeom>
              <a:avLst/>
              <a:gdLst/>
              <a:ahLst/>
              <a:cxnLst/>
              <a:rect l="l" t="t" r="r" b="b"/>
              <a:pathLst>
                <a:path w="620" h="443" extrusionOk="0">
                  <a:moveTo>
                    <a:pt x="275" y="1"/>
                  </a:moveTo>
                  <a:cubicBezTo>
                    <a:pt x="374" y="29"/>
                    <a:pt x="439" y="87"/>
                    <a:pt x="452" y="152"/>
                  </a:cubicBezTo>
                  <a:cubicBezTo>
                    <a:pt x="468" y="271"/>
                    <a:pt x="304" y="390"/>
                    <a:pt x="87" y="415"/>
                  </a:cubicBezTo>
                  <a:cubicBezTo>
                    <a:pt x="58" y="419"/>
                    <a:pt x="29" y="419"/>
                    <a:pt x="1" y="419"/>
                  </a:cubicBezTo>
                  <a:cubicBezTo>
                    <a:pt x="49" y="434"/>
                    <a:pt x="109" y="442"/>
                    <a:pt x="174" y="442"/>
                  </a:cubicBezTo>
                  <a:cubicBezTo>
                    <a:pt x="196" y="442"/>
                    <a:pt x="219" y="441"/>
                    <a:pt x="243" y="439"/>
                  </a:cubicBezTo>
                  <a:cubicBezTo>
                    <a:pt x="456" y="415"/>
                    <a:pt x="620" y="296"/>
                    <a:pt x="603" y="177"/>
                  </a:cubicBezTo>
                  <a:cubicBezTo>
                    <a:pt x="595" y="74"/>
                    <a:pt x="452" y="5"/>
                    <a:pt x="275"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520;p23"/>
            <p:cNvSpPr/>
            <p:nvPr/>
          </p:nvSpPr>
          <p:spPr>
            <a:xfrm>
              <a:off x="1990675" y="994325"/>
              <a:ext cx="25350" cy="26525"/>
            </a:xfrm>
            <a:custGeom>
              <a:avLst/>
              <a:gdLst/>
              <a:ahLst/>
              <a:cxnLst/>
              <a:rect l="l" t="t" r="r" b="b"/>
              <a:pathLst>
                <a:path w="1014" h="1061" extrusionOk="0">
                  <a:moveTo>
                    <a:pt x="658" y="0"/>
                  </a:moveTo>
                  <a:cubicBezTo>
                    <a:pt x="492" y="0"/>
                    <a:pt x="299" y="122"/>
                    <a:pt x="173" y="322"/>
                  </a:cubicBezTo>
                  <a:cubicBezTo>
                    <a:pt x="1" y="592"/>
                    <a:pt x="17" y="900"/>
                    <a:pt x="202" y="1019"/>
                  </a:cubicBezTo>
                  <a:cubicBezTo>
                    <a:pt x="248" y="1047"/>
                    <a:pt x="301" y="1061"/>
                    <a:pt x="356" y="1061"/>
                  </a:cubicBezTo>
                  <a:cubicBezTo>
                    <a:pt x="523" y="1061"/>
                    <a:pt x="715" y="940"/>
                    <a:pt x="841" y="740"/>
                  </a:cubicBezTo>
                  <a:cubicBezTo>
                    <a:pt x="1014" y="469"/>
                    <a:pt x="997" y="162"/>
                    <a:pt x="813" y="43"/>
                  </a:cubicBezTo>
                  <a:cubicBezTo>
                    <a:pt x="766" y="14"/>
                    <a:pt x="714" y="0"/>
                    <a:pt x="658"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521;p23"/>
            <p:cNvSpPr/>
            <p:nvPr/>
          </p:nvSpPr>
          <p:spPr>
            <a:xfrm>
              <a:off x="2006050" y="989875"/>
              <a:ext cx="14800" cy="20075"/>
            </a:xfrm>
            <a:custGeom>
              <a:avLst/>
              <a:gdLst/>
              <a:ahLst/>
              <a:cxnLst/>
              <a:rect l="l" t="t" r="r" b="b"/>
              <a:pathLst>
                <a:path w="592" h="803" extrusionOk="0">
                  <a:moveTo>
                    <a:pt x="198" y="0"/>
                  </a:moveTo>
                  <a:cubicBezTo>
                    <a:pt x="135" y="0"/>
                    <a:pt x="69" y="16"/>
                    <a:pt x="1" y="44"/>
                  </a:cubicBezTo>
                  <a:cubicBezTo>
                    <a:pt x="39" y="34"/>
                    <a:pt x="77" y="29"/>
                    <a:pt x="113" y="29"/>
                  </a:cubicBezTo>
                  <a:cubicBezTo>
                    <a:pt x="183" y="29"/>
                    <a:pt x="248" y="48"/>
                    <a:pt x="304" y="85"/>
                  </a:cubicBezTo>
                  <a:cubicBezTo>
                    <a:pt x="505" y="208"/>
                    <a:pt x="546" y="508"/>
                    <a:pt x="423" y="803"/>
                  </a:cubicBezTo>
                  <a:cubicBezTo>
                    <a:pt x="591" y="504"/>
                    <a:pt x="571" y="171"/>
                    <a:pt x="370" y="48"/>
                  </a:cubicBezTo>
                  <a:cubicBezTo>
                    <a:pt x="319" y="16"/>
                    <a:pt x="260" y="0"/>
                    <a:pt x="19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522;p23"/>
            <p:cNvSpPr/>
            <p:nvPr/>
          </p:nvSpPr>
          <p:spPr>
            <a:xfrm>
              <a:off x="1982375" y="998775"/>
              <a:ext cx="32425" cy="29500"/>
            </a:xfrm>
            <a:custGeom>
              <a:avLst/>
              <a:gdLst/>
              <a:ahLst/>
              <a:cxnLst/>
              <a:rect l="l" t="t" r="r" b="b"/>
              <a:pathLst>
                <a:path w="1297" h="1180" extrusionOk="0">
                  <a:moveTo>
                    <a:pt x="312" y="0"/>
                  </a:moveTo>
                  <a:lnTo>
                    <a:pt x="312" y="0"/>
                  </a:lnTo>
                  <a:cubicBezTo>
                    <a:pt x="292" y="25"/>
                    <a:pt x="271" y="57"/>
                    <a:pt x="251" y="86"/>
                  </a:cubicBezTo>
                  <a:cubicBezTo>
                    <a:pt x="1" y="488"/>
                    <a:pt x="21" y="947"/>
                    <a:pt x="300" y="1115"/>
                  </a:cubicBezTo>
                  <a:cubicBezTo>
                    <a:pt x="369" y="1159"/>
                    <a:pt x="448" y="1179"/>
                    <a:pt x="531" y="1179"/>
                  </a:cubicBezTo>
                  <a:cubicBezTo>
                    <a:pt x="777" y="1179"/>
                    <a:pt x="1060" y="1000"/>
                    <a:pt x="1247" y="705"/>
                  </a:cubicBezTo>
                  <a:cubicBezTo>
                    <a:pt x="1268" y="677"/>
                    <a:pt x="1284" y="644"/>
                    <a:pt x="1296" y="615"/>
                  </a:cubicBezTo>
                  <a:lnTo>
                    <a:pt x="1296" y="615"/>
                  </a:lnTo>
                  <a:cubicBezTo>
                    <a:pt x="1115" y="864"/>
                    <a:pt x="868" y="1008"/>
                    <a:pt x="647" y="1008"/>
                  </a:cubicBezTo>
                  <a:cubicBezTo>
                    <a:pt x="563" y="1008"/>
                    <a:pt x="482" y="987"/>
                    <a:pt x="411" y="943"/>
                  </a:cubicBezTo>
                  <a:cubicBezTo>
                    <a:pt x="161" y="783"/>
                    <a:pt x="124" y="377"/>
                    <a:pt x="312"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523;p23"/>
            <p:cNvSpPr/>
            <p:nvPr/>
          </p:nvSpPr>
          <p:spPr>
            <a:xfrm>
              <a:off x="1993250" y="994325"/>
              <a:ext cx="22775" cy="21375"/>
            </a:xfrm>
            <a:custGeom>
              <a:avLst/>
              <a:gdLst/>
              <a:ahLst/>
              <a:cxnLst/>
              <a:rect l="l" t="t" r="r" b="b"/>
              <a:pathLst>
                <a:path w="911" h="855" extrusionOk="0">
                  <a:moveTo>
                    <a:pt x="555" y="0"/>
                  </a:moveTo>
                  <a:cubicBezTo>
                    <a:pt x="389" y="0"/>
                    <a:pt x="196" y="122"/>
                    <a:pt x="70" y="322"/>
                  </a:cubicBezTo>
                  <a:cubicBezTo>
                    <a:pt x="41" y="363"/>
                    <a:pt x="21" y="408"/>
                    <a:pt x="0" y="449"/>
                  </a:cubicBezTo>
                  <a:cubicBezTo>
                    <a:pt x="121" y="319"/>
                    <a:pt x="269" y="242"/>
                    <a:pt x="400" y="242"/>
                  </a:cubicBezTo>
                  <a:cubicBezTo>
                    <a:pt x="455" y="242"/>
                    <a:pt x="508" y="255"/>
                    <a:pt x="554" y="285"/>
                  </a:cubicBezTo>
                  <a:cubicBezTo>
                    <a:pt x="710" y="383"/>
                    <a:pt x="747" y="617"/>
                    <a:pt x="652" y="855"/>
                  </a:cubicBezTo>
                  <a:cubicBezTo>
                    <a:pt x="685" y="818"/>
                    <a:pt x="714" y="781"/>
                    <a:pt x="738" y="740"/>
                  </a:cubicBezTo>
                  <a:cubicBezTo>
                    <a:pt x="911" y="469"/>
                    <a:pt x="894" y="158"/>
                    <a:pt x="710" y="43"/>
                  </a:cubicBezTo>
                  <a:cubicBezTo>
                    <a:pt x="663" y="14"/>
                    <a:pt x="611" y="0"/>
                    <a:pt x="555"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524;p23"/>
            <p:cNvSpPr/>
            <p:nvPr/>
          </p:nvSpPr>
          <p:spPr>
            <a:xfrm>
              <a:off x="2014675" y="1040825"/>
              <a:ext cx="46550" cy="37250"/>
            </a:xfrm>
            <a:custGeom>
              <a:avLst/>
              <a:gdLst/>
              <a:ahLst/>
              <a:cxnLst/>
              <a:rect l="l" t="t" r="r" b="b"/>
              <a:pathLst>
                <a:path w="1862" h="1490" extrusionOk="0">
                  <a:moveTo>
                    <a:pt x="786" y="0"/>
                  </a:moveTo>
                  <a:cubicBezTo>
                    <a:pt x="544" y="0"/>
                    <a:pt x="326" y="100"/>
                    <a:pt x="205" y="290"/>
                  </a:cubicBezTo>
                  <a:cubicBezTo>
                    <a:pt x="0" y="618"/>
                    <a:pt x="160" y="1086"/>
                    <a:pt x="558" y="1336"/>
                  </a:cubicBezTo>
                  <a:cubicBezTo>
                    <a:pt x="724" y="1439"/>
                    <a:pt x="906" y="1490"/>
                    <a:pt x="1076" y="1490"/>
                  </a:cubicBezTo>
                  <a:cubicBezTo>
                    <a:pt x="1318" y="1490"/>
                    <a:pt x="1537" y="1389"/>
                    <a:pt x="1657" y="1197"/>
                  </a:cubicBezTo>
                  <a:cubicBezTo>
                    <a:pt x="1862" y="869"/>
                    <a:pt x="1702" y="405"/>
                    <a:pt x="1304" y="151"/>
                  </a:cubicBezTo>
                  <a:cubicBezTo>
                    <a:pt x="1137" y="49"/>
                    <a:pt x="955" y="0"/>
                    <a:pt x="786" y="0"/>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25;p23"/>
            <p:cNvSpPr/>
            <p:nvPr/>
          </p:nvSpPr>
          <p:spPr>
            <a:xfrm>
              <a:off x="2017025" y="1040875"/>
              <a:ext cx="43400" cy="27625"/>
            </a:xfrm>
            <a:custGeom>
              <a:avLst/>
              <a:gdLst/>
              <a:ahLst/>
              <a:cxnLst/>
              <a:rect l="l" t="t" r="r" b="b"/>
              <a:pathLst>
                <a:path w="1736" h="1105" extrusionOk="0">
                  <a:moveTo>
                    <a:pt x="689" y="0"/>
                  </a:moveTo>
                  <a:cubicBezTo>
                    <a:pt x="449" y="0"/>
                    <a:pt x="231" y="101"/>
                    <a:pt x="111" y="292"/>
                  </a:cubicBezTo>
                  <a:cubicBezTo>
                    <a:pt x="9" y="456"/>
                    <a:pt x="1" y="657"/>
                    <a:pt x="66" y="854"/>
                  </a:cubicBezTo>
                  <a:cubicBezTo>
                    <a:pt x="74" y="817"/>
                    <a:pt x="91" y="785"/>
                    <a:pt x="111" y="752"/>
                  </a:cubicBezTo>
                  <a:cubicBezTo>
                    <a:pt x="232" y="559"/>
                    <a:pt x="450" y="459"/>
                    <a:pt x="692" y="459"/>
                  </a:cubicBezTo>
                  <a:cubicBezTo>
                    <a:pt x="862" y="459"/>
                    <a:pt x="1044" y="509"/>
                    <a:pt x="1210" y="612"/>
                  </a:cubicBezTo>
                  <a:cubicBezTo>
                    <a:pt x="1407" y="735"/>
                    <a:pt x="1547" y="916"/>
                    <a:pt x="1612" y="1104"/>
                  </a:cubicBezTo>
                  <a:cubicBezTo>
                    <a:pt x="1735" y="785"/>
                    <a:pt x="1571" y="383"/>
                    <a:pt x="1210" y="157"/>
                  </a:cubicBezTo>
                  <a:cubicBezTo>
                    <a:pt x="1043" y="51"/>
                    <a:pt x="860" y="0"/>
                    <a:pt x="689"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526;p23"/>
            <p:cNvSpPr/>
            <p:nvPr/>
          </p:nvSpPr>
          <p:spPr>
            <a:xfrm>
              <a:off x="2010475" y="1060875"/>
              <a:ext cx="59375" cy="30150"/>
            </a:xfrm>
            <a:custGeom>
              <a:avLst/>
              <a:gdLst/>
              <a:ahLst/>
              <a:cxnLst/>
              <a:rect l="l" t="t" r="r" b="b"/>
              <a:pathLst>
                <a:path w="2375" h="1206" extrusionOk="0">
                  <a:moveTo>
                    <a:pt x="0" y="1"/>
                  </a:moveTo>
                  <a:cubicBezTo>
                    <a:pt x="17" y="382"/>
                    <a:pt x="259" y="776"/>
                    <a:pt x="669" y="1010"/>
                  </a:cubicBezTo>
                  <a:cubicBezTo>
                    <a:pt x="897" y="1142"/>
                    <a:pt x="1141" y="1206"/>
                    <a:pt x="1372" y="1206"/>
                  </a:cubicBezTo>
                  <a:cubicBezTo>
                    <a:pt x="1734" y="1206"/>
                    <a:pt x="2060" y="1049"/>
                    <a:pt x="2231" y="755"/>
                  </a:cubicBezTo>
                  <a:cubicBezTo>
                    <a:pt x="2354" y="534"/>
                    <a:pt x="2374" y="284"/>
                    <a:pt x="2301" y="38"/>
                  </a:cubicBezTo>
                  <a:lnTo>
                    <a:pt x="2301" y="38"/>
                  </a:lnTo>
                  <a:cubicBezTo>
                    <a:pt x="2305" y="202"/>
                    <a:pt x="2276" y="362"/>
                    <a:pt x="2190" y="509"/>
                  </a:cubicBezTo>
                  <a:cubicBezTo>
                    <a:pt x="2019" y="801"/>
                    <a:pt x="1691" y="958"/>
                    <a:pt x="1329" y="958"/>
                  </a:cubicBezTo>
                  <a:cubicBezTo>
                    <a:pt x="1100" y="958"/>
                    <a:pt x="857" y="895"/>
                    <a:pt x="632" y="764"/>
                  </a:cubicBezTo>
                  <a:cubicBezTo>
                    <a:pt x="308" y="579"/>
                    <a:pt x="90" y="300"/>
                    <a:pt x="0"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527;p23"/>
            <p:cNvSpPr/>
            <p:nvPr/>
          </p:nvSpPr>
          <p:spPr>
            <a:xfrm>
              <a:off x="2054750" y="1107775"/>
              <a:ext cx="36100" cy="20900"/>
            </a:xfrm>
            <a:custGeom>
              <a:avLst/>
              <a:gdLst/>
              <a:ahLst/>
              <a:cxnLst/>
              <a:rect l="l" t="t" r="r" b="b"/>
              <a:pathLst>
                <a:path w="1444" h="836" extrusionOk="0">
                  <a:moveTo>
                    <a:pt x="502" y="0"/>
                  </a:moveTo>
                  <a:cubicBezTo>
                    <a:pt x="315" y="0"/>
                    <a:pt x="155" y="71"/>
                    <a:pt x="70" y="208"/>
                  </a:cubicBezTo>
                  <a:cubicBezTo>
                    <a:pt x="17" y="282"/>
                    <a:pt x="1" y="376"/>
                    <a:pt x="13" y="475"/>
                  </a:cubicBezTo>
                  <a:cubicBezTo>
                    <a:pt x="17" y="413"/>
                    <a:pt x="38" y="352"/>
                    <a:pt x="70" y="294"/>
                  </a:cubicBezTo>
                  <a:cubicBezTo>
                    <a:pt x="154" y="159"/>
                    <a:pt x="315" y="91"/>
                    <a:pt x="501" y="91"/>
                  </a:cubicBezTo>
                  <a:cubicBezTo>
                    <a:pt x="659" y="91"/>
                    <a:pt x="837" y="141"/>
                    <a:pt x="1001" y="241"/>
                  </a:cubicBezTo>
                  <a:cubicBezTo>
                    <a:pt x="1247" y="397"/>
                    <a:pt x="1403" y="626"/>
                    <a:pt x="1424" y="835"/>
                  </a:cubicBezTo>
                  <a:cubicBezTo>
                    <a:pt x="1444" y="606"/>
                    <a:pt x="1284" y="331"/>
                    <a:pt x="1001" y="155"/>
                  </a:cubicBezTo>
                  <a:cubicBezTo>
                    <a:pt x="837" y="51"/>
                    <a:pt x="660" y="0"/>
                    <a:pt x="502"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528;p23"/>
            <p:cNvSpPr/>
            <p:nvPr/>
          </p:nvSpPr>
          <p:spPr>
            <a:xfrm>
              <a:off x="2058350" y="1119625"/>
              <a:ext cx="27075" cy="16125"/>
            </a:xfrm>
            <a:custGeom>
              <a:avLst/>
              <a:gdLst/>
              <a:ahLst/>
              <a:cxnLst/>
              <a:rect l="l" t="t" r="r" b="b"/>
              <a:pathLst>
                <a:path w="1083" h="645" extrusionOk="0">
                  <a:moveTo>
                    <a:pt x="37" y="1"/>
                  </a:moveTo>
                  <a:lnTo>
                    <a:pt x="37" y="1"/>
                  </a:lnTo>
                  <a:cubicBezTo>
                    <a:pt x="0" y="173"/>
                    <a:pt x="119" y="394"/>
                    <a:pt x="340" y="529"/>
                  </a:cubicBezTo>
                  <a:cubicBezTo>
                    <a:pt x="461" y="606"/>
                    <a:pt x="593" y="644"/>
                    <a:pt x="711" y="644"/>
                  </a:cubicBezTo>
                  <a:cubicBezTo>
                    <a:pt x="845" y="644"/>
                    <a:pt x="962" y="595"/>
                    <a:pt x="1025" y="497"/>
                  </a:cubicBezTo>
                  <a:cubicBezTo>
                    <a:pt x="1083" y="402"/>
                    <a:pt x="1083" y="288"/>
                    <a:pt x="1033" y="169"/>
                  </a:cubicBezTo>
                  <a:lnTo>
                    <a:pt x="1033" y="169"/>
                  </a:lnTo>
                  <a:cubicBezTo>
                    <a:pt x="1025" y="206"/>
                    <a:pt x="1017" y="234"/>
                    <a:pt x="997" y="267"/>
                  </a:cubicBezTo>
                  <a:cubicBezTo>
                    <a:pt x="933" y="365"/>
                    <a:pt x="817" y="415"/>
                    <a:pt x="682" y="415"/>
                  </a:cubicBezTo>
                  <a:cubicBezTo>
                    <a:pt x="563" y="415"/>
                    <a:pt x="430" y="377"/>
                    <a:pt x="308" y="300"/>
                  </a:cubicBezTo>
                  <a:cubicBezTo>
                    <a:pt x="181" y="218"/>
                    <a:pt x="82" y="111"/>
                    <a:pt x="37"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529;p23"/>
            <p:cNvSpPr/>
            <p:nvPr/>
          </p:nvSpPr>
          <p:spPr>
            <a:xfrm>
              <a:off x="2115125" y="1040775"/>
              <a:ext cx="71075" cy="59300"/>
            </a:xfrm>
            <a:custGeom>
              <a:avLst/>
              <a:gdLst/>
              <a:ahLst/>
              <a:cxnLst/>
              <a:rect l="l" t="t" r="r" b="b"/>
              <a:pathLst>
                <a:path w="2843" h="2372" extrusionOk="0">
                  <a:moveTo>
                    <a:pt x="1294" y="1"/>
                  </a:moveTo>
                  <a:cubicBezTo>
                    <a:pt x="905" y="1"/>
                    <a:pt x="539" y="176"/>
                    <a:pt x="333" y="506"/>
                  </a:cubicBezTo>
                  <a:cubicBezTo>
                    <a:pt x="1" y="1047"/>
                    <a:pt x="218" y="1785"/>
                    <a:pt x="817" y="2158"/>
                  </a:cubicBezTo>
                  <a:cubicBezTo>
                    <a:pt x="1048" y="2302"/>
                    <a:pt x="1303" y="2372"/>
                    <a:pt x="1549" y="2372"/>
                  </a:cubicBezTo>
                  <a:cubicBezTo>
                    <a:pt x="1938" y="2372"/>
                    <a:pt x="2302" y="2197"/>
                    <a:pt x="2506" y="1867"/>
                  </a:cubicBezTo>
                  <a:cubicBezTo>
                    <a:pt x="2843" y="1326"/>
                    <a:pt x="2625" y="592"/>
                    <a:pt x="2026" y="214"/>
                  </a:cubicBezTo>
                  <a:cubicBezTo>
                    <a:pt x="1795" y="70"/>
                    <a:pt x="1540" y="1"/>
                    <a:pt x="1294"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530;p23"/>
            <p:cNvSpPr/>
            <p:nvPr/>
          </p:nvSpPr>
          <p:spPr>
            <a:xfrm>
              <a:off x="2116675" y="1040800"/>
              <a:ext cx="64600" cy="48100"/>
            </a:xfrm>
            <a:custGeom>
              <a:avLst/>
              <a:gdLst/>
              <a:ahLst/>
              <a:cxnLst/>
              <a:rect l="l" t="t" r="r" b="b"/>
              <a:pathLst>
                <a:path w="2584" h="1924" extrusionOk="0">
                  <a:moveTo>
                    <a:pt x="1234" y="0"/>
                  </a:moveTo>
                  <a:cubicBezTo>
                    <a:pt x="843" y="0"/>
                    <a:pt x="478" y="176"/>
                    <a:pt x="271" y="509"/>
                  </a:cubicBezTo>
                  <a:cubicBezTo>
                    <a:pt x="0" y="947"/>
                    <a:pt x="95" y="1522"/>
                    <a:pt x="468" y="1923"/>
                  </a:cubicBezTo>
                  <a:cubicBezTo>
                    <a:pt x="423" y="1665"/>
                    <a:pt x="464" y="1403"/>
                    <a:pt x="607" y="1177"/>
                  </a:cubicBezTo>
                  <a:cubicBezTo>
                    <a:pt x="811" y="847"/>
                    <a:pt x="1175" y="672"/>
                    <a:pt x="1565" y="672"/>
                  </a:cubicBezTo>
                  <a:cubicBezTo>
                    <a:pt x="1810" y="672"/>
                    <a:pt x="2065" y="742"/>
                    <a:pt x="2297" y="886"/>
                  </a:cubicBezTo>
                  <a:cubicBezTo>
                    <a:pt x="2403" y="952"/>
                    <a:pt x="2502" y="1034"/>
                    <a:pt x="2584" y="1124"/>
                  </a:cubicBezTo>
                  <a:cubicBezTo>
                    <a:pt x="2526" y="767"/>
                    <a:pt x="2305" y="431"/>
                    <a:pt x="1964" y="213"/>
                  </a:cubicBezTo>
                  <a:cubicBezTo>
                    <a:pt x="1734" y="70"/>
                    <a:pt x="1479" y="0"/>
                    <a:pt x="1234"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531;p23"/>
            <p:cNvSpPr/>
            <p:nvPr/>
          </p:nvSpPr>
          <p:spPr>
            <a:xfrm>
              <a:off x="2110425" y="1065100"/>
              <a:ext cx="81725" cy="51375"/>
            </a:xfrm>
            <a:custGeom>
              <a:avLst/>
              <a:gdLst/>
              <a:ahLst/>
              <a:cxnLst/>
              <a:rect l="l" t="t" r="r" b="b"/>
              <a:pathLst>
                <a:path w="3269" h="2055" extrusionOk="0">
                  <a:moveTo>
                    <a:pt x="3178" y="0"/>
                  </a:moveTo>
                  <a:cubicBezTo>
                    <a:pt x="3178" y="316"/>
                    <a:pt x="3096" y="632"/>
                    <a:pt x="2916" y="919"/>
                  </a:cubicBezTo>
                  <a:cubicBezTo>
                    <a:pt x="2593" y="1433"/>
                    <a:pt x="2051" y="1717"/>
                    <a:pt x="1506" y="1717"/>
                  </a:cubicBezTo>
                  <a:cubicBezTo>
                    <a:pt x="1226" y="1717"/>
                    <a:pt x="945" y="1642"/>
                    <a:pt x="693" y="1484"/>
                  </a:cubicBezTo>
                  <a:cubicBezTo>
                    <a:pt x="324" y="1251"/>
                    <a:pt x="86" y="894"/>
                    <a:pt x="0" y="488"/>
                  </a:cubicBezTo>
                  <a:lnTo>
                    <a:pt x="0" y="488"/>
                  </a:lnTo>
                  <a:cubicBezTo>
                    <a:pt x="4" y="1021"/>
                    <a:pt x="259" y="1530"/>
                    <a:pt x="726" y="1821"/>
                  </a:cubicBezTo>
                  <a:cubicBezTo>
                    <a:pt x="979" y="1979"/>
                    <a:pt x="1261" y="2054"/>
                    <a:pt x="1541" y="2054"/>
                  </a:cubicBezTo>
                  <a:cubicBezTo>
                    <a:pt x="2089" y="2054"/>
                    <a:pt x="2633" y="1769"/>
                    <a:pt x="2953" y="1259"/>
                  </a:cubicBezTo>
                  <a:cubicBezTo>
                    <a:pt x="3203" y="869"/>
                    <a:pt x="3268" y="418"/>
                    <a:pt x="317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532;p23"/>
            <p:cNvSpPr/>
            <p:nvPr/>
          </p:nvSpPr>
          <p:spPr>
            <a:xfrm>
              <a:off x="2060400" y="1000950"/>
              <a:ext cx="15075" cy="10100"/>
            </a:xfrm>
            <a:custGeom>
              <a:avLst/>
              <a:gdLst/>
              <a:ahLst/>
              <a:cxnLst/>
              <a:rect l="l" t="t" r="r" b="b"/>
              <a:pathLst>
                <a:path w="603" h="404" extrusionOk="0">
                  <a:moveTo>
                    <a:pt x="243" y="1"/>
                  </a:moveTo>
                  <a:cubicBezTo>
                    <a:pt x="145" y="1"/>
                    <a:pt x="64" y="40"/>
                    <a:pt x="37" y="114"/>
                  </a:cubicBezTo>
                  <a:cubicBezTo>
                    <a:pt x="0" y="208"/>
                    <a:pt x="94" y="331"/>
                    <a:pt x="238" y="385"/>
                  </a:cubicBezTo>
                  <a:cubicBezTo>
                    <a:pt x="280" y="397"/>
                    <a:pt x="321" y="404"/>
                    <a:pt x="360" y="404"/>
                  </a:cubicBezTo>
                  <a:cubicBezTo>
                    <a:pt x="458" y="404"/>
                    <a:pt x="540" y="364"/>
                    <a:pt x="566" y="290"/>
                  </a:cubicBezTo>
                  <a:cubicBezTo>
                    <a:pt x="603" y="196"/>
                    <a:pt x="509" y="73"/>
                    <a:pt x="365" y="20"/>
                  </a:cubicBezTo>
                  <a:cubicBezTo>
                    <a:pt x="323" y="7"/>
                    <a:pt x="282" y="1"/>
                    <a:pt x="243" y="1"/>
                  </a:cubicBezTo>
                  <a:close/>
                </a:path>
              </a:pathLst>
            </a:custGeom>
            <a:solidFill>
              <a:srgbClr val="E2E2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533;p23"/>
            <p:cNvSpPr/>
            <p:nvPr/>
          </p:nvSpPr>
          <p:spPr>
            <a:xfrm>
              <a:off x="2060300" y="1004300"/>
              <a:ext cx="17850" cy="9425"/>
            </a:xfrm>
            <a:custGeom>
              <a:avLst/>
              <a:gdLst/>
              <a:ahLst/>
              <a:cxnLst/>
              <a:rect l="l" t="t" r="r" b="b"/>
              <a:pathLst>
                <a:path w="714" h="377" extrusionOk="0">
                  <a:moveTo>
                    <a:pt x="636" y="0"/>
                  </a:moveTo>
                  <a:cubicBezTo>
                    <a:pt x="668" y="54"/>
                    <a:pt x="673" y="111"/>
                    <a:pt x="656" y="169"/>
                  </a:cubicBezTo>
                  <a:cubicBezTo>
                    <a:pt x="624" y="263"/>
                    <a:pt x="511" y="319"/>
                    <a:pt x="379" y="319"/>
                  </a:cubicBezTo>
                  <a:cubicBezTo>
                    <a:pt x="327" y="319"/>
                    <a:pt x="272" y="310"/>
                    <a:pt x="217" y="292"/>
                  </a:cubicBezTo>
                  <a:cubicBezTo>
                    <a:pt x="123" y="259"/>
                    <a:pt x="53" y="210"/>
                    <a:pt x="0" y="148"/>
                  </a:cubicBezTo>
                  <a:lnTo>
                    <a:pt x="0" y="148"/>
                  </a:lnTo>
                  <a:cubicBezTo>
                    <a:pt x="41" y="230"/>
                    <a:pt x="135" y="308"/>
                    <a:pt x="250" y="349"/>
                  </a:cubicBezTo>
                  <a:cubicBezTo>
                    <a:pt x="307" y="368"/>
                    <a:pt x="364" y="377"/>
                    <a:pt x="418" y="377"/>
                  </a:cubicBezTo>
                  <a:cubicBezTo>
                    <a:pt x="550" y="377"/>
                    <a:pt x="661" y="322"/>
                    <a:pt x="693" y="226"/>
                  </a:cubicBezTo>
                  <a:cubicBezTo>
                    <a:pt x="714" y="148"/>
                    <a:pt x="693" y="66"/>
                    <a:pt x="636"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534;p23"/>
            <p:cNvSpPr/>
            <p:nvPr/>
          </p:nvSpPr>
          <p:spPr>
            <a:xfrm>
              <a:off x="2060500" y="1001000"/>
              <a:ext cx="13250" cy="8250"/>
            </a:xfrm>
            <a:custGeom>
              <a:avLst/>
              <a:gdLst/>
              <a:ahLst/>
              <a:cxnLst/>
              <a:rect l="l" t="t" r="r" b="b"/>
              <a:pathLst>
                <a:path w="530" h="330" extrusionOk="0">
                  <a:moveTo>
                    <a:pt x="236" y="1"/>
                  </a:moveTo>
                  <a:cubicBezTo>
                    <a:pt x="138" y="1"/>
                    <a:pt x="55" y="43"/>
                    <a:pt x="29" y="116"/>
                  </a:cubicBezTo>
                  <a:cubicBezTo>
                    <a:pt x="0" y="186"/>
                    <a:pt x="41" y="276"/>
                    <a:pt x="127" y="329"/>
                  </a:cubicBezTo>
                  <a:cubicBezTo>
                    <a:pt x="99" y="280"/>
                    <a:pt x="86" y="227"/>
                    <a:pt x="99" y="182"/>
                  </a:cubicBezTo>
                  <a:cubicBezTo>
                    <a:pt x="124" y="111"/>
                    <a:pt x="201" y="71"/>
                    <a:pt x="294" y="71"/>
                  </a:cubicBezTo>
                  <a:cubicBezTo>
                    <a:pt x="336" y="71"/>
                    <a:pt x="381" y="79"/>
                    <a:pt x="427" y="96"/>
                  </a:cubicBezTo>
                  <a:cubicBezTo>
                    <a:pt x="468" y="112"/>
                    <a:pt x="505" y="124"/>
                    <a:pt x="529" y="153"/>
                  </a:cubicBezTo>
                  <a:cubicBezTo>
                    <a:pt x="496" y="100"/>
                    <a:pt x="435" y="50"/>
                    <a:pt x="357" y="22"/>
                  </a:cubicBezTo>
                  <a:cubicBezTo>
                    <a:pt x="316" y="8"/>
                    <a:pt x="275" y="1"/>
                    <a:pt x="23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535;p23"/>
            <p:cNvSpPr/>
            <p:nvPr/>
          </p:nvSpPr>
          <p:spPr>
            <a:xfrm>
              <a:off x="2122825" y="999250"/>
              <a:ext cx="11800" cy="10400"/>
            </a:xfrm>
            <a:custGeom>
              <a:avLst/>
              <a:gdLst/>
              <a:ahLst/>
              <a:cxnLst/>
              <a:rect l="l" t="t" r="r" b="b"/>
              <a:pathLst>
                <a:path w="472" h="416" extrusionOk="0">
                  <a:moveTo>
                    <a:pt x="170" y="1"/>
                  </a:moveTo>
                  <a:cubicBezTo>
                    <a:pt x="102" y="1"/>
                    <a:pt x="40" y="26"/>
                    <a:pt x="0" y="71"/>
                  </a:cubicBezTo>
                  <a:cubicBezTo>
                    <a:pt x="15" y="70"/>
                    <a:pt x="31" y="69"/>
                    <a:pt x="47" y="69"/>
                  </a:cubicBezTo>
                  <a:cubicBezTo>
                    <a:pt x="78" y="69"/>
                    <a:pt x="110" y="73"/>
                    <a:pt x="140" y="84"/>
                  </a:cubicBezTo>
                  <a:cubicBezTo>
                    <a:pt x="267" y="129"/>
                    <a:pt x="345" y="252"/>
                    <a:pt x="304" y="358"/>
                  </a:cubicBezTo>
                  <a:cubicBezTo>
                    <a:pt x="300" y="379"/>
                    <a:pt x="283" y="399"/>
                    <a:pt x="271" y="416"/>
                  </a:cubicBezTo>
                  <a:cubicBezTo>
                    <a:pt x="345" y="399"/>
                    <a:pt x="410" y="358"/>
                    <a:pt x="431" y="293"/>
                  </a:cubicBezTo>
                  <a:cubicBezTo>
                    <a:pt x="472" y="186"/>
                    <a:pt x="402" y="59"/>
                    <a:pt x="267" y="18"/>
                  </a:cubicBezTo>
                  <a:cubicBezTo>
                    <a:pt x="234" y="6"/>
                    <a:pt x="202" y="1"/>
                    <a:pt x="170"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536;p23"/>
            <p:cNvSpPr/>
            <p:nvPr/>
          </p:nvSpPr>
          <p:spPr>
            <a:xfrm>
              <a:off x="2114525" y="995675"/>
              <a:ext cx="24100" cy="18925"/>
            </a:xfrm>
            <a:custGeom>
              <a:avLst/>
              <a:gdLst/>
              <a:ahLst/>
              <a:cxnLst/>
              <a:rect l="l" t="t" r="r" b="b"/>
              <a:pathLst>
                <a:path w="964" h="757" extrusionOk="0">
                  <a:moveTo>
                    <a:pt x="209" y="1"/>
                  </a:moveTo>
                  <a:lnTo>
                    <a:pt x="209" y="1"/>
                  </a:lnTo>
                  <a:cubicBezTo>
                    <a:pt x="136" y="50"/>
                    <a:pt x="82" y="120"/>
                    <a:pt x="62" y="206"/>
                  </a:cubicBezTo>
                  <a:cubicBezTo>
                    <a:pt x="0" y="427"/>
                    <a:pt x="164" y="661"/>
                    <a:pt x="431" y="735"/>
                  </a:cubicBezTo>
                  <a:cubicBezTo>
                    <a:pt x="482" y="750"/>
                    <a:pt x="534" y="757"/>
                    <a:pt x="584" y="757"/>
                  </a:cubicBezTo>
                  <a:cubicBezTo>
                    <a:pt x="742" y="757"/>
                    <a:pt x="886" y="687"/>
                    <a:pt x="964" y="575"/>
                  </a:cubicBezTo>
                  <a:lnTo>
                    <a:pt x="964" y="575"/>
                  </a:lnTo>
                  <a:cubicBezTo>
                    <a:pt x="886" y="628"/>
                    <a:pt x="789" y="656"/>
                    <a:pt x="684" y="656"/>
                  </a:cubicBezTo>
                  <a:cubicBezTo>
                    <a:pt x="634" y="656"/>
                    <a:pt x="582" y="650"/>
                    <a:pt x="529" y="637"/>
                  </a:cubicBezTo>
                  <a:cubicBezTo>
                    <a:pt x="267" y="563"/>
                    <a:pt x="95" y="329"/>
                    <a:pt x="160" y="108"/>
                  </a:cubicBezTo>
                  <a:cubicBezTo>
                    <a:pt x="168" y="67"/>
                    <a:pt x="189" y="34"/>
                    <a:pt x="209"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537;p23"/>
            <p:cNvSpPr/>
            <p:nvPr/>
          </p:nvSpPr>
          <p:spPr>
            <a:xfrm>
              <a:off x="2187300" y="1009025"/>
              <a:ext cx="7300" cy="6025"/>
            </a:xfrm>
            <a:custGeom>
              <a:avLst/>
              <a:gdLst/>
              <a:ahLst/>
              <a:cxnLst/>
              <a:rect l="l" t="t" r="r" b="b"/>
              <a:pathLst>
                <a:path w="292" h="241" extrusionOk="0">
                  <a:moveTo>
                    <a:pt x="267" y="0"/>
                  </a:moveTo>
                  <a:cubicBezTo>
                    <a:pt x="267" y="41"/>
                    <a:pt x="255" y="82"/>
                    <a:pt x="230" y="119"/>
                  </a:cubicBezTo>
                  <a:cubicBezTo>
                    <a:pt x="194" y="161"/>
                    <a:pt x="146" y="184"/>
                    <a:pt x="100" y="184"/>
                  </a:cubicBezTo>
                  <a:cubicBezTo>
                    <a:pt x="73" y="184"/>
                    <a:pt x="48" y="176"/>
                    <a:pt x="25" y="160"/>
                  </a:cubicBezTo>
                  <a:cubicBezTo>
                    <a:pt x="17" y="148"/>
                    <a:pt x="5" y="139"/>
                    <a:pt x="1" y="127"/>
                  </a:cubicBezTo>
                  <a:lnTo>
                    <a:pt x="1" y="127"/>
                  </a:lnTo>
                  <a:cubicBezTo>
                    <a:pt x="5" y="164"/>
                    <a:pt x="17" y="193"/>
                    <a:pt x="42" y="213"/>
                  </a:cubicBezTo>
                  <a:cubicBezTo>
                    <a:pt x="62" y="232"/>
                    <a:pt x="87" y="240"/>
                    <a:pt x="114" y="240"/>
                  </a:cubicBezTo>
                  <a:cubicBezTo>
                    <a:pt x="160" y="240"/>
                    <a:pt x="211" y="216"/>
                    <a:pt x="247" y="172"/>
                  </a:cubicBezTo>
                  <a:cubicBezTo>
                    <a:pt x="288" y="119"/>
                    <a:pt x="292" y="49"/>
                    <a:pt x="267"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538;p23"/>
            <p:cNvSpPr/>
            <p:nvPr/>
          </p:nvSpPr>
          <p:spPr>
            <a:xfrm>
              <a:off x="2139125" y="956125"/>
              <a:ext cx="8125" cy="5550"/>
            </a:xfrm>
            <a:custGeom>
              <a:avLst/>
              <a:gdLst/>
              <a:ahLst/>
              <a:cxnLst/>
              <a:rect l="l" t="t" r="r" b="b"/>
              <a:pathLst>
                <a:path w="325" h="222" extrusionOk="0">
                  <a:moveTo>
                    <a:pt x="176" y="1"/>
                  </a:moveTo>
                  <a:cubicBezTo>
                    <a:pt x="143" y="1"/>
                    <a:pt x="109" y="10"/>
                    <a:pt x="78" y="29"/>
                  </a:cubicBezTo>
                  <a:cubicBezTo>
                    <a:pt x="37" y="54"/>
                    <a:pt x="9" y="90"/>
                    <a:pt x="0" y="127"/>
                  </a:cubicBezTo>
                  <a:cubicBezTo>
                    <a:pt x="17" y="111"/>
                    <a:pt x="29" y="95"/>
                    <a:pt x="50" y="86"/>
                  </a:cubicBezTo>
                  <a:cubicBezTo>
                    <a:pt x="81" y="65"/>
                    <a:pt x="116" y="54"/>
                    <a:pt x="150" y="54"/>
                  </a:cubicBezTo>
                  <a:cubicBezTo>
                    <a:pt x="198" y="54"/>
                    <a:pt x="243" y="76"/>
                    <a:pt x="267" y="115"/>
                  </a:cubicBezTo>
                  <a:cubicBezTo>
                    <a:pt x="287" y="148"/>
                    <a:pt x="291" y="189"/>
                    <a:pt x="275" y="222"/>
                  </a:cubicBezTo>
                  <a:cubicBezTo>
                    <a:pt x="316" y="172"/>
                    <a:pt x="324" y="111"/>
                    <a:pt x="291" y="62"/>
                  </a:cubicBezTo>
                  <a:cubicBezTo>
                    <a:pt x="267" y="21"/>
                    <a:pt x="223" y="1"/>
                    <a:pt x="176"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539;p23"/>
            <p:cNvSpPr/>
            <p:nvPr/>
          </p:nvSpPr>
          <p:spPr>
            <a:xfrm>
              <a:off x="2185450" y="971825"/>
              <a:ext cx="8025" cy="6350"/>
            </a:xfrm>
            <a:custGeom>
              <a:avLst/>
              <a:gdLst/>
              <a:ahLst/>
              <a:cxnLst/>
              <a:rect l="l" t="t" r="r" b="b"/>
              <a:pathLst>
                <a:path w="321" h="254" extrusionOk="0">
                  <a:moveTo>
                    <a:pt x="159" y="0"/>
                  </a:moveTo>
                  <a:cubicBezTo>
                    <a:pt x="138" y="0"/>
                    <a:pt x="117" y="4"/>
                    <a:pt x="95" y="12"/>
                  </a:cubicBezTo>
                  <a:cubicBezTo>
                    <a:pt x="58" y="20"/>
                    <a:pt x="30" y="49"/>
                    <a:pt x="1" y="73"/>
                  </a:cubicBezTo>
                  <a:cubicBezTo>
                    <a:pt x="17" y="61"/>
                    <a:pt x="38" y="53"/>
                    <a:pt x="58" y="49"/>
                  </a:cubicBezTo>
                  <a:cubicBezTo>
                    <a:pt x="78" y="42"/>
                    <a:pt x="99" y="39"/>
                    <a:pt x="119" y="39"/>
                  </a:cubicBezTo>
                  <a:cubicBezTo>
                    <a:pt x="184" y="39"/>
                    <a:pt x="244" y="73"/>
                    <a:pt x="263" y="127"/>
                  </a:cubicBezTo>
                  <a:cubicBezTo>
                    <a:pt x="280" y="172"/>
                    <a:pt x="263" y="217"/>
                    <a:pt x="239" y="254"/>
                  </a:cubicBezTo>
                  <a:cubicBezTo>
                    <a:pt x="288" y="217"/>
                    <a:pt x="321" y="151"/>
                    <a:pt x="300" y="94"/>
                  </a:cubicBezTo>
                  <a:cubicBezTo>
                    <a:pt x="281" y="38"/>
                    <a:pt x="225" y="0"/>
                    <a:pt x="159"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540;p23"/>
            <p:cNvSpPr/>
            <p:nvPr/>
          </p:nvSpPr>
          <p:spPr>
            <a:xfrm>
              <a:off x="2141175" y="929525"/>
              <a:ext cx="15800" cy="8275"/>
            </a:xfrm>
            <a:custGeom>
              <a:avLst/>
              <a:gdLst/>
              <a:ahLst/>
              <a:cxnLst/>
              <a:rect l="l" t="t" r="r" b="b"/>
              <a:pathLst>
                <a:path w="632" h="331" extrusionOk="0">
                  <a:moveTo>
                    <a:pt x="268" y="0"/>
                  </a:moveTo>
                  <a:cubicBezTo>
                    <a:pt x="135" y="0"/>
                    <a:pt x="30" y="47"/>
                    <a:pt x="17" y="125"/>
                  </a:cubicBezTo>
                  <a:cubicBezTo>
                    <a:pt x="0" y="195"/>
                    <a:pt x="66" y="277"/>
                    <a:pt x="173" y="330"/>
                  </a:cubicBezTo>
                  <a:cubicBezTo>
                    <a:pt x="140" y="289"/>
                    <a:pt x="123" y="248"/>
                    <a:pt x="132" y="211"/>
                  </a:cubicBezTo>
                  <a:cubicBezTo>
                    <a:pt x="147" y="135"/>
                    <a:pt x="250" y="88"/>
                    <a:pt x="379" y="88"/>
                  </a:cubicBezTo>
                  <a:cubicBezTo>
                    <a:pt x="416" y="88"/>
                    <a:pt x="456" y="92"/>
                    <a:pt x="497" y="101"/>
                  </a:cubicBezTo>
                  <a:cubicBezTo>
                    <a:pt x="550" y="109"/>
                    <a:pt x="591" y="125"/>
                    <a:pt x="632" y="146"/>
                  </a:cubicBezTo>
                  <a:cubicBezTo>
                    <a:pt x="579" y="88"/>
                    <a:pt x="488" y="39"/>
                    <a:pt x="378" y="10"/>
                  </a:cubicBezTo>
                  <a:cubicBezTo>
                    <a:pt x="340" y="4"/>
                    <a:pt x="303" y="0"/>
                    <a:pt x="268"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541;p23"/>
            <p:cNvSpPr/>
            <p:nvPr/>
          </p:nvSpPr>
          <p:spPr>
            <a:xfrm>
              <a:off x="1984850" y="1062525"/>
              <a:ext cx="16325" cy="26225"/>
            </a:xfrm>
            <a:custGeom>
              <a:avLst/>
              <a:gdLst/>
              <a:ahLst/>
              <a:cxnLst/>
              <a:rect l="l" t="t" r="r" b="b"/>
              <a:pathLst>
                <a:path w="653" h="1049" extrusionOk="0">
                  <a:moveTo>
                    <a:pt x="93" y="1"/>
                  </a:moveTo>
                  <a:cubicBezTo>
                    <a:pt x="75" y="1"/>
                    <a:pt x="57" y="5"/>
                    <a:pt x="41" y="13"/>
                  </a:cubicBezTo>
                  <a:cubicBezTo>
                    <a:pt x="16" y="21"/>
                    <a:pt x="4" y="46"/>
                    <a:pt x="0" y="46"/>
                  </a:cubicBezTo>
                  <a:cubicBezTo>
                    <a:pt x="82" y="74"/>
                    <a:pt x="246" y="238"/>
                    <a:pt x="369" y="488"/>
                  </a:cubicBezTo>
                  <a:cubicBezTo>
                    <a:pt x="480" y="730"/>
                    <a:pt x="468" y="956"/>
                    <a:pt x="447" y="1042"/>
                  </a:cubicBezTo>
                  <a:cubicBezTo>
                    <a:pt x="460" y="1047"/>
                    <a:pt x="472" y="1048"/>
                    <a:pt x="483" y="1048"/>
                  </a:cubicBezTo>
                  <a:cubicBezTo>
                    <a:pt x="510" y="1048"/>
                    <a:pt x="529" y="1038"/>
                    <a:pt x="529" y="1038"/>
                  </a:cubicBezTo>
                  <a:cubicBezTo>
                    <a:pt x="652" y="976"/>
                    <a:pt x="640" y="698"/>
                    <a:pt x="509" y="419"/>
                  </a:cubicBezTo>
                  <a:cubicBezTo>
                    <a:pt x="391" y="173"/>
                    <a:pt x="217" y="1"/>
                    <a:pt x="93"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542;p23"/>
            <p:cNvSpPr/>
            <p:nvPr/>
          </p:nvSpPr>
          <p:spPr>
            <a:xfrm>
              <a:off x="1983200" y="1063650"/>
              <a:ext cx="15200" cy="25025"/>
            </a:xfrm>
            <a:custGeom>
              <a:avLst/>
              <a:gdLst/>
              <a:ahLst/>
              <a:cxnLst/>
              <a:rect l="l" t="t" r="r" b="b"/>
              <a:pathLst>
                <a:path w="608" h="1001" extrusionOk="0">
                  <a:moveTo>
                    <a:pt x="85" y="0"/>
                  </a:moveTo>
                  <a:cubicBezTo>
                    <a:pt x="78" y="0"/>
                    <a:pt x="72" y="2"/>
                    <a:pt x="66" y="5"/>
                  </a:cubicBezTo>
                  <a:cubicBezTo>
                    <a:pt x="0" y="38"/>
                    <a:pt x="46" y="292"/>
                    <a:pt x="177" y="562"/>
                  </a:cubicBezTo>
                  <a:cubicBezTo>
                    <a:pt x="302" y="813"/>
                    <a:pt x="449" y="1001"/>
                    <a:pt x="525" y="1001"/>
                  </a:cubicBezTo>
                  <a:cubicBezTo>
                    <a:pt x="531" y="1001"/>
                    <a:pt x="537" y="999"/>
                    <a:pt x="542" y="997"/>
                  </a:cubicBezTo>
                  <a:cubicBezTo>
                    <a:pt x="607" y="960"/>
                    <a:pt x="562" y="710"/>
                    <a:pt x="431" y="439"/>
                  </a:cubicBezTo>
                  <a:cubicBezTo>
                    <a:pt x="311" y="184"/>
                    <a:pt x="163" y="0"/>
                    <a:pt x="85"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543;p23"/>
            <p:cNvSpPr/>
            <p:nvPr/>
          </p:nvSpPr>
          <p:spPr>
            <a:xfrm>
              <a:off x="1986775" y="1072675"/>
              <a:ext cx="11825" cy="15925"/>
            </a:xfrm>
            <a:custGeom>
              <a:avLst/>
              <a:gdLst/>
              <a:ahLst/>
              <a:cxnLst/>
              <a:rect l="l" t="t" r="r" b="b"/>
              <a:pathLst>
                <a:path w="473" h="637" extrusionOk="0">
                  <a:moveTo>
                    <a:pt x="247" y="0"/>
                  </a:moveTo>
                  <a:lnTo>
                    <a:pt x="247" y="0"/>
                  </a:lnTo>
                  <a:cubicBezTo>
                    <a:pt x="350" y="242"/>
                    <a:pt x="382" y="447"/>
                    <a:pt x="321" y="476"/>
                  </a:cubicBezTo>
                  <a:cubicBezTo>
                    <a:pt x="315" y="479"/>
                    <a:pt x="309" y="480"/>
                    <a:pt x="303" y="480"/>
                  </a:cubicBezTo>
                  <a:cubicBezTo>
                    <a:pt x="236" y="480"/>
                    <a:pt x="113" y="329"/>
                    <a:pt x="1" y="119"/>
                  </a:cubicBezTo>
                  <a:lnTo>
                    <a:pt x="1" y="119"/>
                  </a:lnTo>
                  <a:cubicBezTo>
                    <a:pt x="9" y="144"/>
                    <a:pt x="21" y="169"/>
                    <a:pt x="34" y="197"/>
                  </a:cubicBezTo>
                  <a:cubicBezTo>
                    <a:pt x="155" y="446"/>
                    <a:pt x="303" y="636"/>
                    <a:pt x="380" y="636"/>
                  </a:cubicBezTo>
                  <a:cubicBezTo>
                    <a:pt x="387" y="636"/>
                    <a:pt x="393" y="635"/>
                    <a:pt x="399" y="632"/>
                  </a:cubicBezTo>
                  <a:cubicBezTo>
                    <a:pt x="473" y="599"/>
                    <a:pt x="419" y="349"/>
                    <a:pt x="288" y="78"/>
                  </a:cubicBezTo>
                  <a:cubicBezTo>
                    <a:pt x="276" y="54"/>
                    <a:pt x="259" y="25"/>
                    <a:pt x="247" y="0"/>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544;p23"/>
            <p:cNvSpPr/>
            <p:nvPr/>
          </p:nvSpPr>
          <p:spPr>
            <a:xfrm>
              <a:off x="2181250" y="971800"/>
              <a:ext cx="11925" cy="9675"/>
            </a:xfrm>
            <a:custGeom>
              <a:avLst/>
              <a:gdLst/>
              <a:ahLst/>
              <a:cxnLst/>
              <a:rect l="l" t="t" r="r" b="b"/>
              <a:pathLst>
                <a:path w="477" h="387" extrusionOk="0">
                  <a:moveTo>
                    <a:pt x="115" y="1"/>
                  </a:moveTo>
                  <a:lnTo>
                    <a:pt x="115" y="1"/>
                  </a:lnTo>
                  <a:cubicBezTo>
                    <a:pt x="38" y="62"/>
                    <a:pt x="1" y="156"/>
                    <a:pt x="25" y="243"/>
                  </a:cubicBezTo>
                  <a:cubicBezTo>
                    <a:pt x="53" y="330"/>
                    <a:pt x="141" y="387"/>
                    <a:pt x="243" y="387"/>
                  </a:cubicBezTo>
                  <a:cubicBezTo>
                    <a:pt x="275" y="387"/>
                    <a:pt x="308" y="381"/>
                    <a:pt x="341" y="370"/>
                  </a:cubicBezTo>
                  <a:cubicBezTo>
                    <a:pt x="403" y="349"/>
                    <a:pt x="448" y="316"/>
                    <a:pt x="476" y="275"/>
                  </a:cubicBezTo>
                  <a:lnTo>
                    <a:pt x="476" y="275"/>
                  </a:lnTo>
                  <a:cubicBezTo>
                    <a:pt x="456" y="296"/>
                    <a:pt x="427" y="308"/>
                    <a:pt x="390" y="320"/>
                  </a:cubicBezTo>
                  <a:cubicBezTo>
                    <a:pt x="361" y="329"/>
                    <a:pt x="332" y="334"/>
                    <a:pt x="304" y="334"/>
                  </a:cubicBezTo>
                  <a:cubicBezTo>
                    <a:pt x="203" y="334"/>
                    <a:pt x="111" y="280"/>
                    <a:pt x="79" y="193"/>
                  </a:cubicBezTo>
                  <a:cubicBezTo>
                    <a:pt x="58" y="124"/>
                    <a:pt x="74" y="58"/>
                    <a:pt x="115" y="1"/>
                  </a:cubicBezTo>
                  <a:close/>
                </a:path>
              </a:pathLst>
            </a:custGeom>
            <a:solidFill>
              <a:srgbClr val="231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文本框 0"/>
          <p:cNvSpPr txBox="1"/>
          <p:nvPr/>
        </p:nvSpPr>
        <p:spPr>
          <a:xfrm>
            <a:off x="1010638" y="1141777"/>
            <a:ext cx="7901305" cy="460375"/>
          </a:xfrm>
          <a:prstGeom prst="rect">
            <a:avLst/>
          </a:prstGeom>
          <a:noFill/>
        </p:spPr>
        <p:txBody>
          <a:bodyPr wrap="square" rtlCol="0" anchor="t">
            <a:spAutoFit/>
          </a:bodyPr>
          <a:lstStyle/>
          <a:p>
            <a:r>
              <a:rPr lang="en-US" altLang="zh-CN" sz="2400" b="1">
                <a:solidFill>
                  <a:schemeClr val="bg1"/>
                </a:solidFill>
                <a:latin typeface="华文中宋" panose="02010600040101010101" charset="-122"/>
                <a:ea typeface="华文中宋" panose="02010600040101010101" charset="-122"/>
                <a:cs typeface="华文中宋" panose="02010600040101010101" charset="-122"/>
              </a:rPr>
              <a:t>Q</a:t>
            </a:r>
            <a:r>
              <a:rPr lang="zh-CN" altLang="en-US" sz="2400" b="1">
                <a:solidFill>
                  <a:schemeClr val="bg1"/>
                </a:solidFill>
                <a:latin typeface="华文中宋" panose="02010600040101010101" charset="-122"/>
                <a:ea typeface="华文中宋" panose="02010600040101010101" charset="-122"/>
                <a:cs typeface="华文中宋" panose="02010600040101010101" charset="-122"/>
              </a:rPr>
              <a:t>：我们学到了什么? 如果重来一遍, 我们会做什么改进?</a:t>
            </a:r>
          </a:p>
        </p:txBody>
      </p:sp>
      <p:sp>
        <p:nvSpPr>
          <p:cNvPr id="2" name="文本框 1"/>
          <p:cNvSpPr txBox="1"/>
          <p:nvPr/>
        </p:nvSpPr>
        <p:spPr>
          <a:xfrm>
            <a:off x="945868" y="3201082"/>
            <a:ext cx="10403205" cy="460375"/>
          </a:xfrm>
          <a:prstGeom prst="rect">
            <a:avLst/>
          </a:prstGeom>
          <a:noFill/>
        </p:spPr>
        <p:txBody>
          <a:bodyPr wrap="square" rtlCol="0" anchor="t">
            <a:spAutoFit/>
          </a:bodyPr>
          <a:lstStyle/>
          <a:p>
            <a:r>
              <a:rPr lang="en-US" altLang="zh-CN" sz="2400" b="1">
                <a:solidFill>
                  <a:schemeClr val="bg1"/>
                </a:solidFill>
                <a:latin typeface="华文中宋" panose="02010600040101010101" charset="-122"/>
                <a:ea typeface="华文中宋" panose="02010600040101010101" charset="-122"/>
                <a:cs typeface="华文中宋" panose="02010600040101010101" charset="-122"/>
              </a:rPr>
              <a:t>Q</a:t>
            </a:r>
            <a:r>
              <a:rPr lang="zh-CN" altLang="en-US" sz="2400" b="1">
                <a:solidFill>
                  <a:schemeClr val="bg1"/>
                </a:solidFill>
                <a:latin typeface="华文中宋" panose="02010600040101010101" charset="-122"/>
                <a:ea typeface="华文中宋" panose="02010600040101010101" charset="-122"/>
                <a:cs typeface="华文中宋" panose="02010600040101010101" charset="-122"/>
              </a:rPr>
              <a:t>：</a:t>
            </a:r>
            <a:r>
              <a:rPr lang="en-US" altLang="zh-CN" sz="2400" b="1">
                <a:solidFill>
                  <a:schemeClr val="bg1"/>
                </a:solidFill>
                <a:latin typeface="华文中宋" panose="02010600040101010101" charset="-122"/>
                <a:ea typeface="华文中宋" panose="02010600040101010101" charset="-122"/>
                <a:cs typeface="华文中宋" panose="02010600040101010101" charset="-122"/>
              </a:rPr>
              <a:t>Beta</a:t>
            </a:r>
            <a:r>
              <a:rPr lang="zh-CN" altLang="en-US" sz="2400" b="1">
                <a:solidFill>
                  <a:schemeClr val="bg1"/>
                </a:solidFill>
                <a:latin typeface="华文中宋" panose="02010600040101010101" charset="-122"/>
                <a:ea typeface="华文中宋" panose="02010600040101010101" charset="-122"/>
                <a:cs typeface="华文中宋" panose="02010600040101010101" charset="-122"/>
              </a:rPr>
              <a:t>阶段安排概览</a:t>
            </a:r>
          </a:p>
        </p:txBody>
      </p:sp>
      <p:sp>
        <p:nvSpPr>
          <p:cNvPr id="47" name="圆角矩形 46"/>
          <p:cNvSpPr/>
          <p:nvPr/>
        </p:nvSpPr>
        <p:spPr>
          <a:xfrm>
            <a:off x="703298" y="1746932"/>
            <a:ext cx="10553700" cy="1260475"/>
          </a:xfrm>
          <a:prstGeom prst="roundRect">
            <a:avLst/>
          </a:prstGeom>
          <a:gradFill>
            <a:gsLst>
              <a:gs pos="0">
                <a:srgbClr val="FFFFFF">
                  <a:alpha val="0"/>
                </a:srgbClr>
              </a:gs>
              <a:gs pos="100000">
                <a:srgbClr val="FFFFFF">
                  <a:alpha val="39000"/>
                </a:srgbClr>
              </a:gs>
            </a:gsLst>
            <a:path path="circle">
              <a:fillToRect l="50000" t="50000" r="50000" b="50000"/>
            </a:path>
            <a:tileRect/>
          </a:grad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Wingdings" panose="05000000000000000000" charset="0"/>
              <a:buChar char="l"/>
            </a:pPr>
            <a:r>
              <a:rPr lang="zh-CN" altLang="en-US" dirty="0">
                <a:latin typeface="PingFang SC Light" panose="020B0300000000000000" pitchFamily="34" charset="-122"/>
                <a:ea typeface="PingFang SC Light" panose="020B0300000000000000" pitchFamily="34" charset="-122"/>
              </a:rPr>
              <a:t>我们学到了对项目进度的把控能力与时间管理能力。</a:t>
            </a:r>
          </a:p>
          <a:p>
            <a:pPr marL="285750" indent="-285750" algn="l">
              <a:buFont typeface="Wingdings" panose="05000000000000000000" charset="0"/>
              <a:buChar char="l"/>
            </a:pPr>
            <a:r>
              <a:rPr lang="zh-CN" dirty="0">
                <a:latin typeface="PingFang SC Light" panose="020B0300000000000000" pitchFamily="34" charset="-122"/>
                <a:ea typeface="PingFang SC Light" panose="020B0300000000000000" pitchFamily="34" charset="-122"/>
              </a:rPr>
              <a:t>如果重来一遍，我们不会</a:t>
            </a:r>
            <a:r>
              <a:rPr dirty="0" err="1">
                <a:latin typeface="PingFang SC Light" panose="020B0300000000000000" pitchFamily="34" charset="-122"/>
                <a:ea typeface="PingFang SC Light" panose="020B0300000000000000" pitchFamily="34" charset="-122"/>
              </a:rPr>
              <a:t>过于看重结果</a:t>
            </a:r>
            <a:r>
              <a:rPr dirty="0">
                <a:latin typeface="PingFang SC Light" panose="020B0300000000000000" pitchFamily="34" charset="-122"/>
                <a:ea typeface="PingFang SC Light" panose="020B0300000000000000" pitchFamily="34" charset="-122"/>
              </a:rPr>
              <a:t>，</a:t>
            </a:r>
            <a:r>
              <a:rPr lang="zh-CN" dirty="0">
                <a:latin typeface="PingFang SC Light" panose="020B0300000000000000" pitchFamily="34" charset="-122"/>
                <a:ea typeface="PingFang SC Light" panose="020B0300000000000000" pitchFamily="34" charset="-122"/>
              </a:rPr>
              <a:t>而会</a:t>
            </a:r>
            <a:r>
              <a:rPr dirty="0" err="1">
                <a:latin typeface="PingFang SC Light" panose="020B0300000000000000" pitchFamily="34" charset="-122"/>
                <a:ea typeface="PingFang SC Light" panose="020B0300000000000000" pitchFamily="34" charset="-122"/>
              </a:rPr>
              <a:t>结合实际</a:t>
            </a:r>
            <a:r>
              <a:rPr lang="zh-CN" dirty="0">
                <a:latin typeface="PingFang SC Light" panose="020B0300000000000000" pitchFamily="34" charset="-122"/>
                <a:ea typeface="PingFang SC Light" panose="020B0300000000000000" pitchFamily="34" charset="-122"/>
              </a:rPr>
              <a:t>，</a:t>
            </a:r>
            <a:r>
              <a:rPr dirty="0" err="1">
                <a:latin typeface="PingFang SC Light" panose="020B0300000000000000" pitchFamily="34" charset="-122"/>
                <a:ea typeface="PingFang SC Light" panose="020B0300000000000000" pitchFamily="34" charset="-122"/>
              </a:rPr>
              <a:t>根据个人时间优化人员工作安排。前端在设计功能模块、模型类和公共服务时会更加细致</a:t>
            </a:r>
            <a:r>
              <a:rPr lang="zh-CN" dirty="0">
                <a:latin typeface="PingFang SC Light" panose="020B0300000000000000" pitchFamily="34" charset="-122"/>
                <a:ea typeface="PingFang SC Light" panose="020B0300000000000000" pitchFamily="34" charset="-122"/>
              </a:rPr>
              <a:t>。</a:t>
            </a:r>
          </a:p>
        </p:txBody>
      </p:sp>
      <p:sp>
        <p:nvSpPr>
          <p:cNvPr id="48" name="圆角矩形 47"/>
          <p:cNvSpPr/>
          <p:nvPr/>
        </p:nvSpPr>
        <p:spPr>
          <a:xfrm>
            <a:off x="703298" y="3770042"/>
            <a:ext cx="10554335" cy="1195070"/>
          </a:xfrm>
          <a:prstGeom prst="roundRect">
            <a:avLst/>
          </a:prstGeom>
          <a:gradFill>
            <a:gsLst>
              <a:gs pos="0">
                <a:srgbClr val="FFFFFF">
                  <a:alpha val="0"/>
                </a:srgbClr>
              </a:gs>
              <a:gs pos="100000">
                <a:srgbClr val="FFFFFF">
                  <a:alpha val="39000"/>
                </a:srgbClr>
              </a:gs>
            </a:gsLst>
            <a:path path="circle">
              <a:fillToRect l="50000" t="50000" r="50000" b="50000"/>
            </a:path>
            <a:tileRect/>
          </a:grad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10000"/>
              </a:lnSpc>
              <a:buFont typeface="Wingdings" panose="05000000000000000000" charset="0"/>
              <a:buChar char="l"/>
            </a:pPr>
            <a:r>
              <a:rPr lang="zh-CN" altLang="en-US" dirty="0">
                <a:latin typeface="PingFang SC Light" panose="020B0300000000000000" pitchFamily="34" charset="-122"/>
                <a:ea typeface="PingFang SC Light" panose="020B0300000000000000" pitchFamily="34" charset="-122"/>
              </a:rPr>
              <a:t>后端完善错误处理机制，提供更丰富的错误信息。			</a:t>
            </a:r>
          </a:p>
          <a:p>
            <a:pPr marL="285750" indent="-285750">
              <a:lnSpc>
                <a:spcPct val="110000"/>
              </a:lnSpc>
              <a:buFont typeface="Wingdings" panose="05000000000000000000" charset="0"/>
              <a:buChar char="l"/>
            </a:pPr>
            <a:r>
              <a:rPr lang="zh-CN" altLang="en-US" dirty="0">
                <a:latin typeface="PingFang SC Light" panose="020B0300000000000000" pitchFamily="34" charset="-122"/>
                <a:ea typeface="PingFang SC Light" panose="020B0300000000000000" pitchFamily="34" charset="-122"/>
              </a:rPr>
              <a:t>前端以界面美化修正为主，补充功能为辅。优化工程结构，增强组件复用。</a:t>
            </a:r>
          </a:p>
        </p:txBody>
      </p:sp>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b70f0684-aa4d-40aa-a512-1b2fc6de8429}"/>
  <p:tag name="TABLE_EMPHASIZE_COLOR" val="8684935"/>
  <p:tag name="TABLE_SKINIDX" val="0"/>
  <p:tag name="TABLE_COLORIDX" val="l"/>
  <p:tag name="TABLE_RECT" val="185.775*104.492*588.45*387.3"/>
  <p:tag name="TABLE_ONEKEY_SKIN_IDX" val="0"/>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072d2655-08fa-43f3-abef-8a858cd5c6e2}"/>
  <p:tag name="TABLE_RECT" val="57.4077*104.492*492.05*387.3"/>
  <p:tag name="TABLE_EMPHASIZE_COLOR" val="8684935"/>
  <p:tag name="TABLE_ONEKEY_SKIN_IDX" val="1"/>
  <p:tag name="TABLE_SKINIDX" val="-1"/>
  <p:tag name="TABLE_COLORIDX" val="l"/>
</p:tagLst>
</file>

<file path=ppt/theme/theme1.xml><?xml version="1.0" encoding="utf-8"?>
<a:theme xmlns:a="http://schemas.openxmlformats.org/drawingml/2006/main" name="Galaxy Gradien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3761</Words>
  <Application>Microsoft Macintosh PowerPoint</Application>
  <PresentationFormat>宽屏</PresentationFormat>
  <Paragraphs>236</Paragraphs>
  <Slides>23</Slides>
  <Notes>20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23</vt:i4>
      </vt:variant>
    </vt:vector>
  </HeadingPairs>
  <TitlesOfParts>
    <vt:vector size="37" baseType="lpstr">
      <vt:lpstr>华文宋体</vt:lpstr>
      <vt:lpstr>华文行楷</vt:lpstr>
      <vt:lpstr>华文中宋</vt:lpstr>
      <vt:lpstr>宋体</vt:lpstr>
      <vt:lpstr>微软雅黑</vt:lpstr>
      <vt:lpstr>PingFang SC</vt:lpstr>
      <vt:lpstr>PingFang SC Light</vt:lpstr>
      <vt:lpstr>Roboto Light</vt:lpstr>
      <vt:lpstr>Scope One</vt:lpstr>
      <vt:lpstr>Unica One</vt:lpstr>
      <vt:lpstr>Arial</vt:lpstr>
      <vt:lpstr>Calibri</vt:lpstr>
      <vt:lpstr>Wingdings</vt:lpstr>
      <vt:lpstr>Galaxy Gradient</vt:lpstr>
      <vt:lpstr>快乐就队</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八、提高软件工程的质量</vt:lpstr>
      <vt:lpstr>八、提高软件工程的质量</vt:lpstr>
      <vt:lpstr>九、项目展示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快乐就队</dc:title>
  <dc:creator/>
  <cp:lastModifiedBy>叶 博宁</cp:lastModifiedBy>
  <cp:revision>247</cp:revision>
  <dcterms:created xsi:type="dcterms:W3CDTF">2019-06-19T02:08:00Z</dcterms:created>
  <dcterms:modified xsi:type="dcterms:W3CDTF">2020-05-10T02:21:16Z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