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340"/>
    <a:srgbClr val="14BFFF"/>
    <a:srgbClr val="76797E"/>
    <a:srgbClr val="178C8C"/>
    <a:srgbClr val="103E61"/>
    <a:srgbClr val="1496C8"/>
    <a:srgbClr val="DDDDDD"/>
    <a:srgbClr val="171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>
      <p:cViewPr varScale="1">
        <p:scale>
          <a:sx n="121" d="100"/>
          <a:sy n="121" d="100"/>
        </p:scale>
        <p:origin x="1062" y="114"/>
      </p:cViewPr>
      <p:guideLst>
        <p:guide orient="horz" pos="2072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7817A0-2AC5-47A9-A7EF-F0A21693FDA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399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D5B44-0BF5-42E1-950E-975553F3EE6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4310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02A68-260D-4B3B-B99B-FAA6DBD4693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9819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0289C-9E68-4259-885C-DF64295E525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529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64431-0D23-4449-B60D-35CBD318185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3381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9DD7-4EA0-44E4-B23B-9D069866B9A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2095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40AC3-452B-4A23-988E-D0E35213B4B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1296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2E313-EAB1-4AF7-B651-A3987E9C641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2994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CE574-5897-45B6-BE64-A5378E37F0F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4163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128-C27A-4612-97CB-F358E09CE72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0243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32D95-5F87-4467-A5B4-BD518025A39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8274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EFBC9-0C2A-4491-86B7-6D02B26A71A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661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171D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6B1608-FF7E-4901-A170-5C4D6C3781B7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4354513" y="2205038"/>
            <a:ext cx="2725737" cy="2725737"/>
          </a:xfrm>
          <a:prstGeom prst="ellipse">
            <a:avLst/>
          </a:prstGeom>
          <a:noFill/>
          <a:ln w="25400" cap="flat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4265613" y="2128838"/>
            <a:ext cx="2897187" cy="2897187"/>
          </a:xfrm>
          <a:prstGeom prst="ellipse">
            <a:avLst/>
          </a:prstGeom>
          <a:noFill/>
          <a:ln w="12700" cap="flat" cmpd="sng">
            <a:solidFill>
              <a:srgbClr val="1496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4152900" y="2020888"/>
            <a:ext cx="3128963" cy="3127375"/>
          </a:xfrm>
          <a:prstGeom prst="ellipse">
            <a:avLst/>
          </a:prstGeom>
          <a:noFill/>
          <a:ln w="6350" cap="flat" cmpd="sng">
            <a:solidFill>
              <a:srgbClr val="103E6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502150" y="2343150"/>
            <a:ext cx="2438400" cy="2438400"/>
          </a:xfrm>
          <a:prstGeom prst="ellipse">
            <a:avLst/>
          </a:prstGeom>
          <a:noFill/>
          <a:ln w="6350" cap="flat" cmpd="sng">
            <a:solidFill>
              <a:srgbClr val="1496C8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786188" y="1658938"/>
            <a:ext cx="3846512" cy="3848100"/>
          </a:xfrm>
          <a:prstGeom prst="ellipse">
            <a:avLst/>
          </a:prstGeom>
          <a:noFill/>
          <a:ln w="6350" cap="flat" cmpd="sng">
            <a:solidFill>
              <a:schemeClr val="bg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3080" name="中国 52"/>
          <p:cNvGrpSpPr>
            <a:grpSpLocks/>
          </p:cNvGrpSpPr>
          <p:nvPr/>
        </p:nvGrpSpPr>
        <p:grpSpPr bwMode="auto">
          <a:xfrm>
            <a:off x="4745038" y="2584450"/>
            <a:ext cx="1739900" cy="1584325"/>
            <a:chOff x="0" y="0"/>
            <a:chExt cx="5832647" cy="4819363"/>
          </a:xfrm>
        </p:grpSpPr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449067" y="53708"/>
              <a:ext cx="2556482" cy="2180529"/>
            </a:xfrm>
            <a:custGeom>
              <a:avLst/>
              <a:gdLst>
                <a:gd name="T0" fmla="*/ 1322 w 1428"/>
                <a:gd name="T1" fmla="*/ 106 h 1218"/>
                <a:gd name="T2" fmla="*/ 1262 w 1428"/>
                <a:gd name="T3" fmla="*/ 116 h 1218"/>
                <a:gd name="T4" fmla="*/ 1216 w 1428"/>
                <a:gd name="T5" fmla="*/ 60 h 1218"/>
                <a:gd name="T6" fmla="*/ 1168 w 1428"/>
                <a:gd name="T7" fmla="*/ 58 h 1218"/>
                <a:gd name="T8" fmla="*/ 1136 w 1428"/>
                <a:gd name="T9" fmla="*/ 8 h 1218"/>
                <a:gd name="T10" fmla="*/ 1142 w 1428"/>
                <a:gd name="T11" fmla="*/ 48 h 1218"/>
                <a:gd name="T12" fmla="*/ 1114 w 1428"/>
                <a:gd name="T13" fmla="*/ 192 h 1218"/>
                <a:gd name="T14" fmla="*/ 1088 w 1428"/>
                <a:gd name="T15" fmla="*/ 262 h 1218"/>
                <a:gd name="T16" fmla="*/ 982 w 1428"/>
                <a:gd name="T17" fmla="*/ 276 h 1218"/>
                <a:gd name="T18" fmla="*/ 994 w 1428"/>
                <a:gd name="T19" fmla="*/ 420 h 1218"/>
                <a:gd name="T20" fmla="*/ 1136 w 1428"/>
                <a:gd name="T21" fmla="*/ 428 h 1218"/>
                <a:gd name="T22" fmla="*/ 1174 w 1428"/>
                <a:gd name="T23" fmla="*/ 498 h 1218"/>
                <a:gd name="T24" fmla="*/ 1018 w 1428"/>
                <a:gd name="T25" fmla="*/ 540 h 1218"/>
                <a:gd name="T26" fmla="*/ 946 w 1428"/>
                <a:gd name="T27" fmla="*/ 626 h 1218"/>
                <a:gd name="T28" fmla="*/ 820 w 1428"/>
                <a:gd name="T29" fmla="*/ 664 h 1218"/>
                <a:gd name="T30" fmla="*/ 778 w 1428"/>
                <a:gd name="T31" fmla="*/ 722 h 1218"/>
                <a:gd name="T32" fmla="*/ 776 w 1428"/>
                <a:gd name="T33" fmla="*/ 774 h 1218"/>
                <a:gd name="T34" fmla="*/ 688 w 1428"/>
                <a:gd name="T35" fmla="*/ 860 h 1218"/>
                <a:gd name="T36" fmla="*/ 510 w 1428"/>
                <a:gd name="T37" fmla="*/ 882 h 1218"/>
                <a:gd name="T38" fmla="*/ 398 w 1428"/>
                <a:gd name="T39" fmla="*/ 934 h 1218"/>
                <a:gd name="T40" fmla="*/ 246 w 1428"/>
                <a:gd name="T41" fmla="*/ 872 h 1218"/>
                <a:gd name="T42" fmla="*/ 68 w 1428"/>
                <a:gd name="T43" fmla="*/ 854 h 1218"/>
                <a:gd name="T44" fmla="*/ 24 w 1428"/>
                <a:gd name="T45" fmla="*/ 906 h 1218"/>
                <a:gd name="T46" fmla="*/ 46 w 1428"/>
                <a:gd name="T47" fmla="*/ 980 h 1218"/>
                <a:gd name="T48" fmla="*/ 138 w 1428"/>
                <a:gd name="T49" fmla="*/ 966 h 1218"/>
                <a:gd name="T50" fmla="*/ 156 w 1428"/>
                <a:gd name="T51" fmla="*/ 1060 h 1218"/>
                <a:gd name="T52" fmla="*/ 196 w 1428"/>
                <a:gd name="T53" fmla="*/ 1112 h 1218"/>
                <a:gd name="T54" fmla="*/ 240 w 1428"/>
                <a:gd name="T55" fmla="*/ 1114 h 1218"/>
                <a:gd name="T56" fmla="*/ 342 w 1428"/>
                <a:gd name="T57" fmla="*/ 1074 h 1218"/>
                <a:gd name="T58" fmla="*/ 386 w 1428"/>
                <a:gd name="T59" fmla="*/ 1108 h 1218"/>
                <a:gd name="T60" fmla="*/ 340 w 1428"/>
                <a:gd name="T61" fmla="*/ 1208 h 1218"/>
                <a:gd name="T62" fmla="*/ 450 w 1428"/>
                <a:gd name="T63" fmla="*/ 1204 h 1218"/>
                <a:gd name="T64" fmla="*/ 522 w 1428"/>
                <a:gd name="T65" fmla="*/ 1092 h 1218"/>
                <a:gd name="T66" fmla="*/ 538 w 1428"/>
                <a:gd name="T67" fmla="*/ 1180 h 1218"/>
                <a:gd name="T68" fmla="*/ 614 w 1428"/>
                <a:gd name="T69" fmla="*/ 1216 h 1218"/>
                <a:gd name="T70" fmla="*/ 690 w 1428"/>
                <a:gd name="T71" fmla="*/ 1108 h 1218"/>
                <a:gd name="T72" fmla="*/ 752 w 1428"/>
                <a:gd name="T73" fmla="*/ 1064 h 1218"/>
                <a:gd name="T74" fmla="*/ 806 w 1428"/>
                <a:gd name="T75" fmla="*/ 1052 h 1218"/>
                <a:gd name="T76" fmla="*/ 860 w 1428"/>
                <a:gd name="T77" fmla="*/ 992 h 1218"/>
                <a:gd name="T78" fmla="*/ 914 w 1428"/>
                <a:gd name="T79" fmla="*/ 940 h 1218"/>
                <a:gd name="T80" fmla="*/ 958 w 1428"/>
                <a:gd name="T81" fmla="*/ 840 h 1218"/>
                <a:gd name="T82" fmla="*/ 992 w 1428"/>
                <a:gd name="T83" fmla="*/ 896 h 1218"/>
                <a:gd name="T84" fmla="*/ 1068 w 1428"/>
                <a:gd name="T85" fmla="*/ 848 h 1218"/>
                <a:gd name="T86" fmla="*/ 1122 w 1428"/>
                <a:gd name="T87" fmla="*/ 796 h 1218"/>
                <a:gd name="T88" fmla="*/ 1158 w 1428"/>
                <a:gd name="T89" fmla="*/ 828 h 1218"/>
                <a:gd name="T90" fmla="*/ 1206 w 1428"/>
                <a:gd name="T91" fmla="*/ 890 h 1218"/>
                <a:gd name="T92" fmla="*/ 1266 w 1428"/>
                <a:gd name="T93" fmla="*/ 832 h 1218"/>
                <a:gd name="T94" fmla="*/ 1356 w 1428"/>
                <a:gd name="T95" fmla="*/ 756 h 1218"/>
                <a:gd name="T96" fmla="*/ 1412 w 1428"/>
                <a:gd name="T97" fmla="*/ 712 h 1218"/>
                <a:gd name="T98" fmla="*/ 1386 w 1428"/>
                <a:gd name="T99" fmla="*/ 642 h 1218"/>
                <a:gd name="T100" fmla="*/ 1328 w 1428"/>
                <a:gd name="T101" fmla="*/ 630 h 1218"/>
                <a:gd name="T102" fmla="*/ 1276 w 1428"/>
                <a:gd name="T103" fmla="*/ 524 h 1218"/>
                <a:gd name="T104" fmla="*/ 1338 w 1428"/>
                <a:gd name="T105" fmla="*/ 512 h 1218"/>
                <a:gd name="T106" fmla="*/ 1298 w 1428"/>
                <a:gd name="T107" fmla="*/ 406 h 1218"/>
                <a:gd name="T108" fmla="*/ 1334 w 1428"/>
                <a:gd name="T109" fmla="*/ 368 h 1218"/>
                <a:gd name="T110" fmla="*/ 1386 w 1428"/>
                <a:gd name="T111" fmla="*/ 284 h 1218"/>
                <a:gd name="T112" fmla="*/ 1398 w 1428"/>
                <a:gd name="T113" fmla="*/ 186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8" h="1218">
                  <a:moveTo>
                    <a:pt x="1398" y="128"/>
                  </a:moveTo>
                  <a:lnTo>
                    <a:pt x="1394" y="112"/>
                  </a:lnTo>
                  <a:lnTo>
                    <a:pt x="1378" y="86"/>
                  </a:lnTo>
                  <a:lnTo>
                    <a:pt x="1366" y="80"/>
                  </a:lnTo>
                  <a:lnTo>
                    <a:pt x="1354" y="86"/>
                  </a:lnTo>
                  <a:lnTo>
                    <a:pt x="1348" y="100"/>
                  </a:lnTo>
                  <a:lnTo>
                    <a:pt x="1346" y="102"/>
                  </a:lnTo>
                  <a:lnTo>
                    <a:pt x="1344" y="102"/>
                  </a:lnTo>
                  <a:lnTo>
                    <a:pt x="1322" y="106"/>
                  </a:lnTo>
                  <a:lnTo>
                    <a:pt x="1318" y="108"/>
                  </a:lnTo>
                  <a:lnTo>
                    <a:pt x="1316" y="112"/>
                  </a:lnTo>
                  <a:lnTo>
                    <a:pt x="1310" y="116"/>
                  </a:lnTo>
                  <a:lnTo>
                    <a:pt x="1298" y="126"/>
                  </a:lnTo>
                  <a:lnTo>
                    <a:pt x="1296" y="128"/>
                  </a:lnTo>
                  <a:lnTo>
                    <a:pt x="1286" y="130"/>
                  </a:lnTo>
                  <a:lnTo>
                    <a:pt x="1276" y="126"/>
                  </a:lnTo>
                  <a:lnTo>
                    <a:pt x="1264" y="118"/>
                  </a:lnTo>
                  <a:lnTo>
                    <a:pt x="1262" y="116"/>
                  </a:lnTo>
                  <a:lnTo>
                    <a:pt x="1244" y="96"/>
                  </a:lnTo>
                  <a:lnTo>
                    <a:pt x="1240" y="90"/>
                  </a:lnTo>
                  <a:lnTo>
                    <a:pt x="1238" y="84"/>
                  </a:lnTo>
                  <a:lnTo>
                    <a:pt x="1238" y="62"/>
                  </a:lnTo>
                  <a:lnTo>
                    <a:pt x="1238" y="60"/>
                  </a:lnTo>
                  <a:lnTo>
                    <a:pt x="1242" y="56"/>
                  </a:lnTo>
                  <a:lnTo>
                    <a:pt x="1218" y="48"/>
                  </a:lnTo>
                  <a:lnTo>
                    <a:pt x="1218" y="56"/>
                  </a:lnTo>
                  <a:lnTo>
                    <a:pt x="1216" y="60"/>
                  </a:lnTo>
                  <a:lnTo>
                    <a:pt x="1210" y="64"/>
                  </a:lnTo>
                  <a:lnTo>
                    <a:pt x="1202" y="68"/>
                  </a:lnTo>
                  <a:lnTo>
                    <a:pt x="1200" y="68"/>
                  </a:lnTo>
                  <a:lnTo>
                    <a:pt x="1200" y="66"/>
                  </a:lnTo>
                  <a:lnTo>
                    <a:pt x="1188" y="64"/>
                  </a:lnTo>
                  <a:lnTo>
                    <a:pt x="1190" y="72"/>
                  </a:lnTo>
                  <a:lnTo>
                    <a:pt x="1170" y="60"/>
                  </a:lnTo>
                  <a:lnTo>
                    <a:pt x="1168" y="60"/>
                  </a:lnTo>
                  <a:lnTo>
                    <a:pt x="1168" y="58"/>
                  </a:lnTo>
                  <a:lnTo>
                    <a:pt x="1164" y="46"/>
                  </a:lnTo>
                  <a:lnTo>
                    <a:pt x="1162" y="32"/>
                  </a:lnTo>
                  <a:lnTo>
                    <a:pt x="1164" y="22"/>
                  </a:lnTo>
                  <a:lnTo>
                    <a:pt x="1166" y="16"/>
                  </a:lnTo>
                  <a:lnTo>
                    <a:pt x="1172" y="6"/>
                  </a:lnTo>
                  <a:lnTo>
                    <a:pt x="1170" y="0"/>
                  </a:lnTo>
                  <a:lnTo>
                    <a:pt x="1150" y="2"/>
                  </a:lnTo>
                  <a:lnTo>
                    <a:pt x="1142" y="4"/>
                  </a:lnTo>
                  <a:lnTo>
                    <a:pt x="1136" y="8"/>
                  </a:lnTo>
                  <a:lnTo>
                    <a:pt x="1132" y="14"/>
                  </a:lnTo>
                  <a:lnTo>
                    <a:pt x="1128" y="22"/>
                  </a:lnTo>
                  <a:lnTo>
                    <a:pt x="1116" y="40"/>
                  </a:lnTo>
                  <a:lnTo>
                    <a:pt x="1128" y="40"/>
                  </a:lnTo>
                  <a:lnTo>
                    <a:pt x="1130" y="40"/>
                  </a:lnTo>
                  <a:lnTo>
                    <a:pt x="1140" y="44"/>
                  </a:lnTo>
                  <a:lnTo>
                    <a:pt x="1142" y="44"/>
                  </a:lnTo>
                  <a:lnTo>
                    <a:pt x="1142" y="46"/>
                  </a:lnTo>
                  <a:lnTo>
                    <a:pt x="1142" y="48"/>
                  </a:lnTo>
                  <a:lnTo>
                    <a:pt x="1144" y="64"/>
                  </a:lnTo>
                  <a:lnTo>
                    <a:pt x="1150" y="80"/>
                  </a:lnTo>
                  <a:lnTo>
                    <a:pt x="1150" y="82"/>
                  </a:lnTo>
                  <a:lnTo>
                    <a:pt x="1150" y="84"/>
                  </a:lnTo>
                  <a:lnTo>
                    <a:pt x="1122" y="136"/>
                  </a:lnTo>
                  <a:lnTo>
                    <a:pt x="1120" y="142"/>
                  </a:lnTo>
                  <a:lnTo>
                    <a:pt x="1118" y="154"/>
                  </a:lnTo>
                  <a:lnTo>
                    <a:pt x="1114" y="190"/>
                  </a:lnTo>
                  <a:lnTo>
                    <a:pt x="1114" y="192"/>
                  </a:lnTo>
                  <a:lnTo>
                    <a:pt x="1104" y="212"/>
                  </a:lnTo>
                  <a:lnTo>
                    <a:pt x="1110" y="220"/>
                  </a:lnTo>
                  <a:lnTo>
                    <a:pt x="1110" y="222"/>
                  </a:lnTo>
                  <a:lnTo>
                    <a:pt x="1110" y="236"/>
                  </a:lnTo>
                  <a:lnTo>
                    <a:pt x="1110" y="242"/>
                  </a:lnTo>
                  <a:lnTo>
                    <a:pt x="1108" y="244"/>
                  </a:lnTo>
                  <a:lnTo>
                    <a:pt x="1106" y="244"/>
                  </a:lnTo>
                  <a:lnTo>
                    <a:pt x="1098" y="250"/>
                  </a:lnTo>
                  <a:lnTo>
                    <a:pt x="1088" y="262"/>
                  </a:lnTo>
                  <a:lnTo>
                    <a:pt x="1052" y="302"/>
                  </a:lnTo>
                  <a:lnTo>
                    <a:pt x="1050" y="304"/>
                  </a:lnTo>
                  <a:lnTo>
                    <a:pt x="1048" y="304"/>
                  </a:lnTo>
                  <a:lnTo>
                    <a:pt x="1046" y="302"/>
                  </a:lnTo>
                  <a:lnTo>
                    <a:pt x="1030" y="292"/>
                  </a:lnTo>
                  <a:lnTo>
                    <a:pt x="1020" y="282"/>
                  </a:lnTo>
                  <a:lnTo>
                    <a:pt x="1014" y="280"/>
                  </a:lnTo>
                  <a:lnTo>
                    <a:pt x="1008" y="278"/>
                  </a:lnTo>
                  <a:lnTo>
                    <a:pt x="982" y="276"/>
                  </a:lnTo>
                  <a:lnTo>
                    <a:pt x="982" y="314"/>
                  </a:lnTo>
                  <a:lnTo>
                    <a:pt x="966" y="384"/>
                  </a:lnTo>
                  <a:lnTo>
                    <a:pt x="964" y="392"/>
                  </a:lnTo>
                  <a:lnTo>
                    <a:pt x="964" y="402"/>
                  </a:lnTo>
                  <a:lnTo>
                    <a:pt x="962" y="432"/>
                  </a:lnTo>
                  <a:lnTo>
                    <a:pt x="968" y="440"/>
                  </a:lnTo>
                  <a:lnTo>
                    <a:pt x="974" y="430"/>
                  </a:lnTo>
                  <a:lnTo>
                    <a:pt x="974" y="428"/>
                  </a:lnTo>
                  <a:lnTo>
                    <a:pt x="994" y="420"/>
                  </a:lnTo>
                  <a:lnTo>
                    <a:pt x="1044" y="428"/>
                  </a:lnTo>
                  <a:lnTo>
                    <a:pt x="1050" y="420"/>
                  </a:lnTo>
                  <a:lnTo>
                    <a:pt x="1058" y="408"/>
                  </a:lnTo>
                  <a:lnTo>
                    <a:pt x="1060" y="406"/>
                  </a:lnTo>
                  <a:lnTo>
                    <a:pt x="1080" y="402"/>
                  </a:lnTo>
                  <a:lnTo>
                    <a:pt x="1106" y="400"/>
                  </a:lnTo>
                  <a:lnTo>
                    <a:pt x="1112" y="404"/>
                  </a:lnTo>
                  <a:lnTo>
                    <a:pt x="1120" y="410"/>
                  </a:lnTo>
                  <a:lnTo>
                    <a:pt x="1136" y="428"/>
                  </a:lnTo>
                  <a:lnTo>
                    <a:pt x="1158" y="440"/>
                  </a:lnTo>
                  <a:lnTo>
                    <a:pt x="1174" y="452"/>
                  </a:lnTo>
                  <a:lnTo>
                    <a:pt x="1184" y="462"/>
                  </a:lnTo>
                  <a:lnTo>
                    <a:pt x="1190" y="472"/>
                  </a:lnTo>
                  <a:lnTo>
                    <a:pt x="1192" y="480"/>
                  </a:lnTo>
                  <a:lnTo>
                    <a:pt x="1190" y="488"/>
                  </a:lnTo>
                  <a:lnTo>
                    <a:pt x="1186" y="492"/>
                  </a:lnTo>
                  <a:lnTo>
                    <a:pt x="1184" y="496"/>
                  </a:lnTo>
                  <a:lnTo>
                    <a:pt x="1174" y="498"/>
                  </a:lnTo>
                  <a:lnTo>
                    <a:pt x="1172" y="498"/>
                  </a:lnTo>
                  <a:lnTo>
                    <a:pt x="1126" y="498"/>
                  </a:lnTo>
                  <a:lnTo>
                    <a:pt x="1112" y="498"/>
                  </a:lnTo>
                  <a:lnTo>
                    <a:pt x="1102" y="500"/>
                  </a:lnTo>
                  <a:lnTo>
                    <a:pt x="1084" y="512"/>
                  </a:lnTo>
                  <a:lnTo>
                    <a:pt x="1054" y="532"/>
                  </a:lnTo>
                  <a:lnTo>
                    <a:pt x="1042" y="536"/>
                  </a:lnTo>
                  <a:lnTo>
                    <a:pt x="1034" y="538"/>
                  </a:lnTo>
                  <a:lnTo>
                    <a:pt x="1018" y="540"/>
                  </a:lnTo>
                  <a:lnTo>
                    <a:pt x="1010" y="580"/>
                  </a:lnTo>
                  <a:lnTo>
                    <a:pt x="1004" y="596"/>
                  </a:lnTo>
                  <a:lnTo>
                    <a:pt x="1000" y="602"/>
                  </a:lnTo>
                  <a:lnTo>
                    <a:pt x="996" y="606"/>
                  </a:lnTo>
                  <a:lnTo>
                    <a:pt x="990" y="610"/>
                  </a:lnTo>
                  <a:lnTo>
                    <a:pt x="984" y="614"/>
                  </a:lnTo>
                  <a:lnTo>
                    <a:pt x="966" y="620"/>
                  </a:lnTo>
                  <a:lnTo>
                    <a:pt x="956" y="622"/>
                  </a:lnTo>
                  <a:lnTo>
                    <a:pt x="946" y="626"/>
                  </a:lnTo>
                  <a:lnTo>
                    <a:pt x="926" y="634"/>
                  </a:lnTo>
                  <a:lnTo>
                    <a:pt x="914" y="664"/>
                  </a:lnTo>
                  <a:lnTo>
                    <a:pt x="912" y="664"/>
                  </a:lnTo>
                  <a:lnTo>
                    <a:pt x="910" y="664"/>
                  </a:lnTo>
                  <a:lnTo>
                    <a:pt x="874" y="680"/>
                  </a:lnTo>
                  <a:lnTo>
                    <a:pt x="872" y="680"/>
                  </a:lnTo>
                  <a:lnTo>
                    <a:pt x="854" y="676"/>
                  </a:lnTo>
                  <a:lnTo>
                    <a:pt x="834" y="670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6" y="660"/>
                  </a:lnTo>
                  <a:lnTo>
                    <a:pt x="798" y="660"/>
                  </a:lnTo>
                  <a:lnTo>
                    <a:pt x="790" y="662"/>
                  </a:lnTo>
                  <a:lnTo>
                    <a:pt x="784" y="672"/>
                  </a:lnTo>
                  <a:lnTo>
                    <a:pt x="778" y="684"/>
                  </a:lnTo>
                  <a:lnTo>
                    <a:pt x="776" y="698"/>
                  </a:lnTo>
                  <a:lnTo>
                    <a:pt x="776" y="710"/>
                  </a:lnTo>
                  <a:lnTo>
                    <a:pt x="778" y="722"/>
                  </a:lnTo>
                  <a:lnTo>
                    <a:pt x="782" y="728"/>
                  </a:lnTo>
                  <a:lnTo>
                    <a:pt x="786" y="728"/>
                  </a:lnTo>
                  <a:lnTo>
                    <a:pt x="794" y="724"/>
                  </a:lnTo>
                  <a:lnTo>
                    <a:pt x="794" y="748"/>
                  </a:lnTo>
                  <a:lnTo>
                    <a:pt x="794" y="756"/>
                  </a:lnTo>
                  <a:lnTo>
                    <a:pt x="792" y="760"/>
                  </a:lnTo>
                  <a:lnTo>
                    <a:pt x="790" y="764"/>
                  </a:lnTo>
                  <a:lnTo>
                    <a:pt x="786" y="768"/>
                  </a:lnTo>
                  <a:lnTo>
                    <a:pt x="776" y="774"/>
                  </a:lnTo>
                  <a:lnTo>
                    <a:pt x="764" y="778"/>
                  </a:lnTo>
                  <a:lnTo>
                    <a:pt x="758" y="780"/>
                  </a:lnTo>
                  <a:lnTo>
                    <a:pt x="750" y="786"/>
                  </a:lnTo>
                  <a:lnTo>
                    <a:pt x="738" y="798"/>
                  </a:lnTo>
                  <a:lnTo>
                    <a:pt x="724" y="818"/>
                  </a:lnTo>
                  <a:lnTo>
                    <a:pt x="708" y="844"/>
                  </a:lnTo>
                  <a:lnTo>
                    <a:pt x="706" y="844"/>
                  </a:lnTo>
                  <a:lnTo>
                    <a:pt x="682" y="860"/>
                  </a:lnTo>
                  <a:lnTo>
                    <a:pt x="688" y="860"/>
                  </a:lnTo>
                  <a:lnTo>
                    <a:pt x="688" y="862"/>
                  </a:lnTo>
                  <a:lnTo>
                    <a:pt x="688" y="864"/>
                  </a:lnTo>
                  <a:lnTo>
                    <a:pt x="686" y="868"/>
                  </a:lnTo>
                  <a:lnTo>
                    <a:pt x="678" y="868"/>
                  </a:lnTo>
                  <a:lnTo>
                    <a:pt x="610" y="868"/>
                  </a:lnTo>
                  <a:lnTo>
                    <a:pt x="584" y="868"/>
                  </a:lnTo>
                  <a:lnTo>
                    <a:pt x="558" y="870"/>
                  </a:lnTo>
                  <a:lnTo>
                    <a:pt x="532" y="874"/>
                  </a:lnTo>
                  <a:lnTo>
                    <a:pt x="510" y="882"/>
                  </a:lnTo>
                  <a:lnTo>
                    <a:pt x="488" y="890"/>
                  </a:lnTo>
                  <a:lnTo>
                    <a:pt x="468" y="900"/>
                  </a:lnTo>
                  <a:lnTo>
                    <a:pt x="450" y="914"/>
                  </a:lnTo>
                  <a:lnTo>
                    <a:pt x="434" y="928"/>
                  </a:lnTo>
                  <a:lnTo>
                    <a:pt x="432" y="930"/>
                  </a:lnTo>
                  <a:lnTo>
                    <a:pt x="430" y="930"/>
                  </a:lnTo>
                  <a:lnTo>
                    <a:pt x="402" y="934"/>
                  </a:lnTo>
                  <a:lnTo>
                    <a:pt x="400" y="934"/>
                  </a:lnTo>
                  <a:lnTo>
                    <a:pt x="398" y="934"/>
                  </a:lnTo>
                  <a:lnTo>
                    <a:pt x="390" y="916"/>
                  </a:lnTo>
                  <a:lnTo>
                    <a:pt x="362" y="922"/>
                  </a:lnTo>
                  <a:lnTo>
                    <a:pt x="350" y="922"/>
                  </a:lnTo>
                  <a:lnTo>
                    <a:pt x="336" y="920"/>
                  </a:lnTo>
                  <a:lnTo>
                    <a:pt x="320" y="916"/>
                  </a:lnTo>
                  <a:lnTo>
                    <a:pt x="304" y="908"/>
                  </a:lnTo>
                  <a:lnTo>
                    <a:pt x="290" y="900"/>
                  </a:lnTo>
                  <a:lnTo>
                    <a:pt x="274" y="892"/>
                  </a:lnTo>
                  <a:lnTo>
                    <a:pt x="246" y="872"/>
                  </a:lnTo>
                  <a:lnTo>
                    <a:pt x="238" y="866"/>
                  </a:lnTo>
                  <a:lnTo>
                    <a:pt x="226" y="860"/>
                  </a:lnTo>
                  <a:lnTo>
                    <a:pt x="214" y="856"/>
                  </a:lnTo>
                  <a:lnTo>
                    <a:pt x="202" y="854"/>
                  </a:lnTo>
                  <a:lnTo>
                    <a:pt x="176" y="852"/>
                  </a:lnTo>
                  <a:lnTo>
                    <a:pt x="148" y="856"/>
                  </a:lnTo>
                  <a:lnTo>
                    <a:pt x="116" y="858"/>
                  </a:lnTo>
                  <a:lnTo>
                    <a:pt x="86" y="856"/>
                  </a:lnTo>
                  <a:lnTo>
                    <a:pt x="68" y="854"/>
                  </a:lnTo>
                  <a:lnTo>
                    <a:pt x="48" y="852"/>
                  </a:lnTo>
                  <a:lnTo>
                    <a:pt x="2" y="838"/>
                  </a:lnTo>
                  <a:lnTo>
                    <a:pt x="0" y="844"/>
                  </a:lnTo>
                  <a:lnTo>
                    <a:pt x="2" y="844"/>
                  </a:lnTo>
                  <a:lnTo>
                    <a:pt x="2" y="852"/>
                  </a:lnTo>
                  <a:lnTo>
                    <a:pt x="10" y="868"/>
                  </a:lnTo>
                  <a:lnTo>
                    <a:pt x="26" y="888"/>
                  </a:lnTo>
                  <a:lnTo>
                    <a:pt x="28" y="892"/>
                  </a:lnTo>
                  <a:lnTo>
                    <a:pt x="24" y="906"/>
                  </a:lnTo>
                  <a:lnTo>
                    <a:pt x="24" y="908"/>
                  </a:lnTo>
                  <a:lnTo>
                    <a:pt x="14" y="920"/>
                  </a:lnTo>
                  <a:lnTo>
                    <a:pt x="24" y="930"/>
                  </a:lnTo>
                  <a:lnTo>
                    <a:pt x="30" y="936"/>
                  </a:lnTo>
                  <a:lnTo>
                    <a:pt x="30" y="940"/>
                  </a:lnTo>
                  <a:lnTo>
                    <a:pt x="34" y="956"/>
                  </a:lnTo>
                  <a:lnTo>
                    <a:pt x="46" y="968"/>
                  </a:lnTo>
                  <a:lnTo>
                    <a:pt x="46" y="970"/>
                  </a:lnTo>
                  <a:lnTo>
                    <a:pt x="46" y="980"/>
                  </a:lnTo>
                  <a:lnTo>
                    <a:pt x="46" y="988"/>
                  </a:lnTo>
                  <a:lnTo>
                    <a:pt x="54" y="994"/>
                  </a:lnTo>
                  <a:lnTo>
                    <a:pt x="58" y="992"/>
                  </a:lnTo>
                  <a:lnTo>
                    <a:pt x="60" y="990"/>
                  </a:lnTo>
                  <a:lnTo>
                    <a:pt x="64" y="982"/>
                  </a:lnTo>
                  <a:lnTo>
                    <a:pt x="72" y="980"/>
                  </a:lnTo>
                  <a:lnTo>
                    <a:pt x="78" y="976"/>
                  </a:lnTo>
                  <a:lnTo>
                    <a:pt x="120" y="972"/>
                  </a:lnTo>
                  <a:lnTo>
                    <a:pt x="138" y="966"/>
                  </a:lnTo>
                  <a:lnTo>
                    <a:pt x="142" y="964"/>
                  </a:lnTo>
                  <a:lnTo>
                    <a:pt x="150" y="984"/>
                  </a:lnTo>
                  <a:lnTo>
                    <a:pt x="150" y="990"/>
                  </a:lnTo>
                  <a:lnTo>
                    <a:pt x="148" y="996"/>
                  </a:lnTo>
                  <a:lnTo>
                    <a:pt x="126" y="1028"/>
                  </a:lnTo>
                  <a:lnTo>
                    <a:pt x="126" y="1034"/>
                  </a:lnTo>
                  <a:lnTo>
                    <a:pt x="138" y="1044"/>
                  </a:lnTo>
                  <a:lnTo>
                    <a:pt x="148" y="1052"/>
                  </a:lnTo>
                  <a:lnTo>
                    <a:pt x="156" y="1060"/>
                  </a:lnTo>
                  <a:lnTo>
                    <a:pt x="162" y="1064"/>
                  </a:lnTo>
                  <a:lnTo>
                    <a:pt x="170" y="1068"/>
                  </a:lnTo>
                  <a:lnTo>
                    <a:pt x="178" y="1076"/>
                  </a:lnTo>
                  <a:lnTo>
                    <a:pt x="178" y="1078"/>
                  </a:lnTo>
                  <a:lnTo>
                    <a:pt x="186" y="1082"/>
                  </a:lnTo>
                  <a:lnTo>
                    <a:pt x="190" y="1082"/>
                  </a:lnTo>
                  <a:lnTo>
                    <a:pt x="192" y="1092"/>
                  </a:lnTo>
                  <a:lnTo>
                    <a:pt x="194" y="1100"/>
                  </a:lnTo>
                  <a:lnTo>
                    <a:pt x="196" y="1112"/>
                  </a:lnTo>
                  <a:lnTo>
                    <a:pt x="216" y="1116"/>
                  </a:lnTo>
                  <a:lnTo>
                    <a:pt x="218" y="1116"/>
                  </a:lnTo>
                  <a:lnTo>
                    <a:pt x="218" y="1118"/>
                  </a:lnTo>
                  <a:lnTo>
                    <a:pt x="220" y="1120"/>
                  </a:lnTo>
                  <a:lnTo>
                    <a:pt x="226" y="1130"/>
                  </a:lnTo>
                  <a:lnTo>
                    <a:pt x="242" y="1136"/>
                  </a:lnTo>
                  <a:lnTo>
                    <a:pt x="252" y="1130"/>
                  </a:lnTo>
                  <a:lnTo>
                    <a:pt x="250" y="1124"/>
                  </a:lnTo>
                  <a:lnTo>
                    <a:pt x="240" y="1114"/>
                  </a:lnTo>
                  <a:lnTo>
                    <a:pt x="242" y="1112"/>
                  </a:lnTo>
                  <a:lnTo>
                    <a:pt x="250" y="1094"/>
                  </a:lnTo>
                  <a:lnTo>
                    <a:pt x="270" y="1094"/>
                  </a:lnTo>
                  <a:lnTo>
                    <a:pt x="270" y="1096"/>
                  </a:lnTo>
                  <a:lnTo>
                    <a:pt x="298" y="1104"/>
                  </a:lnTo>
                  <a:lnTo>
                    <a:pt x="314" y="1102"/>
                  </a:lnTo>
                  <a:lnTo>
                    <a:pt x="326" y="1092"/>
                  </a:lnTo>
                  <a:lnTo>
                    <a:pt x="334" y="1080"/>
                  </a:lnTo>
                  <a:lnTo>
                    <a:pt x="342" y="1074"/>
                  </a:lnTo>
                  <a:lnTo>
                    <a:pt x="348" y="1070"/>
                  </a:lnTo>
                  <a:lnTo>
                    <a:pt x="354" y="1072"/>
                  </a:lnTo>
                  <a:lnTo>
                    <a:pt x="360" y="1070"/>
                  </a:lnTo>
                  <a:lnTo>
                    <a:pt x="368" y="1072"/>
                  </a:lnTo>
                  <a:lnTo>
                    <a:pt x="374" y="1072"/>
                  </a:lnTo>
                  <a:lnTo>
                    <a:pt x="374" y="1076"/>
                  </a:lnTo>
                  <a:lnTo>
                    <a:pt x="378" y="1084"/>
                  </a:lnTo>
                  <a:lnTo>
                    <a:pt x="382" y="1096"/>
                  </a:lnTo>
                  <a:lnTo>
                    <a:pt x="386" y="1108"/>
                  </a:lnTo>
                  <a:lnTo>
                    <a:pt x="386" y="1110"/>
                  </a:lnTo>
                  <a:lnTo>
                    <a:pt x="382" y="1124"/>
                  </a:lnTo>
                  <a:lnTo>
                    <a:pt x="368" y="1140"/>
                  </a:lnTo>
                  <a:lnTo>
                    <a:pt x="366" y="1142"/>
                  </a:lnTo>
                  <a:lnTo>
                    <a:pt x="338" y="1154"/>
                  </a:lnTo>
                  <a:lnTo>
                    <a:pt x="334" y="1162"/>
                  </a:lnTo>
                  <a:lnTo>
                    <a:pt x="330" y="1186"/>
                  </a:lnTo>
                  <a:lnTo>
                    <a:pt x="332" y="1196"/>
                  </a:lnTo>
                  <a:lnTo>
                    <a:pt x="340" y="1208"/>
                  </a:lnTo>
                  <a:lnTo>
                    <a:pt x="342" y="1212"/>
                  </a:lnTo>
                  <a:lnTo>
                    <a:pt x="352" y="1218"/>
                  </a:lnTo>
                  <a:lnTo>
                    <a:pt x="386" y="1218"/>
                  </a:lnTo>
                  <a:lnTo>
                    <a:pt x="414" y="1214"/>
                  </a:lnTo>
                  <a:lnTo>
                    <a:pt x="418" y="1210"/>
                  </a:lnTo>
                  <a:lnTo>
                    <a:pt x="424" y="1204"/>
                  </a:lnTo>
                  <a:lnTo>
                    <a:pt x="428" y="1204"/>
                  </a:lnTo>
                  <a:lnTo>
                    <a:pt x="448" y="1206"/>
                  </a:lnTo>
                  <a:lnTo>
                    <a:pt x="450" y="1204"/>
                  </a:lnTo>
                  <a:lnTo>
                    <a:pt x="448" y="1196"/>
                  </a:lnTo>
                  <a:lnTo>
                    <a:pt x="450" y="1188"/>
                  </a:lnTo>
                  <a:lnTo>
                    <a:pt x="458" y="1174"/>
                  </a:lnTo>
                  <a:lnTo>
                    <a:pt x="458" y="1148"/>
                  </a:lnTo>
                  <a:lnTo>
                    <a:pt x="474" y="1106"/>
                  </a:lnTo>
                  <a:lnTo>
                    <a:pt x="474" y="1104"/>
                  </a:lnTo>
                  <a:lnTo>
                    <a:pt x="500" y="1084"/>
                  </a:lnTo>
                  <a:lnTo>
                    <a:pt x="502" y="1082"/>
                  </a:lnTo>
                  <a:lnTo>
                    <a:pt x="522" y="1092"/>
                  </a:lnTo>
                  <a:lnTo>
                    <a:pt x="536" y="1102"/>
                  </a:lnTo>
                  <a:lnTo>
                    <a:pt x="538" y="1108"/>
                  </a:lnTo>
                  <a:lnTo>
                    <a:pt x="540" y="1110"/>
                  </a:lnTo>
                  <a:lnTo>
                    <a:pt x="538" y="1128"/>
                  </a:lnTo>
                  <a:lnTo>
                    <a:pt x="530" y="1140"/>
                  </a:lnTo>
                  <a:lnTo>
                    <a:pt x="526" y="1156"/>
                  </a:lnTo>
                  <a:lnTo>
                    <a:pt x="526" y="1172"/>
                  </a:lnTo>
                  <a:lnTo>
                    <a:pt x="530" y="1180"/>
                  </a:lnTo>
                  <a:lnTo>
                    <a:pt x="538" y="1180"/>
                  </a:lnTo>
                  <a:lnTo>
                    <a:pt x="540" y="1180"/>
                  </a:lnTo>
                  <a:lnTo>
                    <a:pt x="552" y="1180"/>
                  </a:lnTo>
                  <a:lnTo>
                    <a:pt x="556" y="1182"/>
                  </a:lnTo>
                  <a:lnTo>
                    <a:pt x="560" y="1186"/>
                  </a:lnTo>
                  <a:lnTo>
                    <a:pt x="566" y="1196"/>
                  </a:lnTo>
                  <a:lnTo>
                    <a:pt x="572" y="1200"/>
                  </a:lnTo>
                  <a:lnTo>
                    <a:pt x="574" y="1200"/>
                  </a:lnTo>
                  <a:lnTo>
                    <a:pt x="602" y="1212"/>
                  </a:lnTo>
                  <a:lnTo>
                    <a:pt x="614" y="1216"/>
                  </a:lnTo>
                  <a:lnTo>
                    <a:pt x="630" y="1214"/>
                  </a:lnTo>
                  <a:lnTo>
                    <a:pt x="638" y="1204"/>
                  </a:lnTo>
                  <a:lnTo>
                    <a:pt x="646" y="1164"/>
                  </a:lnTo>
                  <a:lnTo>
                    <a:pt x="648" y="1144"/>
                  </a:lnTo>
                  <a:lnTo>
                    <a:pt x="648" y="1142"/>
                  </a:lnTo>
                  <a:lnTo>
                    <a:pt x="650" y="1140"/>
                  </a:lnTo>
                  <a:lnTo>
                    <a:pt x="666" y="1128"/>
                  </a:lnTo>
                  <a:lnTo>
                    <a:pt x="674" y="1116"/>
                  </a:lnTo>
                  <a:lnTo>
                    <a:pt x="690" y="1108"/>
                  </a:lnTo>
                  <a:lnTo>
                    <a:pt x="700" y="1102"/>
                  </a:lnTo>
                  <a:lnTo>
                    <a:pt x="712" y="1098"/>
                  </a:lnTo>
                  <a:lnTo>
                    <a:pt x="706" y="1074"/>
                  </a:lnTo>
                  <a:lnTo>
                    <a:pt x="734" y="1076"/>
                  </a:lnTo>
                  <a:lnTo>
                    <a:pt x="734" y="1078"/>
                  </a:lnTo>
                  <a:lnTo>
                    <a:pt x="748" y="1084"/>
                  </a:lnTo>
                  <a:lnTo>
                    <a:pt x="748" y="1082"/>
                  </a:lnTo>
                  <a:lnTo>
                    <a:pt x="752" y="1068"/>
                  </a:lnTo>
                  <a:lnTo>
                    <a:pt x="752" y="1064"/>
                  </a:lnTo>
                  <a:lnTo>
                    <a:pt x="754" y="1066"/>
                  </a:lnTo>
                  <a:lnTo>
                    <a:pt x="756" y="1066"/>
                  </a:lnTo>
                  <a:lnTo>
                    <a:pt x="768" y="1068"/>
                  </a:lnTo>
                  <a:lnTo>
                    <a:pt x="774" y="1068"/>
                  </a:lnTo>
                  <a:lnTo>
                    <a:pt x="786" y="1056"/>
                  </a:lnTo>
                  <a:lnTo>
                    <a:pt x="788" y="1056"/>
                  </a:lnTo>
                  <a:lnTo>
                    <a:pt x="788" y="1054"/>
                  </a:lnTo>
                  <a:lnTo>
                    <a:pt x="790" y="1054"/>
                  </a:lnTo>
                  <a:lnTo>
                    <a:pt x="806" y="1052"/>
                  </a:lnTo>
                  <a:lnTo>
                    <a:pt x="818" y="1038"/>
                  </a:lnTo>
                  <a:lnTo>
                    <a:pt x="826" y="1028"/>
                  </a:lnTo>
                  <a:lnTo>
                    <a:pt x="826" y="1016"/>
                  </a:lnTo>
                  <a:lnTo>
                    <a:pt x="828" y="1010"/>
                  </a:lnTo>
                  <a:lnTo>
                    <a:pt x="834" y="1004"/>
                  </a:lnTo>
                  <a:lnTo>
                    <a:pt x="836" y="1004"/>
                  </a:lnTo>
                  <a:lnTo>
                    <a:pt x="850" y="1006"/>
                  </a:lnTo>
                  <a:lnTo>
                    <a:pt x="858" y="1002"/>
                  </a:lnTo>
                  <a:lnTo>
                    <a:pt x="860" y="992"/>
                  </a:lnTo>
                  <a:lnTo>
                    <a:pt x="876" y="986"/>
                  </a:lnTo>
                  <a:lnTo>
                    <a:pt x="878" y="986"/>
                  </a:lnTo>
                  <a:lnTo>
                    <a:pt x="898" y="988"/>
                  </a:lnTo>
                  <a:lnTo>
                    <a:pt x="914" y="984"/>
                  </a:lnTo>
                  <a:lnTo>
                    <a:pt x="922" y="976"/>
                  </a:lnTo>
                  <a:lnTo>
                    <a:pt x="930" y="962"/>
                  </a:lnTo>
                  <a:lnTo>
                    <a:pt x="918" y="950"/>
                  </a:lnTo>
                  <a:lnTo>
                    <a:pt x="918" y="948"/>
                  </a:lnTo>
                  <a:lnTo>
                    <a:pt x="914" y="940"/>
                  </a:lnTo>
                  <a:lnTo>
                    <a:pt x="912" y="924"/>
                  </a:lnTo>
                  <a:lnTo>
                    <a:pt x="918" y="912"/>
                  </a:lnTo>
                  <a:lnTo>
                    <a:pt x="920" y="904"/>
                  </a:lnTo>
                  <a:lnTo>
                    <a:pt x="928" y="896"/>
                  </a:lnTo>
                  <a:lnTo>
                    <a:pt x="936" y="878"/>
                  </a:lnTo>
                  <a:lnTo>
                    <a:pt x="936" y="876"/>
                  </a:lnTo>
                  <a:lnTo>
                    <a:pt x="938" y="876"/>
                  </a:lnTo>
                  <a:lnTo>
                    <a:pt x="946" y="864"/>
                  </a:lnTo>
                  <a:lnTo>
                    <a:pt x="958" y="840"/>
                  </a:lnTo>
                  <a:lnTo>
                    <a:pt x="968" y="856"/>
                  </a:lnTo>
                  <a:lnTo>
                    <a:pt x="970" y="856"/>
                  </a:lnTo>
                  <a:lnTo>
                    <a:pt x="970" y="858"/>
                  </a:lnTo>
                  <a:lnTo>
                    <a:pt x="974" y="874"/>
                  </a:lnTo>
                  <a:lnTo>
                    <a:pt x="976" y="890"/>
                  </a:lnTo>
                  <a:lnTo>
                    <a:pt x="986" y="896"/>
                  </a:lnTo>
                  <a:lnTo>
                    <a:pt x="988" y="896"/>
                  </a:lnTo>
                  <a:lnTo>
                    <a:pt x="990" y="896"/>
                  </a:lnTo>
                  <a:lnTo>
                    <a:pt x="992" y="896"/>
                  </a:lnTo>
                  <a:lnTo>
                    <a:pt x="1002" y="880"/>
                  </a:lnTo>
                  <a:lnTo>
                    <a:pt x="1006" y="864"/>
                  </a:lnTo>
                  <a:lnTo>
                    <a:pt x="1010" y="864"/>
                  </a:lnTo>
                  <a:lnTo>
                    <a:pt x="1012" y="864"/>
                  </a:lnTo>
                  <a:lnTo>
                    <a:pt x="1034" y="872"/>
                  </a:lnTo>
                  <a:lnTo>
                    <a:pt x="1046" y="864"/>
                  </a:lnTo>
                  <a:lnTo>
                    <a:pt x="1048" y="864"/>
                  </a:lnTo>
                  <a:lnTo>
                    <a:pt x="1060" y="862"/>
                  </a:lnTo>
                  <a:lnTo>
                    <a:pt x="1068" y="848"/>
                  </a:lnTo>
                  <a:lnTo>
                    <a:pt x="1068" y="832"/>
                  </a:lnTo>
                  <a:lnTo>
                    <a:pt x="1074" y="806"/>
                  </a:lnTo>
                  <a:lnTo>
                    <a:pt x="1074" y="808"/>
                  </a:lnTo>
                  <a:lnTo>
                    <a:pt x="1078" y="808"/>
                  </a:lnTo>
                  <a:lnTo>
                    <a:pt x="1094" y="812"/>
                  </a:lnTo>
                  <a:lnTo>
                    <a:pt x="1102" y="796"/>
                  </a:lnTo>
                  <a:lnTo>
                    <a:pt x="1104" y="796"/>
                  </a:lnTo>
                  <a:lnTo>
                    <a:pt x="1106" y="796"/>
                  </a:lnTo>
                  <a:lnTo>
                    <a:pt x="1122" y="796"/>
                  </a:lnTo>
                  <a:lnTo>
                    <a:pt x="1124" y="796"/>
                  </a:lnTo>
                  <a:lnTo>
                    <a:pt x="1126" y="796"/>
                  </a:lnTo>
                  <a:lnTo>
                    <a:pt x="1134" y="808"/>
                  </a:lnTo>
                  <a:lnTo>
                    <a:pt x="1134" y="810"/>
                  </a:lnTo>
                  <a:lnTo>
                    <a:pt x="1134" y="812"/>
                  </a:lnTo>
                  <a:lnTo>
                    <a:pt x="1136" y="828"/>
                  </a:lnTo>
                  <a:lnTo>
                    <a:pt x="1144" y="834"/>
                  </a:lnTo>
                  <a:lnTo>
                    <a:pt x="1154" y="824"/>
                  </a:lnTo>
                  <a:lnTo>
                    <a:pt x="1158" y="828"/>
                  </a:lnTo>
                  <a:lnTo>
                    <a:pt x="1162" y="834"/>
                  </a:lnTo>
                  <a:lnTo>
                    <a:pt x="1162" y="840"/>
                  </a:lnTo>
                  <a:lnTo>
                    <a:pt x="1162" y="854"/>
                  </a:lnTo>
                  <a:lnTo>
                    <a:pt x="1158" y="868"/>
                  </a:lnTo>
                  <a:lnTo>
                    <a:pt x="1162" y="876"/>
                  </a:lnTo>
                  <a:lnTo>
                    <a:pt x="1170" y="884"/>
                  </a:lnTo>
                  <a:lnTo>
                    <a:pt x="1202" y="888"/>
                  </a:lnTo>
                  <a:lnTo>
                    <a:pt x="1204" y="890"/>
                  </a:lnTo>
                  <a:lnTo>
                    <a:pt x="1206" y="890"/>
                  </a:lnTo>
                  <a:lnTo>
                    <a:pt x="1208" y="892"/>
                  </a:lnTo>
                  <a:lnTo>
                    <a:pt x="1218" y="880"/>
                  </a:lnTo>
                  <a:lnTo>
                    <a:pt x="1226" y="872"/>
                  </a:lnTo>
                  <a:lnTo>
                    <a:pt x="1222" y="860"/>
                  </a:lnTo>
                  <a:lnTo>
                    <a:pt x="1214" y="808"/>
                  </a:lnTo>
                  <a:lnTo>
                    <a:pt x="1238" y="820"/>
                  </a:lnTo>
                  <a:lnTo>
                    <a:pt x="1250" y="832"/>
                  </a:lnTo>
                  <a:lnTo>
                    <a:pt x="1256" y="838"/>
                  </a:lnTo>
                  <a:lnTo>
                    <a:pt x="1266" y="832"/>
                  </a:lnTo>
                  <a:lnTo>
                    <a:pt x="1298" y="796"/>
                  </a:lnTo>
                  <a:lnTo>
                    <a:pt x="1300" y="796"/>
                  </a:lnTo>
                  <a:lnTo>
                    <a:pt x="1312" y="786"/>
                  </a:lnTo>
                  <a:lnTo>
                    <a:pt x="1326" y="768"/>
                  </a:lnTo>
                  <a:lnTo>
                    <a:pt x="1326" y="766"/>
                  </a:lnTo>
                  <a:lnTo>
                    <a:pt x="1344" y="770"/>
                  </a:lnTo>
                  <a:lnTo>
                    <a:pt x="1354" y="770"/>
                  </a:lnTo>
                  <a:lnTo>
                    <a:pt x="1354" y="762"/>
                  </a:lnTo>
                  <a:lnTo>
                    <a:pt x="1356" y="756"/>
                  </a:lnTo>
                  <a:lnTo>
                    <a:pt x="1370" y="740"/>
                  </a:lnTo>
                  <a:lnTo>
                    <a:pt x="1374" y="736"/>
                  </a:lnTo>
                  <a:lnTo>
                    <a:pt x="1390" y="742"/>
                  </a:lnTo>
                  <a:lnTo>
                    <a:pt x="1408" y="740"/>
                  </a:lnTo>
                  <a:lnTo>
                    <a:pt x="1422" y="726"/>
                  </a:lnTo>
                  <a:lnTo>
                    <a:pt x="1428" y="714"/>
                  </a:lnTo>
                  <a:lnTo>
                    <a:pt x="1424" y="708"/>
                  </a:lnTo>
                  <a:lnTo>
                    <a:pt x="1412" y="714"/>
                  </a:lnTo>
                  <a:lnTo>
                    <a:pt x="1412" y="712"/>
                  </a:lnTo>
                  <a:lnTo>
                    <a:pt x="1410" y="712"/>
                  </a:lnTo>
                  <a:lnTo>
                    <a:pt x="1396" y="700"/>
                  </a:lnTo>
                  <a:lnTo>
                    <a:pt x="1396" y="698"/>
                  </a:lnTo>
                  <a:lnTo>
                    <a:pt x="1402" y="676"/>
                  </a:lnTo>
                  <a:lnTo>
                    <a:pt x="1402" y="660"/>
                  </a:lnTo>
                  <a:lnTo>
                    <a:pt x="1398" y="648"/>
                  </a:lnTo>
                  <a:lnTo>
                    <a:pt x="1388" y="644"/>
                  </a:lnTo>
                  <a:lnTo>
                    <a:pt x="1388" y="642"/>
                  </a:lnTo>
                  <a:lnTo>
                    <a:pt x="1386" y="642"/>
                  </a:lnTo>
                  <a:lnTo>
                    <a:pt x="1386" y="640"/>
                  </a:lnTo>
                  <a:lnTo>
                    <a:pt x="1376" y="622"/>
                  </a:lnTo>
                  <a:lnTo>
                    <a:pt x="1374" y="620"/>
                  </a:lnTo>
                  <a:lnTo>
                    <a:pt x="1362" y="636"/>
                  </a:lnTo>
                  <a:lnTo>
                    <a:pt x="1348" y="644"/>
                  </a:lnTo>
                  <a:lnTo>
                    <a:pt x="1344" y="646"/>
                  </a:lnTo>
                  <a:lnTo>
                    <a:pt x="1344" y="644"/>
                  </a:lnTo>
                  <a:lnTo>
                    <a:pt x="1342" y="644"/>
                  </a:lnTo>
                  <a:lnTo>
                    <a:pt x="1328" y="630"/>
                  </a:lnTo>
                  <a:lnTo>
                    <a:pt x="1328" y="628"/>
                  </a:lnTo>
                  <a:lnTo>
                    <a:pt x="1318" y="606"/>
                  </a:lnTo>
                  <a:lnTo>
                    <a:pt x="1314" y="590"/>
                  </a:lnTo>
                  <a:lnTo>
                    <a:pt x="1314" y="588"/>
                  </a:lnTo>
                  <a:lnTo>
                    <a:pt x="1314" y="564"/>
                  </a:lnTo>
                  <a:lnTo>
                    <a:pt x="1312" y="550"/>
                  </a:lnTo>
                  <a:lnTo>
                    <a:pt x="1300" y="546"/>
                  </a:lnTo>
                  <a:lnTo>
                    <a:pt x="1274" y="526"/>
                  </a:lnTo>
                  <a:lnTo>
                    <a:pt x="1276" y="524"/>
                  </a:lnTo>
                  <a:lnTo>
                    <a:pt x="1288" y="510"/>
                  </a:lnTo>
                  <a:lnTo>
                    <a:pt x="1288" y="508"/>
                  </a:lnTo>
                  <a:lnTo>
                    <a:pt x="1290" y="508"/>
                  </a:lnTo>
                  <a:lnTo>
                    <a:pt x="1302" y="508"/>
                  </a:lnTo>
                  <a:lnTo>
                    <a:pt x="1304" y="508"/>
                  </a:lnTo>
                  <a:lnTo>
                    <a:pt x="1310" y="510"/>
                  </a:lnTo>
                  <a:lnTo>
                    <a:pt x="1314" y="514"/>
                  </a:lnTo>
                  <a:lnTo>
                    <a:pt x="1326" y="522"/>
                  </a:lnTo>
                  <a:lnTo>
                    <a:pt x="1338" y="512"/>
                  </a:lnTo>
                  <a:lnTo>
                    <a:pt x="1346" y="500"/>
                  </a:lnTo>
                  <a:lnTo>
                    <a:pt x="1346" y="490"/>
                  </a:lnTo>
                  <a:lnTo>
                    <a:pt x="1344" y="464"/>
                  </a:lnTo>
                  <a:lnTo>
                    <a:pt x="1342" y="454"/>
                  </a:lnTo>
                  <a:lnTo>
                    <a:pt x="1324" y="452"/>
                  </a:lnTo>
                  <a:lnTo>
                    <a:pt x="1324" y="440"/>
                  </a:lnTo>
                  <a:lnTo>
                    <a:pt x="1308" y="420"/>
                  </a:lnTo>
                  <a:lnTo>
                    <a:pt x="1306" y="420"/>
                  </a:lnTo>
                  <a:lnTo>
                    <a:pt x="1298" y="406"/>
                  </a:lnTo>
                  <a:lnTo>
                    <a:pt x="1298" y="404"/>
                  </a:lnTo>
                  <a:lnTo>
                    <a:pt x="1298" y="402"/>
                  </a:lnTo>
                  <a:lnTo>
                    <a:pt x="1314" y="380"/>
                  </a:lnTo>
                  <a:lnTo>
                    <a:pt x="1314" y="378"/>
                  </a:lnTo>
                  <a:lnTo>
                    <a:pt x="1316" y="378"/>
                  </a:lnTo>
                  <a:lnTo>
                    <a:pt x="1316" y="376"/>
                  </a:lnTo>
                  <a:lnTo>
                    <a:pt x="1318" y="376"/>
                  </a:lnTo>
                  <a:lnTo>
                    <a:pt x="1324" y="376"/>
                  </a:lnTo>
                  <a:lnTo>
                    <a:pt x="1334" y="368"/>
                  </a:lnTo>
                  <a:lnTo>
                    <a:pt x="1344" y="336"/>
                  </a:lnTo>
                  <a:lnTo>
                    <a:pt x="1358" y="322"/>
                  </a:lnTo>
                  <a:lnTo>
                    <a:pt x="1358" y="320"/>
                  </a:lnTo>
                  <a:lnTo>
                    <a:pt x="1374" y="316"/>
                  </a:lnTo>
                  <a:lnTo>
                    <a:pt x="1374" y="318"/>
                  </a:lnTo>
                  <a:lnTo>
                    <a:pt x="1382" y="326"/>
                  </a:lnTo>
                  <a:lnTo>
                    <a:pt x="1386" y="328"/>
                  </a:lnTo>
                  <a:lnTo>
                    <a:pt x="1392" y="302"/>
                  </a:lnTo>
                  <a:lnTo>
                    <a:pt x="1386" y="284"/>
                  </a:lnTo>
                  <a:lnTo>
                    <a:pt x="1386" y="282"/>
                  </a:lnTo>
                  <a:lnTo>
                    <a:pt x="1388" y="262"/>
                  </a:lnTo>
                  <a:lnTo>
                    <a:pt x="1388" y="260"/>
                  </a:lnTo>
                  <a:lnTo>
                    <a:pt x="1398" y="250"/>
                  </a:lnTo>
                  <a:lnTo>
                    <a:pt x="1404" y="240"/>
                  </a:lnTo>
                  <a:lnTo>
                    <a:pt x="1404" y="230"/>
                  </a:lnTo>
                  <a:lnTo>
                    <a:pt x="1402" y="220"/>
                  </a:lnTo>
                  <a:lnTo>
                    <a:pt x="1398" y="204"/>
                  </a:lnTo>
                  <a:lnTo>
                    <a:pt x="1398" y="186"/>
                  </a:lnTo>
                  <a:lnTo>
                    <a:pt x="1398" y="184"/>
                  </a:lnTo>
                  <a:lnTo>
                    <a:pt x="1402" y="168"/>
                  </a:lnTo>
                  <a:lnTo>
                    <a:pt x="1398" y="158"/>
                  </a:lnTo>
                  <a:lnTo>
                    <a:pt x="1396" y="152"/>
                  </a:lnTo>
                  <a:lnTo>
                    <a:pt x="1398" y="12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1958538" y="1528877"/>
              <a:ext cx="1632711" cy="1382076"/>
            </a:xfrm>
            <a:custGeom>
              <a:avLst/>
              <a:gdLst>
                <a:gd name="T0" fmla="*/ 536 w 912"/>
                <a:gd name="T1" fmla="*/ 310 h 772"/>
                <a:gd name="T2" fmla="*/ 494 w 912"/>
                <a:gd name="T3" fmla="*/ 314 h 772"/>
                <a:gd name="T4" fmla="*/ 446 w 912"/>
                <a:gd name="T5" fmla="*/ 258 h 772"/>
                <a:gd name="T6" fmla="*/ 406 w 912"/>
                <a:gd name="T7" fmla="*/ 228 h 772"/>
                <a:gd name="T8" fmla="*/ 416 w 912"/>
                <a:gd name="T9" fmla="*/ 162 h 772"/>
                <a:gd name="T10" fmla="*/ 348 w 912"/>
                <a:gd name="T11" fmla="*/ 164 h 772"/>
                <a:gd name="T12" fmla="*/ 324 w 912"/>
                <a:gd name="T13" fmla="*/ 176 h 772"/>
                <a:gd name="T14" fmla="*/ 288 w 912"/>
                <a:gd name="T15" fmla="*/ 108 h 772"/>
                <a:gd name="T16" fmla="*/ 268 w 912"/>
                <a:gd name="T17" fmla="*/ 32 h 772"/>
                <a:gd name="T18" fmla="*/ 216 w 912"/>
                <a:gd name="T19" fmla="*/ 4 h 772"/>
                <a:gd name="T20" fmla="*/ 178 w 912"/>
                <a:gd name="T21" fmla="*/ 64 h 772"/>
                <a:gd name="T22" fmla="*/ 108 w 912"/>
                <a:gd name="T23" fmla="*/ 86 h 772"/>
                <a:gd name="T24" fmla="*/ 60 w 912"/>
                <a:gd name="T25" fmla="*/ 132 h 772"/>
                <a:gd name="T26" fmla="*/ 8 w 912"/>
                <a:gd name="T27" fmla="*/ 158 h 772"/>
                <a:gd name="T28" fmla="*/ 10 w 912"/>
                <a:gd name="T29" fmla="*/ 232 h 772"/>
                <a:gd name="T30" fmla="*/ 80 w 912"/>
                <a:gd name="T31" fmla="*/ 236 h 772"/>
                <a:gd name="T32" fmla="*/ 154 w 912"/>
                <a:gd name="T33" fmla="*/ 272 h 772"/>
                <a:gd name="T34" fmla="*/ 222 w 912"/>
                <a:gd name="T35" fmla="*/ 274 h 772"/>
                <a:gd name="T36" fmla="*/ 302 w 912"/>
                <a:gd name="T37" fmla="*/ 284 h 772"/>
                <a:gd name="T38" fmla="*/ 352 w 912"/>
                <a:gd name="T39" fmla="*/ 296 h 772"/>
                <a:gd name="T40" fmla="*/ 404 w 912"/>
                <a:gd name="T41" fmla="*/ 338 h 772"/>
                <a:gd name="T42" fmla="*/ 492 w 912"/>
                <a:gd name="T43" fmla="*/ 392 h 772"/>
                <a:gd name="T44" fmla="*/ 548 w 912"/>
                <a:gd name="T45" fmla="*/ 440 h 772"/>
                <a:gd name="T46" fmla="*/ 544 w 912"/>
                <a:gd name="T47" fmla="*/ 576 h 772"/>
                <a:gd name="T48" fmla="*/ 500 w 912"/>
                <a:gd name="T49" fmla="*/ 622 h 772"/>
                <a:gd name="T50" fmla="*/ 492 w 912"/>
                <a:gd name="T51" fmla="*/ 656 h 772"/>
                <a:gd name="T52" fmla="*/ 452 w 912"/>
                <a:gd name="T53" fmla="*/ 696 h 772"/>
                <a:gd name="T54" fmla="*/ 500 w 912"/>
                <a:gd name="T55" fmla="*/ 706 h 772"/>
                <a:gd name="T56" fmla="*/ 520 w 912"/>
                <a:gd name="T57" fmla="*/ 678 h 772"/>
                <a:gd name="T58" fmla="*/ 552 w 912"/>
                <a:gd name="T59" fmla="*/ 644 h 772"/>
                <a:gd name="T60" fmla="*/ 576 w 912"/>
                <a:gd name="T61" fmla="*/ 664 h 772"/>
                <a:gd name="T62" fmla="*/ 644 w 912"/>
                <a:gd name="T63" fmla="*/ 690 h 772"/>
                <a:gd name="T64" fmla="*/ 668 w 912"/>
                <a:gd name="T65" fmla="*/ 726 h 772"/>
                <a:gd name="T66" fmla="*/ 684 w 912"/>
                <a:gd name="T67" fmla="*/ 762 h 772"/>
                <a:gd name="T68" fmla="*/ 732 w 912"/>
                <a:gd name="T69" fmla="*/ 742 h 772"/>
                <a:gd name="T70" fmla="*/ 736 w 912"/>
                <a:gd name="T71" fmla="*/ 700 h 772"/>
                <a:gd name="T72" fmla="*/ 776 w 912"/>
                <a:gd name="T73" fmla="*/ 664 h 772"/>
                <a:gd name="T74" fmla="*/ 792 w 912"/>
                <a:gd name="T75" fmla="*/ 582 h 772"/>
                <a:gd name="T76" fmla="*/ 840 w 912"/>
                <a:gd name="T77" fmla="*/ 596 h 772"/>
                <a:gd name="T78" fmla="*/ 860 w 912"/>
                <a:gd name="T79" fmla="*/ 562 h 772"/>
                <a:gd name="T80" fmla="*/ 904 w 912"/>
                <a:gd name="T81" fmla="*/ 536 h 772"/>
                <a:gd name="T82" fmla="*/ 906 w 912"/>
                <a:gd name="T83" fmla="*/ 488 h 772"/>
                <a:gd name="T84" fmla="*/ 840 w 912"/>
                <a:gd name="T85" fmla="*/ 454 h 772"/>
                <a:gd name="T86" fmla="*/ 788 w 912"/>
                <a:gd name="T87" fmla="*/ 476 h 772"/>
                <a:gd name="T88" fmla="*/ 816 w 912"/>
                <a:gd name="T89" fmla="*/ 510 h 772"/>
                <a:gd name="T90" fmla="*/ 798 w 912"/>
                <a:gd name="T91" fmla="*/ 548 h 772"/>
                <a:gd name="T92" fmla="*/ 780 w 912"/>
                <a:gd name="T93" fmla="*/ 552 h 772"/>
                <a:gd name="T94" fmla="*/ 758 w 912"/>
                <a:gd name="T95" fmla="*/ 576 h 772"/>
                <a:gd name="T96" fmla="*/ 728 w 912"/>
                <a:gd name="T97" fmla="*/ 546 h 772"/>
                <a:gd name="T98" fmla="*/ 712 w 912"/>
                <a:gd name="T99" fmla="*/ 512 h 772"/>
                <a:gd name="T100" fmla="*/ 698 w 912"/>
                <a:gd name="T101" fmla="*/ 444 h 772"/>
                <a:gd name="T102" fmla="*/ 644 w 912"/>
                <a:gd name="T103" fmla="*/ 410 h 772"/>
                <a:gd name="T104" fmla="*/ 604 w 912"/>
                <a:gd name="T105" fmla="*/ 384 h 772"/>
                <a:gd name="T106" fmla="*/ 606 w 912"/>
                <a:gd name="T107" fmla="*/ 324 h 772"/>
                <a:gd name="T108" fmla="*/ 640 w 912"/>
                <a:gd name="T109" fmla="*/ 254 h 772"/>
                <a:gd name="T110" fmla="*/ 590 w 912"/>
                <a:gd name="T111" fmla="*/ 28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12" h="772">
                  <a:moveTo>
                    <a:pt x="542" y="280"/>
                  </a:moveTo>
                  <a:lnTo>
                    <a:pt x="530" y="280"/>
                  </a:lnTo>
                  <a:lnTo>
                    <a:pt x="526" y="288"/>
                  </a:lnTo>
                  <a:lnTo>
                    <a:pt x="532" y="296"/>
                  </a:lnTo>
                  <a:lnTo>
                    <a:pt x="536" y="308"/>
                  </a:lnTo>
                  <a:lnTo>
                    <a:pt x="536" y="310"/>
                  </a:lnTo>
                  <a:lnTo>
                    <a:pt x="536" y="312"/>
                  </a:lnTo>
                  <a:lnTo>
                    <a:pt x="518" y="320"/>
                  </a:lnTo>
                  <a:lnTo>
                    <a:pt x="516" y="320"/>
                  </a:lnTo>
                  <a:lnTo>
                    <a:pt x="506" y="320"/>
                  </a:lnTo>
                  <a:lnTo>
                    <a:pt x="500" y="316"/>
                  </a:lnTo>
                  <a:lnTo>
                    <a:pt x="494" y="314"/>
                  </a:lnTo>
                  <a:lnTo>
                    <a:pt x="492" y="310"/>
                  </a:lnTo>
                  <a:lnTo>
                    <a:pt x="488" y="300"/>
                  </a:lnTo>
                  <a:lnTo>
                    <a:pt x="464" y="296"/>
                  </a:lnTo>
                  <a:lnTo>
                    <a:pt x="456" y="264"/>
                  </a:lnTo>
                  <a:lnTo>
                    <a:pt x="450" y="262"/>
                  </a:lnTo>
                  <a:lnTo>
                    <a:pt x="446" y="258"/>
                  </a:lnTo>
                  <a:lnTo>
                    <a:pt x="444" y="256"/>
                  </a:lnTo>
                  <a:lnTo>
                    <a:pt x="440" y="250"/>
                  </a:lnTo>
                  <a:lnTo>
                    <a:pt x="432" y="248"/>
                  </a:lnTo>
                  <a:lnTo>
                    <a:pt x="424" y="242"/>
                  </a:lnTo>
                  <a:lnTo>
                    <a:pt x="416" y="232"/>
                  </a:lnTo>
                  <a:lnTo>
                    <a:pt x="406" y="228"/>
                  </a:lnTo>
                  <a:lnTo>
                    <a:pt x="392" y="214"/>
                  </a:lnTo>
                  <a:lnTo>
                    <a:pt x="390" y="204"/>
                  </a:lnTo>
                  <a:lnTo>
                    <a:pt x="390" y="202"/>
                  </a:lnTo>
                  <a:lnTo>
                    <a:pt x="416" y="168"/>
                  </a:lnTo>
                  <a:lnTo>
                    <a:pt x="416" y="164"/>
                  </a:lnTo>
                  <a:lnTo>
                    <a:pt x="416" y="162"/>
                  </a:lnTo>
                  <a:lnTo>
                    <a:pt x="412" y="152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6" y="158"/>
                  </a:lnTo>
                  <a:lnTo>
                    <a:pt x="360" y="160"/>
                  </a:lnTo>
                  <a:lnTo>
                    <a:pt x="348" y="164"/>
                  </a:lnTo>
                  <a:lnTo>
                    <a:pt x="342" y="168"/>
                  </a:lnTo>
                  <a:lnTo>
                    <a:pt x="340" y="172"/>
                  </a:lnTo>
                  <a:lnTo>
                    <a:pt x="334" y="178"/>
                  </a:lnTo>
                  <a:lnTo>
                    <a:pt x="330" y="178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12" y="168"/>
                  </a:lnTo>
                  <a:lnTo>
                    <a:pt x="312" y="148"/>
                  </a:lnTo>
                  <a:lnTo>
                    <a:pt x="304" y="142"/>
                  </a:lnTo>
                  <a:lnTo>
                    <a:pt x="300" y="134"/>
                  </a:lnTo>
                  <a:lnTo>
                    <a:pt x="296" y="116"/>
                  </a:lnTo>
                  <a:lnTo>
                    <a:pt x="288" y="108"/>
                  </a:lnTo>
                  <a:lnTo>
                    <a:pt x="280" y="100"/>
                  </a:lnTo>
                  <a:lnTo>
                    <a:pt x="276" y="98"/>
                  </a:lnTo>
                  <a:lnTo>
                    <a:pt x="290" y="80"/>
                  </a:lnTo>
                  <a:lnTo>
                    <a:pt x="292" y="68"/>
                  </a:lnTo>
                  <a:lnTo>
                    <a:pt x="276" y="48"/>
                  </a:lnTo>
                  <a:lnTo>
                    <a:pt x="268" y="32"/>
                  </a:lnTo>
                  <a:lnTo>
                    <a:pt x="268" y="24"/>
                  </a:lnTo>
                  <a:lnTo>
                    <a:pt x="256" y="16"/>
                  </a:lnTo>
                  <a:lnTo>
                    <a:pt x="256" y="14"/>
                  </a:lnTo>
                  <a:lnTo>
                    <a:pt x="246" y="2"/>
                  </a:lnTo>
                  <a:lnTo>
                    <a:pt x="232" y="0"/>
                  </a:lnTo>
                  <a:lnTo>
                    <a:pt x="216" y="4"/>
                  </a:lnTo>
                  <a:lnTo>
                    <a:pt x="212" y="8"/>
                  </a:lnTo>
                  <a:lnTo>
                    <a:pt x="210" y="30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192" y="62"/>
                  </a:lnTo>
                  <a:lnTo>
                    <a:pt x="178" y="64"/>
                  </a:lnTo>
                  <a:lnTo>
                    <a:pt x="168" y="70"/>
                  </a:lnTo>
                  <a:lnTo>
                    <a:pt x="154" y="74"/>
                  </a:lnTo>
                  <a:lnTo>
                    <a:pt x="152" y="76"/>
                  </a:lnTo>
                  <a:lnTo>
                    <a:pt x="124" y="68"/>
                  </a:lnTo>
                  <a:lnTo>
                    <a:pt x="114" y="80"/>
                  </a:lnTo>
                  <a:lnTo>
                    <a:pt x="108" y="86"/>
                  </a:lnTo>
                  <a:lnTo>
                    <a:pt x="98" y="88"/>
                  </a:lnTo>
                  <a:lnTo>
                    <a:pt x="82" y="102"/>
                  </a:lnTo>
                  <a:lnTo>
                    <a:pt x="72" y="116"/>
                  </a:lnTo>
                  <a:lnTo>
                    <a:pt x="72" y="118"/>
                  </a:lnTo>
                  <a:lnTo>
                    <a:pt x="66" y="128"/>
                  </a:lnTo>
                  <a:lnTo>
                    <a:pt x="60" y="13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44" y="150"/>
                  </a:lnTo>
                  <a:lnTo>
                    <a:pt x="32" y="152"/>
                  </a:lnTo>
                  <a:lnTo>
                    <a:pt x="12" y="152"/>
                  </a:lnTo>
                  <a:lnTo>
                    <a:pt x="8" y="158"/>
                  </a:lnTo>
                  <a:lnTo>
                    <a:pt x="0" y="172"/>
                  </a:lnTo>
                  <a:lnTo>
                    <a:pt x="4" y="184"/>
                  </a:lnTo>
                  <a:lnTo>
                    <a:pt x="2" y="216"/>
                  </a:lnTo>
                  <a:lnTo>
                    <a:pt x="8" y="224"/>
                  </a:lnTo>
                  <a:lnTo>
                    <a:pt x="8" y="226"/>
                  </a:lnTo>
                  <a:lnTo>
                    <a:pt x="10" y="232"/>
                  </a:lnTo>
                  <a:lnTo>
                    <a:pt x="22" y="232"/>
                  </a:lnTo>
                  <a:lnTo>
                    <a:pt x="40" y="236"/>
                  </a:lnTo>
                  <a:lnTo>
                    <a:pt x="66" y="238"/>
                  </a:lnTo>
                  <a:lnTo>
                    <a:pt x="76" y="236"/>
                  </a:lnTo>
                  <a:lnTo>
                    <a:pt x="78" y="236"/>
                  </a:lnTo>
                  <a:lnTo>
                    <a:pt x="80" y="236"/>
                  </a:lnTo>
                  <a:lnTo>
                    <a:pt x="100" y="244"/>
                  </a:lnTo>
                  <a:lnTo>
                    <a:pt x="102" y="244"/>
                  </a:lnTo>
                  <a:lnTo>
                    <a:pt x="112" y="254"/>
                  </a:lnTo>
                  <a:lnTo>
                    <a:pt x="136" y="262"/>
                  </a:lnTo>
                  <a:lnTo>
                    <a:pt x="138" y="262"/>
                  </a:lnTo>
                  <a:lnTo>
                    <a:pt x="154" y="272"/>
                  </a:lnTo>
                  <a:lnTo>
                    <a:pt x="192" y="308"/>
                  </a:lnTo>
                  <a:lnTo>
                    <a:pt x="210" y="316"/>
                  </a:lnTo>
                  <a:lnTo>
                    <a:pt x="218" y="312"/>
                  </a:lnTo>
                  <a:lnTo>
                    <a:pt x="224" y="300"/>
                  </a:lnTo>
                  <a:lnTo>
                    <a:pt x="220" y="278"/>
                  </a:lnTo>
                  <a:lnTo>
                    <a:pt x="222" y="274"/>
                  </a:lnTo>
                  <a:lnTo>
                    <a:pt x="224" y="270"/>
                  </a:lnTo>
                  <a:lnTo>
                    <a:pt x="236" y="264"/>
                  </a:lnTo>
                  <a:lnTo>
                    <a:pt x="236" y="262"/>
                  </a:lnTo>
                  <a:lnTo>
                    <a:pt x="286" y="292"/>
                  </a:lnTo>
                  <a:lnTo>
                    <a:pt x="292" y="290"/>
                  </a:lnTo>
                  <a:lnTo>
                    <a:pt x="302" y="284"/>
                  </a:lnTo>
                  <a:lnTo>
                    <a:pt x="304" y="284"/>
                  </a:lnTo>
                  <a:lnTo>
                    <a:pt x="310" y="284"/>
                  </a:lnTo>
                  <a:lnTo>
                    <a:pt x="320" y="276"/>
                  </a:lnTo>
                  <a:lnTo>
                    <a:pt x="322" y="276"/>
                  </a:lnTo>
                  <a:lnTo>
                    <a:pt x="324" y="276"/>
                  </a:lnTo>
                  <a:lnTo>
                    <a:pt x="352" y="296"/>
                  </a:lnTo>
                  <a:lnTo>
                    <a:pt x="354" y="298"/>
                  </a:lnTo>
                  <a:lnTo>
                    <a:pt x="372" y="312"/>
                  </a:lnTo>
                  <a:lnTo>
                    <a:pt x="380" y="320"/>
                  </a:lnTo>
                  <a:lnTo>
                    <a:pt x="388" y="330"/>
                  </a:lnTo>
                  <a:lnTo>
                    <a:pt x="398" y="340"/>
                  </a:lnTo>
                  <a:lnTo>
                    <a:pt x="404" y="338"/>
                  </a:lnTo>
                  <a:lnTo>
                    <a:pt x="412" y="324"/>
                  </a:lnTo>
                  <a:lnTo>
                    <a:pt x="430" y="336"/>
                  </a:lnTo>
                  <a:lnTo>
                    <a:pt x="432" y="336"/>
                  </a:lnTo>
                  <a:lnTo>
                    <a:pt x="444" y="352"/>
                  </a:lnTo>
                  <a:lnTo>
                    <a:pt x="480" y="380"/>
                  </a:lnTo>
                  <a:lnTo>
                    <a:pt x="492" y="392"/>
                  </a:lnTo>
                  <a:lnTo>
                    <a:pt x="522" y="382"/>
                  </a:lnTo>
                  <a:lnTo>
                    <a:pt x="524" y="406"/>
                  </a:lnTo>
                  <a:lnTo>
                    <a:pt x="538" y="420"/>
                  </a:lnTo>
                  <a:lnTo>
                    <a:pt x="548" y="436"/>
                  </a:lnTo>
                  <a:lnTo>
                    <a:pt x="548" y="438"/>
                  </a:lnTo>
                  <a:lnTo>
                    <a:pt x="548" y="440"/>
                  </a:lnTo>
                  <a:lnTo>
                    <a:pt x="560" y="494"/>
                  </a:lnTo>
                  <a:lnTo>
                    <a:pt x="572" y="516"/>
                  </a:lnTo>
                  <a:lnTo>
                    <a:pt x="556" y="558"/>
                  </a:lnTo>
                  <a:lnTo>
                    <a:pt x="556" y="560"/>
                  </a:lnTo>
                  <a:lnTo>
                    <a:pt x="544" y="564"/>
                  </a:lnTo>
                  <a:lnTo>
                    <a:pt x="544" y="576"/>
                  </a:lnTo>
                  <a:lnTo>
                    <a:pt x="542" y="576"/>
                  </a:lnTo>
                  <a:lnTo>
                    <a:pt x="528" y="598"/>
                  </a:lnTo>
                  <a:lnTo>
                    <a:pt x="508" y="600"/>
                  </a:lnTo>
                  <a:lnTo>
                    <a:pt x="488" y="616"/>
                  </a:lnTo>
                  <a:lnTo>
                    <a:pt x="494" y="620"/>
                  </a:lnTo>
                  <a:lnTo>
                    <a:pt x="500" y="622"/>
                  </a:lnTo>
                  <a:lnTo>
                    <a:pt x="504" y="626"/>
                  </a:lnTo>
                  <a:lnTo>
                    <a:pt x="508" y="630"/>
                  </a:lnTo>
                  <a:lnTo>
                    <a:pt x="508" y="634"/>
                  </a:lnTo>
                  <a:lnTo>
                    <a:pt x="504" y="642"/>
                  </a:lnTo>
                  <a:lnTo>
                    <a:pt x="504" y="644"/>
                  </a:lnTo>
                  <a:lnTo>
                    <a:pt x="492" y="656"/>
                  </a:lnTo>
                  <a:lnTo>
                    <a:pt x="490" y="656"/>
                  </a:lnTo>
                  <a:lnTo>
                    <a:pt x="490" y="658"/>
                  </a:lnTo>
                  <a:lnTo>
                    <a:pt x="488" y="658"/>
                  </a:lnTo>
                  <a:lnTo>
                    <a:pt x="450" y="652"/>
                  </a:lnTo>
                  <a:lnTo>
                    <a:pt x="448" y="666"/>
                  </a:lnTo>
                  <a:lnTo>
                    <a:pt x="452" y="696"/>
                  </a:lnTo>
                  <a:lnTo>
                    <a:pt x="484" y="708"/>
                  </a:lnTo>
                  <a:lnTo>
                    <a:pt x="484" y="710"/>
                  </a:lnTo>
                  <a:lnTo>
                    <a:pt x="496" y="706"/>
                  </a:lnTo>
                  <a:lnTo>
                    <a:pt x="498" y="706"/>
                  </a:lnTo>
                  <a:lnTo>
                    <a:pt x="500" y="704"/>
                  </a:lnTo>
                  <a:lnTo>
                    <a:pt x="500" y="706"/>
                  </a:lnTo>
                  <a:lnTo>
                    <a:pt x="510" y="712"/>
                  </a:lnTo>
                  <a:lnTo>
                    <a:pt x="524" y="712"/>
                  </a:lnTo>
                  <a:lnTo>
                    <a:pt x="528" y="710"/>
                  </a:lnTo>
                  <a:lnTo>
                    <a:pt x="524" y="696"/>
                  </a:lnTo>
                  <a:lnTo>
                    <a:pt x="520" y="680"/>
                  </a:lnTo>
                  <a:lnTo>
                    <a:pt x="520" y="678"/>
                  </a:lnTo>
                  <a:lnTo>
                    <a:pt x="520" y="676"/>
                  </a:lnTo>
                  <a:lnTo>
                    <a:pt x="526" y="670"/>
                  </a:lnTo>
                  <a:lnTo>
                    <a:pt x="528" y="668"/>
                  </a:lnTo>
                  <a:lnTo>
                    <a:pt x="536" y="656"/>
                  </a:lnTo>
                  <a:lnTo>
                    <a:pt x="538" y="654"/>
                  </a:lnTo>
                  <a:lnTo>
                    <a:pt x="552" y="644"/>
                  </a:lnTo>
                  <a:lnTo>
                    <a:pt x="552" y="642"/>
                  </a:lnTo>
                  <a:lnTo>
                    <a:pt x="554" y="642"/>
                  </a:lnTo>
                  <a:lnTo>
                    <a:pt x="572" y="640"/>
                  </a:lnTo>
                  <a:lnTo>
                    <a:pt x="572" y="644"/>
                  </a:lnTo>
                  <a:lnTo>
                    <a:pt x="572" y="656"/>
                  </a:lnTo>
                  <a:lnTo>
                    <a:pt x="576" y="664"/>
                  </a:lnTo>
                  <a:lnTo>
                    <a:pt x="580" y="674"/>
                  </a:lnTo>
                  <a:lnTo>
                    <a:pt x="596" y="684"/>
                  </a:lnTo>
                  <a:lnTo>
                    <a:pt x="640" y="688"/>
                  </a:lnTo>
                  <a:lnTo>
                    <a:pt x="642" y="688"/>
                  </a:lnTo>
                  <a:lnTo>
                    <a:pt x="644" y="688"/>
                  </a:lnTo>
                  <a:lnTo>
                    <a:pt x="644" y="690"/>
                  </a:lnTo>
                  <a:lnTo>
                    <a:pt x="644" y="692"/>
                  </a:lnTo>
                  <a:lnTo>
                    <a:pt x="644" y="706"/>
                  </a:lnTo>
                  <a:lnTo>
                    <a:pt x="656" y="720"/>
                  </a:lnTo>
                  <a:lnTo>
                    <a:pt x="666" y="724"/>
                  </a:lnTo>
                  <a:lnTo>
                    <a:pt x="668" y="724"/>
                  </a:lnTo>
                  <a:lnTo>
                    <a:pt x="668" y="726"/>
                  </a:lnTo>
                  <a:lnTo>
                    <a:pt x="668" y="732"/>
                  </a:lnTo>
                  <a:lnTo>
                    <a:pt x="668" y="740"/>
                  </a:lnTo>
                  <a:lnTo>
                    <a:pt x="664" y="756"/>
                  </a:lnTo>
                  <a:lnTo>
                    <a:pt x="670" y="760"/>
                  </a:lnTo>
                  <a:lnTo>
                    <a:pt x="678" y="760"/>
                  </a:lnTo>
                  <a:lnTo>
                    <a:pt x="684" y="762"/>
                  </a:lnTo>
                  <a:lnTo>
                    <a:pt x="688" y="764"/>
                  </a:lnTo>
                  <a:lnTo>
                    <a:pt x="706" y="772"/>
                  </a:lnTo>
                  <a:lnTo>
                    <a:pt x="716" y="764"/>
                  </a:lnTo>
                  <a:lnTo>
                    <a:pt x="728" y="750"/>
                  </a:lnTo>
                  <a:lnTo>
                    <a:pt x="730" y="744"/>
                  </a:lnTo>
                  <a:lnTo>
                    <a:pt x="732" y="742"/>
                  </a:lnTo>
                  <a:lnTo>
                    <a:pt x="734" y="740"/>
                  </a:lnTo>
                  <a:lnTo>
                    <a:pt x="730" y="722"/>
                  </a:lnTo>
                  <a:lnTo>
                    <a:pt x="728" y="714"/>
                  </a:lnTo>
                  <a:lnTo>
                    <a:pt x="728" y="712"/>
                  </a:lnTo>
                  <a:lnTo>
                    <a:pt x="728" y="710"/>
                  </a:lnTo>
                  <a:lnTo>
                    <a:pt x="736" y="700"/>
                  </a:lnTo>
                  <a:lnTo>
                    <a:pt x="748" y="690"/>
                  </a:lnTo>
                  <a:lnTo>
                    <a:pt x="750" y="690"/>
                  </a:lnTo>
                  <a:lnTo>
                    <a:pt x="776" y="690"/>
                  </a:lnTo>
                  <a:lnTo>
                    <a:pt x="780" y="688"/>
                  </a:lnTo>
                  <a:lnTo>
                    <a:pt x="780" y="676"/>
                  </a:lnTo>
                  <a:lnTo>
                    <a:pt x="776" y="664"/>
                  </a:lnTo>
                  <a:lnTo>
                    <a:pt x="766" y="648"/>
                  </a:lnTo>
                  <a:lnTo>
                    <a:pt x="766" y="628"/>
                  </a:lnTo>
                  <a:lnTo>
                    <a:pt x="766" y="626"/>
                  </a:lnTo>
                  <a:lnTo>
                    <a:pt x="770" y="614"/>
                  </a:lnTo>
                  <a:lnTo>
                    <a:pt x="772" y="614"/>
                  </a:lnTo>
                  <a:lnTo>
                    <a:pt x="792" y="582"/>
                  </a:lnTo>
                  <a:lnTo>
                    <a:pt x="794" y="582"/>
                  </a:lnTo>
                  <a:lnTo>
                    <a:pt x="796" y="580"/>
                  </a:lnTo>
                  <a:lnTo>
                    <a:pt x="800" y="580"/>
                  </a:lnTo>
                  <a:lnTo>
                    <a:pt x="808" y="582"/>
                  </a:lnTo>
                  <a:lnTo>
                    <a:pt x="828" y="592"/>
                  </a:lnTo>
                  <a:lnTo>
                    <a:pt x="840" y="596"/>
                  </a:lnTo>
                  <a:lnTo>
                    <a:pt x="840" y="590"/>
                  </a:lnTo>
                  <a:lnTo>
                    <a:pt x="838" y="588"/>
                  </a:lnTo>
                  <a:lnTo>
                    <a:pt x="838" y="586"/>
                  </a:lnTo>
                  <a:lnTo>
                    <a:pt x="840" y="580"/>
                  </a:lnTo>
                  <a:lnTo>
                    <a:pt x="846" y="572"/>
                  </a:lnTo>
                  <a:lnTo>
                    <a:pt x="860" y="562"/>
                  </a:lnTo>
                  <a:lnTo>
                    <a:pt x="860" y="560"/>
                  </a:lnTo>
                  <a:lnTo>
                    <a:pt x="876" y="556"/>
                  </a:lnTo>
                  <a:lnTo>
                    <a:pt x="890" y="556"/>
                  </a:lnTo>
                  <a:lnTo>
                    <a:pt x="892" y="556"/>
                  </a:lnTo>
                  <a:lnTo>
                    <a:pt x="900" y="556"/>
                  </a:lnTo>
                  <a:lnTo>
                    <a:pt x="904" y="536"/>
                  </a:lnTo>
                  <a:lnTo>
                    <a:pt x="904" y="524"/>
                  </a:lnTo>
                  <a:lnTo>
                    <a:pt x="906" y="512"/>
                  </a:lnTo>
                  <a:lnTo>
                    <a:pt x="906" y="510"/>
                  </a:lnTo>
                  <a:lnTo>
                    <a:pt x="908" y="508"/>
                  </a:lnTo>
                  <a:lnTo>
                    <a:pt x="912" y="496"/>
                  </a:lnTo>
                  <a:lnTo>
                    <a:pt x="906" y="488"/>
                  </a:lnTo>
                  <a:lnTo>
                    <a:pt x="896" y="480"/>
                  </a:lnTo>
                  <a:lnTo>
                    <a:pt x="876" y="476"/>
                  </a:lnTo>
                  <a:lnTo>
                    <a:pt x="868" y="472"/>
                  </a:lnTo>
                  <a:lnTo>
                    <a:pt x="852" y="460"/>
                  </a:lnTo>
                  <a:lnTo>
                    <a:pt x="840" y="456"/>
                  </a:lnTo>
                  <a:lnTo>
                    <a:pt x="840" y="454"/>
                  </a:lnTo>
                  <a:lnTo>
                    <a:pt x="824" y="436"/>
                  </a:lnTo>
                  <a:lnTo>
                    <a:pt x="812" y="436"/>
                  </a:lnTo>
                  <a:lnTo>
                    <a:pt x="810" y="436"/>
                  </a:lnTo>
                  <a:lnTo>
                    <a:pt x="798" y="430"/>
                  </a:lnTo>
                  <a:lnTo>
                    <a:pt x="790" y="440"/>
                  </a:lnTo>
                  <a:lnTo>
                    <a:pt x="788" y="476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8" y="492"/>
                  </a:lnTo>
                  <a:lnTo>
                    <a:pt x="808" y="496"/>
                  </a:lnTo>
                  <a:lnTo>
                    <a:pt x="814" y="510"/>
                  </a:lnTo>
                  <a:lnTo>
                    <a:pt x="816" y="510"/>
                  </a:lnTo>
                  <a:lnTo>
                    <a:pt x="816" y="512"/>
                  </a:lnTo>
                  <a:lnTo>
                    <a:pt x="812" y="536"/>
                  </a:lnTo>
                  <a:lnTo>
                    <a:pt x="812" y="538"/>
                  </a:lnTo>
                  <a:lnTo>
                    <a:pt x="812" y="540"/>
                  </a:lnTo>
                  <a:lnTo>
                    <a:pt x="800" y="546"/>
                  </a:lnTo>
                  <a:lnTo>
                    <a:pt x="798" y="548"/>
                  </a:lnTo>
                  <a:lnTo>
                    <a:pt x="798" y="546"/>
                  </a:lnTo>
                  <a:lnTo>
                    <a:pt x="796" y="546"/>
                  </a:lnTo>
                  <a:lnTo>
                    <a:pt x="792" y="544"/>
                  </a:lnTo>
                  <a:lnTo>
                    <a:pt x="778" y="550"/>
                  </a:lnTo>
                  <a:lnTo>
                    <a:pt x="778" y="552"/>
                  </a:lnTo>
                  <a:lnTo>
                    <a:pt x="780" y="552"/>
                  </a:lnTo>
                  <a:lnTo>
                    <a:pt x="782" y="574"/>
                  </a:lnTo>
                  <a:lnTo>
                    <a:pt x="780" y="578"/>
                  </a:lnTo>
                  <a:lnTo>
                    <a:pt x="776" y="580"/>
                  </a:lnTo>
                  <a:lnTo>
                    <a:pt x="768" y="580"/>
                  </a:lnTo>
                  <a:lnTo>
                    <a:pt x="762" y="578"/>
                  </a:lnTo>
                  <a:lnTo>
                    <a:pt x="758" y="576"/>
                  </a:lnTo>
                  <a:lnTo>
                    <a:pt x="748" y="568"/>
                  </a:lnTo>
                  <a:lnTo>
                    <a:pt x="746" y="568"/>
                  </a:lnTo>
                  <a:lnTo>
                    <a:pt x="746" y="566"/>
                  </a:lnTo>
                  <a:lnTo>
                    <a:pt x="740" y="552"/>
                  </a:lnTo>
                  <a:lnTo>
                    <a:pt x="736" y="550"/>
                  </a:lnTo>
                  <a:lnTo>
                    <a:pt x="728" y="546"/>
                  </a:lnTo>
                  <a:lnTo>
                    <a:pt x="726" y="546"/>
                  </a:lnTo>
                  <a:lnTo>
                    <a:pt x="714" y="538"/>
                  </a:lnTo>
                  <a:lnTo>
                    <a:pt x="712" y="538"/>
                  </a:lnTo>
                  <a:lnTo>
                    <a:pt x="712" y="536"/>
                  </a:lnTo>
                  <a:lnTo>
                    <a:pt x="710" y="524"/>
                  </a:lnTo>
                  <a:lnTo>
                    <a:pt x="712" y="512"/>
                  </a:lnTo>
                  <a:lnTo>
                    <a:pt x="716" y="506"/>
                  </a:lnTo>
                  <a:lnTo>
                    <a:pt x="716" y="502"/>
                  </a:lnTo>
                  <a:lnTo>
                    <a:pt x="712" y="488"/>
                  </a:lnTo>
                  <a:lnTo>
                    <a:pt x="700" y="478"/>
                  </a:lnTo>
                  <a:lnTo>
                    <a:pt x="700" y="476"/>
                  </a:lnTo>
                  <a:lnTo>
                    <a:pt x="698" y="444"/>
                  </a:lnTo>
                  <a:lnTo>
                    <a:pt x="690" y="436"/>
                  </a:lnTo>
                  <a:lnTo>
                    <a:pt x="688" y="436"/>
                  </a:lnTo>
                  <a:lnTo>
                    <a:pt x="688" y="434"/>
                  </a:lnTo>
                  <a:lnTo>
                    <a:pt x="682" y="420"/>
                  </a:lnTo>
                  <a:lnTo>
                    <a:pt x="652" y="416"/>
                  </a:lnTo>
                  <a:lnTo>
                    <a:pt x="644" y="410"/>
                  </a:lnTo>
                  <a:lnTo>
                    <a:pt x="638" y="402"/>
                  </a:lnTo>
                  <a:lnTo>
                    <a:pt x="624" y="402"/>
                  </a:lnTo>
                  <a:lnTo>
                    <a:pt x="618" y="398"/>
                  </a:lnTo>
                  <a:lnTo>
                    <a:pt x="610" y="392"/>
                  </a:lnTo>
                  <a:lnTo>
                    <a:pt x="608" y="390"/>
                  </a:lnTo>
                  <a:lnTo>
                    <a:pt x="604" y="384"/>
                  </a:lnTo>
                  <a:lnTo>
                    <a:pt x="598" y="376"/>
                  </a:lnTo>
                  <a:lnTo>
                    <a:pt x="596" y="362"/>
                  </a:lnTo>
                  <a:lnTo>
                    <a:pt x="596" y="360"/>
                  </a:lnTo>
                  <a:lnTo>
                    <a:pt x="600" y="336"/>
                  </a:lnTo>
                  <a:lnTo>
                    <a:pt x="604" y="324"/>
                  </a:lnTo>
                  <a:lnTo>
                    <a:pt x="606" y="324"/>
                  </a:lnTo>
                  <a:lnTo>
                    <a:pt x="636" y="310"/>
                  </a:lnTo>
                  <a:lnTo>
                    <a:pt x="648" y="296"/>
                  </a:lnTo>
                  <a:lnTo>
                    <a:pt x="650" y="284"/>
                  </a:lnTo>
                  <a:lnTo>
                    <a:pt x="648" y="276"/>
                  </a:lnTo>
                  <a:lnTo>
                    <a:pt x="644" y="262"/>
                  </a:lnTo>
                  <a:lnTo>
                    <a:pt x="640" y="254"/>
                  </a:lnTo>
                  <a:lnTo>
                    <a:pt x="634" y="256"/>
                  </a:lnTo>
                  <a:lnTo>
                    <a:pt x="624" y="254"/>
                  </a:lnTo>
                  <a:lnTo>
                    <a:pt x="616" y="260"/>
                  </a:lnTo>
                  <a:lnTo>
                    <a:pt x="606" y="272"/>
                  </a:lnTo>
                  <a:lnTo>
                    <a:pt x="592" y="286"/>
                  </a:lnTo>
                  <a:lnTo>
                    <a:pt x="590" y="286"/>
                  </a:lnTo>
                  <a:lnTo>
                    <a:pt x="578" y="290"/>
                  </a:lnTo>
                  <a:lnTo>
                    <a:pt x="568" y="288"/>
                  </a:lnTo>
                  <a:lnTo>
                    <a:pt x="542" y="28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118622" y="2008665"/>
              <a:ext cx="329407" cy="544237"/>
            </a:xfrm>
            <a:custGeom>
              <a:avLst/>
              <a:gdLst>
                <a:gd name="T0" fmla="*/ 92 w 184"/>
                <a:gd name="T1" fmla="*/ 58 h 304"/>
                <a:gd name="T2" fmla="*/ 92 w 184"/>
                <a:gd name="T3" fmla="*/ 86 h 304"/>
                <a:gd name="T4" fmla="*/ 84 w 184"/>
                <a:gd name="T5" fmla="*/ 108 h 304"/>
                <a:gd name="T6" fmla="*/ 82 w 184"/>
                <a:gd name="T7" fmla="*/ 116 h 304"/>
                <a:gd name="T8" fmla="*/ 76 w 184"/>
                <a:gd name="T9" fmla="*/ 122 h 304"/>
                <a:gd name="T10" fmla="*/ 74 w 184"/>
                <a:gd name="T11" fmla="*/ 124 h 304"/>
                <a:gd name="T12" fmla="*/ 54 w 184"/>
                <a:gd name="T13" fmla="*/ 120 h 304"/>
                <a:gd name="T14" fmla="*/ 12 w 184"/>
                <a:gd name="T15" fmla="*/ 134 h 304"/>
                <a:gd name="T16" fmla="*/ 8 w 184"/>
                <a:gd name="T17" fmla="*/ 140 h 304"/>
                <a:gd name="T18" fmla="*/ 38 w 184"/>
                <a:gd name="T19" fmla="*/ 144 h 304"/>
                <a:gd name="T20" fmla="*/ 48 w 184"/>
                <a:gd name="T21" fmla="*/ 162 h 304"/>
                <a:gd name="T22" fmla="*/ 60 w 184"/>
                <a:gd name="T23" fmla="*/ 174 h 304"/>
                <a:gd name="T24" fmla="*/ 60 w 184"/>
                <a:gd name="T25" fmla="*/ 206 h 304"/>
                <a:gd name="T26" fmla="*/ 72 w 184"/>
                <a:gd name="T27" fmla="*/ 216 h 304"/>
                <a:gd name="T28" fmla="*/ 76 w 184"/>
                <a:gd name="T29" fmla="*/ 240 h 304"/>
                <a:gd name="T30" fmla="*/ 70 w 184"/>
                <a:gd name="T31" fmla="*/ 256 h 304"/>
                <a:gd name="T32" fmla="*/ 82 w 184"/>
                <a:gd name="T33" fmla="*/ 270 h 304"/>
                <a:gd name="T34" fmla="*/ 100 w 184"/>
                <a:gd name="T35" fmla="*/ 280 h 304"/>
                <a:gd name="T36" fmla="*/ 114 w 184"/>
                <a:gd name="T37" fmla="*/ 298 h 304"/>
                <a:gd name="T38" fmla="*/ 124 w 184"/>
                <a:gd name="T39" fmla="*/ 304 h 304"/>
                <a:gd name="T40" fmla="*/ 122 w 184"/>
                <a:gd name="T41" fmla="*/ 282 h 304"/>
                <a:gd name="T42" fmla="*/ 126 w 184"/>
                <a:gd name="T43" fmla="*/ 274 h 304"/>
                <a:gd name="T44" fmla="*/ 140 w 184"/>
                <a:gd name="T45" fmla="*/ 268 h 304"/>
                <a:gd name="T46" fmla="*/ 144 w 184"/>
                <a:gd name="T47" fmla="*/ 268 h 304"/>
                <a:gd name="T48" fmla="*/ 156 w 184"/>
                <a:gd name="T49" fmla="*/ 266 h 304"/>
                <a:gd name="T50" fmla="*/ 158 w 184"/>
                <a:gd name="T51" fmla="*/ 244 h 304"/>
                <a:gd name="T52" fmla="*/ 148 w 184"/>
                <a:gd name="T53" fmla="*/ 232 h 304"/>
                <a:gd name="T54" fmla="*/ 138 w 184"/>
                <a:gd name="T55" fmla="*/ 232 h 304"/>
                <a:gd name="T56" fmla="*/ 132 w 184"/>
                <a:gd name="T57" fmla="*/ 210 h 304"/>
                <a:gd name="T58" fmla="*/ 136 w 184"/>
                <a:gd name="T59" fmla="*/ 168 h 304"/>
                <a:gd name="T60" fmla="*/ 164 w 184"/>
                <a:gd name="T61" fmla="*/ 160 h 304"/>
                <a:gd name="T62" fmla="*/ 184 w 184"/>
                <a:gd name="T63" fmla="*/ 108 h 304"/>
                <a:gd name="T64" fmla="*/ 174 w 184"/>
                <a:gd name="T65" fmla="*/ 96 h 304"/>
                <a:gd name="T66" fmla="*/ 166 w 184"/>
                <a:gd name="T67" fmla="*/ 96 h 304"/>
                <a:gd name="T68" fmla="*/ 152 w 184"/>
                <a:gd name="T69" fmla="*/ 96 h 304"/>
                <a:gd name="T70" fmla="*/ 142 w 184"/>
                <a:gd name="T71" fmla="*/ 84 h 304"/>
                <a:gd name="T72" fmla="*/ 146 w 184"/>
                <a:gd name="T73" fmla="*/ 52 h 304"/>
                <a:gd name="T74" fmla="*/ 150 w 184"/>
                <a:gd name="T75" fmla="*/ 42 h 304"/>
                <a:gd name="T76" fmla="*/ 156 w 184"/>
                <a:gd name="T77" fmla="*/ 32 h 304"/>
                <a:gd name="T78" fmla="*/ 144 w 184"/>
                <a:gd name="T79" fmla="*/ 8 h 304"/>
                <a:gd name="T80" fmla="*/ 108 w 184"/>
                <a:gd name="T81" fmla="*/ 1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4" h="304">
                  <a:moveTo>
                    <a:pt x="108" y="18"/>
                  </a:moveTo>
                  <a:lnTo>
                    <a:pt x="92" y="58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84" y="100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82" y="116"/>
                  </a:lnTo>
                  <a:lnTo>
                    <a:pt x="80" y="120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54" y="120"/>
                  </a:lnTo>
                  <a:lnTo>
                    <a:pt x="44" y="130"/>
                  </a:lnTo>
                  <a:lnTo>
                    <a:pt x="12" y="134"/>
                  </a:lnTo>
                  <a:lnTo>
                    <a:pt x="0" y="134"/>
                  </a:lnTo>
                  <a:lnTo>
                    <a:pt x="8" y="140"/>
                  </a:lnTo>
                  <a:lnTo>
                    <a:pt x="36" y="144"/>
                  </a:lnTo>
                  <a:lnTo>
                    <a:pt x="38" y="144"/>
                  </a:lnTo>
                  <a:lnTo>
                    <a:pt x="40" y="144"/>
                  </a:lnTo>
                  <a:lnTo>
                    <a:pt x="48" y="162"/>
                  </a:lnTo>
                  <a:lnTo>
                    <a:pt x="56" y="168"/>
                  </a:lnTo>
                  <a:lnTo>
                    <a:pt x="60" y="174"/>
                  </a:lnTo>
                  <a:lnTo>
                    <a:pt x="60" y="184"/>
                  </a:lnTo>
                  <a:lnTo>
                    <a:pt x="60" y="206"/>
                  </a:lnTo>
                  <a:lnTo>
                    <a:pt x="70" y="216"/>
                  </a:lnTo>
                  <a:lnTo>
                    <a:pt x="72" y="216"/>
                  </a:lnTo>
                  <a:lnTo>
                    <a:pt x="76" y="232"/>
                  </a:lnTo>
                  <a:lnTo>
                    <a:pt x="76" y="240"/>
                  </a:lnTo>
                  <a:lnTo>
                    <a:pt x="72" y="248"/>
                  </a:lnTo>
                  <a:lnTo>
                    <a:pt x="70" y="256"/>
                  </a:lnTo>
                  <a:lnTo>
                    <a:pt x="72" y="264"/>
                  </a:lnTo>
                  <a:lnTo>
                    <a:pt x="82" y="270"/>
                  </a:lnTo>
                  <a:lnTo>
                    <a:pt x="94" y="276"/>
                  </a:lnTo>
                  <a:lnTo>
                    <a:pt x="100" y="280"/>
                  </a:lnTo>
                  <a:lnTo>
                    <a:pt x="106" y="292"/>
                  </a:lnTo>
                  <a:lnTo>
                    <a:pt x="114" y="298"/>
                  </a:lnTo>
                  <a:lnTo>
                    <a:pt x="116" y="302"/>
                  </a:lnTo>
                  <a:lnTo>
                    <a:pt x="124" y="304"/>
                  </a:lnTo>
                  <a:lnTo>
                    <a:pt x="122" y="288"/>
                  </a:lnTo>
                  <a:lnTo>
                    <a:pt x="122" y="282"/>
                  </a:lnTo>
                  <a:lnTo>
                    <a:pt x="122" y="278"/>
                  </a:lnTo>
                  <a:lnTo>
                    <a:pt x="126" y="274"/>
                  </a:lnTo>
                  <a:lnTo>
                    <a:pt x="128" y="272"/>
                  </a:lnTo>
                  <a:lnTo>
                    <a:pt x="140" y="268"/>
                  </a:lnTo>
                  <a:lnTo>
                    <a:pt x="142" y="268"/>
                  </a:lnTo>
                  <a:lnTo>
                    <a:pt x="144" y="268"/>
                  </a:lnTo>
                  <a:lnTo>
                    <a:pt x="148" y="270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8" y="244"/>
                  </a:lnTo>
                  <a:lnTo>
                    <a:pt x="154" y="236"/>
                  </a:lnTo>
                  <a:lnTo>
                    <a:pt x="148" y="232"/>
                  </a:lnTo>
                  <a:lnTo>
                    <a:pt x="140" y="232"/>
                  </a:lnTo>
                  <a:lnTo>
                    <a:pt x="138" y="232"/>
                  </a:lnTo>
                  <a:lnTo>
                    <a:pt x="136" y="230"/>
                  </a:lnTo>
                  <a:lnTo>
                    <a:pt x="132" y="210"/>
                  </a:lnTo>
                  <a:lnTo>
                    <a:pt x="134" y="168"/>
                  </a:lnTo>
                  <a:lnTo>
                    <a:pt x="136" y="168"/>
                  </a:lnTo>
                  <a:lnTo>
                    <a:pt x="148" y="150"/>
                  </a:lnTo>
                  <a:lnTo>
                    <a:pt x="164" y="160"/>
                  </a:lnTo>
                  <a:lnTo>
                    <a:pt x="176" y="160"/>
                  </a:lnTo>
                  <a:lnTo>
                    <a:pt x="184" y="108"/>
                  </a:lnTo>
                  <a:lnTo>
                    <a:pt x="180" y="100"/>
                  </a:lnTo>
                  <a:lnTo>
                    <a:pt x="174" y="96"/>
                  </a:lnTo>
                  <a:lnTo>
                    <a:pt x="168" y="96"/>
                  </a:lnTo>
                  <a:lnTo>
                    <a:pt x="166" y="96"/>
                  </a:lnTo>
                  <a:lnTo>
                    <a:pt x="154" y="98"/>
                  </a:lnTo>
                  <a:lnTo>
                    <a:pt x="152" y="96"/>
                  </a:lnTo>
                  <a:lnTo>
                    <a:pt x="144" y="84"/>
                  </a:lnTo>
                  <a:lnTo>
                    <a:pt x="142" y="84"/>
                  </a:lnTo>
                  <a:lnTo>
                    <a:pt x="142" y="64"/>
                  </a:lnTo>
                  <a:lnTo>
                    <a:pt x="146" y="52"/>
                  </a:lnTo>
                  <a:lnTo>
                    <a:pt x="148" y="48"/>
                  </a:lnTo>
                  <a:lnTo>
                    <a:pt x="150" y="42"/>
                  </a:lnTo>
                  <a:lnTo>
                    <a:pt x="152" y="36"/>
                  </a:lnTo>
                  <a:lnTo>
                    <a:pt x="156" y="32"/>
                  </a:lnTo>
                  <a:lnTo>
                    <a:pt x="156" y="20"/>
                  </a:lnTo>
                  <a:lnTo>
                    <a:pt x="144" y="8"/>
                  </a:lnTo>
                  <a:lnTo>
                    <a:pt x="128" y="0"/>
                  </a:lnTo>
                  <a:lnTo>
                    <a:pt x="108" y="1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0" y="576462"/>
              <a:ext cx="2334491" cy="1765190"/>
            </a:xfrm>
            <a:custGeom>
              <a:avLst/>
              <a:gdLst>
                <a:gd name="T0" fmla="*/ 1262 w 1304"/>
                <a:gd name="T1" fmla="*/ 444 h 986"/>
                <a:gd name="T2" fmla="*/ 1222 w 1304"/>
                <a:gd name="T3" fmla="*/ 408 h 986"/>
                <a:gd name="T4" fmla="*/ 1202 w 1304"/>
                <a:gd name="T5" fmla="*/ 378 h 986"/>
                <a:gd name="T6" fmla="*/ 1140 w 1304"/>
                <a:gd name="T7" fmla="*/ 340 h 986"/>
                <a:gd name="T8" fmla="*/ 1032 w 1304"/>
                <a:gd name="T9" fmla="*/ 320 h 986"/>
                <a:gd name="T10" fmla="*/ 1044 w 1304"/>
                <a:gd name="T11" fmla="*/ 246 h 986"/>
                <a:gd name="T12" fmla="*/ 1024 w 1304"/>
                <a:gd name="T13" fmla="*/ 112 h 986"/>
                <a:gd name="T14" fmla="*/ 976 w 1304"/>
                <a:gd name="T15" fmla="*/ 90 h 986"/>
                <a:gd name="T16" fmla="*/ 954 w 1304"/>
                <a:gd name="T17" fmla="*/ 60 h 986"/>
                <a:gd name="T18" fmla="*/ 928 w 1304"/>
                <a:gd name="T19" fmla="*/ 0 h 986"/>
                <a:gd name="T20" fmla="*/ 876 w 1304"/>
                <a:gd name="T21" fmla="*/ 36 h 986"/>
                <a:gd name="T22" fmla="*/ 816 w 1304"/>
                <a:gd name="T23" fmla="*/ 66 h 986"/>
                <a:gd name="T24" fmla="*/ 798 w 1304"/>
                <a:gd name="T25" fmla="*/ 130 h 986"/>
                <a:gd name="T26" fmla="*/ 760 w 1304"/>
                <a:gd name="T27" fmla="*/ 146 h 986"/>
                <a:gd name="T28" fmla="*/ 674 w 1304"/>
                <a:gd name="T29" fmla="*/ 104 h 986"/>
                <a:gd name="T30" fmla="*/ 610 w 1304"/>
                <a:gd name="T31" fmla="*/ 232 h 986"/>
                <a:gd name="T32" fmla="*/ 576 w 1304"/>
                <a:gd name="T33" fmla="*/ 226 h 986"/>
                <a:gd name="T34" fmla="*/ 494 w 1304"/>
                <a:gd name="T35" fmla="*/ 216 h 986"/>
                <a:gd name="T36" fmla="*/ 494 w 1304"/>
                <a:gd name="T37" fmla="*/ 256 h 986"/>
                <a:gd name="T38" fmla="*/ 472 w 1304"/>
                <a:gd name="T39" fmla="*/ 388 h 986"/>
                <a:gd name="T40" fmla="*/ 464 w 1304"/>
                <a:gd name="T41" fmla="*/ 390 h 986"/>
                <a:gd name="T42" fmla="*/ 452 w 1304"/>
                <a:gd name="T43" fmla="*/ 392 h 986"/>
                <a:gd name="T44" fmla="*/ 412 w 1304"/>
                <a:gd name="T45" fmla="*/ 444 h 986"/>
                <a:gd name="T46" fmla="*/ 330 w 1304"/>
                <a:gd name="T47" fmla="*/ 468 h 986"/>
                <a:gd name="T48" fmla="*/ 248 w 1304"/>
                <a:gd name="T49" fmla="*/ 470 h 986"/>
                <a:gd name="T50" fmla="*/ 184 w 1304"/>
                <a:gd name="T51" fmla="*/ 506 h 986"/>
                <a:gd name="T52" fmla="*/ 106 w 1304"/>
                <a:gd name="T53" fmla="*/ 494 h 986"/>
                <a:gd name="T54" fmla="*/ 60 w 1304"/>
                <a:gd name="T55" fmla="*/ 482 h 986"/>
                <a:gd name="T56" fmla="*/ 10 w 1304"/>
                <a:gd name="T57" fmla="*/ 528 h 986"/>
                <a:gd name="T58" fmla="*/ 14 w 1304"/>
                <a:gd name="T59" fmla="*/ 562 h 986"/>
                <a:gd name="T60" fmla="*/ 14 w 1304"/>
                <a:gd name="T61" fmla="*/ 598 h 986"/>
                <a:gd name="T62" fmla="*/ 58 w 1304"/>
                <a:gd name="T63" fmla="*/ 652 h 986"/>
                <a:gd name="T64" fmla="*/ 6 w 1304"/>
                <a:gd name="T65" fmla="*/ 716 h 986"/>
                <a:gd name="T66" fmla="*/ 42 w 1304"/>
                <a:gd name="T67" fmla="*/ 734 h 986"/>
                <a:gd name="T68" fmla="*/ 74 w 1304"/>
                <a:gd name="T69" fmla="*/ 792 h 986"/>
                <a:gd name="T70" fmla="*/ 100 w 1304"/>
                <a:gd name="T71" fmla="*/ 852 h 986"/>
                <a:gd name="T72" fmla="*/ 174 w 1304"/>
                <a:gd name="T73" fmla="*/ 888 h 986"/>
                <a:gd name="T74" fmla="*/ 206 w 1304"/>
                <a:gd name="T75" fmla="*/ 982 h 986"/>
                <a:gd name="T76" fmla="*/ 260 w 1304"/>
                <a:gd name="T77" fmla="*/ 984 h 986"/>
                <a:gd name="T78" fmla="*/ 274 w 1304"/>
                <a:gd name="T79" fmla="*/ 952 h 986"/>
                <a:gd name="T80" fmla="*/ 298 w 1304"/>
                <a:gd name="T81" fmla="*/ 926 h 986"/>
                <a:gd name="T82" fmla="*/ 382 w 1304"/>
                <a:gd name="T83" fmla="*/ 946 h 986"/>
                <a:gd name="T84" fmla="*/ 452 w 1304"/>
                <a:gd name="T85" fmla="*/ 924 h 986"/>
                <a:gd name="T86" fmla="*/ 488 w 1304"/>
                <a:gd name="T87" fmla="*/ 960 h 986"/>
                <a:gd name="T88" fmla="*/ 552 w 1304"/>
                <a:gd name="T89" fmla="*/ 964 h 986"/>
                <a:gd name="T90" fmla="*/ 666 w 1304"/>
                <a:gd name="T91" fmla="*/ 944 h 986"/>
                <a:gd name="T92" fmla="*/ 754 w 1304"/>
                <a:gd name="T93" fmla="*/ 928 h 986"/>
                <a:gd name="T94" fmla="*/ 832 w 1304"/>
                <a:gd name="T95" fmla="*/ 948 h 986"/>
                <a:gd name="T96" fmla="*/ 908 w 1304"/>
                <a:gd name="T97" fmla="*/ 976 h 986"/>
                <a:gd name="T98" fmla="*/ 940 w 1304"/>
                <a:gd name="T99" fmla="*/ 940 h 986"/>
                <a:gd name="T100" fmla="*/ 954 w 1304"/>
                <a:gd name="T101" fmla="*/ 920 h 986"/>
                <a:gd name="T102" fmla="*/ 950 w 1304"/>
                <a:gd name="T103" fmla="*/ 884 h 986"/>
                <a:gd name="T104" fmla="*/ 922 w 1304"/>
                <a:gd name="T105" fmla="*/ 856 h 986"/>
                <a:gd name="T106" fmla="*/ 934 w 1304"/>
                <a:gd name="T107" fmla="*/ 804 h 986"/>
                <a:gd name="T108" fmla="*/ 1004 w 1304"/>
                <a:gd name="T109" fmla="*/ 794 h 986"/>
                <a:gd name="T110" fmla="*/ 1090 w 1304"/>
                <a:gd name="T111" fmla="*/ 772 h 986"/>
                <a:gd name="T112" fmla="*/ 1086 w 1304"/>
                <a:gd name="T113" fmla="*/ 748 h 986"/>
                <a:gd name="T114" fmla="*/ 1086 w 1304"/>
                <a:gd name="T115" fmla="*/ 702 h 986"/>
                <a:gd name="T116" fmla="*/ 1126 w 1304"/>
                <a:gd name="T117" fmla="*/ 676 h 986"/>
                <a:gd name="T118" fmla="*/ 1186 w 1304"/>
                <a:gd name="T119" fmla="*/ 614 h 986"/>
                <a:gd name="T120" fmla="*/ 1214 w 1304"/>
                <a:gd name="T121" fmla="*/ 596 h 986"/>
                <a:gd name="T122" fmla="*/ 1296 w 1304"/>
                <a:gd name="T123" fmla="*/ 580 h 986"/>
                <a:gd name="T124" fmla="*/ 1302 w 1304"/>
                <a:gd name="T125" fmla="*/ 530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4" h="986">
                  <a:moveTo>
                    <a:pt x="1302" y="530"/>
                  </a:moveTo>
                  <a:lnTo>
                    <a:pt x="1304" y="530"/>
                  </a:lnTo>
                  <a:lnTo>
                    <a:pt x="1304" y="528"/>
                  </a:lnTo>
                  <a:lnTo>
                    <a:pt x="1278" y="456"/>
                  </a:lnTo>
                  <a:lnTo>
                    <a:pt x="1262" y="444"/>
                  </a:lnTo>
                  <a:lnTo>
                    <a:pt x="1262" y="442"/>
                  </a:lnTo>
                  <a:lnTo>
                    <a:pt x="1258" y="412"/>
                  </a:lnTo>
                  <a:lnTo>
                    <a:pt x="1226" y="408"/>
                  </a:lnTo>
                  <a:lnTo>
                    <a:pt x="1224" y="408"/>
                  </a:lnTo>
                  <a:lnTo>
                    <a:pt x="1222" y="408"/>
                  </a:lnTo>
                  <a:lnTo>
                    <a:pt x="1222" y="406"/>
                  </a:lnTo>
                  <a:lnTo>
                    <a:pt x="1222" y="404"/>
                  </a:lnTo>
                  <a:lnTo>
                    <a:pt x="1218" y="396"/>
                  </a:lnTo>
                  <a:lnTo>
                    <a:pt x="1212" y="386"/>
                  </a:lnTo>
                  <a:lnTo>
                    <a:pt x="1202" y="378"/>
                  </a:lnTo>
                  <a:lnTo>
                    <a:pt x="1192" y="368"/>
                  </a:lnTo>
                  <a:lnTo>
                    <a:pt x="1178" y="360"/>
                  </a:lnTo>
                  <a:lnTo>
                    <a:pt x="1166" y="354"/>
                  </a:lnTo>
                  <a:lnTo>
                    <a:pt x="1152" y="346"/>
                  </a:lnTo>
                  <a:lnTo>
                    <a:pt x="1140" y="340"/>
                  </a:lnTo>
                  <a:lnTo>
                    <a:pt x="1116" y="336"/>
                  </a:lnTo>
                  <a:lnTo>
                    <a:pt x="1084" y="334"/>
                  </a:lnTo>
                  <a:lnTo>
                    <a:pt x="1042" y="332"/>
                  </a:lnTo>
                  <a:lnTo>
                    <a:pt x="1040" y="332"/>
                  </a:lnTo>
                  <a:lnTo>
                    <a:pt x="1032" y="320"/>
                  </a:lnTo>
                  <a:lnTo>
                    <a:pt x="1028" y="310"/>
                  </a:lnTo>
                  <a:lnTo>
                    <a:pt x="1026" y="300"/>
                  </a:lnTo>
                  <a:lnTo>
                    <a:pt x="1028" y="288"/>
                  </a:lnTo>
                  <a:lnTo>
                    <a:pt x="1034" y="272"/>
                  </a:lnTo>
                  <a:lnTo>
                    <a:pt x="1044" y="246"/>
                  </a:lnTo>
                  <a:lnTo>
                    <a:pt x="1058" y="214"/>
                  </a:lnTo>
                  <a:lnTo>
                    <a:pt x="1048" y="180"/>
                  </a:lnTo>
                  <a:lnTo>
                    <a:pt x="1036" y="124"/>
                  </a:lnTo>
                  <a:lnTo>
                    <a:pt x="1032" y="118"/>
                  </a:lnTo>
                  <a:lnTo>
                    <a:pt x="1024" y="112"/>
                  </a:lnTo>
                  <a:lnTo>
                    <a:pt x="1012" y="106"/>
                  </a:lnTo>
                  <a:lnTo>
                    <a:pt x="996" y="100"/>
                  </a:lnTo>
                  <a:lnTo>
                    <a:pt x="990" y="98"/>
                  </a:lnTo>
                  <a:lnTo>
                    <a:pt x="982" y="94"/>
                  </a:lnTo>
                  <a:lnTo>
                    <a:pt x="976" y="90"/>
                  </a:lnTo>
                  <a:lnTo>
                    <a:pt x="970" y="86"/>
                  </a:lnTo>
                  <a:lnTo>
                    <a:pt x="966" y="80"/>
                  </a:lnTo>
                  <a:lnTo>
                    <a:pt x="964" y="74"/>
                  </a:lnTo>
                  <a:lnTo>
                    <a:pt x="960" y="68"/>
                  </a:lnTo>
                  <a:lnTo>
                    <a:pt x="954" y="60"/>
                  </a:lnTo>
                  <a:lnTo>
                    <a:pt x="948" y="54"/>
                  </a:lnTo>
                  <a:lnTo>
                    <a:pt x="940" y="50"/>
                  </a:lnTo>
                  <a:lnTo>
                    <a:pt x="938" y="50"/>
                  </a:lnTo>
                  <a:lnTo>
                    <a:pt x="938" y="48"/>
                  </a:lnTo>
                  <a:lnTo>
                    <a:pt x="928" y="0"/>
                  </a:lnTo>
                  <a:lnTo>
                    <a:pt x="890" y="4"/>
                  </a:lnTo>
                  <a:lnTo>
                    <a:pt x="886" y="14"/>
                  </a:lnTo>
                  <a:lnTo>
                    <a:pt x="882" y="24"/>
                  </a:lnTo>
                  <a:lnTo>
                    <a:pt x="878" y="32"/>
                  </a:lnTo>
                  <a:lnTo>
                    <a:pt x="876" y="36"/>
                  </a:lnTo>
                  <a:lnTo>
                    <a:pt x="870" y="38"/>
                  </a:lnTo>
                  <a:lnTo>
                    <a:pt x="846" y="46"/>
                  </a:lnTo>
                  <a:lnTo>
                    <a:pt x="828" y="56"/>
                  </a:lnTo>
                  <a:lnTo>
                    <a:pt x="822" y="60"/>
                  </a:lnTo>
                  <a:lnTo>
                    <a:pt x="816" y="66"/>
                  </a:lnTo>
                  <a:lnTo>
                    <a:pt x="814" y="74"/>
                  </a:lnTo>
                  <a:lnTo>
                    <a:pt x="810" y="92"/>
                  </a:lnTo>
                  <a:lnTo>
                    <a:pt x="806" y="110"/>
                  </a:lnTo>
                  <a:lnTo>
                    <a:pt x="802" y="122"/>
                  </a:lnTo>
                  <a:lnTo>
                    <a:pt x="798" y="130"/>
                  </a:lnTo>
                  <a:lnTo>
                    <a:pt x="792" y="136"/>
                  </a:lnTo>
                  <a:lnTo>
                    <a:pt x="786" y="142"/>
                  </a:lnTo>
                  <a:lnTo>
                    <a:pt x="778" y="144"/>
                  </a:lnTo>
                  <a:lnTo>
                    <a:pt x="770" y="146"/>
                  </a:lnTo>
                  <a:lnTo>
                    <a:pt x="760" y="146"/>
                  </a:lnTo>
                  <a:lnTo>
                    <a:pt x="750" y="144"/>
                  </a:lnTo>
                  <a:lnTo>
                    <a:pt x="738" y="140"/>
                  </a:lnTo>
                  <a:lnTo>
                    <a:pt x="724" y="134"/>
                  </a:lnTo>
                  <a:lnTo>
                    <a:pt x="708" y="126"/>
                  </a:lnTo>
                  <a:lnTo>
                    <a:pt x="674" y="104"/>
                  </a:lnTo>
                  <a:lnTo>
                    <a:pt x="608" y="188"/>
                  </a:lnTo>
                  <a:lnTo>
                    <a:pt x="616" y="224"/>
                  </a:lnTo>
                  <a:lnTo>
                    <a:pt x="618" y="224"/>
                  </a:lnTo>
                  <a:lnTo>
                    <a:pt x="616" y="226"/>
                  </a:lnTo>
                  <a:lnTo>
                    <a:pt x="610" y="232"/>
                  </a:lnTo>
                  <a:lnTo>
                    <a:pt x="602" y="236"/>
                  </a:lnTo>
                  <a:lnTo>
                    <a:pt x="598" y="236"/>
                  </a:lnTo>
                  <a:lnTo>
                    <a:pt x="594" y="234"/>
                  </a:lnTo>
                  <a:lnTo>
                    <a:pt x="582" y="230"/>
                  </a:lnTo>
                  <a:lnTo>
                    <a:pt x="576" y="226"/>
                  </a:lnTo>
                  <a:lnTo>
                    <a:pt x="564" y="224"/>
                  </a:lnTo>
                  <a:lnTo>
                    <a:pt x="548" y="220"/>
                  </a:lnTo>
                  <a:lnTo>
                    <a:pt x="528" y="220"/>
                  </a:lnTo>
                  <a:lnTo>
                    <a:pt x="514" y="218"/>
                  </a:lnTo>
                  <a:lnTo>
                    <a:pt x="494" y="216"/>
                  </a:lnTo>
                  <a:lnTo>
                    <a:pt x="474" y="220"/>
                  </a:lnTo>
                  <a:lnTo>
                    <a:pt x="482" y="234"/>
                  </a:lnTo>
                  <a:lnTo>
                    <a:pt x="492" y="248"/>
                  </a:lnTo>
                  <a:lnTo>
                    <a:pt x="494" y="252"/>
                  </a:lnTo>
                  <a:lnTo>
                    <a:pt x="494" y="256"/>
                  </a:lnTo>
                  <a:lnTo>
                    <a:pt x="484" y="308"/>
                  </a:lnTo>
                  <a:lnTo>
                    <a:pt x="488" y="336"/>
                  </a:lnTo>
                  <a:lnTo>
                    <a:pt x="490" y="336"/>
                  </a:lnTo>
                  <a:lnTo>
                    <a:pt x="488" y="336"/>
                  </a:lnTo>
                  <a:lnTo>
                    <a:pt x="472" y="388"/>
                  </a:lnTo>
                  <a:lnTo>
                    <a:pt x="470" y="394"/>
                  </a:lnTo>
                  <a:lnTo>
                    <a:pt x="468" y="396"/>
                  </a:lnTo>
                  <a:lnTo>
                    <a:pt x="466" y="396"/>
                  </a:lnTo>
                  <a:lnTo>
                    <a:pt x="466" y="394"/>
                  </a:lnTo>
                  <a:lnTo>
                    <a:pt x="464" y="390"/>
                  </a:lnTo>
                  <a:lnTo>
                    <a:pt x="460" y="384"/>
                  </a:lnTo>
                  <a:lnTo>
                    <a:pt x="460" y="382"/>
                  </a:lnTo>
                  <a:lnTo>
                    <a:pt x="458" y="382"/>
                  </a:lnTo>
                  <a:lnTo>
                    <a:pt x="454" y="384"/>
                  </a:lnTo>
                  <a:lnTo>
                    <a:pt x="452" y="392"/>
                  </a:lnTo>
                  <a:lnTo>
                    <a:pt x="450" y="404"/>
                  </a:lnTo>
                  <a:lnTo>
                    <a:pt x="444" y="414"/>
                  </a:lnTo>
                  <a:lnTo>
                    <a:pt x="436" y="422"/>
                  </a:lnTo>
                  <a:lnTo>
                    <a:pt x="426" y="432"/>
                  </a:lnTo>
                  <a:lnTo>
                    <a:pt x="412" y="444"/>
                  </a:lnTo>
                  <a:lnTo>
                    <a:pt x="406" y="448"/>
                  </a:lnTo>
                  <a:lnTo>
                    <a:pt x="404" y="448"/>
                  </a:lnTo>
                  <a:lnTo>
                    <a:pt x="352" y="448"/>
                  </a:lnTo>
                  <a:lnTo>
                    <a:pt x="332" y="468"/>
                  </a:lnTo>
                  <a:lnTo>
                    <a:pt x="330" y="468"/>
                  </a:lnTo>
                  <a:lnTo>
                    <a:pt x="274" y="460"/>
                  </a:lnTo>
                  <a:lnTo>
                    <a:pt x="268" y="466"/>
                  </a:lnTo>
                  <a:lnTo>
                    <a:pt x="260" y="470"/>
                  </a:lnTo>
                  <a:lnTo>
                    <a:pt x="254" y="470"/>
                  </a:lnTo>
                  <a:lnTo>
                    <a:pt x="248" y="470"/>
                  </a:lnTo>
                  <a:lnTo>
                    <a:pt x="240" y="470"/>
                  </a:lnTo>
                  <a:lnTo>
                    <a:pt x="232" y="470"/>
                  </a:lnTo>
                  <a:lnTo>
                    <a:pt x="206" y="478"/>
                  </a:lnTo>
                  <a:lnTo>
                    <a:pt x="184" y="504"/>
                  </a:lnTo>
                  <a:lnTo>
                    <a:pt x="184" y="506"/>
                  </a:lnTo>
                  <a:lnTo>
                    <a:pt x="148" y="508"/>
                  </a:lnTo>
                  <a:lnTo>
                    <a:pt x="148" y="478"/>
                  </a:lnTo>
                  <a:lnTo>
                    <a:pt x="126" y="478"/>
                  </a:lnTo>
                  <a:lnTo>
                    <a:pt x="122" y="490"/>
                  </a:lnTo>
                  <a:lnTo>
                    <a:pt x="106" y="494"/>
                  </a:lnTo>
                  <a:lnTo>
                    <a:pt x="104" y="494"/>
                  </a:lnTo>
                  <a:lnTo>
                    <a:pt x="102" y="494"/>
                  </a:lnTo>
                  <a:lnTo>
                    <a:pt x="86" y="486"/>
                  </a:lnTo>
                  <a:lnTo>
                    <a:pt x="66" y="480"/>
                  </a:lnTo>
                  <a:lnTo>
                    <a:pt x="60" y="482"/>
                  </a:lnTo>
                  <a:lnTo>
                    <a:pt x="54" y="484"/>
                  </a:lnTo>
                  <a:lnTo>
                    <a:pt x="38" y="496"/>
                  </a:lnTo>
                  <a:lnTo>
                    <a:pt x="20" y="512"/>
                  </a:lnTo>
                  <a:lnTo>
                    <a:pt x="14" y="520"/>
                  </a:lnTo>
                  <a:lnTo>
                    <a:pt x="10" y="528"/>
                  </a:lnTo>
                  <a:lnTo>
                    <a:pt x="12" y="530"/>
                  </a:lnTo>
                  <a:lnTo>
                    <a:pt x="14" y="536"/>
                  </a:lnTo>
                  <a:lnTo>
                    <a:pt x="16" y="546"/>
                  </a:lnTo>
                  <a:lnTo>
                    <a:pt x="16" y="554"/>
                  </a:lnTo>
                  <a:lnTo>
                    <a:pt x="14" y="562"/>
                  </a:lnTo>
                  <a:lnTo>
                    <a:pt x="10" y="568"/>
                  </a:lnTo>
                  <a:lnTo>
                    <a:pt x="6" y="570"/>
                  </a:lnTo>
                  <a:lnTo>
                    <a:pt x="4" y="574"/>
                  </a:lnTo>
                  <a:lnTo>
                    <a:pt x="0" y="590"/>
                  </a:lnTo>
                  <a:lnTo>
                    <a:pt x="14" y="598"/>
                  </a:lnTo>
                  <a:lnTo>
                    <a:pt x="30" y="580"/>
                  </a:lnTo>
                  <a:lnTo>
                    <a:pt x="54" y="604"/>
                  </a:lnTo>
                  <a:lnTo>
                    <a:pt x="54" y="606"/>
                  </a:lnTo>
                  <a:lnTo>
                    <a:pt x="58" y="650"/>
                  </a:lnTo>
                  <a:lnTo>
                    <a:pt x="58" y="652"/>
                  </a:lnTo>
                  <a:lnTo>
                    <a:pt x="44" y="712"/>
                  </a:lnTo>
                  <a:lnTo>
                    <a:pt x="42" y="712"/>
                  </a:lnTo>
                  <a:lnTo>
                    <a:pt x="18" y="712"/>
                  </a:lnTo>
                  <a:lnTo>
                    <a:pt x="12" y="714"/>
                  </a:lnTo>
                  <a:lnTo>
                    <a:pt x="6" y="716"/>
                  </a:lnTo>
                  <a:lnTo>
                    <a:pt x="8" y="720"/>
                  </a:lnTo>
                  <a:lnTo>
                    <a:pt x="12" y="724"/>
                  </a:lnTo>
                  <a:lnTo>
                    <a:pt x="28" y="736"/>
                  </a:lnTo>
                  <a:lnTo>
                    <a:pt x="40" y="734"/>
                  </a:lnTo>
                  <a:lnTo>
                    <a:pt x="42" y="734"/>
                  </a:lnTo>
                  <a:lnTo>
                    <a:pt x="70" y="760"/>
                  </a:lnTo>
                  <a:lnTo>
                    <a:pt x="72" y="764"/>
                  </a:lnTo>
                  <a:lnTo>
                    <a:pt x="76" y="768"/>
                  </a:lnTo>
                  <a:lnTo>
                    <a:pt x="76" y="778"/>
                  </a:lnTo>
                  <a:lnTo>
                    <a:pt x="74" y="792"/>
                  </a:lnTo>
                  <a:lnTo>
                    <a:pt x="66" y="806"/>
                  </a:lnTo>
                  <a:lnTo>
                    <a:pt x="70" y="832"/>
                  </a:lnTo>
                  <a:lnTo>
                    <a:pt x="80" y="834"/>
                  </a:lnTo>
                  <a:lnTo>
                    <a:pt x="120" y="834"/>
                  </a:lnTo>
                  <a:lnTo>
                    <a:pt x="100" y="852"/>
                  </a:lnTo>
                  <a:lnTo>
                    <a:pt x="112" y="860"/>
                  </a:lnTo>
                  <a:lnTo>
                    <a:pt x="128" y="868"/>
                  </a:lnTo>
                  <a:lnTo>
                    <a:pt x="170" y="886"/>
                  </a:lnTo>
                  <a:lnTo>
                    <a:pt x="172" y="888"/>
                  </a:lnTo>
                  <a:lnTo>
                    <a:pt x="174" y="888"/>
                  </a:lnTo>
                  <a:lnTo>
                    <a:pt x="178" y="952"/>
                  </a:lnTo>
                  <a:lnTo>
                    <a:pt x="180" y="962"/>
                  </a:lnTo>
                  <a:lnTo>
                    <a:pt x="186" y="970"/>
                  </a:lnTo>
                  <a:lnTo>
                    <a:pt x="194" y="976"/>
                  </a:lnTo>
                  <a:lnTo>
                    <a:pt x="206" y="982"/>
                  </a:lnTo>
                  <a:lnTo>
                    <a:pt x="210" y="980"/>
                  </a:lnTo>
                  <a:lnTo>
                    <a:pt x="212" y="980"/>
                  </a:lnTo>
                  <a:lnTo>
                    <a:pt x="256" y="986"/>
                  </a:lnTo>
                  <a:lnTo>
                    <a:pt x="260" y="986"/>
                  </a:lnTo>
                  <a:lnTo>
                    <a:pt x="260" y="984"/>
                  </a:lnTo>
                  <a:lnTo>
                    <a:pt x="268" y="968"/>
                  </a:lnTo>
                  <a:lnTo>
                    <a:pt x="268" y="966"/>
                  </a:lnTo>
                  <a:lnTo>
                    <a:pt x="268" y="960"/>
                  </a:lnTo>
                  <a:lnTo>
                    <a:pt x="270" y="956"/>
                  </a:lnTo>
                  <a:lnTo>
                    <a:pt x="274" y="952"/>
                  </a:lnTo>
                  <a:lnTo>
                    <a:pt x="278" y="948"/>
                  </a:lnTo>
                  <a:lnTo>
                    <a:pt x="286" y="940"/>
                  </a:lnTo>
                  <a:lnTo>
                    <a:pt x="290" y="932"/>
                  </a:lnTo>
                  <a:lnTo>
                    <a:pt x="294" y="928"/>
                  </a:lnTo>
                  <a:lnTo>
                    <a:pt x="298" y="926"/>
                  </a:lnTo>
                  <a:lnTo>
                    <a:pt x="306" y="926"/>
                  </a:lnTo>
                  <a:lnTo>
                    <a:pt x="314" y="928"/>
                  </a:lnTo>
                  <a:lnTo>
                    <a:pt x="316" y="928"/>
                  </a:lnTo>
                  <a:lnTo>
                    <a:pt x="330" y="936"/>
                  </a:lnTo>
                  <a:lnTo>
                    <a:pt x="382" y="946"/>
                  </a:lnTo>
                  <a:lnTo>
                    <a:pt x="412" y="944"/>
                  </a:lnTo>
                  <a:lnTo>
                    <a:pt x="434" y="934"/>
                  </a:lnTo>
                  <a:lnTo>
                    <a:pt x="440" y="928"/>
                  </a:lnTo>
                  <a:lnTo>
                    <a:pt x="444" y="924"/>
                  </a:lnTo>
                  <a:lnTo>
                    <a:pt x="452" y="924"/>
                  </a:lnTo>
                  <a:lnTo>
                    <a:pt x="460" y="930"/>
                  </a:lnTo>
                  <a:lnTo>
                    <a:pt x="464" y="932"/>
                  </a:lnTo>
                  <a:lnTo>
                    <a:pt x="468" y="938"/>
                  </a:lnTo>
                  <a:lnTo>
                    <a:pt x="472" y="948"/>
                  </a:lnTo>
                  <a:lnTo>
                    <a:pt x="488" y="960"/>
                  </a:lnTo>
                  <a:lnTo>
                    <a:pt x="500" y="960"/>
                  </a:lnTo>
                  <a:lnTo>
                    <a:pt x="502" y="960"/>
                  </a:lnTo>
                  <a:lnTo>
                    <a:pt x="504" y="960"/>
                  </a:lnTo>
                  <a:lnTo>
                    <a:pt x="520" y="968"/>
                  </a:lnTo>
                  <a:lnTo>
                    <a:pt x="552" y="964"/>
                  </a:lnTo>
                  <a:lnTo>
                    <a:pt x="570" y="960"/>
                  </a:lnTo>
                  <a:lnTo>
                    <a:pt x="614" y="964"/>
                  </a:lnTo>
                  <a:lnTo>
                    <a:pt x="634" y="958"/>
                  </a:lnTo>
                  <a:lnTo>
                    <a:pt x="658" y="948"/>
                  </a:lnTo>
                  <a:lnTo>
                    <a:pt x="666" y="944"/>
                  </a:lnTo>
                  <a:lnTo>
                    <a:pt x="676" y="940"/>
                  </a:lnTo>
                  <a:lnTo>
                    <a:pt x="720" y="940"/>
                  </a:lnTo>
                  <a:lnTo>
                    <a:pt x="736" y="934"/>
                  </a:lnTo>
                  <a:lnTo>
                    <a:pt x="746" y="930"/>
                  </a:lnTo>
                  <a:lnTo>
                    <a:pt x="754" y="928"/>
                  </a:lnTo>
                  <a:lnTo>
                    <a:pt x="778" y="928"/>
                  </a:lnTo>
                  <a:lnTo>
                    <a:pt x="790" y="936"/>
                  </a:lnTo>
                  <a:lnTo>
                    <a:pt x="826" y="944"/>
                  </a:lnTo>
                  <a:lnTo>
                    <a:pt x="830" y="944"/>
                  </a:lnTo>
                  <a:lnTo>
                    <a:pt x="832" y="948"/>
                  </a:lnTo>
                  <a:lnTo>
                    <a:pt x="842" y="956"/>
                  </a:lnTo>
                  <a:lnTo>
                    <a:pt x="858" y="964"/>
                  </a:lnTo>
                  <a:lnTo>
                    <a:pt x="858" y="966"/>
                  </a:lnTo>
                  <a:lnTo>
                    <a:pt x="892" y="968"/>
                  </a:lnTo>
                  <a:lnTo>
                    <a:pt x="908" y="976"/>
                  </a:lnTo>
                  <a:lnTo>
                    <a:pt x="928" y="980"/>
                  </a:lnTo>
                  <a:lnTo>
                    <a:pt x="946" y="982"/>
                  </a:lnTo>
                  <a:lnTo>
                    <a:pt x="950" y="972"/>
                  </a:lnTo>
                  <a:lnTo>
                    <a:pt x="942" y="956"/>
                  </a:lnTo>
                  <a:lnTo>
                    <a:pt x="940" y="940"/>
                  </a:lnTo>
                  <a:lnTo>
                    <a:pt x="938" y="940"/>
                  </a:lnTo>
                  <a:lnTo>
                    <a:pt x="942" y="936"/>
                  </a:lnTo>
                  <a:lnTo>
                    <a:pt x="952" y="922"/>
                  </a:lnTo>
                  <a:lnTo>
                    <a:pt x="952" y="920"/>
                  </a:lnTo>
                  <a:lnTo>
                    <a:pt x="954" y="920"/>
                  </a:lnTo>
                  <a:lnTo>
                    <a:pt x="964" y="912"/>
                  </a:lnTo>
                  <a:lnTo>
                    <a:pt x="962" y="908"/>
                  </a:lnTo>
                  <a:lnTo>
                    <a:pt x="958" y="892"/>
                  </a:lnTo>
                  <a:lnTo>
                    <a:pt x="956" y="888"/>
                  </a:lnTo>
                  <a:lnTo>
                    <a:pt x="950" y="884"/>
                  </a:lnTo>
                  <a:lnTo>
                    <a:pt x="938" y="872"/>
                  </a:lnTo>
                  <a:lnTo>
                    <a:pt x="922" y="858"/>
                  </a:lnTo>
                  <a:lnTo>
                    <a:pt x="922" y="856"/>
                  </a:lnTo>
                  <a:lnTo>
                    <a:pt x="920" y="856"/>
                  </a:lnTo>
                  <a:lnTo>
                    <a:pt x="922" y="856"/>
                  </a:lnTo>
                  <a:lnTo>
                    <a:pt x="922" y="854"/>
                  </a:lnTo>
                  <a:lnTo>
                    <a:pt x="924" y="838"/>
                  </a:lnTo>
                  <a:lnTo>
                    <a:pt x="924" y="828"/>
                  </a:lnTo>
                  <a:lnTo>
                    <a:pt x="916" y="808"/>
                  </a:lnTo>
                  <a:lnTo>
                    <a:pt x="934" y="804"/>
                  </a:lnTo>
                  <a:lnTo>
                    <a:pt x="944" y="796"/>
                  </a:lnTo>
                  <a:lnTo>
                    <a:pt x="966" y="796"/>
                  </a:lnTo>
                  <a:lnTo>
                    <a:pt x="988" y="792"/>
                  </a:lnTo>
                  <a:lnTo>
                    <a:pt x="990" y="792"/>
                  </a:lnTo>
                  <a:lnTo>
                    <a:pt x="1004" y="794"/>
                  </a:lnTo>
                  <a:lnTo>
                    <a:pt x="1022" y="788"/>
                  </a:lnTo>
                  <a:lnTo>
                    <a:pt x="1042" y="784"/>
                  </a:lnTo>
                  <a:lnTo>
                    <a:pt x="1054" y="780"/>
                  </a:lnTo>
                  <a:lnTo>
                    <a:pt x="1056" y="780"/>
                  </a:lnTo>
                  <a:lnTo>
                    <a:pt x="1090" y="772"/>
                  </a:lnTo>
                  <a:lnTo>
                    <a:pt x="1096" y="768"/>
                  </a:lnTo>
                  <a:lnTo>
                    <a:pt x="1094" y="760"/>
                  </a:lnTo>
                  <a:lnTo>
                    <a:pt x="1088" y="750"/>
                  </a:lnTo>
                  <a:lnTo>
                    <a:pt x="1088" y="748"/>
                  </a:lnTo>
                  <a:lnTo>
                    <a:pt x="1086" y="748"/>
                  </a:lnTo>
                  <a:lnTo>
                    <a:pt x="1088" y="736"/>
                  </a:lnTo>
                  <a:lnTo>
                    <a:pt x="1090" y="734"/>
                  </a:lnTo>
                  <a:lnTo>
                    <a:pt x="1090" y="718"/>
                  </a:lnTo>
                  <a:lnTo>
                    <a:pt x="1086" y="704"/>
                  </a:lnTo>
                  <a:lnTo>
                    <a:pt x="1086" y="702"/>
                  </a:lnTo>
                  <a:lnTo>
                    <a:pt x="1094" y="686"/>
                  </a:lnTo>
                  <a:lnTo>
                    <a:pt x="1100" y="678"/>
                  </a:lnTo>
                  <a:lnTo>
                    <a:pt x="1102" y="676"/>
                  </a:lnTo>
                  <a:lnTo>
                    <a:pt x="1106" y="676"/>
                  </a:lnTo>
                  <a:lnTo>
                    <a:pt x="1126" y="676"/>
                  </a:lnTo>
                  <a:lnTo>
                    <a:pt x="1132" y="676"/>
                  </a:lnTo>
                  <a:lnTo>
                    <a:pt x="1138" y="672"/>
                  </a:lnTo>
                  <a:lnTo>
                    <a:pt x="1170" y="630"/>
                  </a:lnTo>
                  <a:lnTo>
                    <a:pt x="1170" y="628"/>
                  </a:lnTo>
                  <a:lnTo>
                    <a:pt x="1186" y="614"/>
                  </a:lnTo>
                  <a:lnTo>
                    <a:pt x="1188" y="612"/>
                  </a:lnTo>
                  <a:lnTo>
                    <a:pt x="1196" y="610"/>
                  </a:lnTo>
                  <a:lnTo>
                    <a:pt x="1202" y="608"/>
                  </a:lnTo>
                  <a:lnTo>
                    <a:pt x="1206" y="604"/>
                  </a:lnTo>
                  <a:lnTo>
                    <a:pt x="1214" y="596"/>
                  </a:lnTo>
                  <a:lnTo>
                    <a:pt x="1218" y="592"/>
                  </a:lnTo>
                  <a:lnTo>
                    <a:pt x="1246" y="598"/>
                  </a:lnTo>
                  <a:lnTo>
                    <a:pt x="1270" y="588"/>
                  </a:lnTo>
                  <a:lnTo>
                    <a:pt x="1284" y="586"/>
                  </a:lnTo>
                  <a:lnTo>
                    <a:pt x="1296" y="580"/>
                  </a:lnTo>
                  <a:lnTo>
                    <a:pt x="1296" y="562"/>
                  </a:lnTo>
                  <a:lnTo>
                    <a:pt x="1298" y="540"/>
                  </a:lnTo>
                  <a:lnTo>
                    <a:pt x="1298" y="538"/>
                  </a:lnTo>
                  <a:lnTo>
                    <a:pt x="1302" y="532"/>
                  </a:lnTo>
                  <a:lnTo>
                    <a:pt x="1302" y="53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1514555" y="1962118"/>
              <a:ext cx="1453686" cy="1041928"/>
            </a:xfrm>
            <a:custGeom>
              <a:avLst/>
              <a:gdLst>
                <a:gd name="T0" fmla="*/ 480 w 812"/>
                <a:gd name="T1" fmla="*/ 58 h 582"/>
                <a:gd name="T2" fmla="*/ 460 w 812"/>
                <a:gd name="T3" fmla="*/ 82 h 582"/>
                <a:gd name="T4" fmla="*/ 396 w 812"/>
                <a:gd name="T5" fmla="*/ 38 h 582"/>
                <a:gd name="T6" fmla="*/ 344 w 812"/>
                <a:gd name="T7" fmla="*/ 10 h 582"/>
                <a:gd name="T8" fmla="*/ 288 w 812"/>
                <a:gd name="T9" fmla="*/ 4 h 582"/>
                <a:gd name="T10" fmla="*/ 248 w 812"/>
                <a:gd name="T11" fmla="*/ 6 h 582"/>
                <a:gd name="T12" fmla="*/ 198 w 812"/>
                <a:gd name="T13" fmla="*/ 18 h 582"/>
                <a:gd name="T14" fmla="*/ 158 w 812"/>
                <a:gd name="T15" fmla="*/ 28 h 582"/>
                <a:gd name="T16" fmla="*/ 92 w 812"/>
                <a:gd name="T17" fmla="*/ 38 h 582"/>
                <a:gd name="T18" fmla="*/ 84 w 812"/>
                <a:gd name="T19" fmla="*/ 78 h 582"/>
                <a:gd name="T20" fmla="*/ 120 w 812"/>
                <a:gd name="T21" fmla="*/ 114 h 582"/>
                <a:gd name="T22" fmla="*/ 128 w 812"/>
                <a:gd name="T23" fmla="*/ 142 h 582"/>
                <a:gd name="T24" fmla="*/ 112 w 812"/>
                <a:gd name="T25" fmla="*/ 196 h 582"/>
                <a:gd name="T26" fmla="*/ 106 w 812"/>
                <a:gd name="T27" fmla="*/ 214 h 582"/>
                <a:gd name="T28" fmla="*/ 60 w 812"/>
                <a:gd name="T29" fmla="*/ 210 h 582"/>
                <a:gd name="T30" fmla="*/ 22 w 812"/>
                <a:gd name="T31" fmla="*/ 202 h 582"/>
                <a:gd name="T32" fmla="*/ 8 w 812"/>
                <a:gd name="T33" fmla="*/ 250 h 582"/>
                <a:gd name="T34" fmla="*/ 4 w 812"/>
                <a:gd name="T35" fmla="*/ 272 h 582"/>
                <a:gd name="T36" fmla="*/ 18 w 812"/>
                <a:gd name="T37" fmla="*/ 310 h 582"/>
                <a:gd name="T38" fmla="*/ 0 w 812"/>
                <a:gd name="T39" fmla="*/ 362 h 582"/>
                <a:gd name="T40" fmla="*/ 26 w 812"/>
                <a:gd name="T41" fmla="*/ 406 h 582"/>
                <a:gd name="T42" fmla="*/ 68 w 812"/>
                <a:gd name="T43" fmla="*/ 422 h 582"/>
                <a:gd name="T44" fmla="*/ 92 w 812"/>
                <a:gd name="T45" fmla="*/ 424 h 582"/>
                <a:gd name="T46" fmla="*/ 108 w 812"/>
                <a:gd name="T47" fmla="*/ 448 h 582"/>
                <a:gd name="T48" fmla="*/ 132 w 812"/>
                <a:gd name="T49" fmla="*/ 460 h 582"/>
                <a:gd name="T50" fmla="*/ 162 w 812"/>
                <a:gd name="T51" fmla="*/ 474 h 582"/>
                <a:gd name="T52" fmla="*/ 232 w 812"/>
                <a:gd name="T53" fmla="*/ 498 h 582"/>
                <a:gd name="T54" fmla="*/ 304 w 812"/>
                <a:gd name="T55" fmla="*/ 494 h 582"/>
                <a:gd name="T56" fmla="*/ 332 w 812"/>
                <a:gd name="T57" fmla="*/ 532 h 582"/>
                <a:gd name="T58" fmla="*/ 348 w 812"/>
                <a:gd name="T59" fmla="*/ 554 h 582"/>
                <a:gd name="T60" fmla="*/ 364 w 812"/>
                <a:gd name="T61" fmla="*/ 578 h 582"/>
                <a:gd name="T62" fmla="*/ 390 w 812"/>
                <a:gd name="T63" fmla="*/ 568 h 582"/>
                <a:gd name="T64" fmla="*/ 428 w 812"/>
                <a:gd name="T65" fmla="*/ 574 h 582"/>
                <a:gd name="T66" fmla="*/ 456 w 812"/>
                <a:gd name="T67" fmla="*/ 546 h 582"/>
                <a:gd name="T68" fmla="*/ 476 w 812"/>
                <a:gd name="T69" fmla="*/ 492 h 582"/>
                <a:gd name="T70" fmla="*/ 476 w 812"/>
                <a:gd name="T71" fmla="*/ 438 h 582"/>
                <a:gd name="T72" fmla="*/ 480 w 812"/>
                <a:gd name="T73" fmla="*/ 418 h 582"/>
                <a:gd name="T74" fmla="*/ 514 w 812"/>
                <a:gd name="T75" fmla="*/ 410 h 582"/>
                <a:gd name="T76" fmla="*/ 556 w 812"/>
                <a:gd name="T77" fmla="*/ 428 h 582"/>
                <a:gd name="T78" fmla="*/ 568 w 812"/>
                <a:gd name="T79" fmla="*/ 462 h 582"/>
                <a:gd name="T80" fmla="*/ 584 w 812"/>
                <a:gd name="T81" fmla="*/ 478 h 582"/>
                <a:gd name="T82" fmla="*/ 610 w 812"/>
                <a:gd name="T83" fmla="*/ 506 h 582"/>
                <a:gd name="T84" fmla="*/ 652 w 812"/>
                <a:gd name="T85" fmla="*/ 518 h 582"/>
                <a:gd name="T86" fmla="*/ 664 w 812"/>
                <a:gd name="T87" fmla="*/ 518 h 582"/>
                <a:gd name="T88" fmla="*/ 700 w 812"/>
                <a:gd name="T89" fmla="*/ 508 h 582"/>
                <a:gd name="T90" fmla="*/ 698 w 812"/>
                <a:gd name="T91" fmla="*/ 480 h 582"/>
                <a:gd name="T92" fmla="*/ 722 w 812"/>
                <a:gd name="T93" fmla="*/ 472 h 582"/>
                <a:gd name="T94" fmla="*/ 688 w 812"/>
                <a:gd name="T95" fmla="*/ 426 h 582"/>
                <a:gd name="T96" fmla="*/ 744 w 812"/>
                <a:gd name="T97" fmla="*/ 396 h 582"/>
                <a:gd name="T98" fmla="*/ 730 w 812"/>
                <a:gd name="T99" fmla="*/ 378 h 582"/>
                <a:gd name="T100" fmla="*/ 752 w 812"/>
                <a:gd name="T101" fmla="*/ 350 h 582"/>
                <a:gd name="T102" fmla="*/ 796 w 812"/>
                <a:gd name="T103" fmla="*/ 310 h 582"/>
                <a:gd name="T104" fmla="*/ 800 w 812"/>
                <a:gd name="T105" fmla="*/ 254 h 582"/>
                <a:gd name="T106" fmla="*/ 778 w 812"/>
                <a:gd name="T107" fmla="*/ 182 h 582"/>
                <a:gd name="T108" fmla="*/ 736 w 812"/>
                <a:gd name="T109" fmla="*/ 158 h 582"/>
                <a:gd name="T110" fmla="*/ 672 w 812"/>
                <a:gd name="T111" fmla="*/ 100 h 582"/>
                <a:gd name="T112" fmla="*/ 658 w 812"/>
                <a:gd name="T113" fmla="*/ 106 h 582"/>
                <a:gd name="T114" fmla="*/ 616 w 812"/>
                <a:gd name="T115" fmla="*/ 78 h 582"/>
                <a:gd name="T116" fmla="*/ 584 w 812"/>
                <a:gd name="T117" fmla="*/ 52 h 582"/>
                <a:gd name="T118" fmla="*/ 552 w 812"/>
                <a:gd name="T119" fmla="*/ 50 h 582"/>
                <a:gd name="T120" fmla="*/ 484 w 812"/>
                <a:gd name="T121" fmla="*/ 3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2" h="582">
                  <a:moveTo>
                    <a:pt x="484" y="30"/>
                  </a:moveTo>
                  <a:lnTo>
                    <a:pt x="476" y="36"/>
                  </a:lnTo>
                  <a:lnTo>
                    <a:pt x="480" y="56"/>
                  </a:lnTo>
                  <a:lnTo>
                    <a:pt x="480" y="58"/>
                  </a:lnTo>
                  <a:lnTo>
                    <a:pt x="482" y="58"/>
                  </a:lnTo>
                  <a:lnTo>
                    <a:pt x="480" y="58"/>
                  </a:lnTo>
                  <a:lnTo>
                    <a:pt x="472" y="78"/>
                  </a:lnTo>
                  <a:lnTo>
                    <a:pt x="460" y="82"/>
                  </a:lnTo>
                  <a:lnTo>
                    <a:pt x="458" y="84"/>
                  </a:lnTo>
                  <a:lnTo>
                    <a:pt x="456" y="84"/>
                  </a:lnTo>
                  <a:lnTo>
                    <a:pt x="436" y="74"/>
                  </a:lnTo>
                  <a:lnTo>
                    <a:pt x="396" y="38"/>
                  </a:lnTo>
                  <a:lnTo>
                    <a:pt x="380" y="28"/>
                  </a:lnTo>
                  <a:lnTo>
                    <a:pt x="356" y="20"/>
                  </a:lnTo>
                  <a:lnTo>
                    <a:pt x="356" y="18"/>
                  </a:lnTo>
                  <a:lnTo>
                    <a:pt x="344" y="10"/>
                  </a:lnTo>
                  <a:lnTo>
                    <a:pt x="324" y="4"/>
                  </a:lnTo>
                  <a:lnTo>
                    <a:pt x="314" y="6"/>
                  </a:lnTo>
                  <a:lnTo>
                    <a:pt x="312" y="6"/>
                  </a:lnTo>
                  <a:lnTo>
                    <a:pt x="288" y="4"/>
                  </a:lnTo>
                  <a:lnTo>
                    <a:pt x="286" y="4"/>
                  </a:lnTo>
                  <a:lnTo>
                    <a:pt x="268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40" y="8"/>
                  </a:lnTo>
                  <a:lnTo>
                    <a:pt x="228" y="10"/>
                  </a:lnTo>
                  <a:lnTo>
                    <a:pt x="212" y="14"/>
                  </a:lnTo>
                  <a:lnTo>
                    <a:pt x="198" y="18"/>
                  </a:lnTo>
                  <a:lnTo>
                    <a:pt x="196" y="20"/>
                  </a:lnTo>
                  <a:lnTo>
                    <a:pt x="180" y="22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44" y="26"/>
                  </a:lnTo>
                  <a:lnTo>
                    <a:pt x="120" y="30"/>
                  </a:lnTo>
                  <a:lnTo>
                    <a:pt x="100" y="30"/>
                  </a:lnTo>
                  <a:lnTo>
                    <a:pt x="92" y="38"/>
                  </a:lnTo>
                  <a:lnTo>
                    <a:pt x="82" y="40"/>
                  </a:lnTo>
                  <a:lnTo>
                    <a:pt x="86" y="50"/>
                  </a:lnTo>
                  <a:lnTo>
                    <a:pt x="86" y="66"/>
                  </a:lnTo>
                  <a:lnTo>
                    <a:pt x="84" y="78"/>
                  </a:lnTo>
                  <a:lnTo>
                    <a:pt x="98" y="90"/>
                  </a:lnTo>
                  <a:lnTo>
                    <a:pt x="110" y="102"/>
                  </a:lnTo>
                  <a:lnTo>
                    <a:pt x="118" y="110"/>
                  </a:lnTo>
                  <a:lnTo>
                    <a:pt x="120" y="114"/>
                  </a:lnTo>
                  <a:lnTo>
                    <a:pt x="120" y="118"/>
                  </a:lnTo>
                  <a:lnTo>
                    <a:pt x="124" y="130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12" y="154"/>
                  </a:lnTo>
                  <a:lnTo>
                    <a:pt x="102" y="166"/>
                  </a:lnTo>
                  <a:lnTo>
                    <a:pt x="104" y="178"/>
                  </a:lnTo>
                  <a:lnTo>
                    <a:pt x="112" y="196"/>
                  </a:lnTo>
                  <a:lnTo>
                    <a:pt x="112" y="198"/>
                  </a:lnTo>
                  <a:lnTo>
                    <a:pt x="112" y="204"/>
                  </a:lnTo>
                  <a:lnTo>
                    <a:pt x="108" y="210"/>
                  </a:lnTo>
                  <a:lnTo>
                    <a:pt x="106" y="214"/>
                  </a:lnTo>
                  <a:lnTo>
                    <a:pt x="102" y="216"/>
                  </a:lnTo>
                  <a:lnTo>
                    <a:pt x="96" y="216"/>
                  </a:lnTo>
                  <a:lnTo>
                    <a:pt x="80" y="214"/>
                  </a:lnTo>
                  <a:lnTo>
                    <a:pt x="60" y="210"/>
                  </a:lnTo>
                  <a:lnTo>
                    <a:pt x="58" y="210"/>
                  </a:lnTo>
                  <a:lnTo>
                    <a:pt x="44" y="202"/>
                  </a:lnTo>
                  <a:lnTo>
                    <a:pt x="20" y="202"/>
                  </a:lnTo>
                  <a:lnTo>
                    <a:pt x="22" y="202"/>
                  </a:lnTo>
                  <a:lnTo>
                    <a:pt x="20" y="242"/>
                  </a:lnTo>
                  <a:lnTo>
                    <a:pt x="18" y="246"/>
                  </a:lnTo>
                  <a:lnTo>
                    <a:pt x="16" y="248"/>
                  </a:lnTo>
                  <a:lnTo>
                    <a:pt x="8" y="250"/>
                  </a:lnTo>
                  <a:lnTo>
                    <a:pt x="6" y="254"/>
                  </a:lnTo>
                  <a:lnTo>
                    <a:pt x="6" y="262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10" y="280"/>
                  </a:lnTo>
                  <a:lnTo>
                    <a:pt x="14" y="284"/>
                  </a:lnTo>
                  <a:lnTo>
                    <a:pt x="18" y="304"/>
                  </a:lnTo>
                  <a:lnTo>
                    <a:pt x="18" y="310"/>
                  </a:lnTo>
                  <a:lnTo>
                    <a:pt x="16" y="322"/>
                  </a:lnTo>
                  <a:lnTo>
                    <a:pt x="10" y="338"/>
                  </a:lnTo>
                  <a:lnTo>
                    <a:pt x="0" y="358"/>
                  </a:lnTo>
                  <a:lnTo>
                    <a:pt x="0" y="362"/>
                  </a:lnTo>
                  <a:lnTo>
                    <a:pt x="0" y="370"/>
                  </a:lnTo>
                  <a:lnTo>
                    <a:pt x="12" y="384"/>
                  </a:lnTo>
                  <a:lnTo>
                    <a:pt x="16" y="394"/>
                  </a:lnTo>
                  <a:lnTo>
                    <a:pt x="26" y="406"/>
                  </a:lnTo>
                  <a:lnTo>
                    <a:pt x="40" y="422"/>
                  </a:lnTo>
                  <a:lnTo>
                    <a:pt x="48" y="430"/>
                  </a:lnTo>
                  <a:lnTo>
                    <a:pt x="52" y="430"/>
                  </a:lnTo>
                  <a:lnTo>
                    <a:pt x="68" y="422"/>
                  </a:lnTo>
                  <a:lnTo>
                    <a:pt x="72" y="418"/>
                  </a:lnTo>
                  <a:lnTo>
                    <a:pt x="76" y="418"/>
                  </a:lnTo>
                  <a:lnTo>
                    <a:pt x="84" y="420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100" y="434"/>
                  </a:lnTo>
                  <a:lnTo>
                    <a:pt x="104" y="444"/>
                  </a:lnTo>
                  <a:lnTo>
                    <a:pt x="108" y="448"/>
                  </a:lnTo>
                  <a:lnTo>
                    <a:pt x="110" y="450"/>
                  </a:lnTo>
                  <a:lnTo>
                    <a:pt x="120" y="458"/>
                  </a:lnTo>
                  <a:lnTo>
                    <a:pt x="126" y="458"/>
                  </a:lnTo>
                  <a:lnTo>
                    <a:pt x="132" y="460"/>
                  </a:lnTo>
                  <a:lnTo>
                    <a:pt x="136" y="464"/>
                  </a:lnTo>
                  <a:lnTo>
                    <a:pt x="144" y="468"/>
                  </a:lnTo>
                  <a:lnTo>
                    <a:pt x="160" y="474"/>
                  </a:lnTo>
                  <a:lnTo>
                    <a:pt x="162" y="474"/>
                  </a:lnTo>
                  <a:lnTo>
                    <a:pt x="186" y="482"/>
                  </a:lnTo>
                  <a:lnTo>
                    <a:pt x="188" y="482"/>
                  </a:lnTo>
                  <a:lnTo>
                    <a:pt x="204" y="490"/>
                  </a:lnTo>
                  <a:lnTo>
                    <a:pt x="232" y="498"/>
                  </a:lnTo>
                  <a:lnTo>
                    <a:pt x="234" y="498"/>
                  </a:lnTo>
                  <a:lnTo>
                    <a:pt x="272" y="500"/>
                  </a:lnTo>
                  <a:lnTo>
                    <a:pt x="288" y="494"/>
                  </a:lnTo>
                  <a:lnTo>
                    <a:pt x="304" y="494"/>
                  </a:lnTo>
                  <a:lnTo>
                    <a:pt x="304" y="496"/>
                  </a:lnTo>
                  <a:lnTo>
                    <a:pt x="316" y="512"/>
                  </a:lnTo>
                  <a:lnTo>
                    <a:pt x="324" y="526"/>
                  </a:lnTo>
                  <a:lnTo>
                    <a:pt x="332" y="532"/>
                  </a:lnTo>
                  <a:lnTo>
                    <a:pt x="340" y="536"/>
                  </a:lnTo>
                  <a:lnTo>
                    <a:pt x="340" y="538"/>
                  </a:lnTo>
                  <a:lnTo>
                    <a:pt x="342" y="538"/>
                  </a:lnTo>
                  <a:lnTo>
                    <a:pt x="348" y="554"/>
                  </a:lnTo>
                  <a:lnTo>
                    <a:pt x="350" y="554"/>
                  </a:lnTo>
                  <a:lnTo>
                    <a:pt x="350" y="556"/>
                  </a:lnTo>
                  <a:lnTo>
                    <a:pt x="354" y="574"/>
                  </a:lnTo>
                  <a:lnTo>
                    <a:pt x="364" y="578"/>
                  </a:lnTo>
                  <a:lnTo>
                    <a:pt x="366" y="578"/>
                  </a:lnTo>
                  <a:lnTo>
                    <a:pt x="376" y="582"/>
                  </a:lnTo>
                  <a:lnTo>
                    <a:pt x="388" y="580"/>
                  </a:lnTo>
                  <a:lnTo>
                    <a:pt x="390" y="568"/>
                  </a:lnTo>
                  <a:lnTo>
                    <a:pt x="392" y="566"/>
                  </a:lnTo>
                  <a:lnTo>
                    <a:pt x="404" y="554"/>
                  </a:lnTo>
                  <a:lnTo>
                    <a:pt x="420" y="558"/>
                  </a:lnTo>
                  <a:lnTo>
                    <a:pt x="428" y="574"/>
                  </a:lnTo>
                  <a:lnTo>
                    <a:pt x="442" y="570"/>
                  </a:lnTo>
                  <a:lnTo>
                    <a:pt x="444" y="554"/>
                  </a:lnTo>
                  <a:lnTo>
                    <a:pt x="444" y="552"/>
                  </a:lnTo>
                  <a:lnTo>
                    <a:pt x="456" y="546"/>
                  </a:lnTo>
                  <a:lnTo>
                    <a:pt x="452" y="524"/>
                  </a:lnTo>
                  <a:lnTo>
                    <a:pt x="452" y="522"/>
                  </a:lnTo>
                  <a:lnTo>
                    <a:pt x="464" y="496"/>
                  </a:lnTo>
                  <a:lnTo>
                    <a:pt x="476" y="492"/>
                  </a:lnTo>
                  <a:lnTo>
                    <a:pt x="472" y="470"/>
                  </a:lnTo>
                  <a:lnTo>
                    <a:pt x="484" y="470"/>
                  </a:lnTo>
                  <a:lnTo>
                    <a:pt x="484" y="458"/>
                  </a:lnTo>
                  <a:lnTo>
                    <a:pt x="476" y="438"/>
                  </a:lnTo>
                  <a:lnTo>
                    <a:pt x="476" y="436"/>
                  </a:lnTo>
                  <a:lnTo>
                    <a:pt x="478" y="420"/>
                  </a:lnTo>
                  <a:lnTo>
                    <a:pt x="478" y="418"/>
                  </a:lnTo>
                  <a:lnTo>
                    <a:pt x="480" y="418"/>
                  </a:lnTo>
                  <a:lnTo>
                    <a:pt x="488" y="406"/>
                  </a:lnTo>
                  <a:lnTo>
                    <a:pt x="490" y="406"/>
                  </a:lnTo>
                  <a:lnTo>
                    <a:pt x="492" y="406"/>
                  </a:lnTo>
                  <a:lnTo>
                    <a:pt x="514" y="410"/>
                  </a:lnTo>
                  <a:lnTo>
                    <a:pt x="532" y="414"/>
                  </a:lnTo>
                  <a:lnTo>
                    <a:pt x="548" y="410"/>
                  </a:lnTo>
                  <a:lnTo>
                    <a:pt x="556" y="426"/>
                  </a:lnTo>
                  <a:lnTo>
                    <a:pt x="556" y="428"/>
                  </a:lnTo>
                  <a:lnTo>
                    <a:pt x="556" y="440"/>
                  </a:lnTo>
                  <a:lnTo>
                    <a:pt x="560" y="452"/>
                  </a:lnTo>
                  <a:lnTo>
                    <a:pt x="562" y="458"/>
                  </a:lnTo>
                  <a:lnTo>
                    <a:pt x="568" y="462"/>
                  </a:lnTo>
                  <a:lnTo>
                    <a:pt x="578" y="464"/>
                  </a:lnTo>
                  <a:lnTo>
                    <a:pt x="580" y="468"/>
                  </a:lnTo>
                  <a:lnTo>
                    <a:pt x="580" y="470"/>
                  </a:lnTo>
                  <a:lnTo>
                    <a:pt x="584" y="478"/>
                  </a:lnTo>
                  <a:lnTo>
                    <a:pt x="590" y="486"/>
                  </a:lnTo>
                  <a:lnTo>
                    <a:pt x="598" y="498"/>
                  </a:lnTo>
                  <a:lnTo>
                    <a:pt x="602" y="506"/>
                  </a:lnTo>
                  <a:lnTo>
                    <a:pt x="610" y="506"/>
                  </a:lnTo>
                  <a:lnTo>
                    <a:pt x="624" y="494"/>
                  </a:lnTo>
                  <a:lnTo>
                    <a:pt x="632" y="512"/>
                  </a:lnTo>
                  <a:lnTo>
                    <a:pt x="650" y="518"/>
                  </a:lnTo>
                  <a:lnTo>
                    <a:pt x="652" y="518"/>
                  </a:lnTo>
                  <a:lnTo>
                    <a:pt x="660" y="534"/>
                  </a:lnTo>
                  <a:lnTo>
                    <a:pt x="664" y="538"/>
                  </a:lnTo>
                  <a:lnTo>
                    <a:pt x="664" y="522"/>
                  </a:lnTo>
                  <a:lnTo>
                    <a:pt x="664" y="518"/>
                  </a:lnTo>
                  <a:lnTo>
                    <a:pt x="700" y="518"/>
                  </a:lnTo>
                  <a:lnTo>
                    <a:pt x="700" y="514"/>
                  </a:lnTo>
                  <a:lnTo>
                    <a:pt x="702" y="512"/>
                  </a:lnTo>
                  <a:lnTo>
                    <a:pt x="700" y="508"/>
                  </a:lnTo>
                  <a:lnTo>
                    <a:pt x="698" y="500"/>
                  </a:lnTo>
                  <a:lnTo>
                    <a:pt x="696" y="494"/>
                  </a:lnTo>
                  <a:lnTo>
                    <a:pt x="696" y="486"/>
                  </a:lnTo>
                  <a:lnTo>
                    <a:pt x="698" y="480"/>
                  </a:lnTo>
                  <a:lnTo>
                    <a:pt x="702" y="478"/>
                  </a:lnTo>
                  <a:lnTo>
                    <a:pt x="706" y="478"/>
                  </a:lnTo>
                  <a:lnTo>
                    <a:pt x="720" y="482"/>
                  </a:lnTo>
                  <a:lnTo>
                    <a:pt x="722" y="472"/>
                  </a:lnTo>
                  <a:lnTo>
                    <a:pt x="696" y="460"/>
                  </a:lnTo>
                  <a:lnTo>
                    <a:pt x="694" y="460"/>
                  </a:lnTo>
                  <a:lnTo>
                    <a:pt x="692" y="458"/>
                  </a:lnTo>
                  <a:lnTo>
                    <a:pt x="688" y="426"/>
                  </a:lnTo>
                  <a:lnTo>
                    <a:pt x="690" y="406"/>
                  </a:lnTo>
                  <a:lnTo>
                    <a:pt x="690" y="402"/>
                  </a:lnTo>
                  <a:lnTo>
                    <a:pt x="734" y="406"/>
                  </a:lnTo>
                  <a:lnTo>
                    <a:pt x="744" y="396"/>
                  </a:lnTo>
                  <a:lnTo>
                    <a:pt x="746" y="392"/>
                  </a:lnTo>
                  <a:lnTo>
                    <a:pt x="744" y="388"/>
                  </a:lnTo>
                  <a:lnTo>
                    <a:pt x="732" y="382"/>
                  </a:lnTo>
                  <a:lnTo>
                    <a:pt x="730" y="378"/>
                  </a:lnTo>
                  <a:lnTo>
                    <a:pt x="728" y="374"/>
                  </a:lnTo>
                  <a:lnTo>
                    <a:pt x="730" y="372"/>
                  </a:lnTo>
                  <a:lnTo>
                    <a:pt x="732" y="368"/>
                  </a:lnTo>
                  <a:lnTo>
                    <a:pt x="752" y="350"/>
                  </a:lnTo>
                  <a:lnTo>
                    <a:pt x="772" y="348"/>
                  </a:lnTo>
                  <a:lnTo>
                    <a:pt x="782" y="330"/>
                  </a:lnTo>
                  <a:lnTo>
                    <a:pt x="782" y="314"/>
                  </a:lnTo>
                  <a:lnTo>
                    <a:pt x="796" y="310"/>
                  </a:lnTo>
                  <a:lnTo>
                    <a:pt x="804" y="290"/>
                  </a:lnTo>
                  <a:lnTo>
                    <a:pt x="812" y="276"/>
                  </a:lnTo>
                  <a:lnTo>
                    <a:pt x="800" y="256"/>
                  </a:lnTo>
                  <a:lnTo>
                    <a:pt x="800" y="254"/>
                  </a:lnTo>
                  <a:lnTo>
                    <a:pt x="792" y="228"/>
                  </a:lnTo>
                  <a:lnTo>
                    <a:pt x="792" y="226"/>
                  </a:lnTo>
                  <a:lnTo>
                    <a:pt x="788" y="198"/>
                  </a:lnTo>
                  <a:lnTo>
                    <a:pt x="778" y="182"/>
                  </a:lnTo>
                  <a:lnTo>
                    <a:pt x="764" y="168"/>
                  </a:lnTo>
                  <a:lnTo>
                    <a:pt x="764" y="166"/>
                  </a:lnTo>
                  <a:lnTo>
                    <a:pt x="762" y="150"/>
                  </a:lnTo>
                  <a:lnTo>
                    <a:pt x="736" y="158"/>
                  </a:lnTo>
                  <a:lnTo>
                    <a:pt x="724" y="144"/>
                  </a:lnTo>
                  <a:lnTo>
                    <a:pt x="688" y="118"/>
                  </a:lnTo>
                  <a:lnTo>
                    <a:pt x="686" y="118"/>
                  </a:lnTo>
                  <a:lnTo>
                    <a:pt x="672" y="100"/>
                  </a:lnTo>
                  <a:lnTo>
                    <a:pt x="664" y="94"/>
                  </a:lnTo>
                  <a:lnTo>
                    <a:pt x="658" y="102"/>
                  </a:lnTo>
                  <a:lnTo>
                    <a:pt x="658" y="104"/>
                  </a:lnTo>
                  <a:lnTo>
                    <a:pt x="658" y="106"/>
                  </a:lnTo>
                  <a:lnTo>
                    <a:pt x="656" y="106"/>
                  </a:lnTo>
                  <a:lnTo>
                    <a:pt x="644" y="106"/>
                  </a:lnTo>
                  <a:lnTo>
                    <a:pt x="642" y="106"/>
                  </a:lnTo>
                  <a:lnTo>
                    <a:pt x="616" y="78"/>
                  </a:lnTo>
                  <a:lnTo>
                    <a:pt x="606" y="72"/>
                  </a:lnTo>
                  <a:lnTo>
                    <a:pt x="596" y="62"/>
                  </a:lnTo>
                  <a:lnTo>
                    <a:pt x="584" y="54"/>
                  </a:lnTo>
                  <a:lnTo>
                    <a:pt x="584" y="52"/>
                  </a:lnTo>
                  <a:lnTo>
                    <a:pt x="570" y="44"/>
                  </a:lnTo>
                  <a:lnTo>
                    <a:pt x="562" y="50"/>
                  </a:lnTo>
                  <a:lnTo>
                    <a:pt x="560" y="52"/>
                  </a:lnTo>
                  <a:lnTo>
                    <a:pt x="552" y="50"/>
                  </a:lnTo>
                  <a:lnTo>
                    <a:pt x="544" y="54"/>
                  </a:lnTo>
                  <a:lnTo>
                    <a:pt x="542" y="56"/>
                  </a:lnTo>
                  <a:lnTo>
                    <a:pt x="530" y="58"/>
                  </a:lnTo>
                  <a:lnTo>
                    <a:pt x="484" y="3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2348813" y="2692542"/>
              <a:ext cx="1256758" cy="1102796"/>
            </a:xfrm>
            <a:custGeom>
              <a:avLst/>
              <a:gdLst>
                <a:gd name="T0" fmla="*/ 20 w 702"/>
                <a:gd name="T1" fmla="*/ 28 h 616"/>
                <a:gd name="T2" fmla="*/ 22 w 702"/>
                <a:gd name="T3" fmla="*/ 90 h 616"/>
                <a:gd name="T4" fmla="*/ 38 w 702"/>
                <a:gd name="T5" fmla="*/ 136 h 616"/>
                <a:gd name="T6" fmla="*/ 70 w 702"/>
                <a:gd name="T7" fmla="*/ 194 h 616"/>
                <a:gd name="T8" fmla="*/ 74 w 702"/>
                <a:gd name="T9" fmla="*/ 244 h 616"/>
                <a:gd name="T10" fmla="*/ 92 w 702"/>
                <a:gd name="T11" fmla="*/ 302 h 616"/>
                <a:gd name="T12" fmla="*/ 98 w 702"/>
                <a:gd name="T13" fmla="*/ 346 h 616"/>
                <a:gd name="T14" fmla="*/ 90 w 702"/>
                <a:gd name="T15" fmla="*/ 386 h 616"/>
                <a:gd name="T16" fmla="*/ 90 w 702"/>
                <a:gd name="T17" fmla="*/ 434 h 616"/>
                <a:gd name="T18" fmla="*/ 106 w 702"/>
                <a:gd name="T19" fmla="*/ 462 h 616"/>
                <a:gd name="T20" fmla="*/ 118 w 702"/>
                <a:gd name="T21" fmla="*/ 450 h 616"/>
                <a:gd name="T22" fmla="*/ 124 w 702"/>
                <a:gd name="T23" fmla="*/ 426 h 616"/>
                <a:gd name="T24" fmla="*/ 146 w 702"/>
                <a:gd name="T25" fmla="*/ 420 h 616"/>
                <a:gd name="T26" fmla="*/ 170 w 702"/>
                <a:gd name="T27" fmla="*/ 474 h 616"/>
                <a:gd name="T28" fmla="*/ 200 w 702"/>
                <a:gd name="T29" fmla="*/ 470 h 616"/>
                <a:gd name="T30" fmla="*/ 238 w 702"/>
                <a:gd name="T31" fmla="*/ 556 h 616"/>
                <a:gd name="T32" fmla="*/ 254 w 702"/>
                <a:gd name="T33" fmla="*/ 588 h 616"/>
                <a:gd name="T34" fmla="*/ 262 w 702"/>
                <a:gd name="T35" fmla="*/ 598 h 616"/>
                <a:gd name="T36" fmla="*/ 278 w 702"/>
                <a:gd name="T37" fmla="*/ 602 h 616"/>
                <a:gd name="T38" fmla="*/ 328 w 702"/>
                <a:gd name="T39" fmla="*/ 588 h 616"/>
                <a:gd name="T40" fmla="*/ 328 w 702"/>
                <a:gd name="T41" fmla="*/ 536 h 616"/>
                <a:gd name="T42" fmla="*/ 348 w 702"/>
                <a:gd name="T43" fmla="*/ 510 h 616"/>
                <a:gd name="T44" fmla="*/ 390 w 702"/>
                <a:gd name="T45" fmla="*/ 450 h 616"/>
                <a:gd name="T46" fmla="*/ 428 w 702"/>
                <a:gd name="T47" fmla="*/ 420 h 616"/>
                <a:gd name="T48" fmla="*/ 448 w 702"/>
                <a:gd name="T49" fmla="*/ 480 h 616"/>
                <a:gd name="T50" fmla="*/ 478 w 702"/>
                <a:gd name="T51" fmla="*/ 466 h 616"/>
                <a:gd name="T52" fmla="*/ 498 w 702"/>
                <a:gd name="T53" fmla="*/ 494 h 616"/>
                <a:gd name="T54" fmla="*/ 554 w 702"/>
                <a:gd name="T55" fmla="*/ 482 h 616"/>
                <a:gd name="T56" fmla="*/ 504 w 702"/>
                <a:gd name="T57" fmla="*/ 434 h 616"/>
                <a:gd name="T58" fmla="*/ 534 w 702"/>
                <a:gd name="T59" fmla="*/ 416 h 616"/>
                <a:gd name="T60" fmla="*/ 532 w 702"/>
                <a:gd name="T61" fmla="*/ 396 h 616"/>
                <a:gd name="T62" fmla="*/ 522 w 702"/>
                <a:gd name="T63" fmla="*/ 314 h 616"/>
                <a:gd name="T64" fmla="*/ 608 w 702"/>
                <a:gd name="T65" fmla="*/ 286 h 616"/>
                <a:gd name="T66" fmla="*/ 664 w 702"/>
                <a:gd name="T67" fmla="*/ 224 h 616"/>
                <a:gd name="T68" fmla="*/ 686 w 702"/>
                <a:gd name="T69" fmla="*/ 174 h 616"/>
                <a:gd name="T70" fmla="*/ 684 w 702"/>
                <a:gd name="T71" fmla="*/ 156 h 616"/>
                <a:gd name="T72" fmla="*/ 630 w 702"/>
                <a:gd name="T73" fmla="*/ 138 h 616"/>
                <a:gd name="T74" fmla="*/ 612 w 702"/>
                <a:gd name="T75" fmla="*/ 146 h 616"/>
                <a:gd name="T76" fmla="*/ 598 w 702"/>
                <a:gd name="T77" fmla="*/ 126 h 616"/>
                <a:gd name="T78" fmla="*/ 576 w 702"/>
                <a:gd name="T79" fmla="*/ 124 h 616"/>
                <a:gd name="T80" fmla="*/ 524 w 702"/>
                <a:gd name="T81" fmla="*/ 114 h 616"/>
                <a:gd name="T82" fmla="*/ 488 w 702"/>
                <a:gd name="T83" fmla="*/ 132 h 616"/>
                <a:gd name="T84" fmla="*/ 438 w 702"/>
                <a:gd name="T85" fmla="*/ 110 h 616"/>
                <a:gd name="T86" fmla="*/ 416 w 702"/>
                <a:gd name="T87" fmla="*/ 58 h 616"/>
                <a:gd name="T88" fmla="*/ 350 w 702"/>
                <a:gd name="T89" fmla="*/ 18 h 616"/>
                <a:gd name="T90" fmla="*/ 310 w 702"/>
                <a:gd name="T91" fmla="*/ 30 h 616"/>
                <a:gd name="T92" fmla="*/ 318 w 702"/>
                <a:gd name="T93" fmla="*/ 62 h 616"/>
                <a:gd name="T94" fmla="*/ 280 w 702"/>
                <a:gd name="T95" fmla="*/ 66 h 616"/>
                <a:gd name="T96" fmla="*/ 262 w 702"/>
                <a:gd name="T97" fmla="*/ 86 h 616"/>
                <a:gd name="T98" fmla="*/ 246 w 702"/>
                <a:gd name="T99" fmla="*/ 104 h 616"/>
                <a:gd name="T100" fmla="*/ 208 w 702"/>
                <a:gd name="T101" fmla="*/ 118 h 616"/>
                <a:gd name="T102" fmla="*/ 160 w 702"/>
                <a:gd name="T103" fmla="*/ 110 h 616"/>
                <a:gd name="T104" fmla="*/ 132 w 702"/>
                <a:gd name="T105" fmla="*/ 108 h 616"/>
                <a:gd name="T106" fmla="*/ 106 w 702"/>
                <a:gd name="T107" fmla="*/ 66 h 616"/>
                <a:gd name="T108" fmla="*/ 86 w 702"/>
                <a:gd name="T109" fmla="*/ 46 h 616"/>
                <a:gd name="T110" fmla="*/ 66 w 702"/>
                <a:gd name="T111" fmla="*/ 14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2" h="616">
                  <a:moveTo>
                    <a:pt x="66" y="14"/>
                  </a:moveTo>
                  <a:lnTo>
                    <a:pt x="46" y="10"/>
                  </a:lnTo>
                  <a:lnTo>
                    <a:pt x="28" y="6"/>
                  </a:lnTo>
                  <a:lnTo>
                    <a:pt x="22" y="14"/>
                  </a:lnTo>
                  <a:lnTo>
                    <a:pt x="20" y="28"/>
                  </a:lnTo>
                  <a:lnTo>
                    <a:pt x="26" y="50"/>
                  </a:lnTo>
                  <a:lnTo>
                    <a:pt x="26" y="66"/>
                  </a:lnTo>
                  <a:lnTo>
                    <a:pt x="26" y="70"/>
                  </a:lnTo>
                  <a:lnTo>
                    <a:pt x="18" y="70"/>
                  </a:lnTo>
                  <a:lnTo>
                    <a:pt x="22" y="90"/>
                  </a:lnTo>
                  <a:lnTo>
                    <a:pt x="6" y="94"/>
                  </a:lnTo>
                  <a:lnTo>
                    <a:pt x="0" y="106"/>
                  </a:lnTo>
                  <a:lnTo>
                    <a:pt x="8" y="114"/>
                  </a:lnTo>
                  <a:lnTo>
                    <a:pt x="10" y="114"/>
                  </a:lnTo>
                  <a:lnTo>
                    <a:pt x="38" y="136"/>
                  </a:lnTo>
                  <a:lnTo>
                    <a:pt x="38" y="138"/>
                  </a:lnTo>
                  <a:lnTo>
                    <a:pt x="42" y="158"/>
                  </a:lnTo>
                  <a:lnTo>
                    <a:pt x="56" y="178"/>
                  </a:lnTo>
                  <a:lnTo>
                    <a:pt x="62" y="184"/>
                  </a:lnTo>
                  <a:lnTo>
                    <a:pt x="70" y="194"/>
                  </a:lnTo>
                  <a:lnTo>
                    <a:pt x="72" y="194"/>
                  </a:lnTo>
                  <a:lnTo>
                    <a:pt x="70" y="196"/>
                  </a:lnTo>
                  <a:lnTo>
                    <a:pt x="70" y="214"/>
                  </a:lnTo>
                  <a:lnTo>
                    <a:pt x="74" y="226"/>
                  </a:lnTo>
                  <a:lnTo>
                    <a:pt x="74" y="244"/>
                  </a:lnTo>
                  <a:lnTo>
                    <a:pt x="82" y="258"/>
                  </a:lnTo>
                  <a:lnTo>
                    <a:pt x="84" y="266"/>
                  </a:lnTo>
                  <a:lnTo>
                    <a:pt x="86" y="274"/>
                  </a:lnTo>
                  <a:lnTo>
                    <a:pt x="90" y="286"/>
                  </a:lnTo>
                  <a:lnTo>
                    <a:pt x="92" y="302"/>
                  </a:lnTo>
                  <a:lnTo>
                    <a:pt x="90" y="314"/>
                  </a:lnTo>
                  <a:lnTo>
                    <a:pt x="88" y="320"/>
                  </a:lnTo>
                  <a:lnTo>
                    <a:pt x="90" y="326"/>
                  </a:lnTo>
                  <a:lnTo>
                    <a:pt x="94" y="336"/>
                  </a:lnTo>
                  <a:lnTo>
                    <a:pt x="98" y="346"/>
                  </a:lnTo>
                  <a:lnTo>
                    <a:pt x="100" y="346"/>
                  </a:lnTo>
                  <a:lnTo>
                    <a:pt x="100" y="348"/>
                  </a:lnTo>
                  <a:lnTo>
                    <a:pt x="100" y="350"/>
                  </a:lnTo>
                  <a:lnTo>
                    <a:pt x="86" y="378"/>
                  </a:lnTo>
                  <a:lnTo>
                    <a:pt x="90" y="386"/>
                  </a:lnTo>
                  <a:lnTo>
                    <a:pt x="90" y="392"/>
                  </a:lnTo>
                  <a:lnTo>
                    <a:pt x="86" y="418"/>
                  </a:lnTo>
                  <a:lnTo>
                    <a:pt x="86" y="428"/>
                  </a:lnTo>
                  <a:lnTo>
                    <a:pt x="88" y="432"/>
                  </a:lnTo>
                  <a:lnTo>
                    <a:pt x="90" y="434"/>
                  </a:lnTo>
                  <a:lnTo>
                    <a:pt x="94" y="436"/>
                  </a:lnTo>
                  <a:lnTo>
                    <a:pt x="102" y="442"/>
                  </a:lnTo>
                  <a:lnTo>
                    <a:pt x="104" y="448"/>
                  </a:lnTo>
                  <a:lnTo>
                    <a:pt x="102" y="462"/>
                  </a:lnTo>
                  <a:lnTo>
                    <a:pt x="106" y="462"/>
                  </a:lnTo>
                  <a:lnTo>
                    <a:pt x="108" y="464"/>
                  </a:lnTo>
                  <a:lnTo>
                    <a:pt x="110" y="462"/>
                  </a:lnTo>
                  <a:lnTo>
                    <a:pt x="114" y="458"/>
                  </a:lnTo>
                  <a:lnTo>
                    <a:pt x="116" y="452"/>
                  </a:lnTo>
                  <a:lnTo>
                    <a:pt x="118" y="450"/>
                  </a:lnTo>
                  <a:lnTo>
                    <a:pt x="118" y="448"/>
                  </a:lnTo>
                  <a:lnTo>
                    <a:pt x="122" y="444"/>
                  </a:lnTo>
                  <a:lnTo>
                    <a:pt x="126" y="440"/>
                  </a:lnTo>
                  <a:lnTo>
                    <a:pt x="126" y="434"/>
                  </a:lnTo>
                  <a:lnTo>
                    <a:pt x="124" y="426"/>
                  </a:lnTo>
                  <a:lnTo>
                    <a:pt x="122" y="422"/>
                  </a:lnTo>
                  <a:lnTo>
                    <a:pt x="126" y="420"/>
                  </a:lnTo>
                  <a:lnTo>
                    <a:pt x="136" y="418"/>
                  </a:lnTo>
                  <a:lnTo>
                    <a:pt x="142" y="418"/>
                  </a:lnTo>
                  <a:lnTo>
                    <a:pt x="146" y="420"/>
                  </a:lnTo>
                  <a:lnTo>
                    <a:pt x="150" y="424"/>
                  </a:lnTo>
                  <a:lnTo>
                    <a:pt x="156" y="440"/>
                  </a:lnTo>
                  <a:lnTo>
                    <a:pt x="156" y="442"/>
                  </a:lnTo>
                  <a:lnTo>
                    <a:pt x="158" y="468"/>
                  </a:lnTo>
                  <a:lnTo>
                    <a:pt x="170" y="474"/>
                  </a:lnTo>
                  <a:lnTo>
                    <a:pt x="178" y="478"/>
                  </a:lnTo>
                  <a:lnTo>
                    <a:pt x="184" y="472"/>
                  </a:lnTo>
                  <a:lnTo>
                    <a:pt x="190" y="466"/>
                  </a:lnTo>
                  <a:lnTo>
                    <a:pt x="194" y="466"/>
                  </a:lnTo>
                  <a:lnTo>
                    <a:pt x="200" y="470"/>
                  </a:lnTo>
                  <a:lnTo>
                    <a:pt x="204" y="478"/>
                  </a:lnTo>
                  <a:lnTo>
                    <a:pt x="206" y="498"/>
                  </a:lnTo>
                  <a:lnTo>
                    <a:pt x="208" y="502"/>
                  </a:lnTo>
                  <a:lnTo>
                    <a:pt x="230" y="548"/>
                  </a:lnTo>
                  <a:lnTo>
                    <a:pt x="238" y="556"/>
                  </a:lnTo>
                  <a:lnTo>
                    <a:pt x="238" y="558"/>
                  </a:lnTo>
                  <a:lnTo>
                    <a:pt x="242" y="578"/>
                  </a:lnTo>
                  <a:lnTo>
                    <a:pt x="244" y="596"/>
                  </a:lnTo>
                  <a:lnTo>
                    <a:pt x="246" y="598"/>
                  </a:lnTo>
                  <a:lnTo>
                    <a:pt x="254" y="588"/>
                  </a:lnTo>
                  <a:lnTo>
                    <a:pt x="256" y="586"/>
                  </a:lnTo>
                  <a:lnTo>
                    <a:pt x="258" y="586"/>
                  </a:lnTo>
                  <a:lnTo>
                    <a:pt x="262" y="588"/>
                  </a:lnTo>
                  <a:lnTo>
                    <a:pt x="262" y="592"/>
                  </a:lnTo>
                  <a:lnTo>
                    <a:pt x="262" y="598"/>
                  </a:lnTo>
                  <a:lnTo>
                    <a:pt x="262" y="612"/>
                  </a:lnTo>
                  <a:lnTo>
                    <a:pt x="262" y="616"/>
                  </a:lnTo>
                  <a:lnTo>
                    <a:pt x="268" y="616"/>
                  </a:lnTo>
                  <a:lnTo>
                    <a:pt x="270" y="614"/>
                  </a:lnTo>
                  <a:lnTo>
                    <a:pt x="278" y="602"/>
                  </a:lnTo>
                  <a:lnTo>
                    <a:pt x="288" y="594"/>
                  </a:lnTo>
                  <a:lnTo>
                    <a:pt x="296" y="588"/>
                  </a:lnTo>
                  <a:lnTo>
                    <a:pt x="306" y="586"/>
                  </a:lnTo>
                  <a:lnTo>
                    <a:pt x="322" y="590"/>
                  </a:lnTo>
                  <a:lnTo>
                    <a:pt x="328" y="588"/>
                  </a:lnTo>
                  <a:lnTo>
                    <a:pt x="336" y="576"/>
                  </a:lnTo>
                  <a:lnTo>
                    <a:pt x="334" y="558"/>
                  </a:lnTo>
                  <a:lnTo>
                    <a:pt x="330" y="546"/>
                  </a:lnTo>
                  <a:lnTo>
                    <a:pt x="328" y="540"/>
                  </a:lnTo>
                  <a:lnTo>
                    <a:pt x="328" y="536"/>
                  </a:lnTo>
                  <a:lnTo>
                    <a:pt x="330" y="522"/>
                  </a:lnTo>
                  <a:lnTo>
                    <a:pt x="330" y="520"/>
                  </a:lnTo>
                  <a:lnTo>
                    <a:pt x="332" y="518"/>
                  </a:lnTo>
                  <a:lnTo>
                    <a:pt x="346" y="510"/>
                  </a:lnTo>
                  <a:lnTo>
                    <a:pt x="348" y="510"/>
                  </a:lnTo>
                  <a:lnTo>
                    <a:pt x="358" y="502"/>
                  </a:lnTo>
                  <a:lnTo>
                    <a:pt x="372" y="484"/>
                  </a:lnTo>
                  <a:lnTo>
                    <a:pt x="374" y="470"/>
                  </a:lnTo>
                  <a:lnTo>
                    <a:pt x="358" y="436"/>
                  </a:lnTo>
                  <a:lnTo>
                    <a:pt x="390" y="450"/>
                  </a:lnTo>
                  <a:lnTo>
                    <a:pt x="390" y="438"/>
                  </a:lnTo>
                  <a:lnTo>
                    <a:pt x="390" y="436"/>
                  </a:lnTo>
                  <a:lnTo>
                    <a:pt x="402" y="426"/>
                  </a:lnTo>
                  <a:lnTo>
                    <a:pt x="426" y="420"/>
                  </a:lnTo>
                  <a:lnTo>
                    <a:pt x="428" y="420"/>
                  </a:lnTo>
                  <a:lnTo>
                    <a:pt x="442" y="450"/>
                  </a:lnTo>
                  <a:lnTo>
                    <a:pt x="440" y="462"/>
                  </a:lnTo>
                  <a:lnTo>
                    <a:pt x="442" y="472"/>
                  </a:lnTo>
                  <a:lnTo>
                    <a:pt x="444" y="478"/>
                  </a:lnTo>
                  <a:lnTo>
                    <a:pt x="448" y="480"/>
                  </a:lnTo>
                  <a:lnTo>
                    <a:pt x="454" y="478"/>
                  </a:lnTo>
                  <a:lnTo>
                    <a:pt x="458" y="474"/>
                  </a:lnTo>
                  <a:lnTo>
                    <a:pt x="458" y="472"/>
                  </a:lnTo>
                  <a:lnTo>
                    <a:pt x="460" y="472"/>
                  </a:lnTo>
                  <a:lnTo>
                    <a:pt x="478" y="466"/>
                  </a:lnTo>
                  <a:lnTo>
                    <a:pt x="480" y="466"/>
                  </a:lnTo>
                  <a:lnTo>
                    <a:pt x="492" y="468"/>
                  </a:lnTo>
                  <a:lnTo>
                    <a:pt x="496" y="470"/>
                  </a:lnTo>
                  <a:lnTo>
                    <a:pt x="498" y="472"/>
                  </a:lnTo>
                  <a:lnTo>
                    <a:pt x="498" y="494"/>
                  </a:lnTo>
                  <a:lnTo>
                    <a:pt x="502" y="496"/>
                  </a:lnTo>
                  <a:lnTo>
                    <a:pt x="510" y="498"/>
                  </a:lnTo>
                  <a:lnTo>
                    <a:pt x="522" y="498"/>
                  </a:lnTo>
                  <a:lnTo>
                    <a:pt x="542" y="492"/>
                  </a:lnTo>
                  <a:lnTo>
                    <a:pt x="554" y="482"/>
                  </a:lnTo>
                  <a:lnTo>
                    <a:pt x="556" y="472"/>
                  </a:lnTo>
                  <a:lnTo>
                    <a:pt x="550" y="466"/>
                  </a:lnTo>
                  <a:lnTo>
                    <a:pt x="530" y="458"/>
                  </a:lnTo>
                  <a:lnTo>
                    <a:pt x="528" y="458"/>
                  </a:lnTo>
                  <a:lnTo>
                    <a:pt x="504" y="434"/>
                  </a:lnTo>
                  <a:lnTo>
                    <a:pt x="506" y="432"/>
                  </a:lnTo>
                  <a:lnTo>
                    <a:pt x="518" y="422"/>
                  </a:lnTo>
                  <a:lnTo>
                    <a:pt x="518" y="420"/>
                  </a:lnTo>
                  <a:lnTo>
                    <a:pt x="530" y="416"/>
                  </a:lnTo>
                  <a:lnTo>
                    <a:pt x="534" y="416"/>
                  </a:lnTo>
                  <a:lnTo>
                    <a:pt x="550" y="418"/>
                  </a:lnTo>
                  <a:lnTo>
                    <a:pt x="550" y="420"/>
                  </a:lnTo>
                  <a:lnTo>
                    <a:pt x="550" y="414"/>
                  </a:lnTo>
                  <a:lnTo>
                    <a:pt x="544" y="402"/>
                  </a:lnTo>
                  <a:lnTo>
                    <a:pt x="532" y="396"/>
                  </a:lnTo>
                  <a:lnTo>
                    <a:pt x="518" y="374"/>
                  </a:lnTo>
                  <a:lnTo>
                    <a:pt x="516" y="372"/>
                  </a:lnTo>
                  <a:lnTo>
                    <a:pt x="510" y="346"/>
                  </a:lnTo>
                  <a:lnTo>
                    <a:pt x="510" y="326"/>
                  </a:lnTo>
                  <a:lnTo>
                    <a:pt x="522" y="314"/>
                  </a:lnTo>
                  <a:lnTo>
                    <a:pt x="542" y="314"/>
                  </a:lnTo>
                  <a:lnTo>
                    <a:pt x="586" y="318"/>
                  </a:lnTo>
                  <a:lnTo>
                    <a:pt x="606" y="288"/>
                  </a:lnTo>
                  <a:lnTo>
                    <a:pt x="606" y="286"/>
                  </a:lnTo>
                  <a:lnTo>
                    <a:pt x="608" y="286"/>
                  </a:lnTo>
                  <a:lnTo>
                    <a:pt x="626" y="278"/>
                  </a:lnTo>
                  <a:lnTo>
                    <a:pt x="634" y="260"/>
                  </a:lnTo>
                  <a:lnTo>
                    <a:pt x="634" y="258"/>
                  </a:lnTo>
                  <a:lnTo>
                    <a:pt x="654" y="242"/>
                  </a:lnTo>
                  <a:lnTo>
                    <a:pt x="664" y="224"/>
                  </a:lnTo>
                  <a:lnTo>
                    <a:pt x="666" y="224"/>
                  </a:lnTo>
                  <a:lnTo>
                    <a:pt x="666" y="222"/>
                  </a:lnTo>
                  <a:lnTo>
                    <a:pt x="674" y="214"/>
                  </a:lnTo>
                  <a:lnTo>
                    <a:pt x="682" y="198"/>
                  </a:lnTo>
                  <a:lnTo>
                    <a:pt x="686" y="174"/>
                  </a:lnTo>
                  <a:lnTo>
                    <a:pt x="686" y="172"/>
                  </a:lnTo>
                  <a:lnTo>
                    <a:pt x="686" y="170"/>
                  </a:lnTo>
                  <a:lnTo>
                    <a:pt x="700" y="162"/>
                  </a:lnTo>
                  <a:lnTo>
                    <a:pt x="702" y="158"/>
                  </a:lnTo>
                  <a:lnTo>
                    <a:pt x="684" y="156"/>
                  </a:lnTo>
                  <a:lnTo>
                    <a:pt x="652" y="158"/>
                  </a:lnTo>
                  <a:lnTo>
                    <a:pt x="650" y="156"/>
                  </a:lnTo>
                  <a:lnTo>
                    <a:pt x="638" y="146"/>
                  </a:lnTo>
                  <a:lnTo>
                    <a:pt x="630" y="136"/>
                  </a:lnTo>
                  <a:lnTo>
                    <a:pt x="630" y="138"/>
                  </a:lnTo>
                  <a:lnTo>
                    <a:pt x="628" y="138"/>
                  </a:lnTo>
                  <a:lnTo>
                    <a:pt x="624" y="142"/>
                  </a:lnTo>
                  <a:lnTo>
                    <a:pt x="618" y="142"/>
                  </a:lnTo>
                  <a:lnTo>
                    <a:pt x="614" y="144"/>
                  </a:lnTo>
                  <a:lnTo>
                    <a:pt x="612" y="146"/>
                  </a:lnTo>
                  <a:lnTo>
                    <a:pt x="608" y="146"/>
                  </a:lnTo>
                  <a:lnTo>
                    <a:pt x="606" y="144"/>
                  </a:lnTo>
                  <a:lnTo>
                    <a:pt x="604" y="138"/>
                  </a:lnTo>
                  <a:lnTo>
                    <a:pt x="602" y="132"/>
                  </a:lnTo>
                  <a:lnTo>
                    <a:pt x="598" y="126"/>
                  </a:lnTo>
                  <a:lnTo>
                    <a:pt x="596" y="126"/>
                  </a:lnTo>
                  <a:lnTo>
                    <a:pt x="592" y="114"/>
                  </a:lnTo>
                  <a:lnTo>
                    <a:pt x="588" y="114"/>
                  </a:lnTo>
                  <a:lnTo>
                    <a:pt x="576" y="122"/>
                  </a:lnTo>
                  <a:lnTo>
                    <a:pt x="576" y="124"/>
                  </a:lnTo>
                  <a:lnTo>
                    <a:pt x="574" y="124"/>
                  </a:lnTo>
                  <a:lnTo>
                    <a:pt x="546" y="130"/>
                  </a:lnTo>
                  <a:lnTo>
                    <a:pt x="544" y="128"/>
                  </a:lnTo>
                  <a:lnTo>
                    <a:pt x="526" y="116"/>
                  </a:lnTo>
                  <a:lnTo>
                    <a:pt x="524" y="114"/>
                  </a:lnTo>
                  <a:lnTo>
                    <a:pt x="518" y="104"/>
                  </a:lnTo>
                  <a:lnTo>
                    <a:pt x="506" y="118"/>
                  </a:lnTo>
                  <a:lnTo>
                    <a:pt x="498" y="126"/>
                  </a:lnTo>
                  <a:lnTo>
                    <a:pt x="492" y="130"/>
                  </a:lnTo>
                  <a:lnTo>
                    <a:pt x="488" y="132"/>
                  </a:lnTo>
                  <a:lnTo>
                    <a:pt x="484" y="130"/>
                  </a:lnTo>
                  <a:lnTo>
                    <a:pt x="466" y="120"/>
                  </a:lnTo>
                  <a:lnTo>
                    <a:pt x="452" y="118"/>
                  </a:lnTo>
                  <a:lnTo>
                    <a:pt x="450" y="120"/>
                  </a:lnTo>
                  <a:lnTo>
                    <a:pt x="438" y="110"/>
                  </a:lnTo>
                  <a:lnTo>
                    <a:pt x="436" y="110"/>
                  </a:lnTo>
                  <a:lnTo>
                    <a:pt x="442" y="88"/>
                  </a:lnTo>
                  <a:lnTo>
                    <a:pt x="442" y="80"/>
                  </a:lnTo>
                  <a:lnTo>
                    <a:pt x="434" y="78"/>
                  </a:lnTo>
                  <a:lnTo>
                    <a:pt x="416" y="58"/>
                  </a:lnTo>
                  <a:lnTo>
                    <a:pt x="418" y="46"/>
                  </a:lnTo>
                  <a:lnTo>
                    <a:pt x="376" y="42"/>
                  </a:lnTo>
                  <a:lnTo>
                    <a:pt x="360" y="32"/>
                  </a:lnTo>
                  <a:lnTo>
                    <a:pt x="354" y="28"/>
                  </a:lnTo>
                  <a:lnTo>
                    <a:pt x="350" y="18"/>
                  </a:lnTo>
                  <a:lnTo>
                    <a:pt x="348" y="12"/>
                  </a:lnTo>
                  <a:lnTo>
                    <a:pt x="344" y="0"/>
                  </a:lnTo>
                  <a:lnTo>
                    <a:pt x="338" y="0"/>
                  </a:lnTo>
                  <a:lnTo>
                    <a:pt x="326" y="10"/>
                  </a:lnTo>
                  <a:lnTo>
                    <a:pt x="310" y="30"/>
                  </a:lnTo>
                  <a:lnTo>
                    <a:pt x="314" y="42"/>
                  </a:lnTo>
                  <a:lnTo>
                    <a:pt x="318" y="60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18" y="62"/>
                  </a:lnTo>
                  <a:lnTo>
                    <a:pt x="318" y="66"/>
                  </a:lnTo>
                  <a:lnTo>
                    <a:pt x="314" y="68"/>
                  </a:lnTo>
                  <a:lnTo>
                    <a:pt x="306" y="70"/>
                  </a:lnTo>
                  <a:lnTo>
                    <a:pt x="290" y="70"/>
                  </a:lnTo>
                  <a:lnTo>
                    <a:pt x="280" y="66"/>
                  </a:lnTo>
                  <a:lnTo>
                    <a:pt x="268" y="70"/>
                  </a:lnTo>
                  <a:lnTo>
                    <a:pt x="266" y="70"/>
                  </a:lnTo>
                  <a:lnTo>
                    <a:pt x="264" y="70"/>
                  </a:lnTo>
                  <a:lnTo>
                    <a:pt x="262" y="82"/>
                  </a:lnTo>
                  <a:lnTo>
                    <a:pt x="262" y="86"/>
                  </a:lnTo>
                  <a:lnTo>
                    <a:pt x="258" y="86"/>
                  </a:lnTo>
                  <a:lnTo>
                    <a:pt x="238" y="78"/>
                  </a:lnTo>
                  <a:lnTo>
                    <a:pt x="240" y="88"/>
                  </a:lnTo>
                  <a:lnTo>
                    <a:pt x="242" y="96"/>
                  </a:lnTo>
                  <a:lnTo>
                    <a:pt x="246" y="104"/>
                  </a:lnTo>
                  <a:lnTo>
                    <a:pt x="244" y="110"/>
                  </a:lnTo>
                  <a:lnTo>
                    <a:pt x="242" y="116"/>
                  </a:lnTo>
                  <a:lnTo>
                    <a:pt x="234" y="118"/>
                  </a:lnTo>
                  <a:lnTo>
                    <a:pt x="222" y="118"/>
                  </a:lnTo>
                  <a:lnTo>
                    <a:pt x="208" y="118"/>
                  </a:lnTo>
                  <a:lnTo>
                    <a:pt x="206" y="142"/>
                  </a:lnTo>
                  <a:lnTo>
                    <a:pt x="190" y="134"/>
                  </a:lnTo>
                  <a:lnTo>
                    <a:pt x="188" y="134"/>
                  </a:lnTo>
                  <a:lnTo>
                    <a:pt x="178" y="118"/>
                  </a:lnTo>
                  <a:lnTo>
                    <a:pt x="160" y="110"/>
                  </a:lnTo>
                  <a:lnTo>
                    <a:pt x="154" y="100"/>
                  </a:lnTo>
                  <a:lnTo>
                    <a:pt x="148" y="106"/>
                  </a:lnTo>
                  <a:lnTo>
                    <a:pt x="14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26" y="94"/>
                  </a:lnTo>
                  <a:lnTo>
                    <a:pt x="118" y="86"/>
                  </a:lnTo>
                  <a:lnTo>
                    <a:pt x="118" y="84"/>
                  </a:lnTo>
                  <a:lnTo>
                    <a:pt x="110" y="74"/>
                  </a:lnTo>
                  <a:lnTo>
                    <a:pt x="106" y="66"/>
                  </a:lnTo>
                  <a:lnTo>
                    <a:pt x="106" y="64"/>
                  </a:lnTo>
                  <a:lnTo>
                    <a:pt x="102" y="62"/>
                  </a:lnTo>
                  <a:lnTo>
                    <a:pt x="98" y="62"/>
                  </a:lnTo>
                  <a:lnTo>
                    <a:pt x="90" y="56"/>
                  </a:lnTo>
                  <a:lnTo>
                    <a:pt x="86" y="46"/>
                  </a:lnTo>
                  <a:lnTo>
                    <a:pt x="82" y="34"/>
                  </a:lnTo>
                  <a:lnTo>
                    <a:pt x="82" y="2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61377" y="2244978"/>
              <a:ext cx="2248559" cy="1367754"/>
            </a:xfrm>
            <a:custGeom>
              <a:avLst/>
              <a:gdLst>
                <a:gd name="T0" fmla="*/ 132 w 1256"/>
                <a:gd name="T1" fmla="*/ 26 h 764"/>
                <a:gd name="T2" fmla="*/ 122 w 1256"/>
                <a:gd name="T3" fmla="*/ 60 h 764"/>
                <a:gd name="T4" fmla="*/ 62 w 1256"/>
                <a:gd name="T5" fmla="*/ 70 h 764"/>
                <a:gd name="T6" fmla="*/ 44 w 1256"/>
                <a:gd name="T7" fmla="*/ 122 h 764"/>
                <a:gd name="T8" fmla="*/ 60 w 1256"/>
                <a:gd name="T9" fmla="*/ 188 h 764"/>
                <a:gd name="T10" fmla="*/ 6 w 1256"/>
                <a:gd name="T11" fmla="*/ 216 h 764"/>
                <a:gd name="T12" fmla="*/ 2 w 1256"/>
                <a:gd name="T13" fmla="*/ 262 h 764"/>
                <a:gd name="T14" fmla="*/ 28 w 1256"/>
                <a:gd name="T15" fmla="*/ 300 h 764"/>
                <a:gd name="T16" fmla="*/ 62 w 1256"/>
                <a:gd name="T17" fmla="*/ 338 h 764"/>
                <a:gd name="T18" fmla="*/ 150 w 1256"/>
                <a:gd name="T19" fmla="*/ 386 h 764"/>
                <a:gd name="T20" fmla="*/ 222 w 1256"/>
                <a:gd name="T21" fmla="*/ 454 h 764"/>
                <a:gd name="T22" fmla="*/ 290 w 1256"/>
                <a:gd name="T23" fmla="*/ 500 h 764"/>
                <a:gd name="T24" fmla="*/ 334 w 1256"/>
                <a:gd name="T25" fmla="*/ 556 h 764"/>
                <a:gd name="T26" fmla="*/ 404 w 1256"/>
                <a:gd name="T27" fmla="*/ 602 h 764"/>
                <a:gd name="T28" fmla="*/ 470 w 1256"/>
                <a:gd name="T29" fmla="*/ 628 h 764"/>
                <a:gd name="T30" fmla="*/ 580 w 1256"/>
                <a:gd name="T31" fmla="*/ 642 h 764"/>
                <a:gd name="T32" fmla="*/ 594 w 1256"/>
                <a:gd name="T33" fmla="*/ 664 h 764"/>
                <a:gd name="T34" fmla="*/ 586 w 1256"/>
                <a:gd name="T35" fmla="*/ 692 h 764"/>
                <a:gd name="T36" fmla="*/ 616 w 1256"/>
                <a:gd name="T37" fmla="*/ 676 h 764"/>
                <a:gd name="T38" fmla="*/ 660 w 1256"/>
                <a:gd name="T39" fmla="*/ 638 h 764"/>
                <a:gd name="T40" fmla="*/ 772 w 1256"/>
                <a:gd name="T41" fmla="*/ 680 h 764"/>
                <a:gd name="T42" fmla="*/ 802 w 1256"/>
                <a:gd name="T43" fmla="*/ 754 h 764"/>
                <a:gd name="T44" fmla="*/ 904 w 1256"/>
                <a:gd name="T45" fmla="*/ 748 h 764"/>
                <a:gd name="T46" fmla="*/ 1024 w 1256"/>
                <a:gd name="T47" fmla="*/ 680 h 764"/>
                <a:gd name="T48" fmla="*/ 1122 w 1256"/>
                <a:gd name="T49" fmla="*/ 712 h 764"/>
                <a:gd name="T50" fmla="*/ 1138 w 1256"/>
                <a:gd name="T51" fmla="*/ 716 h 764"/>
                <a:gd name="T52" fmla="*/ 1156 w 1256"/>
                <a:gd name="T53" fmla="*/ 666 h 764"/>
                <a:gd name="T54" fmla="*/ 1192 w 1256"/>
                <a:gd name="T55" fmla="*/ 696 h 764"/>
                <a:gd name="T56" fmla="*/ 1214 w 1256"/>
                <a:gd name="T57" fmla="*/ 664 h 764"/>
                <a:gd name="T58" fmla="*/ 1228 w 1256"/>
                <a:gd name="T59" fmla="*/ 644 h 764"/>
                <a:gd name="T60" fmla="*/ 1246 w 1256"/>
                <a:gd name="T61" fmla="*/ 568 h 764"/>
                <a:gd name="T62" fmla="*/ 1240 w 1256"/>
                <a:gd name="T63" fmla="*/ 510 h 764"/>
                <a:gd name="T64" fmla="*/ 1228 w 1256"/>
                <a:gd name="T65" fmla="*/ 448 h 764"/>
                <a:gd name="T66" fmla="*/ 1200 w 1256"/>
                <a:gd name="T67" fmla="*/ 412 h 764"/>
                <a:gd name="T68" fmla="*/ 1162 w 1256"/>
                <a:gd name="T69" fmla="*/ 366 h 764"/>
                <a:gd name="T70" fmla="*/ 1152 w 1256"/>
                <a:gd name="T71" fmla="*/ 418 h 764"/>
                <a:gd name="T72" fmla="*/ 1094 w 1256"/>
                <a:gd name="T73" fmla="*/ 430 h 764"/>
                <a:gd name="T74" fmla="*/ 1036 w 1256"/>
                <a:gd name="T75" fmla="*/ 386 h 764"/>
                <a:gd name="T76" fmla="*/ 1000 w 1256"/>
                <a:gd name="T77" fmla="*/ 344 h 764"/>
                <a:gd name="T78" fmla="*/ 900 w 1256"/>
                <a:gd name="T79" fmla="*/ 342 h 764"/>
                <a:gd name="T80" fmla="*/ 828 w 1256"/>
                <a:gd name="T81" fmla="*/ 312 h 764"/>
                <a:gd name="T82" fmla="*/ 796 w 1256"/>
                <a:gd name="T83" fmla="*/ 290 h 764"/>
                <a:gd name="T84" fmla="*/ 768 w 1256"/>
                <a:gd name="T85" fmla="*/ 274 h 764"/>
                <a:gd name="T86" fmla="*/ 746 w 1256"/>
                <a:gd name="T87" fmla="*/ 280 h 764"/>
                <a:gd name="T88" fmla="*/ 708 w 1256"/>
                <a:gd name="T89" fmla="*/ 238 h 764"/>
                <a:gd name="T90" fmla="*/ 692 w 1256"/>
                <a:gd name="T91" fmla="*/ 196 h 764"/>
                <a:gd name="T92" fmla="*/ 694 w 1256"/>
                <a:gd name="T93" fmla="*/ 118 h 764"/>
                <a:gd name="T94" fmla="*/ 708 w 1256"/>
                <a:gd name="T95" fmla="*/ 84 h 764"/>
                <a:gd name="T96" fmla="*/ 712 w 1256"/>
                <a:gd name="T97" fmla="*/ 44 h 764"/>
                <a:gd name="T98" fmla="*/ 680 w 1256"/>
                <a:gd name="T99" fmla="*/ 20 h 764"/>
                <a:gd name="T100" fmla="*/ 596 w 1256"/>
                <a:gd name="T101" fmla="*/ 10 h 764"/>
                <a:gd name="T102" fmla="*/ 518 w 1256"/>
                <a:gd name="T103" fmla="*/ 24 h 764"/>
                <a:gd name="T104" fmla="*/ 440 w 1256"/>
                <a:gd name="T105" fmla="*/ 36 h 764"/>
                <a:gd name="T106" fmla="*/ 372 w 1256"/>
                <a:gd name="T107" fmla="*/ 44 h 764"/>
                <a:gd name="T108" fmla="*/ 318 w 1256"/>
                <a:gd name="T109" fmla="*/ 20 h 764"/>
                <a:gd name="T110" fmla="*/ 296 w 1256"/>
                <a:gd name="T111" fmla="*/ 8 h 764"/>
                <a:gd name="T112" fmla="*/ 210 w 1256"/>
                <a:gd name="T113" fmla="*/ 16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56" h="764">
                  <a:moveTo>
                    <a:pt x="152" y="4"/>
                  </a:moveTo>
                  <a:lnTo>
                    <a:pt x="152" y="4"/>
                  </a:lnTo>
                  <a:lnTo>
                    <a:pt x="146" y="14"/>
                  </a:lnTo>
                  <a:lnTo>
                    <a:pt x="138" y="22"/>
                  </a:lnTo>
                  <a:lnTo>
                    <a:pt x="132" y="26"/>
                  </a:lnTo>
                  <a:lnTo>
                    <a:pt x="132" y="32"/>
                  </a:lnTo>
                  <a:lnTo>
                    <a:pt x="132" y="36"/>
                  </a:lnTo>
                  <a:lnTo>
                    <a:pt x="130" y="44"/>
                  </a:lnTo>
                  <a:lnTo>
                    <a:pt x="122" y="56"/>
                  </a:lnTo>
                  <a:lnTo>
                    <a:pt x="122" y="60"/>
                  </a:lnTo>
                  <a:lnTo>
                    <a:pt x="118" y="62"/>
                  </a:lnTo>
                  <a:lnTo>
                    <a:pt x="112" y="64"/>
                  </a:lnTo>
                  <a:lnTo>
                    <a:pt x="66" y="58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48" y="92"/>
                  </a:lnTo>
                  <a:lnTo>
                    <a:pt x="42" y="100"/>
                  </a:lnTo>
                  <a:lnTo>
                    <a:pt x="40" y="108"/>
                  </a:lnTo>
                  <a:lnTo>
                    <a:pt x="42" y="112"/>
                  </a:lnTo>
                  <a:lnTo>
                    <a:pt x="44" y="122"/>
                  </a:lnTo>
                  <a:lnTo>
                    <a:pt x="56" y="150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80"/>
                  </a:lnTo>
                  <a:lnTo>
                    <a:pt x="60" y="188"/>
                  </a:lnTo>
                  <a:lnTo>
                    <a:pt x="56" y="196"/>
                  </a:lnTo>
                  <a:lnTo>
                    <a:pt x="42" y="210"/>
                  </a:lnTo>
                  <a:lnTo>
                    <a:pt x="18" y="210"/>
                  </a:lnTo>
                  <a:lnTo>
                    <a:pt x="12" y="184"/>
                  </a:lnTo>
                  <a:lnTo>
                    <a:pt x="6" y="216"/>
                  </a:lnTo>
                  <a:lnTo>
                    <a:pt x="16" y="232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0" y="246"/>
                  </a:lnTo>
                  <a:lnTo>
                    <a:pt x="2" y="262"/>
                  </a:lnTo>
                  <a:lnTo>
                    <a:pt x="0" y="272"/>
                  </a:lnTo>
                  <a:lnTo>
                    <a:pt x="0" y="280"/>
                  </a:lnTo>
                  <a:lnTo>
                    <a:pt x="4" y="290"/>
                  </a:lnTo>
                  <a:lnTo>
                    <a:pt x="10" y="300"/>
                  </a:lnTo>
                  <a:lnTo>
                    <a:pt x="28" y="300"/>
                  </a:lnTo>
                  <a:lnTo>
                    <a:pt x="34" y="302"/>
                  </a:lnTo>
                  <a:lnTo>
                    <a:pt x="42" y="308"/>
                  </a:lnTo>
                  <a:lnTo>
                    <a:pt x="58" y="330"/>
                  </a:lnTo>
                  <a:lnTo>
                    <a:pt x="60" y="332"/>
                  </a:lnTo>
                  <a:lnTo>
                    <a:pt x="62" y="338"/>
                  </a:lnTo>
                  <a:lnTo>
                    <a:pt x="66" y="344"/>
                  </a:lnTo>
                  <a:lnTo>
                    <a:pt x="108" y="384"/>
                  </a:lnTo>
                  <a:lnTo>
                    <a:pt x="128" y="408"/>
                  </a:lnTo>
                  <a:lnTo>
                    <a:pt x="138" y="408"/>
                  </a:lnTo>
                  <a:lnTo>
                    <a:pt x="150" y="386"/>
                  </a:lnTo>
                  <a:lnTo>
                    <a:pt x="152" y="384"/>
                  </a:lnTo>
                  <a:lnTo>
                    <a:pt x="182" y="392"/>
                  </a:lnTo>
                  <a:lnTo>
                    <a:pt x="182" y="394"/>
                  </a:lnTo>
                  <a:lnTo>
                    <a:pt x="186" y="414"/>
                  </a:lnTo>
                  <a:lnTo>
                    <a:pt x="222" y="454"/>
                  </a:lnTo>
                  <a:lnTo>
                    <a:pt x="234" y="460"/>
                  </a:lnTo>
                  <a:lnTo>
                    <a:pt x="240" y="464"/>
                  </a:lnTo>
                  <a:lnTo>
                    <a:pt x="268" y="504"/>
                  </a:lnTo>
                  <a:lnTo>
                    <a:pt x="288" y="500"/>
                  </a:lnTo>
                  <a:lnTo>
                    <a:pt x="290" y="500"/>
                  </a:lnTo>
                  <a:lnTo>
                    <a:pt x="292" y="500"/>
                  </a:lnTo>
                  <a:lnTo>
                    <a:pt x="292" y="502"/>
                  </a:lnTo>
                  <a:lnTo>
                    <a:pt x="294" y="504"/>
                  </a:lnTo>
                  <a:lnTo>
                    <a:pt x="312" y="542"/>
                  </a:lnTo>
                  <a:lnTo>
                    <a:pt x="334" y="556"/>
                  </a:lnTo>
                  <a:lnTo>
                    <a:pt x="352" y="560"/>
                  </a:lnTo>
                  <a:lnTo>
                    <a:pt x="362" y="584"/>
                  </a:lnTo>
                  <a:lnTo>
                    <a:pt x="376" y="584"/>
                  </a:lnTo>
                  <a:lnTo>
                    <a:pt x="376" y="586"/>
                  </a:lnTo>
                  <a:lnTo>
                    <a:pt x="404" y="602"/>
                  </a:lnTo>
                  <a:lnTo>
                    <a:pt x="406" y="604"/>
                  </a:lnTo>
                  <a:lnTo>
                    <a:pt x="426" y="628"/>
                  </a:lnTo>
                  <a:lnTo>
                    <a:pt x="456" y="624"/>
                  </a:lnTo>
                  <a:lnTo>
                    <a:pt x="458" y="624"/>
                  </a:lnTo>
                  <a:lnTo>
                    <a:pt x="470" y="628"/>
                  </a:lnTo>
                  <a:lnTo>
                    <a:pt x="490" y="644"/>
                  </a:lnTo>
                  <a:lnTo>
                    <a:pt x="524" y="648"/>
                  </a:lnTo>
                  <a:lnTo>
                    <a:pt x="544" y="644"/>
                  </a:lnTo>
                  <a:lnTo>
                    <a:pt x="564" y="642"/>
                  </a:lnTo>
                  <a:lnTo>
                    <a:pt x="580" y="642"/>
                  </a:lnTo>
                  <a:lnTo>
                    <a:pt x="590" y="644"/>
                  </a:lnTo>
                  <a:lnTo>
                    <a:pt x="596" y="648"/>
                  </a:lnTo>
                  <a:lnTo>
                    <a:pt x="598" y="654"/>
                  </a:lnTo>
                  <a:lnTo>
                    <a:pt x="598" y="658"/>
                  </a:lnTo>
                  <a:lnTo>
                    <a:pt x="594" y="664"/>
                  </a:lnTo>
                  <a:lnTo>
                    <a:pt x="588" y="670"/>
                  </a:lnTo>
                  <a:lnTo>
                    <a:pt x="580" y="678"/>
                  </a:lnTo>
                  <a:lnTo>
                    <a:pt x="580" y="682"/>
                  </a:lnTo>
                  <a:lnTo>
                    <a:pt x="582" y="686"/>
                  </a:lnTo>
                  <a:lnTo>
                    <a:pt x="586" y="692"/>
                  </a:lnTo>
                  <a:lnTo>
                    <a:pt x="592" y="698"/>
                  </a:lnTo>
                  <a:lnTo>
                    <a:pt x="592" y="700"/>
                  </a:lnTo>
                  <a:lnTo>
                    <a:pt x="598" y="704"/>
                  </a:lnTo>
                  <a:lnTo>
                    <a:pt x="600" y="702"/>
                  </a:lnTo>
                  <a:lnTo>
                    <a:pt x="616" y="676"/>
                  </a:lnTo>
                  <a:lnTo>
                    <a:pt x="628" y="658"/>
                  </a:lnTo>
                  <a:lnTo>
                    <a:pt x="638" y="646"/>
                  </a:lnTo>
                  <a:lnTo>
                    <a:pt x="648" y="640"/>
                  </a:lnTo>
                  <a:lnTo>
                    <a:pt x="654" y="638"/>
                  </a:lnTo>
                  <a:lnTo>
                    <a:pt x="660" y="638"/>
                  </a:lnTo>
                  <a:lnTo>
                    <a:pt x="676" y="644"/>
                  </a:lnTo>
                  <a:lnTo>
                    <a:pt x="698" y="654"/>
                  </a:lnTo>
                  <a:lnTo>
                    <a:pt x="724" y="670"/>
                  </a:lnTo>
                  <a:lnTo>
                    <a:pt x="772" y="678"/>
                  </a:lnTo>
                  <a:lnTo>
                    <a:pt x="772" y="680"/>
                  </a:lnTo>
                  <a:lnTo>
                    <a:pt x="772" y="682"/>
                  </a:lnTo>
                  <a:lnTo>
                    <a:pt x="768" y="704"/>
                  </a:lnTo>
                  <a:lnTo>
                    <a:pt x="792" y="708"/>
                  </a:lnTo>
                  <a:lnTo>
                    <a:pt x="792" y="738"/>
                  </a:lnTo>
                  <a:lnTo>
                    <a:pt x="802" y="754"/>
                  </a:lnTo>
                  <a:lnTo>
                    <a:pt x="808" y="762"/>
                  </a:lnTo>
                  <a:lnTo>
                    <a:pt x="816" y="764"/>
                  </a:lnTo>
                  <a:lnTo>
                    <a:pt x="830" y="764"/>
                  </a:lnTo>
                  <a:lnTo>
                    <a:pt x="880" y="762"/>
                  </a:lnTo>
                  <a:lnTo>
                    <a:pt x="904" y="748"/>
                  </a:lnTo>
                  <a:lnTo>
                    <a:pt x="928" y="716"/>
                  </a:lnTo>
                  <a:lnTo>
                    <a:pt x="956" y="714"/>
                  </a:lnTo>
                  <a:lnTo>
                    <a:pt x="970" y="710"/>
                  </a:lnTo>
                  <a:lnTo>
                    <a:pt x="1022" y="680"/>
                  </a:lnTo>
                  <a:lnTo>
                    <a:pt x="1024" y="680"/>
                  </a:lnTo>
                  <a:lnTo>
                    <a:pt x="1060" y="676"/>
                  </a:lnTo>
                  <a:lnTo>
                    <a:pt x="1070" y="678"/>
                  </a:lnTo>
                  <a:lnTo>
                    <a:pt x="1076" y="680"/>
                  </a:lnTo>
                  <a:lnTo>
                    <a:pt x="1112" y="708"/>
                  </a:lnTo>
                  <a:lnTo>
                    <a:pt x="1122" y="712"/>
                  </a:lnTo>
                  <a:lnTo>
                    <a:pt x="1124" y="714"/>
                  </a:lnTo>
                  <a:lnTo>
                    <a:pt x="1136" y="720"/>
                  </a:lnTo>
                  <a:lnTo>
                    <a:pt x="1138" y="720"/>
                  </a:lnTo>
                  <a:lnTo>
                    <a:pt x="1138" y="718"/>
                  </a:lnTo>
                  <a:lnTo>
                    <a:pt x="1138" y="716"/>
                  </a:lnTo>
                  <a:lnTo>
                    <a:pt x="1144" y="692"/>
                  </a:lnTo>
                  <a:lnTo>
                    <a:pt x="1142" y="682"/>
                  </a:lnTo>
                  <a:lnTo>
                    <a:pt x="1144" y="674"/>
                  </a:lnTo>
                  <a:lnTo>
                    <a:pt x="1148" y="668"/>
                  </a:lnTo>
                  <a:lnTo>
                    <a:pt x="1156" y="666"/>
                  </a:lnTo>
                  <a:lnTo>
                    <a:pt x="1164" y="666"/>
                  </a:lnTo>
                  <a:lnTo>
                    <a:pt x="1172" y="672"/>
                  </a:lnTo>
                  <a:lnTo>
                    <a:pt x="1182" y="682"/>
                  </a:lnTo>
                  <a:lnTo>
                    <a:pt x="1190" y="696"/>
                  </a:lnTo>
                  <a:lnTo>
                    <a:pt x="1192" y="696"/>
                  </a:lnTo>
                  <a:lnTo>
                    <a:pt x="1212" y="688"/>
                  </a:lnTo>
                  <a:lnTo>
                    <a:pt x="1214" y="686"/>
                  </a:lnTo>
                  <a:lnTo>
                    <a:pt x="1216" y="684"/>
                  </a:lnTo>
                  <a:lnTo>
                    <a:pt x="1218" y="680"/>
                  </a:lnTo>
                  <a:lnTo>
                    <a:pt x="1214" y="664"/>
                  </a:lnTo>
                  <a:lnTo>
                    <a:pt x="1214" y="660"/>
                  </a:lnTo>
                  <a:lnTo>
                    <a:pt x="1214" y="656"/>
                  </a:lnTo>
                  <a:lnTo>
                    <a:pt x="1216" y="652"/>
                  </a:lnTo>
                  <a:lnTo>
                    <a:pt x="1220" y="650"/>
                  </a:lnTo>
                  <a:lnTo>
                    <a:pt x="1228" y="644"/>
                  </a:lnTo>
                  <a:lnTo>
                    <a:pt x="1244" y="624"/>
                  </a:lnTo>
                  <a:lnTo>
                    <a:pt x="1256" y="598"/>
                  </a:lnTo>
                  <a:lnTo>
                    <a:pt x="1250" y="586"/>
                  </a:lnTo>
                  <a:lnTo>
                    <a:pt x="1246" y="576"/>
                  </a:lnTo>
                  <a:lnTo>
                    <a:pt x="1246" y="568"/>
                  </a:lnTo>
                  <a:lnTo>
                    <a:pt x="1246" y="562"/>
                  </a:lnTo>
                  <a:lnTo>
                    <a:pt x="1248" y="540"/>
                  </a:lnTo>
                  <a:lnTo>
                    <a:pt x="1244" y="528"/>
                  </a:lnTo>
                  <a:lnTo>
                    <a:pt x="1242" y="518"/>
                  </a:lnTo>
                  <a:lnTo>
                    <a:pt x="1240" y="510"/>
                  </a:lnTo>
                  <a:lnTo>
                    <a:pt x="1232" y="498"/>
                  </a:lnTo>
                  <a:lnTo>
                    <a:pt x="1232" y="496"/>
                  </a:lnTo>
                  <a:lnTo>
                    <a:pt x="1228" y="468"/>
                  </a:lnTo>
                  <a:lnTo>
                    <a:pt x="1228" y="458"/>
                  </a:lnTo>
                  <a:lnTo>
                    <a:pt x="1228" y="448"/>
                  </a:lnTo>
                  <a:lnTo>
                    <a:pt x="1220" y="440"/>
                  </a:lnTo>
                  <a:lnTo>
                    <a:pt x="1214" y="432"/>
                  </a:lnTo>
                  <a:lnTo>
                    <a:pt x="1202" y="416"/>
                  </a:lnTo>
                  <a:lnTo>
                    <a:pt x="1200" y="414"/>
                  </a:lnTo>
                  <a:lnTo>
                    <a:pt x="1200" y="412"/>
                  </a:lnTo>
                  <a:lnTo>
                    <a:pt x="1196" y="392"/>
                  </a:lnTo>
                  <a:lnTo>
                    <a:pt x="1184" y="382"/>
                  </a:lnTo>
                  <a:lnTo>
                    <a:pt x="1184" y="384"/>
                  </a:lnTo>
                  <a:lnTo>
                    <a:pt x="1162" y="364"/>
                  </a:lnTo>
                  <a:lnTo>
                    <a:pt x="1162" y="366"/>
                  </a:lnTo>
                  <a:lnTo>
                    <a:pt x="1164" y="392"/>
                  </a:lnTo>
                  <a:lnTo>
                    <a:pt x="1164" y="394"/>
                  </a:lnTo>
                  <a:lnTo>
                    <a:pt x="1152" y="400"/>
                  </a:lnTo>
                  <a:lnTo>
                    <a:pt x="1152" y="416"/>
                  </a:lnTo>
                  <a:lnTo>
                    <a:pt x="1152" y="418"/>
                  </a:lnTo>
                  <a:lnTo>
                    <a:pt x="1124" y="428"/>
                  </a:lnTo>
                  <a:lnTo>
                    <a:pt x="1114" y="406"/>
                  </a:lnTo>
                  <a:lnTo>
                    <a:pt x="1108" y="404"/>
                  </a:lnTo>
                  <a:lnTo>
                    <a:pt x="1100" y="414"/>
                  </a:lnTo>
                  <a:lnTo>
                    <a:pt x="1094" y="430"/>
                  </a:lnTo>
                  <a:lnTo>
                    <a:pt x="1074" y="436"/>
                  </a:lnTo>
                  <a:lnTo>
                    <a:pt x="1062" y="428"/>
                  </a:lnTo>
                  <a:lnTo>
                    <a:pt x="1046" y="422"/>
                  </a:lnTo>
                  <a:lnTo>
                    <a:pt x="1042" y="400"/>
                  </a:lnTo>
                  <a:lnTo>
                    <a:pt x="1036" y="386"/>
                  </a:lnTo>
                  <a:lnTo>
                    <a:pt x="1026" y="382"/>
                  </a:lnTo>
                  <a:lnTo>
                    <a:pt x="1024" y="380"/>
                  </a:lnTo>
                  <a:lnTo>
                    <a:pt x="1018" y="372"/>
                  </a:lnTo>
                  <a:lnTo>
                    <a:pt x="1010" y="360"/>
                  </a:lnTo>
                  <a:lnTo>
                    <a:pt x="1000" y="344"/>
                  </a:lnTo>
                  <a:lnTo>
                    <a:pt x="990" y="344"/>
                  </a:lnTo>
                  <a:lnTo>
                    <a:pt x="974" y="350"/>
                  </a:lnTo>
                  <a:lnTo>
                    <a:pt x="972" y="352"/>
                  </a:lnTo>
                  <a:lnTo>
                    <a:pt x="932" y="348"/>
                  </a:lnTo>
                  <a:lnTo>
                    <a:pt x="900" y="342"/>
                  </a:lnTo>
                  <a:lnTo>
                    <a:pt x="884" y="332"/>
                  </a:lnTo>
                  <a:lnTo>
                    <a:pt x="860" y="324"/>
                  </a:lnTo>
                  <a:lnTo>
                    <a:pt x="838" y="318"/>
                  </a:lnTo>
                  <a:lnTo>
                    <a:pt x="832" y="314"/>
                  </a:lnTo>
                  <a:lnTo>
                    <a:pt x="828" y="312"/>
                  </a:lnTo>
                  <a:lnTo>
                    <a:pt x="824" y="308"/>
                  </a:lnTo>
                  <a:lnTo>
                    <a:pt x="820" y="308"/>
                  </a:lnTo>
                  <a:lnTo>
                    <a:pt x="804" y="300"/>
                  </a:lnTo>
                  <a:lnTo>
                    <a:pt x="804" y="298"/>
                  </a:lnTo>
                  <a:lnTo>
                    <a:pt x="796" y="290"/>
                  </a:lnTo>
                  <a:lnTo>
                    <a:pt x="794" y="282"/>
                  </a:lnTo>
                  <a:lnTo>
                    <a:pt x="788" y="272"/>
                  </a:lnTo>
                  <a:lnTo>
                    <a:pt x="776" y="268"/>
                  </a:lnTo>
                  <a:lnTo>
                    <a:pt x="772" y="270"/>
                  </a:lnTo>
                  <a:lnTo>
                    <a:pt x="768" y="274"/>
                  </a:lnTo>
                  <a:lnTo>
                    <a:pt x="766" y="276"/>
                  </a:lnTo>
                  <a:lnTo>
                    <a:pt x="760" y="280"/>
                  </a:lnTo>
                  <a:lnTo>
                    <a:pt x="756" y="280"/>
                  </a:lnTo>
                  <a:lnTo>
                    <a:pt x="750" y="282"/>
                  </a:lnTo>
                  <a:lnTo>
                    <a:pt x="746" y="280"/>
                  </a:lnTo>
                  <a:lnTo>
                    <a:pt x="740" y="276"/>
                  </a:lnTo>
                  <a:lnTo>
                    <a:pt x="736" y="272"/>
                  </a:lnTo>
                  <a:lnTo>
                    <a:pt x="720" y="256"/>
                  </a:lnTo>
                  <a:lnTo>
                    <a:pt x="714" y="246"/>
                  </a:lnTo>
                  <a:lnTo>
                    <a:pt x="708" y="238"/>
                  </a:lnTo>
                  <a:lnTo>
                    <a:pt x="704" y="232"/>
                  </a:lnTo>
                  <a:lnTo>
                    <a:pt x="698" y="224"/>
                  </a:lnTo>
                  <a:lnTo>
                    <a:pt x="692" y="216"/>
                  </a:lnTo>
                  <a:lnTo>
                    <a:pt x="690" y="206"/>
                  </a:lnTo>
                  <a:lnTo>
                    <a:pt x="692" y="196"/>
                  </a:lnTo>
                  <a:lnTo>
                    <a:pt x="702" y="178"/>
                  </a:lnTo>
                  <a:lnTo>
                    <a:pt x="708" y="160"/>
                  </a:lnTo>
                  <a:lnTo>
                    <a:pt x="710" y="148"/>
                  </a:lnTo>
                  <a:lnTo>
                    <a:pt x="706" y="128"/>
                  </a:lnTo>
                  <a:lnTo>
                    <a:pt x="694" y="118"/>
                  </a:lnTo>
                  <a:lnTo>
                    <a:pt x="696" y="104"/>
                  </a:lnTo>
                  <a:lnTo>
                    <a:pt x="698" y="96"/>
                  </a:lnTo>
                  <a:lnTo>
                    <a:pt x="700" y="90"/>
                  </a:lnTo>
                  <a:lnTo>
                    <a:pt x="704" y="86"/>
                  </a:lnTo>
                  <a:lnTo>
                    <a:pt x="708" y="84"/>
                  </a:lnTo>
                  <a:lnTo>
                    <a:pt x="712" y="84"/>
                  </a:lnTo>
                  <a:lnTo>
                    <a:pt x="712" y="80"/>
                  </a:lnTo>
                  <a:lnTo>
                    <a:pt x="712" y="78"/>
                  </a:lnTo>
                  <a:lnTo>
                    <a:pt x="712" y="62"/>
                  </a:lnTo>
                  <a:lnTo>
                    <a:pt x="712" y="44"/>
                  </a:lnTo>
                  <a:lnTo>
                    <a:pt x="710" y="42"/>
                  </a:lnTo>
                  <a:lnTo>
                    <a:pt x="708" y="40"/>
                  </a:lnTo>
                  <a:lnTo>
                    <a:pt x="706" y="40"/>
                  </a:lnTo>
                  <a:lnTo>
                    <a:pt x="692" y="30"/>
                  </a:lnTo>
                  <a:lnTo>
                    <a:pt x="680" y="20"/>
                  </a:lnTo>
                  <a:lnTo>
                    <a:pt x="642" y="14"/>
                  </a:lnTo>
                  <a:lnTo>
                    <a:pt x="630" y="4"/>
                  </a:lnTo>
                  <a:lnTo>
                    <a:pt x="608" y="4"/>
                  </a:lnTo>
                  <a:lnTo>
                    <a:pt x="602" y="6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76" y="16"/>
                  </a:lnTo>
                  <a:lnTo>
                    <a:pt x="532" y="16"/>
                  </a:lnTo>
                  <a:lnTo>
                    <a:pt x="524" y="20"/>
                  </a:lnTo>
                  <a:lnTo>
                    <a:pt x="518" y="24"/>
                  </a:lnTo>
                  <a:lnTo>
                    <a:pt x="508" y="28"/>
                  </a:lnTo>
                  <a:lnTo>
                    <a:pt x="492" y="34"/>
                  </a:lnTo>
                  <a:lnTo>
                    <a:pt x="472" y="40"/>
                  </a:lnTo>
                  <a:lnTo>
                    <a:pt x="470" y="40"/>
                  </a:lnTo>
                  <a:lnTo>
                    <a:pt x="440" y="36"/>
                  </a:lnTo>
                  <a:lnTo>
                    <a:pt x="438" y="36"/>
                  </a:lnTo>
                  <a:lnTo>
                    <a:pt x="428" y="36"/>
                  </a:lnTo>
                  <a:lnTo>
                    <a:pt x="410" y="40"/>
                  </a:lnTo>
                  <a:lnTo>
                    <a:pt x="374" y="44"/>
                  </a:lnTo>
                  <a:lnTo>
                    <a:pt x="372" y="44"/>
                  </a:lnTo>
                  <a:lnTo>
                    <a:pt x="356" y="36"/>
                  </a:lnTo>
                  <a:lnTo>
                    <a:pt x="340" y="36"/>
                  </a:lnTo>
                  <a:lnTo>
                    <a:pt x="330" y="32"/>
                  </a:lnTo>
                  <a:lnTo>
                    <a:pt x="320" y="20"/>
                  </a:lnTo>
                  <a:lnTo>
                    <a:pt x="318" y="20"/>
                  </a:lnTo>
                  <a:lnTo>
                    <a:pt x="316" y="12"/>
                  </a:lnTo>
                  <a:lnTo>
                    <a:pt x="314" y="8"/>
                  </a:lnTo>
                  <a:lnTo>
                    <a:pt x="310" y="4"/>
                  </a:lnTo>
                  <a:lnTo>
                    <a:pt x="302" y="0"/>
                  </a:lnTo>
                  <a:lnTo>
                    <a:pt x="296" y="8"/>
                  </a:lnTo>
                  <a:lnTo>
                    <a:pt x="270" y="20"/>
                  </a:lnTo>
                  <a:lnTo>
                    <a:pt x="268" y="20"/>
                  </a:lnTo>
                  <a:lnTo>
                    <a:pt x="236" y="22"/>
                  </a:lnTo>
                  <a:lnTo>
                    <a:pt x="226" y="20"/>
                  </a:lnTo>
                  <a:lnTo>
                    <a:pt x="210" y="16"/>
                  </a:lnTo>
                  <a:lnTo>
                    <a:pt x="184" y="12"/>
                  </a:lnTo>
                  <a:lnTo>
                    <a:pt x="182" y="12"/>
                  </a:lnTo>
                  <a:lnTo>
                    <a:pt x="166" y="4"/>
                  </a:lnTo>
                  <a:lnTo>
                    <a:pt x="152" y="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309427" y="3383580"/>
              <a:ext cx="1016864" cy="1059830"/>
            </a:xfrm>
            <a:custGeom>
              <a:avLst/>
              <a:gdLst>
                <a:gd name="T0" fmla="*/ 20 w 568"/>
                <a:gd name="T1" fmla="*/ 364 h 592"/>
                <a:gd name="T2" fmla="*/ 74 w 568"/>
                <a:gd name="T3" fmla="*/ 378 h 592"/>
                <a:gd name="T4" fmla="*/ 98 w 568"/>
                <a:gd name="T5" fmla="*/ 440 h 592"/>
                <a:gd name="T6" fmla="*/ 96 w 568"/>
                <a:gd name="T7" fmla="*/ 502 h 592"/>
                <a:gd name="T8" fmla="*/ 144 w 568"/>
                <a:gd name="T9" fmla="*/ 520 h 592"/>
                <a:gd name="T10" fmla="*/ 220 w 568"/>
                <a:gd name="T11" fmla="*/ 540 h 592"/>
                <a:gd name="T12" fmla="*/ 272 w 568"/>
                <a:gd name="T13" fmla="*/ 592 h 592"/>
                <a:gd name="T14" fmla="*/ 262 w 568"/>
                <a:gd name="T15" fmla="*/ 522 h 592"/>
                <a:gd name="T16" fmla="*/ 294 w 568"/>
                <a:gd name="T17" fmla="*/ 490 h 592"/>
                <a:gd name="T18" fmla="*/ 362 w 568"/>
                <a:gd name="T19" fmla="*/ 490 h 592"/>
                <a:gd name="T20" fmla="*/ 438 w 568"/>
                <a:gd name="T21" fmla="*/ 468 h 592"/>
                <a:gd name="T22" fmla="*/ 528 w 568"/>
                <a:gd name="T23" fmla="*/ 426 h 592"/>
                <a:gd name="T24" fmla="*/ 540 w 568"/>
                <a:gd name="T25" fmla="*/ 430 h 592"/>
                <a:gd name="T26" fmla="*/ 548 w 568"/>
                <a:gd name="T27" fmla="*/ 388 h 592"/>
                <a:gd name="T28" fmla="*/ 504 w 568"/>
                <a:gd name="T29" fmla="*/ 386 h 592"/>
                <a:gd name="T30" fmla="*/ 484 w 568"/>
                <a:gd name="T31" fmla="*/ 360 h 592"/>
                <a:gd name="T32" fmla="*/ 460 w 568"/>
                <a:gd name="T33" fmla="*/ 340 h 592"/>
                <a:gd name="T34" fmla="*/ 452 w 568"/>
                <a:gd name="T35" fmla="*/ 272 h 592"/>
                <a:gd name="T36" fmla="*/ 440 w 568"/>
                <a:gd name="T37" fmla="*/ 190 h 592"/>
                <a:gd name="T38" fmla="*/ 398 w 568"/>
                <a:gd name="T39" fmla="*/ 152 h 592"/>
                <a:gd name="T40" fmla="*/ 412 w 568"/>
                <a:gd name="T41" fmla="*/ 132 h 592"/>
                <a:gd name="T42" fmla="*/ 480 w 568"/>
                <a:gd name="T43" fmla="*/ 128 h 592"/>
                <a:gd name="T44" fmla="*/ 512 w 568"/>
                <a:gd name="T45" fmla="*/ 108 h 592"/>
                <a:gd name="T46" fmla="*/ 474 w 568"/>
                <a:gd name="T47" fmla="*/ 102 h 592"/>
                <a:gd name="T48" fmla="*/ 454 w 568"/>
                <a:gd name="T49" fmla="*/ 88 h 592"/>
                <a:gd name="T50" fmla="*/ 428 w 568"/>
                <a:gd name="T51" fmla="*/ 48 h 592"/>
                <a:gd name="T52" fmla="*/ 404 w 568"/>
                <a:gd name="T53" fmla="*/ 84 h 592"/>
                <a:gd name="T54" fmla="*/ 360 w 568"/>
                <a:gd name="T55" fmla="*/ 138 h 592"/>
                <a:gd name="T56" fmla="*/ 366 w 568"/>
                <a:gd name="T57" fmla="*/ 172 h 592"/>
                <a:gd name="T58" fmla="*/ 348 w 568"/>
                <a:gd name="T59" fmla="*/ 214 h 592"/>
                <a:gd name="T60" fmla="*/ 316 w 568"/>
                <a:gd name="T61" fmla="*/ 214 h 592"/>
                <a:gd name="T62" fmla="*/ 288 w 568"/>
                <a:gd name="T63" fmla="*/ 240 h 592"/>
                <a:gd name="T64" fmla="*/ 276 w 568"/>
                <a:gd name="T65" fmla="*/ 224 h 592"/>
                <a:gd name="T66" fmla="*/ 264 w 568"/>
                <a:gd name="T67" fmla="*/ 222 h 592"/>
                <a:gd name="T68" fmla="*/ 244 w 568"/>
                <a:gd name="T69" fmla="*/ 168 h 592"/>
                <a:gd name="T70" fmla="*/ 216 w 568"/>
                <a:gd name="T71" fmla="*/ 94 h 592"/>
                <a:gd name="T72" fmla="*/ 196 w 568"/>
                <a:gd name="T73" fmla="*/ 102 h 592"/>
                <a:gd name="T74" fmla="*/ 172 w 568"/>
                <a:gd name="T75" fmla="*/ 86 h 592"/>
                <a:gd name="T76" fmla="*/ 156 w 568"/>
                <a:gd name="T77" fmla="*/ 50 h 592"/>
                <a:gd name="T78" fmla="*/ 138 w 568"/>
                <a:gd name="T79" fmla="*/ 82 h 592"/>
                <a:gd name="T80" fmla="*/ 122 w 568"/>
                <a:gd name="T81" fmla="*/ 84 h 592"/>
                <a:gd name="T82" fmla="*/ 106 w 568"/>
                <a:gd name="T83" fmla="*/ 56 h 592"/>
                <a:gd name="T84" fmla="*/ 102 w 568"/>
                <a:gd name="T85" fmla="*/ 0 h 592"/>
                <a:gd name="T86" fmla="*/ 82 w 568"/>
                <a:gd name="T87" fmla="*/ 44 h 592"/>
                <a:gd name="T88" fmla="*/ 56 w 568"/>
                <a:gd name="T89" fmla="*/ 66 h 592"/>
                <a:gd name="T90" fmla="*/ 54 w 568"/>
                <a:gd name="T91" fmla="*/ 106 h 592"/>
                <a:gd name="T92" fmla="*/ 76 w 568"/>
                <a:gd name="T93" fmla="*/ 104 h 592"/>
                <a:gd name="T94" fmla="*/ 78 w 568"/>
                <a:gd name="T95" fmla="*/ 238 h 592"/>
                <a:gd name="T96" fmla="*/ 48 w 568"/>
                <a:gd name="T97" fmla="*/ 252 h 592"/>
                <a:gd name="T98" fmla="*/ 6 w 568"/>
                <a:gd name="T99" fmla="*/ 320 h 592"/>
                <a:gd name="T100" fmla="*/ 12 w 568"/>
                <a:gd name="T101" fmla="*/ 354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8" h="592">
                  <a:moveTo>
                    <a:pt x="4" y="364"/>
                  </a:moveTo>
                  <a:lnTo>
                    <a:pt x="0" y="374"/>
                  </a:lnTo>
                  <a:lnTo>
                    <a:pt x="10" y="372"/>
                  </a:lnTo>
                  <a:lnTo>
                    <a:pt x="18" y="366"/>
                  </a:lnTo>
                  <a:lnTo>
                    <a:pt x="20" y="364"/>
                  </a:lnTo>
                  <a:lnTo>
                    <a:pt x="52" y="360"/>
                  </a:lnTo>
                  <a:lnTo>
                    <a:pt x="74" y="350"/>
                  </a:lnTo>
                  <a:lnTo>
                    <a:pt x="82" y="362"/>
                  </a:lnTo>
                  <a:lnTo>
                    <a:pt x="84" y="362"/>
                  </a:lnTo>
                  <a:lnTo>
                    <a:pt x="74" y="378"/>
                  </a:lnTo>
                  <a:lnTo>
                    <a:pt x="84" y="388"/>
                  </a:lnTo>
                  <a:lnTo>
                    <a:pt x="84" y="390"/>
                  </a:lnTo>
                  <a:lnTo>
                    <a:pt x="84" y="392"/>
                  </a:lnTo>
                  <a:lnTo>
                    <a:pt x="76" y="426"/>
                  </a:lnTo>
                  <a:lnTo>
                    <a:pt x="98" y="440"/>
                  </a:lnTo>
                  <a:lnTo>
                    <a:pt x="136" y="442"/>
                  </a:lnTo>
                  <a:lnTo>
                    <a:pt x="130" y="450"/>
                  </a:lnTo>
                  <a:lnTo>
                    <a:pt x="104" y="486"/>
                  </a:lnTo>
                  <a:lnTo>
                    <a:pt x="98" y="496"/>
                  </a:lnTo>
                  <a:lnTo>
                    <a:pt x="96" y="502"/>
                  </a:lnTo>
                  <a:lnTo>
                    <a:pt x="110" y="506"/>
                  </a:lnTo>
                  <a:lnTo>
                    <a:pt x="122" y="508"/>
                  </a:lnTo>
                  <a:lnTo>
                    <a:pt x="132" y="510"/>
                  </a:lnTo>
                  <a:lnTo>
                    <a:pt x="140" y="516"/>
                  </a:lnTo>
                  <a:lnTo>
                    <a:pt x="144" y="520"/>
                  </a:lnTo>
                  <a:lnTo>
                    <a:pt x="152" y="534"/>
                  </a:lnTo>
                  <a:lnTo>
                    <a:pt x="158" y="550"/>
                  </a:lnTo>
                  <a:lnTo>
                    <a:pt x="180" y="562"/>
                  </a:lnTo>
                  <a:lnTo>
                    <a:pt x="192" y="564"/>
                  </a:lnTo>
                  <a:lnTo>
                    <a:pt x="220" y="540"/>
                  </a:lnTo>
                  <a:lnTo>
                    <a:pt x="236" y="562"/>
                  </a:lnTo>
                  <a:lnTo>
                    <a:pt x="236" y="564"/>
                  </a:lnTo>
                  <a:lnTo>
                    <a:pt x="240" y="584"/>
                  </a:lnTo>
                  <a:lnTo>
                    <a:pt x="252" y="586"/>
                  </a:lnTo>
                  <a:lnTo>
                    <a:pt x="272" y="592"/>
                  </a:lnTo>
                  <a:lnTo>
                    <a:pt x="276" y="592"/>
                  </a:lnTo>
                  <a:lnTo>
                    <a:pt x="276" y="590"/>
                  </a:lnTo>
                  <a:lnTo>
                    <a:pt x="272" y="570"/>
                  </a:lnTo>
                  <a:lnTo>
                    <a:pt x="272" y="568"/>
                  </a:lnTo>
                  <a:lnTo>
                    <a:pt x="262" y="522"/>
                  </a:lnTo>
                  <a:lnTo>
                    <a:pt x="262" y="520"/>
                  </a:lnTo>
                  <a:lnTo>
                    <a:pt x="268" y="488"/>
                  </a:lnTo>
                  <a:lnTo>
                    <a:pt x="270" y="488"/>
                  </a:lnTo>
                  <a:lnTo>
                    <a:pt x="272" y="488"/>
                  </a:lnTo>
                  <a:lnTo>
                    <a:pt x="294" y="490"/>
                  </a:lnTo>
                  <a:lnTo>
                    <a:pt x="320" y="470"/>
                  </a:lnTo>
                  <a:lnTo>
                    <a:pt x="324" y="472"/>
                  </a:lnTo>
                  <a:lnTo>
                    <a:pt x="342" y="486"/>
                  </a:lnTo>
                  <a:lnTo>
                    <a:pt x="352" y="498"/>
                  </a:lnTo>
                  <a:lnTo>
                    <a:pt x="362" y="490"/>
                  </a:lnTo>
                  <a:lnTo>
                    <a:pt x="378" y="474"/>
                  </a:lnTo>
                  <a:lnTo>
                    <a:pt x="378" y="472"/>
                  </a:lnTo>
                  <a:lnTo>
                    <a:pt x="380" y="472"/>
                  </a:lnTo>
                  <a:lnTo>
                    <a:pt x="420" y="482"/>
                  </a:lnTo>
                  <a:lnTo>
                    <a:pt x="438" y="468"/>
                  </a:lnTo>
                  <a:lnTo>
                    <a:pt x="438" y="466"/>
                  </a:lnTo>
                  <a:lnTo>
                    <a:pt x="440" y="466"/>
                  </a:lnTo>
                  <a:lnTo>
                    <a:pt x="458" y="470"/>
                  </a:lnTo>
                  <a:lnTo>
                    <a:pt x="512" y="422"/>
                  </a:lnTo>
                  <a:lnTo>
                    <a:pt x="528" y="426"/>
                  </a:lnTo>
                  <a:lnTo>
                    <a:pt x="530" y="428"/>
                  </a:lnTo>
                  <a:lnTo>
                    <a:pt x="532" y="428"/>
                  </a:lnTo>
                  <a:lnTo>
                    <a:pt x="536" y="436"/>
                  </a:lnTo>
                  <a:lnTo>
                    <a:pt x="540" y="432"/>
                  </a:lnTo>
                  <a:lnTo>
                    <a:pt x="540" y="430"/>
                  </a:lnTo>
                  <a:lnTo>
                    <a:pt x="556" y="422"/>
                  </a:lnTo>
                  <a:lnTo>
                    <a:pt x="568" y="410"/>
                  </a:lnTo>
                  <a:lnTo>
                    <a:pt x="566" y="386"/>
                  </a:lnTo>
                  <a:lnTo>
                    <a:pt x="564" y="382"/>
                  </a:lnTo>
                  <a:lnTo>
                    <a:pt x="548" y="388"/>
                  </a:lnTo>
                  <a:lnTo>
                    <a:pt x="542" y="392"/>
                  </a:lnTo>
                  <a:lnTo>
                    <a:pt x="534" y="392"/>
                  </a:lnTo>
                  <a:lnTo>
                    <a:pt x="516" y="392"/>
                  </a:lnTo>
                  <a:lnTo>
                    <a:pt x="510" y="390"/>
                  </a:lnTo>
                  <a:lnTo>
                    <a:pt x="504" y="386"/>
                  </a:lnTo>
                  <a:lnTo>
                    <a:pt x="504" y="360"/>
                  </a:lnTo>
                  <a:lnTo>
                    <a:pt x="496" y="358"/>
                  </a:lnTo>
                  <a:lnTo>
                    <a:pt x="492" y="356"/>
                  </a:lnTo>
                  <a:lnTo>
                    <a:pt x="488" y="358"/>
                  </a:lnTo>
                  <a:lnTo>
                    <a:pt x="484" y="360"/>
                  </a:lnTo>
                  <a:lnTo>
                    <a:pt x="472" y="364"/>
                  </a:lnTo>
                  <a:lnTo>
                    <a:pt x="468" y="364"/>
                  </a:lnTo>
                  <a:lnTo>
                    <a:pt x="468" y="362"/>
                  </a:lnTo>
                  <a:lnTo>
                    <a:pt x="462" y="350"/>
                  </a:lnTo>
                  <a:lnTo>
                    <a:pt x="460" y="340"/>
                  </a:lnTo>
                  <a:lnTo>
                    <a:pt x="468" y="310"/>
                  </a:lnTo>
                  <a:lnTo>
                    <a:pt x="468" y="308"/>
                  </a:lnTo>
                  <a:lnTo>
                    <a:pt x="476" y="294"/>
                  </a:lnTo>
                  <a:lnTo>
                    <a:pt x="452" y="274"/>
                  </a:lnTo>
                  <a:lnTo>
                    <a:pt x="452" y="272"/>
                  </a:lnTo>
                  <a:lnTo>
                    <a:pt x="452" y="248"/>
                  </a:lnTo>
                  <a:lnTo>
                    <a:pt x="464" y="212"/>
                  </a:lnTo>
                  <a:lnTo>
                    <a:pt x="456" y="192"/>
                  </a:lnTo>
                  <a:lnTo>
                    <a:pt x="450" y="190"/>
                  </a:lnTo>
                  <a:lnTo>
                    <a:pt x="440" y="190"/>
                  </a:lnTo>
                  <a:lnTo>
                    <a:pt x="432" y="204"/>
                  </a:lnTo>
                  <a:lnTo>
                    <a:pt x="420" y="196"/>
                  </a:lnTo>
                  <a:lnTo>
                    <a:pt x="410" y="190"/>
                  </a:lnTo>
                  <a:lnTo>
                    <a:pt x="400" y="168"/>
                  </a:lnTo>
                  <a:lnTo>
                    <a:pt x="398" y="152"/>
                  </a:lnTo>
                  <a:lnTo>
                    <a:pt x="398" y="150"/>
                  </a:lnTo>
                  <a:lnTo>
                    <a:pt x="396" y="148"/>
                  </a:lnTo>
                  <a:lnTo>
                    <a:pt x="400" y="148"/>
                  </a:lnTo>
                  <a:lnTo>
                    <a:pt x="410" y="132"/>
                  </a:lnTo>
                  <a:lnTo>
                    <a:pt x="412" y="132"/>
                  </a:lnTo>
                  <a:lnTo>
                    <a:pt x="420" y="130"/>
                  </a:lnTo>
                  <a:lnTo>
                    <a:pt x="430" y="128"/>
                  </a:lnTo>
                  <a:lnTo>
                    <a:pt x="472" y="126"/>
                  </a:lnTo>
                  <a:lnTo>
                    <a:pt x="478" y="128"/>
                  </a:lnTo>
                  <a:lnTo>
                    <a:pt x="480" y="128"/>
                  </a:lnTo>
                  <a:lnTo>
                    <a:pt x="486" y="132"/>
                  </a:lnTo>
                  <a:lnTo>
                    <a:pt x="496" y="126"/>
                  </a:lnTo>
                  <a:lnTo>
                    <a:pt x="506" y="120"/>
                  </a:lnTo>
                  <a:lnTo>
                    <a:pt x="512" y="112"/>
                  </a:lnTo>
                  <a:lnTo>
                    <a:pt x="512" y="108"/>
                  </a:lnTo>
                  <a:lnTo>
                    <a:pt x="512" y="90"/>
                  </a:lnTo>
                  <a:lnTo>
                    <a:pt x="502" y="88"/>
                  </a:lnTo>
                  <a:lnTo>
                    <a:pt x="486" y="94"/>
                  </a:lnTo>
                  <a:lnTo>
                    <a:pt x="478" y="100"/>
                  </a:lnTo>
                  <a:lnTo>
                    <a:pt x="474" y="102"/>
                  </a:lnTo>
                  <a:lnTo>
                    <a:pt x="470" y="104"/>
                  </a:lnTo>
                  <a:lnTo>
                    <a:pt x="466" y="102"/>
                  </a:lnTo>
                  <a:lnTo>
                    <a:pt x="462" y="100"/>
                  </a:lnTo>
                  <a:lnTo>
                    <a:pt x="454" y="90"/>
                  </a:lnTo>
                  <a:lnTo>
                    <a:pt x="454" y="88"/>
                  </a:lnTo>
                  <a:lnTo>
                    <a:pt x="452" y="78"/>
                  </a:lnTo>
                  <a:lnTo>
                    <a:pt x="452" y="76"/>
                  </a:lnTo>
                  <a:lnTo>
                    <a:pt x="454" y="66"/>
                  </a:lnTo>
                  <a:lnTo>
                    <a:pt x="444" y="44"/>
                  </a:lnTo>
                  <a:lnTo>
                    <a:pt x="428" y="48"/>
                  </a:lnTo>
                  <a:lnTo>
                    <a:pt x="420" y="56"/>
                  </a:lnTo>
                  <a:lnTo>
                    <a:pt x="424" y="80"/>
                  </a:lnTo>
                  <a:lnTo>
                    <a:pt x="396" y="68"/>
                  </a:lnTo>
                  <a:lnTo>
                    <a:pt x="404" y="82"/>
                  </a:lnTo>
                  <a:lnTo>
                    <a:pt x="404" y="84"/>
                  </a:lnTo>
                  <a:lnTo>
                    <a:pt x="402" y="100"/>
                  </a:lnTo>
                  <a:lnTo>
                    <a:pt x="402" y="102"/>
                  </a:lnTo>
                  <a:lnTo>
                    <a:pt x="400" y="102"/>
                  </a:lnTo>
                  <a:lnTo>
                    <a:pt x="386" y="124"/>
                  </a:lnTo>
                  <a:lnTo>
                    <a:pt x="360" y="138"/>
                  </a:lnTo>
                  <a:lnTo>
                    <a:pt x="358" y="152"/>
                  </a:lnTo>
                  <a:lnTo>
                    <a:pt x="360" y="160"/>
                  </a:lnTo>
                  <a:lnTo>
                    <a:pt x="364" y="170"/>
                  </a:lnTo>
                  <a:lnTo>
                    <a:pt x="366" y="170"/>
                  </a:lnTo>
                  <a:lnTo>
                    <a:pt x="366" y="172"/>
                  </a:lnTo>
                  <a:lnTo>
                    <a:pt x="368" y="192"/>
                  </a:lnTo>
                  <a:lnTo>
                    <a:pt x="368" y="194"/>
                  </a:lnTo>
                  <a:lnTo>
                    <a:pt x="366" y="196"/>
                  </a:lnTo>
                  <a:lnTo>
                    <a:pt x="356" y="208"/>
                  </a:lnTo>
                  <a:lnTo>
                    <a:pt x="348" y="214"/>
                  </a:lnTo>
                  <a:lnTo>
                    <a:pt x="346" y="214"/>
                  </a:lnTo>
                  <a:lnTo>
                    <a:pt x="344" y="214"/>
                  </a:lnTo>
                  <a:lnTo>
                    <a:pt x="326" y="210"/>
                  </a:lnTo>
                  <a:lnTo>
                    <a:pt x="322" y="210"/>
                  </a:lnTo>
                  <a:lnTo>
                    <a:pt x="316" y="214"/>
                  </a:lnTo>
                  <a:lnTo>
                    <a:pt x="308" y="224"/>
                  </a:lnTo>
                  <a:lnTo>
                    <a:pt x="300" y="232"/>
                  </a:lnTo>
                  <a:lnTo>
                    <a:pt x="298" y="236"/>
                  </a:lnTo>
                  <a:lnTo>
                    <a:pt x="294" y="238"/>
                  </a:lnTo>
                  <a:lnTo>
                    <a:pt x="288" y="240"/>
                  </a:lnTo>
                  <a:lnTo>
                    <a:pt x="282" y="238"/>
                  </a:lnTo>
                  <a:lnTo>
                    <a:pt x="280" y="238"/>
                  </a:lnTo>
                  <a:lnTo>
                    <a:pt x="278" y="234"/>
                  </a:lnTo>
                  <a:lnTo>
                    <a:pt x="276" y="230"/>
                  </a:lnTo>
                  <a:lnTo>
                    <a:pt x="276" y="224"/>
                  </a:lnTo>
                  <a:lnTo>
                    <a:pt x="276" y="220"/>
                  </a:lnTo>
                  <a:lnTo>
                    <a:pt x="276" y="214"/>
                  </a:lnTo>
                  <a:lnTo>
                    <a:pt x="272" y="218"/>
                  </a:lnTo>
                  <a:lnTo>
                    <a:pt x="270" y="220"/>
                  </a:lnTo>
                  <a:lnTo>
                    <a:pt x="264" y="222"/>
                  </a:lnTo>
                  <a:lnTo>
                    <a:pt x="260" y="218"/>
                  </a:lnTo>
                  <a:lnTo>
                    <a:pt x="258" y="212"/>
                  </a:lnTo>
                  <a:lnTo>
                    <a:pt x="256" y="192"/>
                  </a:lnTo>
                  <a:lnTo>
                    <a:pt x="252" y="176"/>
                  </a:lnTo>
                  <a:lnTo>
                    <a:pt x="244" y="168"/>
                  </a:lnTo>
                  <a:lnTo>
                    <a:pt x="244" y="166"/>
                  </a:lnTo>
                  <a:lnTo>
                    <a:pt x="226" y="128"/>
                  </a:lnTo>
                  <a:lnTo>
                    <a:pt x="220" y="116"/>
                  </a:lnTo>
                  <a:lnTo>
                    <a:pt x="220" y="114"/>
                  </a:lnTo>
                  <a:lnTo>
                    <a:pt x="216" y="94"/>
                  </a:lnTo>
                  <a:lnTo>
                    <a:pt x="214" y="90"/>
                  </a:lnTo>
                  <a:lnTo>
                    <a:pt x="212" y="92"/>
                  </a:lnTo>
                  <a:lnTo>
                    <a:pt x="204" y="100"/>
                  </a:lnTo>
                  <a:lnTo>
                    <a:pt x="200" y="104"/>
                  </a:lnTo>
                  <a:lnTo>
                    <a:pt x="196" y="102"/>
                  </a:lnTo>
                  <a:lnTo>
                    <a:pt x="188" y="96"/>
                  </a:lnTo>
                  <a:lnTo>
                    <a:pt x="176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72" y="86"/>
                  </a:lnTo>
                  <a:lnTo>
                    <a:pt x="172" y="70"/>
                  </a:lnTo>
                  <a:lnTo>
                    <a:pt x="168" y="58"/>
                  </a:lnTo>
                  <a:lnTo>
                    <a:pt x="162" y="42"/>
                  </a:lnTo>
                  <a:lnTo>
                    <a:pt x="156" y="42"/>
                  </a:lnTo>
                  <a:lnTo>
                    <a:pt x="156" y="50"/>
                  </a:lnTo>
                  <a:lnTo>
                    <a:pt x="154" y="58"/>
                  </a:lnTo>
                  <a:lnTo>
                    <a:pt x="150" y="64"/>
                  </a:lnTo>
                  <a:lnTo>
                    <a:pt x="144" y="70"/>
                  </a:lnTo>
                  <a:lnTo>
                    <a:pt x="142" y="78"/>
                  </a:lnTo>
                  <a:lnTo>
                    <a:pt x="138" y="82"/>
                  </a:lnTo>
                  <a:lnTo>
                    <a:pt x="134" y="86"/>
                  </a:lnTo>
                  <a:lnTo>
                    <a:pt x="130" y="86"/>
                  </a:lnTo>
                  <a:lnTo>
                    <a:pt x="128" y="86"/>
                  </a:lnTo>
                  <a:lnTo>
                    <a:pt x="124" y="84"/>
                  </a:lnTo>
                  <a:lnTo>
                    <a:pt x="122" y="84"/>
                  </a:lnTo>
                  <a:lnTo>
                    <a:pt x="118" y="82"/>
                  </a:lnTo>
                  <a:lnTo>
                    <a:pt x="118" y="78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50"/>
                  </a:lnTo>
                  <a:lnTo>
                    <a:pt x="100" y="42"/>
                  </a:lnTo>
                  <a:lnTo>
                    <a:pt x="104" y="6"/>
                  </a:lnTo>
                  <a:lnTo>
                    <a:pt x="102" y="0"/>
                  </a:lnTo>
                  <a:lnTo>
                    <a:pt x="88" y="14"/>
                  </a:lnTo>
                  <a:lnTo>
                    <a:pt x="80" y="20"/>
                  </a:lnTo>
                  <a:lnTo>
                    <a:pt x="78" y="26"/>
                  </a:lnTo>
                  <a:lnTo>
                    <a:pt x="82" y="36"/>
                  </a:lnTo>
                  <a:lnTo>
                    <a:pt x="82" y="44"/>
                  </a:lnTo>
                  <a:lnTo>
                    <a:pt x="82" y="48"/>
                  </a:lnTo>
                  <a:lnTo>
                    <a:pt x="80" y="54"/>
                  </a:lnTo>
                  <a:lnTo>
                    <a:pt x="76" y="58"/>
                  </a:lnTo>
                  <a:lnTo>
                    <a:pt x="72" y="60"/>
                  </a:lnTo>
                  <a:lnTo>
                    <a:pt x="56" y="66"/>
                  </a:lnTo>
                  <a:lnTo>
                    <a:pt x="52" y="68"/>
                  </a:lnTo>
                  <a:lnTo>
                    <a:pt x="52" y="74"/>
                  </a:lnTo>
                  <a:lnTo>
                    <a:pt x="52" y="96"/>
                  </a:lnTo>
                  <a:lnTo>
                    <a:pt x="54" y="104"/>
                  </a:lnTo>
                  <a:lnTo>
                    <a:pt x="54" y="106"/>
                  </a:lnTo>
                  <a:lnTo>
                    <a:pt x="56" y="108"/>
                  </a:lnTo>
                  <a:lnTo>
                    <a:pt x="64" y="108"/>
                  </a:lnTo>
                  <a:lnTo>
                    <a:pt x="68" y="108"/>
                  </a:lnTo>
                  <a:lnTo>
                    <a:pt x="72" y="106"/>
                  </a:lnTo>
                  <a:lnTo>
                    <a:pt x="76" y="104"/>
                  </a:lnTo>
                  <a:lnTo>
                    <a:pt x="92" y="138"/>
                  </a:lnTo>
                  <a:lnTo>
                    <a:pt x="92" y="140"/>
                  </a:lnTo>
                  <a:lnTo>
                    <a:pt x="88" y="184"/>
                  </a:lnTo>
                  <a:lnTo>
                    <a:pt x="82" y="216"/>
                  </a:lnTo>
                  <a:lnTo>
                    <a:pt x="78" y="238"/>
                  </a:lnTo>
                  <a:lnTo>
                    <a:pt x="72" y="250"/>
                  </a:lnTo>
                  <a:lnTo>
                    <a:pt x="68" y="254"/>
                  </a:lnTo>
                  <a:lnTo>
                    <a:pt x="62" y="256"/>
                  </a:lnTo>
                  <a:lnTo>
                    <a:pt x="54" y="254"/>
                  </a:lnTo>
                  <a:lnTo>
                    <a:pt x="48" y="252"/>
                  </a:lnTo>
                  <a:lnTo>
                    <a:pt x="22" y="298"/>
                  </a:lnTo>
                  <a:lnTo>
                    <a:pt x="12" y="312"/>
                  </a:lnTo>
                  <a:lnTo>
                    <a:pt x="6" y="318"/>
                  </a:lnTo>
                  <a:lnTo>
                    <a:pt x="8" y="318"/>
                  </a:lnTo>
                  <a:lnTo>
                    <a:pt x="6" y="320"/>
                  </a:lnTo>
                  <a:lnTo>
                    <a:pt x="4" y="326"/>
                  </a:lnTo>
                  <a:lnTo>
                    <a:pt x="4" y="348"/>
                  </a:lnTo>
                  <a:lnTo>
                    <a:pt x="8" y="352"/>
                  </a:lnTo>
                  <a:lnTo>
                    <a:pt x="10" y="352"/>
                  </a:lnTo>
                  <a:lnTo>
                    <a:pt x="12" y="354"/>
                  </a:lnTo>
                  <a:lnTo>
                    <a:pt x="4" y="36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039851" y="3369257"/>
              <a:ext cx="687457" cy="594364"/>
            </a:xfrm>
            <a:custGeom>
              <a:avLst/>
              <a:gdLst>
                <a:gd name="T0" fmla="*/ 288 w 384"/>
                <a:gd name="T1" fmla="*/ 8 h 332"/>
                <a:gd name="T2" fmla="*/ 276 w 384"/>
                <a:gd name="T3" fmla="*/ 24 h 332"/>
                <a:gd name="T4" fmla="*/ 264 w 384"/>
                <a:gd name="T5" fmla="*/ 20 h 332"/>
                <a:gd name="T6" fmla="*/ 260 w 384"/>
                <a:gd name="T7" fmla="*/ 10 h 332"/>
                <a:gd name="T8" fmla="*/ 252 w 384"/>
                <a:gd name="T9" fmla="*/ 0 h 332"/>
                <a:gd name="T10" fmla="*/ 248 w 384"/>
                <a:gd name="T11" fmla="*/ 20 h 332"/>
                <a:gd name="T12" fmla="*/ 236 w 384"/>
                <a:gd name="T13" fmla="*/ 36 h 332"/>
                <a:gd name="T14" fmla="*/ 208 w 384"/>
                <a:gd name="T15" fmla="*/ 44 h 332"/>
                <a:gd name="T16" fmla="*/ 188 w 384"/>
                <a:gd name="T17" fmla="*/ 58 h 332"/>
                <a:gd name="T18" fmla="*/ 184 w 384"/>
                <a:gd name="T19" fmla="*/ 52 h 332"/>
                <a:gd name="T20" fmla="*/ 168 w 384"/>
                <a:gd name="T21" fmla="*/ 60 h 332"/>
                <a:gd name="T22" fmla="*/ 160 w 384"/>
                <a:gd name="T23" fmla="*/ 50 h 332"/>
                <a:gd name="T24" fmla="*/ 132 w 384"/>
                <a:gd name="T25" fmla="*/ 56 h 332"/>
                <a:gd name="T26" fmla="*/ 170 w 384"/>
                <a:gd name="T27" fmla="*/ 82 h 332"/>
                <a:gd name="T28" fmla="*/ 176 w 384"/>
                <a:gd name="T29" fmla="*/ 110 h 332"/>
                <a:gd name="T30" fmla="*/ 160 w 384"/>
                <a:gd name="T31" fmla="*/ 122 h 332"/>
                <a:gd name="T32" fmla="*/ 114 w 384"/>
                <a:gd name="T33" fmla="*/ 126 h 332"/>
                <a:gd name="T34" fmla="*/ 94 w 384"/>
                <a:gd name="T35" fmla="*/ 142 h 332"/>
                <a:gd name="T36" fmla="*/ 60 w 384"/>
                <a:gd name="T37" fmla="*/ 142 h 332"/>
                <a:gd name="T38" fmla="*/ 16 w 384"/>
                <a:gd name="T39" fmla="*/ 148 h 332"/>
                <a:gd name="T40" fmla="*/ 0 w 384"/>
                <a:gd name="T41" fmla="*/ 172 h 332"/>
                <a:gd name="T42" fmla="*/ 22 w 384"/>
                <a:gd name="T43" fmla="*/ 200 h 332"/>
                <a:gd name="T44" fmla="*/ 30 w 384"/>
                <a:gd name="T45" fmla="*/ 190 h 332"/>
                <a:gd name="T46" fmla="*/ 56 w 384"/>
                <a:gd name="T47" fmla="*/ 192 h 332"/>
                <a:gd name="T48" fmla="*/ 62 w 384"/>
                <a:gd name="T49" fmla="*/ 236 h 332"/>
                <a:gd name="T50" fmla="*/ 52 w 384"/>
                <a:gd name="T51" fmla="*/ 260 h 332"/>
                <a:gd name="T52" fmla="*/ 76 w 384"/>
                <a:gd name="T53" fmla="*/ 296 h 332"/>
                <a:gd name="T54" fmla="*/ 68 w 384"/>
                <a:gd name="T55" fmla="*/ 320 h 332"/>
                <a:gd name="T56" fmla="*/ 70 w 384"/>
                <a:gd name="T57" fmla="*/ 330 h 332"/>
                <a:gd name="T58" fmla="*/ 108 w 384"/>
                <a:gd name="T59" fmla="*/ 320 h 332"/>
                <a:gd name="T60" fmla="*/ 160 w 384"/>
                <a:gd name="T61" fmla="*/ 330 h 332"/>
                <a:gd name="T62" fmla="*/ 196 w 384"/>
                <a:gd name="T63" fmla="*/ 302 h 332"/>
                <a:gd name="T64" fmla="*/ 216 w 384"/>
                <a:gd name="T65" fmla="*/ 290 h 332"/>
                <a:gd name="T66" fmla="*/ 248 w 384"/>
                <a:gd name="T67" fmla="*/ 280 h 332"/>
                <a:gd name="T68" fmla="*/ 256 w 384"/>
                <a:gd name="T69" fmla="*/ 292 h 332"/>
                <a:gd name="T70" fmla="*/ 274 w 384"/>
                <a:gd name="T71" fmla="*/ 292 h 332"/>
                <a:gd name="T72" fmla="*/ 288 w 384"/>
                <a:gd name="T73" fmla="*/ 298 h 332"/>
                <a:gd name="T74" fmla="*/ 296 w 384"/>
                <a:gd name="T75" fmla="*/ 290 h 332"/>
                <a:gd name="T76" fmla="*/ 312 w 384"/>
                <a:gd name="T77" fmla="*/ 276 h 332"/>
                <a:gd name="T78" fmla="*/ 324 w 384"/>
                <a:gd name="T79" fmla="*/ 268 h 332"/>
                <a:gd name="T80" fmla="*/ 342 w 384"/>
                <a:gd name="T81" fmla="*/ 256 h 332"/>
                <a:gd name="T82" fmla="*/ 352 w 384"/>
                <a:gd name="T83" fmla="*/ 248 h 332"/>
                <a:gd name="T84" fmla="*/ 366 w 384"/>
                <a:gd name="T85" fmla="*/ 244 h 332"/>
                <a:gd name="T86" fmla="*/ 380 w 384"/>
                <a:gd name="T87" fmla="*/ 236 h 332"/>
                <a:gd name="T88" fmla="*/ 376 w 384"/>
                <a:gd name="T89" fmla="*/ 218 h 332"/>
                <a:gd name="T90" fmla="*/ 376 w 384"/>
                <a:gd name="T91" fmla="*/ 188 h 332"/>
                <a:gd name="T92" fmla="*/ 380 w 384"/>
                <a:gd name="T93" fmla="*/ 160 h 332"/>
                <a:gd name="T94" fmla="*/ 348 w 384"/>
                <a:gd name="T95" fmla="*/ 166 h 332"/>
                <a:gd name="T96" fmla="*/ 356 w 384"/>
                <a:gd name="T97" fmla="*/ 132 h 332"/>
                <a:gd name="T98" fmla="*/ 366 w 384"/>
                <a:gd name="T99" fmla="*/ 84 h 332"/>
                <a:gd name="T100" fmla="*/ 372 w 384"/>
                <a:gd name="T101" fmla="*/ 68 h 332"/>
                <a:gd name="T102" fmla="*/ 360 w 384"/>
                <a:gd name="T103" fmla="*/ 64 h 332"/>
                <a:gd name="T104" fmla="*/ 348 w 384"/>
                <a:gd name="T105" fmla="*/ 82 h 332"/>
                <a:gd name="T106" fmla="*/ 336 w 384"/>
                <a:gd name="T107" fmla="*/ 76 h 332"/>
                <a:gd name="T108" fmla="*/ 332 w 384"/>
                <a:gd name="T109" fmla="*/ 60 h 332"/>
                <a:gd name="T110" fmla="*/ 316 w 384"/>
                <a:gd name="T111" fmla="*/ 60 h 332"/>
                <a:gd name="T112" fmla="*/ 304 w 384"/>
                <a:gd name="T113" fmla="*/ 2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4" h="332">
                  <a:moveTo>
                    <a:pt x="300" y="6"/>
                  </a:moveTo>
                  <a:lnTo>
                    <a:pt x="296" y="4"/>
                  </a:lnTo>
                  <a:lnTo>
                    <a:pt x="288" y="8"/>
                  </a:lnTo>
                  <a:lnTo>
                    <a:pt x="284" y="14"/>
                  </a:lnTo>
                  <a:lnTo>
                    <a:pt x="280" y="22"/>
                  </a:lnTo>
                  <a:lnTo>
                    <a:pt x="276" y="24"/>
                  </a:lnTo>
                  <a:lnTo>
                    <a:pt x="272" y="26"/>
                  </a:lnTo>
                  <a:lnTo>
                    <a:pt x="268" y="24"/>
                  </a:lnTo>
                  <a:lnTo>
                    <a:pt x="264" y="20"/>
                  </a:lnTo>
                  <a:lnTo>
                    <a:pt x="262" y="20"/>
                  </a:lnTo>
                  <a:lnTo>
                    <a:pt x="260" y="12"/>
                  </a:lnTo>
                  <a:lnTo>
                    <a:pt x="260" y="1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52" y="0"/>
                  </a:lnTo>
                  <a:lnTo>
                    <a:pt x="250" y="8"/>
                  </a:lnTo>
                  <a:lnTo>
                    <a:pt x="250" y="20"/>
                  </a:lnTo>
                  <a:lnTo>
                    <a:pt x="248" y="20"/>
                  </a:lnTo>
                  <a:lnTo>
                    <a:pt x="240" y="34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08" y="44"/>
                  </a:lnTo>
                  <a:lnTo>
                    <a:pt x="212" y="50"/>
                  </a:lnTo>
                  <a:lnTo>
                    <a:pt x="206" y="58"/>
                  </a:lnTo>
                  <a:lnTo>
                    <a:pt x="188" y="58"/>
                  </a:lnTo>
                  <a:lnTo>
                    <a:pt x="188" y="56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8"/>
                  </a:lnTo>
                  <a:lnTo>
                    <a:pt x="180" y="60"/>
                  </a:lnTo>
                  <a:lnTo>
                    <a:pt x="168" y="60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46" y="48"/>
                  </a:lnTo>
                  <a:lnTo>
                    <a:pt x="136" y="52"/>
                  </a:lnTo>
                  <a:lnTo>
                    <a:pt x="132" y="56"/>
                  </a:lnTo>
                  <a:lnTo>
                    <a:pt x="148" y="74"/>
                  </a:lnTo>
                  <a:lnTo>
                    <a:pt x="168" y="80"/>
                  </a:lnTo>
                  <a:lnTo>
                    <a:pt x="170" y="82"/>
                  </a:lnTo>
                  <a:lnTo>
                    <a:pt x="180" y="92"/>
                  </a:lnTo>
                  <a:lnTo>
                    <a:pt x="176" y="108"/>
                  </a:lnTo>
                  <a:lnTo>
                    <a:pt x="176" y="110"/>
                  </a:lnTo>
                  <a:lnTo>
                    <a:pt x="162" y="120"/>
                  </a:lnTo>
                  <a:lnTo>
                    <a:pt x="162" y="12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4" y="130"/>
                  </a:lnTo>
                  <a:lnTo>
                    <a:pt x="114" y="126"/>
                  </a:lnTo>
                  <a:lnTo>
                    <a:pt x="110" y="126"/>
                  </a:lnTo>
                  <a:lnTo>
                    <a:pt x="104" y="134"/>
                  </a:lnTo>
                  <a:lnTo>
                    <a:pt x="94" y="142"/>
                  </a:lnTo>
                  <a:lnTo>
                    <a:pt x="92" y="142"/>
                  </a:lnTo>
                  <a:lnTo>
                    <a:pt x="78" y="148"/>
                  </a:lnTo>
                  <a:lnTo>
                    <a:pt x="60" y="142"/>
                  </a:lnTo>
                  <a:lnTo>
                    <a:pt x="24" y="144"/>
                  </a:lnTo>
                  <a:lnTo>
                    <a:pt x="16" y="146"/>
                  </a:lnTo>
                  <a:lnTo>
                    <a:pt x="16" y="148"/>
                  </a:lnTo>
                  <a:lnTo>
                    <a:pt x="8" y="148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8" y="192"/>
                  </a:lnTo>
                  <a:lnTo>
                    <a:pt x="18" y="196"/>
                  </a:lnTo>
                  <a:lnTo>
                    <a:pt x="22" y="200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30" y="190"/>
                  </a:lnTo>
                  <a:lnTo>
                    <a:pt x="42" y="188"/>
                  </a:lnTo>
                  <a:lnTo>
                    <a:pt x="44" y="188"/>
                  </a:lnTo>
                  <a:lnTo>
                    <a:pt x="56" y="192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2" y="236"/>
                  </a:lnTo>
                  <a:lnTo>
                    <a:pt x="58" y="244"/>
                  </a:lnTo>
                  <a:lnTo>
                    <a:pt x="58" y="246"/>
                  </a:lnTo>
                  <a:lnTo>
                    <a:pt x="52" y="260"/>
                  </a:lnTo>
                  <a:lnTo>
                    <a:pt x="52" y="276"/>
                  </a:lnTo>
                  <a:lnTo>
                    <a:pt x="62" y="286"/>
                  </a:lnTo>
                  <a:lnTo>
                    <a:pt x="76" y="296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68" y="320"/>
                  </a:lnTo>
                  <a:lnTo>
                    <a:pt x="66" y="332"/>
                  </a:lnTo>
                  <a:lnTo>
                    <a:pt x="68" y="330"/>
                  </a:lnTo>
                  <a:lnTo>
                    <a:pt x="70" y="330"/>
                  </a:lnTo>
                  <a:lnTo>
                    <a:pt x="78" y="326"/>
                  </a:lnTo>
                  <a:lnTo>
                    <a:pt x="92" y="318"/>
                  </a:lnTo>
                  <a:lnTo>
                    <a:pt x="108" y="320"/>
                  </a:lnTo>
                  <a:lnTo>
                    <a:pt x="110" y="320"/>
                  </a:lnTo>
                  <a:lnTo>
                    <a:pt x="134" y="330"/>
                  </a:lnTo>
                  <a:lnTo>
                    <a:pt x="160" y="330"/>
                  </a:lnTo>
                  <a:lnTo>
                    <a:pt x="168" y="320"/>
                  </a:lnTo>
                  <a:lnTo>
                    <a:pt x="182" y="312"/>
                  </a:lnTo>
                  <a:lnTo>
                    <a:pt x="196" y="302"/>
                  </a:lnTo>
                  <a:lnTo>
                    <a:pt x="196" y="300"/>
                  </a:lnTo>
                  <a:lnTo>
                    <a:pt x="206" y="298"/>
                  </a:lnTo>
                  <a:lnTo>
                    <a:pt x="216" y="290"/>
                  </a:lnTo>
                  <a:lnTo>
                    <a:pt x="228" y="274"/>
                  </a:lnTo>
                  <a:lnTo>
                    <a:pt x="246" y="280"/>
                  </a:lnTo>
                  <a:lnTo>
                    <a:pt x="248" y="280"/>
                  </a:lnTo>
                  <a:lnTo>
                    <a:pt x="248" y="282"/>
                  </a:lnTo>
                  <a:lnTo>
                    <a:pt x="252" y="290"/>
                  </a:lnTo>
                  <a:lnTo>
                    <a:pt x="256" y="292"/>
                  </a:lnTo>
                  <a:lnTo>
                    <a:pt x="266" y="292"/>
                  </a:lnTo>
                  <a:lnTo>
                    <a:pt x="268" y="292"/>
                  </a:lnTo>
                  <a:lnTo>
                    <a:pt x="274" y="292"/>
                  </a:lnTo>
                  <a:lnTo>
                    <a:pt x="276" y="292"/>
                  </a:lnTo>
                  <a:lnTo>
                    <a:pt x="276" y="294"/>
                  </a:lnTo>
                  <a:lnTo>
                    <a:pt x="288" y="298"/>
                  </a:lnTo>
                  <a:lnTo>
                    <a:pt x="292" y="298"/>
                  </a:lnTo>
                  <a:lnTo>
                    <a:pt x="294" y="296"/>
                  </a:lnTo>
                  <a:lnTo>
                    <a:pt x="296" y="290"/>
                  </a:lnTo>
                  <a:lnTo>
                    <a:pt x="296" y="288"/>
                  </a:lnTo>
                  <a:lnTo>
                    <a:pt x="302" y="284"/>
                  </a:lnTo>
                  <a:lnTo>
                    <a:pt x="312" y="276"/>
                  </a:lnTo>
                  <a:lnTo>
                    <a:pt x="314" y="276"/>
                  </a:lnTo>
                  <a:lnTo>
                    <a:pt x="322" y="276"/>
                  </a:lnTo>
                  <a:lnTo>
                    <a:pt x="324" y="268"/>
                  </a:lnTo>
                  <a:lnTo>
                    <a:pt x="330" y="262"/>
                  </a:lnTo>
                  <a:lnTo>
                    <a:pt x="336" y="258"/>
                  </a:lnTo>
                  <a:lnTo>
                    <a:pt x="342" y="256"/>
                  </a:lnTo>
                  <a:lnTo>
                    <a:pt x="346" y="252"/>
                  </a:lnTo>
                  <a:lnTo>
                    <a:pt x="348" y="252"/>
                  </a:lnTo>
                  <a:lnTo>
                    <a:pt x="352" y="248"/>
                  </a:lnTo>
                  <a:lnTo>
                    <a:pt x="352" y="246"/>
                  </a:lnTo>
                  <a:lnTo>
                    <a:pt x="354" y="246"/>
                  </a:lnTo>
                  <a:lnTo>
                    <a:pt x="366" y="244"/>
                  </a:lnTo>
                  <a:lnTo>
                    <a:pt x="374" y="244"/>
                  </a:lnTo>
                  <a:lnTo>
                    <a:pt x="376" y="240"/>
                  </a:lnTo>
                  <a:lnTo>
                    <a:pt x="380" y="236"/>
                  </a:lnTo>
                  <a:lnTo>
                    <a:pt x="384" y="228"/>
                  </a:lnTo>
                  <a:lnTo>
                    <a:pt x="382" y="228"/>
                  </a:lnTo>
                  <a:lnTo>
                    <a:pt x="376" y="218"/>
                  </a:lnTo>
                  <a:lnTo>
                    <a:pt x="372" y="206"/>
                  </a:lnTo>
                  <a:lnTo>
                    <a:pt x="372" y="204"/>
                  </a:lnTo>
                  <a:lnTo>
                    <a:pt x="376" y="188"/>
                  </a:lnTo>
                  <a:lnTo>
                    <a:pt x="376" y="180"/>
                  </a:lnTo>
                  <a:lnTo>
                    <a:pt x="380" y="174"/>
                  </a:lnTo>
                  <a:lnTo>
                    <a:pt x="380" y="160"/>
                  </a:lnTo>
                  <a:lnTo>
                    <a:pt x="378" y="158"/>
                  </a:lnTo>
                  <a:lnTo>
                    <a:pt x="372" y="156"/>
                  </a:lnTo>
                  <a:lnTo>
                    <a:pt x="348" y="166"/>
                  </a:lnTo>
                  <a:lnTo>
                    <a:pt x="348" y="140"/>
                  </a:lnTo>
                  <a:lnTo>
                    <a:pt x="350" y="136"/>
                  </a:lnTo>
                  <a:lnTo>
                    <a:pt x="356" y="132"/>
                  </a:lnTo>
                  <a:lnTo>
                    <a:pt x="372" y="120"/>
                  </a:lnTo>
                  <a:lnTo>
                    <a:pt x="366" y="92"/>
                  </a:lnTo>
                  <a:lnTo>
                    <a:pt x="366" y="84"/>
                  </a:lnTo>
                  <a:lnTo>
                    <a:pt x="366" y="78"/>
                  </a:lnTo>
                  <a:lnTo>
                    <a:pt x="368" y="74"/>
                  </a:lnTo>
                  <a:lnTo>
                    <a:pt x="372" y="68"/>
                  </a:lnTo>
                  <a:lnTo>
                    <a:pt x="372" y="64"/>
                  </a:lnTo>
                  <a:lnTo>
                    <a:pt x="364" y="64"/>
                  </a:lnTo>
                  <a:lnTo>
                    <a:pt x="360" y="64"/>
                  </a:lnTo>
                  <a:lnTo>
                    <a:pt x="356" y="76"/>
                  </a:lnTo>
                  <a:lnTo>
                    <a:pt x="352" y="80"/>
                  </a:lnTo>
                  <a:lnTo>
                    <a:pt x="348" y="82"/>
                  </a:lnTo>
                  <a:lnTo>
                    <a:pt x="346" y="82"/>
                  </a:lnTo>
                  <a:lnTo>
                    <a:pt x="338" y="76"/>
                  </a:lnTo>
                  <a:lnTo>
                    <a:pt x="336" y="76"/>
                  </a:lnTo>
                  <a:lnTo>
                    <a:pt x="336" y="74"/>
                  </a:lnTo>
                  <a:lnTo>
                    <a:pt x="334" y="68"/>
                  </a:lnTo>
                  <a:lnTo>
                    <a:pt x="332" y="60"/>
                  </a:lnTo>
                  <a:lnTo>
                    <a:pt x="332" y="64"/>
                  </a:lnTo>
                  <a:lnTo>
                    <a:pt x="316" y="64"/>
                  </a:lnTo>
                  <a:lnTo>
                    <a:pt x="316" y="60"/>
                  </a:lnTo>
                  <a:lnTo>
                    <a:pt x="312" y="52"/>
                  </a:lnTo>
                  <a:lnTo>
                    <a:pt x="312" y="40"/>
                  </a:lnTo>
                  <a:lnTo>
                    <a:pt x="304" y="24"/>
                  </a:lnTo>
                  <a:lnTo>
                    <a:pt x="304" y="12"/>
                  </a:lnTo>
                  <a:lnTo>
                    <a:pt x="300" y="6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3150847" y="3734469"/>
              <a:ext cx="898707" cy="683877"/>
            </a:xfrm>
            <a:custGeom>
              <a:avLst/>
              <a:gdLst>
                <a:gd name="T0" fmla="*/ 404 w 502"/>
                <a:gd name="T1" fmla="*/ 12 h 382"/>
                <a:gd name="T2" fmla="*/ 378 w 502"/>
                <a:gd name="T3" fmla="*/ 36 h 382"/>
                <a:gd name="T4" fmla="*/ 360 w 502"/>
                <a:gd name="T5" fmla="*/ 32 h 382"/>
                <a:gd name="T6" fmla="*/ 336 w 502"/>
                <a:gd name="T7" fmla="*/ 42 h 382"/>
                <a:gd name="T8" fmla="*/ 316 w 502"/>
                <a:gd name="T9" fmla="*/ 48 h 382"/>
                <a:gd name="T10" fmla="*/ 282 w 502"/>
                <a:gd name="T11" fmla="*/ 60 h 382"/>
                <a:gd name="T12" fmla="*/ 270 w 502"/>
                <a:gd name="T13" fmla="*/ 70 h 382"/>
                <a:gd name="T14" fmla="*/ 276 w 502"/>
                <a:gd name="T15" fmla="*/ 82 h 382"/>
                <a:gd name="T16" fmla="*/ 240 w 502"/>
                <a:gd name="T17" fmla="*/ 94 h 382"/>
                <a:gd name="T18" fmla="*/ 224 w 502"/>
                <a:gd name="T19" fmla="*/ 102 h 382"/>
                <a:gd name="T20" fmla="*/ 194 w 502"/>
                <a:gd name="T21" fmla="*/ 98 h 382"/>
                <a:gd name="T22" fmla="*/ 178 w 502"/>
                <a:gd name="T23" fmla="*/ 84 h 382"/>
                <a:gd name="T24" fmla="*/ 160 w 502"/>
                <a:gd name="T25" fmla="*/ 92 h 382"/>
                <a:gd name="T26" fmla="*/ 148 w 502"/>
                <a:gd name="T27" fmla="*/ 102 h 382"/>
                <a:gd name="T28" fmla="*/ 126 w 502"/>
                <a:gd name="T29" fmla="*/ 116 h 382"/>
                <a:gd name="T30" fmla="*/ 70 w 502"/>
                <a:gd name="T31" fmla="*/ 134 h 382"/>
                <a:gd name="T32" fmla="*/ 20 w 502"/>
                <a:gd name="T33" fmla="*/ 130 h 382"/>
                <a:gd name="T34" fmla="*/ 2 w 502"/>
                <a:gd name="T35" fmla="*/ 138 h 382"/>
                <a:gd name="T36" fmla="*/ 4 w 502"/>
                <a:gd name="T37" fmla="*/ 158 h 382"/>
                <a:gd name="T38" fmla="*/ 40 w 502"/>
                <a:gd name="T39" fmla="*/ 158 h 382"/>
                <a:gd name="T40" fmla="*/ 42 w 502"/>
                <a:gd name="T41" fmla="*/ 186 h 382"/>
                <a:gd name="T42" fmla="*/ 74 w 502"/>
                <a:gd name="T43" fmla="*/ 184 h 382"/>
                <a:gd name="T44" fmla="*/ 94 w 502"/>
                <a:gd name="T45" fmla="*/ 176 h 382"/>
                <a:gd name="T46" fmla="*/ 104 w 502"/>
                <a:gd name="T47" fmla="*/ 188 h 382"/>
                <a:gd name="T48" fmla="*/ 92 w 502"/>
                <a:gd name="T49" fmla="*/ 232 h 382"/>
                <a:gd name="T50" fmla="*/ 70 w 502"/>
                <a:gd name="T51" fmla="*/ 248 h 382"/>
                <a:gd name="T52" fmla="*/ 108 w 502"/>
                <a:gd name="T53" fmla="*/ 258 h 382"/>
                <a:gd name="T54" fmla="*/ 152 w 502"/>
                <a:gd name="T55" fmla="*/ 268 h 382"/>
                <a:gd name="T56" fmla="*/ 140 w 502"/>
                <a:gd name="T57" fmla="*/ 300 h 382"/>
                <a:gd name="T58" fmla="*/ 144 w 502"/>
                <a:gd name="T59" fmla="*/ 326 h 382"/>
                <a:gd name="T60" fmla="*/ 194 w 502"/>
                <a:gd name="T61" fmla="*/ 356 h 382"/>
                <a:gd name="T62" fmla="*/ 216 w 502"/>
                <a:gd name="T63" fmla="*/ 348 h 382"/>
                <a:gd name="T64" fmla="*/ 252 w 502"/>
                <a:gd name="T65" fmla="*/ 360 h 382"/>
                <a:gd name="T66" fmla="*/ 256 w 502"/>
                <a:gd name="T67" fmla="*/ 358 h 382"/>
                <a:gd name="T68" fmla="*/ 294 w 502"/>
                <a:gd name="T69" fmla="*/ 368 h 382"/>
                <a:gd name="T70" fmla="*/ 314 w 502"/>
                <a:gd name="T71" fmla="*/ 370 h 382"/>
                <a:gd name="T72" fmla="*/ 320 w 502"/>
                <a:gd name="T73" fmla="*/ 380 h 382"/>
                <a:gd name="T74" fmla="*/ 358 w 502"/>
                <a:gd name="T75" fmla="*/ 356 h 382"/>
                <a:gd name="T76" fmla="*/ 392 w 502"/>
                <a:gd name="T77" fmla="*/ 328 h 382"/>
                <a:gd name="T78" fmla="*/ 400 w 502"/>
                <a:gd name="T79" fmla="*/ 306 h 382"/>
                <a:gd name="T80" fmla="*/ 410 w 502"/>
                <a:gd name="T81" fmla="*/ 288 h 382"/>
                <a:gd name="T82" fmla="*/ 414 w 502"/>
                <a:gd name="T83" fmla="*/ 274 h 382"/>
                <a:gd name="T84" fmla="*/ 456 w 502"/>
                <a:gd name="T85" fmla="*/ 230 h 382"/>
                <a:gd name="T86" fmla="*/ 466 w 502"/>
                <a:gd name="T87" fmla="*/ 210 h 382"/>
                <a:gd name="T88" fmla="*/ 496 w 502"/>
                <a:gd name="T89" fmla="*/ 156 h 382"/>
                <a:gd name="T90" fmla="*/ 496 w 502"/>
                <a:gd name="T91" fmla="*/ 132 h 382"/>
                <a:gd name="T92" fmla="*/ 478 w 502"/>
                <a:gd name="T93" fmla="*/ 126 h 382"/>
                <a:gd name="T94" fmla="*/ 460 w 502"/>
                <a:gd name="T95" fmla="*/ 126 h 382"/>
                <a:gd name="T96" fmla="*/ 450 w 502"/>
                <a:gd name="T97" fmla="*/ 114 h 382"/>
                <a:gd name="T98" fmla="*/ 442 w 502"/>
                <a:gd name="T99" fmla="*/ 102 h 382"/>
                <a:gd name="T100" fmla="*/ 424 w 502"/>
                <a:gd name="T101" fmla="*/ 114 h 382"/>
                <a:gd name="T102" fmla="*/ 422 w 502"/>
                <a:gd name="T103" fmla="*/ 92 h 382"/>
                <a:gd name="T104" fmla="*/ 428 w 502"/>
                <a:gd name="T105" fmla="*/ 86 h 382"/>
                <a:gd name="T106" fmla="*/ 450 w 502"/>
                <a:gd name="T107" fmla="*/ 36 h 382"/>
                <a:gd name="T108" fmla="*/ 440 w 502"/>
                <a:gd name="T109" fmla="*/ 12 h 382"/>
                <a:gd name="T110" fmla="*/ 434 w 502"/>
                <a:gd name="T111" fmla="*/ 0 h 382"/>
                <a:gd name="T112" fmla="*/ 426 w 502"/>
                <a:gd name="T113" fmla="*/ 8 h 382"/>
                <a:gd name="T114" fmla="*/ 410 w 502"/>
                <a:gd name="T115" fmla="*/ 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02" h="382">
                  <a:moveTo>
                    <a:pt x="402" y="8"/>
                  </a:moveTo>
                  <a:lnTo>
                    <a:pt x="402" y="10"/>
                  </a:lnTo>
                  <a:lnTo>
                    <a:pt x="404" y="12"/>
                  </a:lnTo>
                  <a:lnTo>
                    <a:pt x="394" y="28"/>
                  </a:lnTo>
                  <a:lnTo>
                    <a:pt x="386" y="34"/>
                  </a:lnTo>
                  <a:lnTo>
                    <a:pt x="378" y="36"/>
                  </a:lnTo>
                  <a:lnTo>
                    <a:pt x="376" y="36"/>
                  </a:lnTo>
                  <a:lnTo>
                    <a:pt x="368" y="30"/>
                  </a:lnTo>
                  <a:lnTo>
                    <a:pt x="360" y="32"/>
                  </a:lnTo>
                  <a:lnTo>
                    <a:pt x="344" y="44"/>
                  </a:lnTo>
                  <a:lnTo>
                    <a:pt x="340" y="44"/>
                  </a:lnTo>
                  <a:lnTo>
                    <a:pt x="336" y="42"/>
                  </a:lnTo>
                  <a:lnTo>
                    <a:pt x="328" y="32"/>
                  </a:lnTo>
                  <a:lnTo>
                    <a:pt x="322" y="42"/>
                  </a:lnTo>
                  <a:lnTo>
                    <a:pt x="316" y="48"/>
                  </a:lnTo>
                  <a:lnTo>
                    <a:pt x="306" y="48"/>
                  </a:lnTo>
                  <a:lnTo>
                    <a:pt x="294" y="52"/>
                  </a:lnTo>
                  <a:lnTo>
                    <a:pt x="282" y="60"/>
                  </a:lnTo>
                  <a:lnTo>
                    <a:pt x="278" y="60"/>
                  </a:lnTo>
                  <a:lnTo>
                    <a:pt x="274" y="64"/>
                  </a:lnTo>
                  <a:lnTo>
                    <a:pt x="270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6" y="82"/>
                  </a:lnTo>
                  <a:lnTo>
                    <a:pt x="254" y="80"/>
                  </a:lnTo>
                  <a:lnTo>
                    <a:pt x="242" y="90"/>
                  </a:lnTo>
                  <a:lnTo>
                    <a:pt x="240" y="94"/>
                  </a:lnTo>
                  <a:lnTo>
                    <a:pt x="238" y="100"/>
                  </a:lnTo>
                  <a:lnTo>
                    <a:pt x="236" y="102"/>
                  </a:lnTo>
                  <a:lnTo>
                    <a:pt x="224" y="102"/>
                  </a:lnTo>
                  <a:lnTo>
                    <a:pt x="210" y="96"/>
                  </a:lnTo>
                  <a:lnTo>
                    <a:pt x="206" y="96"/>
                  </a:lnTo>
                  <a:lnTo>
                    <a:pt x="194" y="98"/>
                  </a:lnTo>
                  <a:lnTo>
                    <a:pt x="190" y="96"/>
                  </a:lnTo>
                  <a:lnTo>
                    <a:pt x="186" y="94"/>
                  </a:lnTo>
                  <a:lnTo>
                    <a:pt x="178" y="84"/>
                  </a:lnTo>
                  <a:lnTo>
                    <a:pt x="170" y="80"/>
                  </a:lnTo>
                  <a:lnTo>
                    <a:pt x="162" y="92"/>
                  </a:lnTo>
                  <a:lnTo>
                    <a:pt x="160" y="92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8" y="102"/>
                  </a:lnTo>
                  <a:lnTo>
                    <a:pt x="146" y="102"/>
                  </a:lnTo>
                  <a:lnTo>
                    <a:pt x="138" y="104"/>
                  </a:lnTo>
                  <a:lnTo>
                    <a:pt x="126" y="116"/>
                  </a:lnTo>
                  <a:lnTo>
                    <a:pt x="112" y="122"/>
                  </a:lnTo>
                  <a:lnTo>
                    <a:pt x="102" y="134"/>
                  </a:lnTo>
                  <a:lnTo>
                    <a:pt x="70" y="134"/>
                  </a:lnTo>
                  <a:lnTo>
                    <a:pt x="46" y="124"/>
                  </a:lnTo>
                  <a:lnTo>
                    <a:pt x="32" y="124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0" y="132"/>
                  </a:lnTo>
                  <a:lnTo>
                    <a:pt x="2" y="138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4" y="158"/>
                  </a:lnTo>
                  <a:lnTo>
                    <a:pt x="22" y="152"/>
                  </a:lnTo>
                  <a:lnTo>
                    <a:pt x="30" y="154"/>
                  </a:lnTo>
                  <a:lnTo>
                    <a:pt x="40" y="158"/>
                  </a:lnTo>
                  <a:lnTo>
                    <a:pt x="42" y="158"/>
                  </a:lnTo>
                  <a:lnTo>
                    <a:pt x="42" y="160"/>
                  </a:lnTo>
                  <a:lnTo>
                    <a:pt x="42" y="186"/>
                  </a:lnTo>
                  <a:lnTo>
                    <a:pt x="46" y="188"/>
                  </a:lnTo>
                  <a:lnTo>
                    <a:pt x="64" y="188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86" y="180"/>
                  </a:lnTo>
                  <a:lnTo>
                    <a:pt x="94" y="176"/>
                  </a:lnTo>
                  <a:lnTo>
                    <a:pt x="98" y="176"/>
                  </a:lnTo>
                  <a:lnTo>
                    <a:pt x="100" y="178"/>
                  </a:lnTo>
                  <a:lnTo>
                    <a:pt x="104" y="188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92" y="232"/>
                  </a:lnTo>
                  <a:lnTo>
                    <a:pt x="92" y="234"/>
                  </a:lnTo>
                  <a:lnTo>
                    <a:pt x="74" y="242"/>
                  </a:lnTo>
                  <a:lnTo>
                    <a:pt x="70" y="248"/>
                  </a:lnTo>
                  <a:lnTo>
                    <a:pt x="72" y="252"/>
                  </a:lnTo>
                  <a:lnTo>
                    <a:pt x="106" y="256"/>
                  </a:lnTo>
                  <a:lnTo>
                    <a:pt x="108" y="258"/>
                  </a:lnTo>
                  <a:lnTo>
                    <a:pt x="122" y="266"/>
                  </a:lnTo>
                  <a:lnTo>
                    <a:pt x="152" y="264"/>
                  </a:lnTo>
                  <a:lnTo>
                    <a:pt x="152" y="268"/>
                  </a:lnTo>
                  <a:lnTo>
                    <a:pt x="154" y="284"/>
                  </a:lnTo>
                  <a:lnTo>
                    <a:pt x="154" y="286"/>
                  </a:lnTo>
                  <a:lnTo>
                    <a:pt x="140" y="300"/>
                  </a:lnTo>
                  <a:lnTo>
                    <a:pt x="140" y="312"/>
                  </a:lnTo>
                  <a:lnTo>
                    <a:pt x="142" y="320"/>
                  </a:lnTo>
                  <a:lnTo>
                    <a:pt x="144" y="326"/>
                  </a:lnTo>
                  <a:lnTo>
                    <a:pt x="150" y="330"/>
                  </a:lnTo>
                  <a:lnTo>
                    <a:pt x="174" y="344"/>
                  </a:lnTo>
                  <a:lnTo>
                    <a:pt x="194" y="356"/>
                  </a:lnTo>
                  <a:lnTo>
                    <a:pt x="212" y="348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42" y="368"/>
                  </a:lnTo>
                  <a:lnTo>
                    <a:pt x="246" y="368"/>
                  </a:lnTo>
                  <a:lnTo>
                    <a:pt x="252" y="360"/>
                  </a:lnTo>
                  <a:lnTo>
                    <a:pt x="254" y="360"/>
                  </a:lnTo>
                  <a:lnTo>
                    <a:pt x="254" y="358"/>
                  </a:lnTo>
                  <a:lnTo>
                    <a:pt x="256" y="358"/>
                  </a:lnTo>
                  <a:lnTo>
                    <a:pt x="270" y="360"/>
                  </a:lnTo>
                  <a:lnTo>
                    <a:pt x="274" y="334"/>
                  </a:lnTo>
                  <a:lnTo>
                    <a:pt x="294" y="368"/>
                  </a:lnTo>
                  <a:lnTo>
                    <a:pt x="310" y="370"/>
                  </a:lnTo>
                  <a:lnTo>
                    <a:pt x="312" y="370"/>
                  </a:lnTo>
                  <a:lnTo>
                    <a:pt x="314" y="370"/>
                  </a:lnTo>
                  <a:lnTo>
                    <a:pt x="314" y="372"/>
                  </a:lnTo>
                  <a:lnTo>
                    <a:pt x="314" y="382"/>
                  </a:lnTo>
                  <a:lnTo>
                    <a:pt x="320" y="380"/>
                  </a:lnTo>
                  <a:lnTo>
                    <a:pt x="346" y="346"/>
                  </a:lnTo>
                  <a:lnTo>
                    <a:pt x="358" y="362"/>
                  </a:lnTo>
                  <a:lnTo>
                    <a:pt x="358" y="356"/>
                  </a:lnTo>
                  <a:lnTo>
                    <a:pt x="366" y="340"/>
                  </a:lnTo>
                  <a:lnTo>
                    <a:pt x="372" y="328"/>
                  </a:lnTo>
                  <a:lnTo>
                    <a:pt x="392" y="328"/>
                  </a:lnTo>
                  <a:lnTo>
                    <a:pt x="396" y="304"/>
                  </a:lnTo>
                  <a:lnTo>
                    <a:pt x="398" y="304"/>
                  </a:lnTo>
                  <a:lnTo>
                    <a:pt x="400" y="306"/>
                  </a:lnTo>
                  <a:lnTo>
                    <a:pt x="414" y="308"/>
                  </a:lnTo>
                  <a:lnTo>
                    <a:pt x="416" y="300"/>
                  </a:lnTo>
                  <a:lnTo>
                    <a:pt x="410" y="288"/>
                  </a:lnTo>
                  <a:lnTo>
                    <a:pt x="410" y="286"/>
                  </a:lnTo>
                  <a:lnTo>
                    <a:pt x="414" y="276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58" y="252"/>
                  </a:lnTo>
                  <a:lnTo>
                    <a:pt x="456" y="230"/>
                  </a:lnTo>
                  <a:lnTo>
                    <a:pt x="456" y="228"/>
                  </a:lnTo>
                  <a:lnTo>
                    <a:pt x="464" y="212"/>
                  </a:lnTo>
                  <a:lnTo>
                    <a:pt x="466" y="210"/>
                  </a:lnTo>
                  <a:lnTo>
                    <a:pt x="478" y="180"/>
                  </a:lnTo>
                  <a:lnTo>
                    <a:pt x="490" y="168"/>
                  </a:lnTo>
                  <a:lnTo>
                    <a:pt x="496" y="156"/>
                  </a:lnTo>
                  <a:lnTo>
                    <a:pt x="502" y="146"/>
                  </a:lnTo>
                  <a:lnTo>
                    <a:pt x="496" y="134"/>
                  </a:lnTo>
                  <a:lnTo>
                    <a:pt x="496" y="132"/>
                  </a:lnTo>
                  <a:lnTo>
                    <a:pt x="496" y="120"/>
                  </a:lnTo>
                  <a:lnTo>
                    <a:pt x="490" y="120"/>
                  </a:lnTo>
                  <a:lnTo>
                    <a:pt x="478" y="126"/>
                  </a:lnTo>
                  <a:lnTo>
                    <a:pt x="472" y="128"/>
                  </a:lnTo>
                  <a:lnTo>
                    <a:pt x="468" y="128"/>
                  </a:lnTo>
                  <a:lnTo>
                    <a:pt x="460" y="126"/>
                  </a:lnTo>
                  <a:lnTo>
                    <a:pt x="454" y="122"/>
                  </a:lnTo>
                  <a:lnTo>
                    <a:pt x="452" y="118"/>
                  </a:lnTo>
                  <a:lnTo>
                    <a:pt x="450" y="114"/>
                  </a:lnTo>
                  <a:lnTo>
                    <a:pt x="452" y="98"/>
                  </a:lnTo>
                  <a:lnTo>
                    <a:pt x="446" y="98"/>
                  </a:lnTo>
                  <a:lnTo>
                    <a:pt x="442" y="102"/>
                  </a:lnTo>
                  <a:lnTo>
                    <a:pt x="432" y="112"/>
                  </a:lnTo>
                  <a:lnTo>
                    <a:pt x="428" y="114"/>
                  </a:lnTo>
                  <a:lnTo>
                    <a:pt x="424" y="114"/>
                  </a:lnTo>
                  <a:lnTo>
                    <a:pt x="422" y="108"/>
                  </a:lnTo>
                  <a:lnTo>
                    <a:pt x="422" y="100"/>
                  </a:lnTo>
                  <a:lnTo>
                    <a:pt x="422" y="92"/>
                  </a:lnTo>
                  <a:lnTo>
                    <a:pt x="424" y="88"/>
                  </a:lnTo>
                  <a:lnTo>
                    <a:pt x="426" y="86"/>
                  </a:lnTo>
                  <a:lnTo>
                    <a:pt x="428" y="86"/>
                  </a:lnTo>
                  <a:lnTo>
                    <a:pt x="444" y="58"/>
                  </a:lnTo>
                  <a:lnTo>
                    <a:pt x="448" y="48"/>
                  </a:lnTo>
                  <a:lnTo>
                    <a:pt x="450" y="36"/>
                  </a:lnTo>
                  <a:lnTo>
                    <a:pt x="442" y="28"/>
                  </a:lnTo>
                  <a:lnTo>
                    <a:pt x="440" y="22"/>
                  </a:lnTo>
                  <a:lnTo>
                    <a:pt x="440" y="12"/>
                  </a:lnTo>
                  <a:lnTo>
                    <a:pt x="440" y="8"/>
                  </a:lnTo>
                  <a:lnTo>
                    <a:pt x="438" y="4"/>
                  </a:lnTo>
                  <a:lnTo>
                    <a:pt x="434" y="0"/>
                  </a:lnTo>
                  <a:lnTo>
                    <a:pt x="432" y="2"/>
                  </a:lnTo>
                  <a:lnTo>
                    <a:pt x="430" y="6"/>
                  </a:lnTo>
                  <a:lnTo>
                    <a:pt x="426" y="8"/>
                  </a:lnTo>
                  <a:lnTo>
                    <a:pt x="422" y="10"/>
                  </a:lnTo>
                  <a:lnTo>
                    <a:pt x="416" y="8"/>
                  </a:lnTo>
                  <a:lnTo>
                    <a:pt x="410" y="8"/>
                  </a:lnTo>
                  <a:lnTo>
                    <a:pt x="402" y="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3276165" y="2982563"/>
              <a:ext cx="508432" cy="515593"/>
            </a:xfrm>
            <a:custGeom>
              <a:avLst/>
              <a:gdLst>
                <a:gd name="T0" fmla="*/ 278 w 284"/>
                <a:gd name="T1" fmla="*/ 44 h 288"/>
                <a:gd name="T2" fmla="*/ 260 w 284"/>
                <a:gd name="T3" fmla="*/ 30 h 288"/>
                <a:gd name="T4" fmla="*/ 258 w 284"/>
                <a:gd name="T5" fmla="*/ 28 h 288"/>
                <a:gd name="T6" fmla="*/ 248 w 284"/>
                <a:gd name="T7" fmla="*/ 24 h 288"/>
                <a:gd name="T8" fmla="*/ 234 w 284"/>
                <a:gd name="T9" fmla="*/ 28 h 288"/>
                <a:gd name="T10" fmla="*/ 222 w 284"/>
                <a:gd name="T11" fmla="*/ 22 h 288"/>
                <a:gd name="T12" fmla="*/ 220 w 284"/>
                <a:gd name="T13" fmla="*/ 20 h 288"/>
                <a:gd name="T14" fmla="*/ 204 w 284"/>
                <a:gd name="T15" fmla="*/ 4 h 288"/>
                <a:gd name="T16" fmla="*/ 188 w 284"/>
                <a:gd name="T17" fmla="*/ 8 h 288"/>
                <a:gd name="T18" fmla="*/ 172 w 284"/>
                <a:gd name="T19" fmla="*/ 40 h 288"/>
                <a:gd name="T20" fmla="*/ 162 w 284"/>
                <a:gd name="T21" fmla="*/ 60 h 288"/>
                <a:gd name="T22" fmla="*/ 144 w 284"/>
                <a:gd name="T23" fmla="*/ 86 h 288"/>
                <a:gd name="T24" fmla="*/ 124 w 284"/>
                <a:gd name="T25" fmla="*/ 104 h 288"/>
                <a:gd name="T26" fmla="*/ 114 w 284"/>
                <a:gd name="T27" fmla="*/ 120 h 288"/>
                <a:gd name="T28" fmla="*/ 96 w 284"/>
                <a:gd name="T29" fmla="*/ 132 h 288"/>
                <a:gd name="T30" fmla="*/ 74 w 284"/>
                <a:gd name="T31" fmla="*/ 164 h 288"/>
                <a:gd name="T32" fmla="*/ 8 w 284"/>
                <a:gd name="T33" fmla="*/ 160 h 288"/>
                <a:gd name="T34" fmla="*/ 0 w 284"/>
                <a:gd name="T35" fmla="*/ 180 h 288"/>
                <a:gd name="T36" fmla="*/ 20 w 284"/>
                <a:gd name="T37" fmla="*/ 226 h 288"/>
                <a:gd name="T38" fmla="*/ 32 w 284"/>
                <a:gd name="T39" fmla="*/ 234 h 288"/>
                <a:gd name="T40" fmla="*/ 42 w 284"/>
                <a:gd name="T41" fmla="*/ 252 h 288"/>
                <a:gd name="T42" fmla="*/ 38 w 284"/>
                <a:gd name="T43" fmla="*/ 266 h 288"/>
                <a:gd name="T44" fmla="*/ 44 w 284"/>
                <a:gd name="T45" fmla="*/ 268 h 288"/>
                <a:gd name="T46" fmla="*/ 50 w 284"/>
                <a:gd name="T47" fmla="*/ 258 h 288"/>
                <a:gd name="T48" fmla="*/ 64 w 284"/>
                <a:gd name="T49" fmla="*/ 266 h 288"/>
                <a:gd name="T50" fmla="*/ 68 w 284"/>
                <a:gd name="T51" fmla="*/ 260 h 288"/>
                <a:gd name="T52" fmla="*/ 78 w 284"/>
                <a:gd name="T53" fmla="*/ 244 h 288"/>
                <a:gd name="T54" fmla="*/ 88 w 284"/>
                <a:gd name="T55" fmla="*/ 242 h 288"/>
                <a:gd name="T56" fmla="*/ 110 w 284"/>
                <a:gd name="T57" fmla="*/ 232 h 288"/>
                <a:gd name="T58" fmla="*/ 112 w 284"/>
                <a:gd name="T59" fmla="*/ 212 h 288"/>
                <a:gd name="T60" fmla="*/ 120 w 284"/>
                <a:gd name="T61" fmla="*/ 206 h 288"/>
                <a:gd name="T62" fmla="*/ 134 w 284"/>
                <a:gd name="T63" fmla="*/ 208 h 288"/>
                <a:gd name="T64" fmla="*/ 136 w 284"/>
                <a:gd name="T65" fmla="*/ 220 h 288"/>
                <a:gd name="T66" fmla="*/ 138 w 284"/>
                <a:gd name="T67" fmla="*/ 232 h 288"/>
                <a:gd name="T68" fmla="*/ 144 w 284"/>
                <a:gd name="T69" fmla="*/ 226 h 288"/>
                <a:gd name="T70" fmla="*/ 160 w 284"/>
                <a:gd name="T71" fmla="*/ 212 h 288"/>
                <a:gd name="T72" fmla="*/ 162 w 284"/>
                <a:gd name="T73" fmla="*/ 210 h 288"/>
                <a:gd name="T74" fmla="*/ 174 w 284"/>
                <a:gd name="T75" fmla="*/ 214 h 288"/>
                <a:gd name="T76" fmla="*/ 180 w 284"/>
                <a:gd name="T77" fmla="*/ 226 h 288"/>
                <a:gd name="T78" fmla="*/ 188 w 284"/>
                <a:gd name="T79" fmla="*/ 252 h 288"/>
                <a:gd name="T80" fmla="*/ 188 w 284"/>
                <a:gd name="T81" fmla="*/ 264 h 288"/>
                <a:gd name="T82" fmla="*/ 194 w 284"/>
                <a:gd name="T83" fmla="*/ 270 h 288"/>
                <a:gd name="T84" fmla="*/ 198 w 284"/>
                <a:gd name="T85" fmla="*/ 264 h 288"/>
                <a:gd name="T86" fmla="*/ 208 w 284"/>
                <a:gd name="T87" fmla="*/ 272 h 288"/>
                <a:gd name="T88" fmla="*/ 216 w 284"/>
                <a:gd name="T89" fmla="*/ 288 h 288"/>
                <a:gd name="T90" fmla="*/ 220 w 284"/>
                <a:gd name="T91" fmla="*/ 276 h 288"/>
                <a:gd name="T92" fmla="*/ 224 w 284"/>
                <a:gd name="T93" fmla="*/ 274 h 288"/>
                <a:gd name="T94" fmla="*/ 230 w 284"/>
                <a:gd name="T95" fmla="*/ 270 h 288"/>
                <a:gd name="T96" fmla="*/ 236 w 284"/>
                <a:gd name="T97" fmla="*/ 266 h 288"/>
                <a:gd name="T98" fmla="*/ 232 w 284"/>
                <a:gd name="T99" fmla="*/ 226 h 288"/>
                <a:gd name="T100" fmla="*/ 188 w 284"/>
                <a:gd name="T101" fmla="*/ 168 h 288"/>
                <a:gd name="T102" fmla="*/ 184 w 284"/>
                <a:gd name="T103" fmla="*/ 146 h 288"/>
                <a:gd name="T104" fmla="*/ 174 w 284"/>
                <a:gd name="T105" fmla="*/ 128 h 288"/>
                <a:gd name="T106" fmla="*/ 180 w 284"/>
                <a:gd name="T107" fmla="*/ 104 h 288"/>
                <a:gd name="T108" fmla="*/ 184 w 284"/>
                <a:gd name="T109" fmla="*/ 104 h 288"/>
                <a:gd name="T110" fmla="*/ 260 w 284"/>
                <a:gd name="T111" fmla="*/ 88 h 288"/>
                <a:gd name="T112" fmla="*/ 274 w 284"/>
                <a:gd name="T113" fmla="*/ 82 h 288"/>
                <a:gd name="T114" fmla="*/ 280 w 284"/>
                <a:gd name="T115" fmla="*/ 76 h 288"/>
                <a:gd name="T116" fmla="*/ 284 w 284"/>
                <a:gd name="T117" fmla="*/ 5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4" h="288">
                  <a:moveTo>
                    <a:pt x="284" y="58"/>
                  </a:moveTo>
                  <a:lnTo>
                    <a:pt x="278" y="44"/>
                  </a:lnTo>
                  <a:lnTo>
                    <a:pt x="268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8" y="28"/>
                  </a:lnTo>
                  <a:lnTo>
                    <a:pt x="250" y="24"/>
                  </a:lnTo>
                  <a:lnTo>
                    <a:pt x="248" y="24"/>
                  </a:lnTo>
                  <a:lnTo>
                    <a:pt x="244" y="26"/>
                  </a:lnTo>
                  <a:lnTo>
                    <a:pt x="234" y="28"/>
                  </a:lnTo>
                  <a:lnTo>
                    <a:pt x="232" y="26"/>
                  </a:lnTo>
                  <a:lnTo>
                    <a:pt x="222" y="22"/>
                  </a:lnTo>
                  <a:lnTo>
                    <a:pt x="220" y="22"/>
                  </a:lnTo>
                  <a:lnTo>
                    <a:pt x="220" y="20"/>
                  </a:lnTo>
                  <a:lnTo>
                    <a:pt x="212" y="12"/>
                  </a:lnTo>
                  <a:lnTo>
                    <a:pt x="204" y="4"/>
                  </a:lnTo>
                  <a:lnTo>
                    <a:pt x="196" y="0"/>
                  </a:lnTo>
                  <a:lnTo>
                    <a:pt x="188" y="8"/>
                  </a:lnTo>
                  <a:lnTo>
                    <a:pt x="176" y="16"/>
                  </a:lnTo>
                  <a:lnTo>
                    <a:pt x="172" y="40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54" y="68"/>
                  </a:lnTo>
                  <a:lnTo>
                    <a:pt x="144" y="86"/>
                  </a:lnTo>
                  <a:lnTo>
                    <a:pt x="144" y="88"/>
                  </a:lnTo>
                  <a:lnTo>
                    <a:pt x="124" y="104"/>
                  </a:lnTo>
                  <a:lnTo>
                    <a:pt x="116" y="118"/>
                  </a:lnTo>
                  <a:lnTo>
                    <a:pt x="114" y="120"/>
                  </a:lnTo>
                  <a:lnTo>
                    <a:pt x="110" y="124"/>
                  </a:lnTo>
                  <a:lnTo>
                    <a:pt x="96" y="132"/>
                  </a:lnTo>
                  <a:lnTo>
                    <a:pt x="88" y="144"/>
                  </a:lnTo>
                  <a:lnTo>
                    <a:pt x="74" y="164"/>
                  </a:lnTo>
                  <a:lnTo>
                    <a:pt x="72" y="164"/>
                  </a:lnTo>
                  <a:lnTo>
                    <a:pt x="8" y="160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6" y="208"/>
                  </a:lnTo>
                  <a:lnTo>
                    <a:pt x="20" y="226"/>
                  </a:lnTo>
                  <a:lnTo>
                    <a:pt x="32" y="232"/>
                  </a:lnTo>
                  <a:lnTo>
                    <a:pt x="32" y="234"/>
                  </a:lnTo>
                  <a:lnTo>
                    <a:pt x="40" y="244"/>
                  </a:lnTo>
                  <a:lnTo>
                    <a:pt x="42" y="252"/>
                  </a:lnTo>
                  <a:lnTo>
                    <a:pt x="42" y="262"/>
                  </a:lnTo>
                  <a:lnTo>
                    <a:pt x="38" y="266"/>
                  </a:lnTo>
                  <a:lnTo>
                    <a:pt x="40" y="268"/>
                  </a:lnTo>
                  <a:lnTo>
                    <a:pt x="44" y="268"/>
                  </a:lnTo>
                  <a:lnTo>
                    <a:pt x="48" y="258"/>
                  </a:lnTo>
                  <a:lnTo>
                    <a:pt x="50" y="258"/>
                  </a:lnTo>
                  <a:lnTo>
                    <a:pt x="62" y="262"/>
                  </a:lnTo>
                  <a:lnTo>
                    <a:pt x="64" y="266"/>
                  </a:lnTo>
                  <a:lnTo>
                    <a:pt x="70" y="266"/>
                  </a:lnTo>
                  <a:lnTo>
                    <a:pt x="68" y="260"/>
                  </a:lnTo>
                  <a:lnTo>
                    <a:pt x="76" y="246"/>
                  </a:lnTo>
                  <a:lnTo>
                    <a:pt x="78" y="244"/>
                  </a:lnTo>
                  <a:lnTo>
                    <a:pt x="80" y="242"/>
                  </a:lnTo>
                  <a:lnTo>
                    <a:pt x="88" y="242"/>
                  </a:lnTo>
                  <a:lnTo>
                    <a:pt x="102" y="242"/>
                  </a:lnTo>
                  <a:lnTo>
                    <a:pt x="110" y="232"/>
                  </a:lnTo>
                  <a:lnTo>
                    <a:pt x="110" y="222"/>
                  </a:lnTo>
                  <a:lnTo>
                    <a:pt x="112" y="212"/>
                  </a:lnTo>
                  <a:lnTo>
                    <a:pt x="114" y="210"/>
                  </a:lnTo>
                  <a:lnTo>
                    <a:pt x="120" y="206"/>
                  </a:lnTo>
                  <a:lnTo>
                    <a:pt x="122" y="206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6" y="220"/>
                  </a:lnTo>
                  <a:lnTo>
                    <a:pt x="136" y="224"/>
                  </a:lnTo>
                  <a:lnTo>
                    <a:pt x="138" y="232"/>
                  </a:lnTo>
                  <a:lnTo>
                    <a:pt x="140" y="232"/>
                  </a:lnTo>
                  <a:lnTo>
                    <a:pt x="144" y="226"/>
                  </a:lnTo>
                  <a:lnTo>
                    <a:pt x="152" y="216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2" y="210"/>
                  </a:lnTo>
                  <a:lnTo>
                    <a:pt x="172" y="214"/>
                  </a:lnTo>
                  <a:lnTo>
                    <a:pt x="174" y="214"/>
                  </a:lnTo>
                  <a:lnTo>
                    <a:pt x="176" y="214"/>
                  </a:lnTo>
                  <a:lnTo>
                    <a:pt x="180" y="226"/>
                  </a:lnTo>
                  <a:lnTo>
                    <a:pt x="180" y="236"/>
                  </a:lnTo>
                  <a:lnTo>
                    <a:pt x="188" y="252"/>
                  </a:lnTo>
                  <a:lnTo>
                    <a:pt x="188" y="254"/>
                  </a:lnTo>
                  <a:lnTo>
                    <a:pt x="188" y="264"/>
                  </a:lnTo>
                  <a:lnTo>
                    <a:pt x="192" y="270"/>
                  </a:lnTo>
                  <a:lnTo>
                    <a:pt x="194" y="270"/>
                  </a:lnTo>
                  <a:lnTo>
                    <a:pt x="196" y="266"/>
                  </a:lnTo>
                  <a:lnTo>
                    <a:pt x="198" y="264"/>
                  </a:lnTo>
                  <a:lnTo>
                    <a:pt x="208" y="270"/>
                  </a:lnTo>
                  <a:lnTo>
                    <a:pt x="208" y="272"/>
                  </a:lnTo>
                  <a:lnTo>
                    <a:pt x="212" y="286"/>
                  </a:lnTo>
                  <a:lnTo>
                    <a:pt x="216" y="288"/>
                  </a:lnTo>
                  <a:lnTo>
                    <a:pt x="216" y="286"/>
                  </a:lnTo>
                  <a:lnTo>
                    <a:pt x="220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8" y="270"/>
                  </a:lnTo>
                  <a:lnTo>
                    <a:pt x="230" y="270"/>
                  </a:lnTo>
                  <a:lnTo>
                    <a:pt x="236" y="270"/>
                  </a:lnTo>
                  <a:lnTo>
                    <a:pt x="236" y="266"/>
                  </a:lnTo>
                  <a:lnTo>
                    <a:pt x="236" y="264"/>
                  </a:lnTo>
                  <a:lnTo>
                    <a:pt x="232" y="226"/>
                  </a:lnTo>
                  <a:lnTo>
                    <a:pt x="216" y="202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4" y="146"/>
                  </a:lnTo>
                  <a:lnTo>
                    <a:pt x="176" y="128"/>
                  </a:lnTo>
                  <a:lnTo>
                    <a:pt x="174" y="128"/>
                  </a:lnTo>
                  <a:lnTo>
                    <a:pt x="176" y="126"/>
                  </a:lnTo>
                  <a:lnTo>
                    <a:pt x="180" y="104"/>
                  </a:lnTo>
                  <a:lnTo>
                    <a:pt x="182" y="104"/>
                  </a:lnTo>
                  <a:lnTo>
                    <a:pt x="184" y="104"/>
                  </a:lnTo>
                  <a:lnTo>
                    <a:pt x="234" y="102"/>
                  </a:lnTo>
                  <a:lnTo>
                    <a:pt x="260" y="88"/>
                  </a:lnTo>
                  <a:lnTo>
                    <a:pt x="262" y="86"/>
                  </a:lnTo>
                  <a:lnTo>
                    <a:pt x="274" y="82"/>
                  </a:lnTo>
                  <a:lnTo>
                    <a:pt x="278" y="78"/>
                  </a:lnTo>
                  <a:lnTo>
                    <a:pt x="280" y="76"/>
                  </a:lnTo>
                  <a:lnTo>
                    <a:pt x="282" y="68"/>
                  </a:lnTo>
                  <a:lnTo>
                    <a:pt x="284" y="5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3276165" y="1980021"/>
              <a:ext cx="580042" cy="1034767"/>
            </a:xfrm>
            <a:custGeom>
              <a:avLst/>
              <a:gdLst>
                <a:gd name="T0" fmla="*/ 96 w 324"/>
                <a:gd name="T1" fmla="*/ 180 h 578"/>
                <a:gd name="T2" fmla="*/ 124 w 324"/>
                <a:gd name="T3" fmla="*/ 202 h 578"/>
                <a:gd name="T4" fmla="*/ 176 w 324"/>
                <a:gd name="T5" fmla="*/ 228 h 578"/>
                <a:gd name="T6" fmla="*/ 188 w 324"/>
                <a:gd name="T7" fmla="*/ 244 h 578"/>
                <a:gd name="T8" fmla="*/ 178 w 324"/>
                <a:gd name="T9" fmla="*/ 264 h 578"/>
                <a:gd name="T10" fmla="*/ 178 w 324"/>
                <a:gd name="T11" fmla="*/ 286 h 578"/>
                <a:gd name="T12" fmla="*/ 168 w 324"/>
                <a:gd name="T13" fmla="*/ 316 h 578"/>
                <a:gd name="T14" fmla="*/ 140 w 324"/>
                <a:gd name="T15" fmla="*/ 312 h 578"/>
                <a:gd name="T16" fmla="*/ 112 w 324"/>
                <a:gd name="T17" fmla="*/ 332 h 578"/>
                <a:gd name="T18" fmla="*/ 124 w 324"/>
                <a:gd name="T19" fmla="*/ 350 h 578"/>
                <a:gd name="T20" fmla="*/ 88 w 324"/>
                <a:gd name="T21" fmla="*/ 348 h 578"/>
                <a:gd name="T22" fmla="*/ 44 w 324"/>
                <a:gd name="T23" fmla="*/ 366 h 578"/>
                <a:gd name="T24" fmla="*/ 48 w 324"/>
                <a:gd name="T25" fmla="*/ 406 h 578"/>
                <a:gd name="T26" fmla="*/ 52 w 324"/>
                <a:gd name="T27" fmla="*/ 422 h 578"/>
                <a:gd name="T28" fmla="*/ 54 w 324"/>
                <a:gd name="T29" fmla="*/ 444 h 578"/>
                <a:gd name="T30" fmla="*/ 6 w 324"/>
                <a:gd name="T31" fmla="*/ 454 h 578"/>
                <a:gd name="T32" fmla="*/ 6 w 324"/>
                <a:gd name="T33" fmla="*/ 486 h 578"/>
                <a:gd name="T34" fmla="*/ 12 w 324"/>
                <a:gd name="T35" fmla="*/ 508 h 578"/>
                <a:gd name="T36" fmla="*/ 66 w 324"/>
                <a:gd name="T37" fmla="*/ 504 h 578"/>
                <a:gd name="T38" fmla="*/ 86 w 324"/>
                <a:gd name="T39" fmla="*/ 520 h 578"/>
                <a:gd name="T40" fmla="*/ 100 w 324"/>
                <a:gd name="T41" fmla="*/ 532 h 578"/>
                <a:gd name="T42" fmla="*/ 104 w 324"/>
                <a:gd name="T43" fmla="*/ 530 h 578"/>
                <a:gd name="T44" fmla="*/ 136 w 324"/>
                <a:gd name="T45" fmla="*/ 546 h 578"/>
                <a:gd name="T46" fmla="*/ 168 w 324"/>
                <a:gd name="T47" fmla="*/ 544 h 578"/>
                <a:gd name="T48" fmla="*/ 208 w 324"/>
                <a:gd name="T49" fmla="*/ 556 h 578"/>
                <a:gd name="T50" fmla="*/ 226 w 324"/>
                <a:gd name="T51" fmla="*/ 574 h 578"/>
                <a:gd name="T52" fmla="*/ 248 w 324"/>
                <a:gd name="T53" fmla="*/ 560 h 578"/>
                <a:gd name="T54" fmla="*/ 246 w 324"/>
                <a:gd name="T55" fmla="*/ 516 h 578"/>
                <a:gd name="T56" fmla="*/ 268 w 324"/>
                <a:gd name="T57" fmla="*/ 512 h 578"/>
                <a:gd name="T58" fmla="*/ 242 w 324"/>
                <a:gd name="T59" fmla="*/ 484 h 578"/>
                <a:gd name="T60" fmla="*/ 236 w 324"/>
                <a:gd name="T61" fmla="*/ 472 h 578"/>
                <a:gd name="T62" fmla="*/ 260 w 324"/>
                <a:gd name="T63" fmla="*/ 466 h 578"/>
                <a:gd name="T64" fmla="*/ 304 w 324"/>
                <a:gd name="T65" fmla="*/ 466 h 578"/>
                <a:gd name="T66" fmla="*/ 320 w 324"/>
                <a:gd name="T67" fmla="*/ 438 h 578"/>
                <a:gd name="T68" fmla="*/ 296 w 324"/>
                <a:gd name="T69" fmla="*/ 420 h 578"/>
                <a:gd name="T70" fmla="*/ 290 w 324"/>
                <a:gd name="T71" fmla="*/ 374 h 578"/>
                <a:gd name="T72" fmla="*/ 274 w 324"/>
                <a:gd name="T73" fmla="*/ 366 h 578"/>
                <a:gd name="T74" fmla="*/ 288 w 324"/>
                <a:gd name="T75" fmla="*/ 262 h 578"/>
                <a:gd name="T76" fmla="*/ 276 w 324"/>
                <a:gd name="T77" fmla="*/ 190 h 578"/>
                <a:gd name="T78" fmla="*/ 280 w 324"/>
                <a:gd name="T79" fmla="*/ 160 h 578"/>
                <a:gd name="T80" fmla="*/ 294 w 324"/>
                <a:gd name="T81" fmla="*/ 130 h 578"/>
                <a:gd name="T82" fmla="*/ 278 w 324"/>
                <a:gd name="T83" fmla="*/ 110 h 578"/>
                <a:gd name="T84" fmla="*/ 276 w 324"/>
                <a:gd name="T85" fmla="*/ 86 h 578"/>
                <a:gd name="T86" fmla="*/ 292 w 324"/>
                <a:gd name="T87" fmla="*/ 36 h 578"/>
                <a:gd name="T88" fmla="*/ 302 w 324"/>
                <a:gd name="T89" fmla="*/ 20 h 578"/>
                <a:gd name="T90" fmla="*/ 306 w 324"/>
                <a:gd name="T91" fmla="*/ 0 h 578"/>
                <a:gd name="T92" fmla="*/ 290 w 324"/>
                <a:gd name="T93" fmla="*/ 18 h 578"/>
                <a:gd name="T94" fmla="*/ 260 w 324"/>
                <a:gd name="T95" fmla="*/ 28 h 578"/>
                <a:gd name="T96" fmla="*/ 210 w 324"/>
                <a:gd name="T97" fmla="*/ 56 h 578"/>
                <a:gd name="T98" fmla="*/ 196 w 324"/>
                <a:gd name="T99" fmla="*/ 70 h 578"/>
                <a:gd name="T100" fmla="*/ 186 w 324"/>
                <a:gd name="T101" fmla="*/ 118 h 578"/>
                <a:gd name="T102" fmla="*/ 182 w 324"/>
                <a:gd name="T103" fmla="*/ 132 h 578"/>
                <a:gd name="T104" fmla="*/ 172 w 324"/>
                <a:gd name="T105" fmla="*/ 146 h 578"/>
                <a:gd name="T106" fmla="*/ 108 w 324"/>
                <a:gd name="T107" fmla="*/ 132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4" h="578">
                  <a:moveTo>
                    <a:pt x="108" y="132"/>
                  </a:moveTo>
                  <a:lnTo>
                    <a:pt x="104" y="130"/>
                  </a:lnTo>
                  <a:lnTo>
                    <a:pt x="96" y="180"/>
                  </a:lnTo>
                  <a:lnTo>
                    <a:pt x="108" y="196"/>
                  </a:lnTo>
                  <a:lnTo>
                    <a:pt x="122" y="200"/>
                  </a:lnTo>
                  <a:lnTo>
                    <a:pt x="124" y="202"/>
                  </a:lnTo>
                  <a:lnTo>
                    <a:pt x="140" y="216"/>
                  </a:lnTo>
                  <a:lnTo>
                    <a:pt x="164" y="220"/>
                  </a:lnTo>
                  <a:lnTo>
                    <a:pt x="176" y="228"/>
                  </a:lnTo>
                  <a:lnTo>
                    <a:pt x="176" y="230"/>
                  </a:lnTo>
                  <a:lnTo>
                    <a:pt x="186" y="244"/>
                  </a:lnTo>
                  <a:lnTo>
                    <a:pt x="188" y="244"/>
                  </a:lnTo>
                  <a:lnTo>
                    <a:pt x="186" y="246"/>
                  </a:lnTo>
                  <a:lnTo>
                    <a:pt x="178" y="260"/>
                  </a:lnTo>
                  <a:lnTo>
                    <a:pt x="178" y="264"/>
                  </a:lnTo>
                  <a:lnTo>
                    <a:pt x="176" y="272"/>
                  </a:lnTo>
                  <a:lnTo>
                    <a:pt x="178" y="272"/>
                  </a:lnTo>
                  <a:lnTo>
                    <a:pt x="178" y="286"/>
                  </a:lnTo>
                  <a:lnTo>
                    <a:pt x="176" y="288"/>
                  </a:lnTo>
                  <a:lnTo>
                    <a:pt x="170" y="312"/>
                  </a:lnTo>
                  <a:lnTo>
                    <a:pt x="168" y="316"/>
                  </a:lnTo>
                  <a:lnTo>
                    <a:pt x="164" y="314"/>
                  </a:lnTo>
                  <a:lnTo>
                    <a:pt x="154" y="312"/>
                  </a:lnTo>
                  <a:lnTo>
                    <a:pt x="140" y="312"/>
                  </a:lnTo>
                  <a:lnTo>
                    <a:pt x="128" y="316"/>
                  </a:lnTo>
                  <a:lnTo>
                    <a:pt x="116" y="328"/>
                  </a:lnTo>
                  <a:lnTo>
                    <a:pt x="112" y="332"/>
                  </a:lnTo>
                  <a:lnTo>
                    <a:pt x="130" y="340"/>
                  </a:lnTo>
                  <a:lnTo>
                    <a:pt x="128" y="344"/>
                  </a:lnTo>
                  <a:lnTo>
                    <a:pt x="124" y="350"/>
                  </a:lnTo>
                  <a:lnTo>
                    <a:pt x="116" y="354"/>
                  </a:lnTo>
                  <a:lnTo>
                    <a:pt x="106" y="354"/>
                  </a:lnTo>
                  <a:lnTo>
                    <a:pt x="88" y="348"/>
                  </a:lnTo>
                  <a:lnTo>
                    <a:pt x="70" y="338"/>
                  </a:lnTo>
                  <a:lnTo>
                    <a:pt x="64" y="338"/>
                  </a:lnTo>
                  <a:lnTo>
                    <a:pt x="44" y="366"/>
                  </a:lnTo>
                  <a:lnTo>
                    <a:pt x="40" y="376"/>
                  </a:lnTo>
                  <a:lnTo>
                    <a:pt x="40" y="392"/>
                  </a:lnTo>
                  <a:lnTo>
                    <a:pt x="48" y="406"/>
                  </a:lnTo>
                  <a:lnTo>
                    <a:pt x="48" y="408"/>
                  </a:lnTo>
                  <a:lnTo>
                    <a:pt x="52" y="420"/>
                  </a:lnTo>
                  <a:lnTo>
                    <a:pt x="52" y="422"/>
                  </a:lnTo>
                  <a:lnTo>
                    <a:pt x="52" y="440"/>
                  </a:lnTo>
                  <a:lnTo>
                    <a:pt x="52" y="442"/>
                  </a:lnTo>
                  <a:lnTo>
                    <a:pt x="54" y="444"/>
                  </a:lnTo>
                  <a:lnTo>
                    <a:pt x="40" y="446"/>
                  </a:lnTo>
                  <a:lnTo>
                    <a:pt x="16" y="446"/>
                  </a:lnTo>
                  <a:lnTo>
                    <a:pt x="6" y="454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6" y="486"/>
                  </a:lnTo>
                  <a:lnTo>
                    <a:pt x="8" y="486"/>
                  </a:lnTo>
                  <a:lnTo>
                    <a:pt x="8" y="496"/>
                  </a:lnTo>
                  <a:lnTo>
                    <a:pt x="12" y="508"/>
                  </a:lnTo>
                  <a:lnTo>
                    <a:pt x="30" y="518"/>
                  </a:lnTo>
                  <a:lnTo>
                    <a:pt x="54" y="512"/>
                  </a:lnTo>
                  <a:lnTo>
                    <a:pt x="66" y="504"/>
                  </a:lnTo>
                  <a:lnTo>
                    <a:pt x="68" y="504"/>
                  </a:lnTo>
                  <a:lnTo>
                    <a:pt x="80" y="504"/>
                  </a:lnTo>
                  <a:lnTo>
                    <a:pt x="86" y="520"/>
                  </a:lnTo>
                  <a:lnTo>
                    <a:pt x="92" y="526"/>
                  </a:lnTo>
                  <a:lnTo>
                    <a:pt x="94" y="532"/>
                  </a:lnTo>
                  <a:lnTo>
                    <a:pt x="100" y="532"/>
                  </a:lnTo>
                  <a:lnTo>
                    <a:pt x="102" y="532"/>
                  </a:lnTo>
                  <a:lnTo>
                    <a:pt x="104" y="532"/>
                  </a:lnTo>
                  <a:lnTo>
                    <a:pt x="104" y="530"/>
                  </a:lnTo>
                  <a:lnTo>
                    <a:pt x="116" y="520"/>
                  </a:lnTo>
                  <a:lnTo>
                    <a:pt x="126" y="540"/>
                  </a:lnTo>
                  <a:lnTo>
                    <a:pt x="136" y="546"/>
                  </a:lnTo>
                  <a:lnTo>
                    <a:pt x="152" y="546"/>
                  </a:lnTo>
                  <a:lnTo>
                    <a:pt x="164" y="544"/>
                  </a:lnTo>
                  <a:lnTo>
                    <a:pt x="168" y="544"/>
                  </a:lnTo>
                  <a:lnTo>
                    <a:pt x="196" y="548"/>
                  </a:lnTo>
                  <a:lnTo>
                    <a:pt x="196" y="550"/>
                  </a:lnTo>
                  <a:lnTo>
                    <a:pt x="208" y="556"/>
                  </a:lnTo>
                  <a:lnTo>
                    <a:pt x="208" y="558"/>
                  </a:lnTo>
                  <a:lnTo>
                    <a:pt x="220" y="566"/>
                  </a:lnTo>
                  <a:lnTo>
                    <a:pt x="226" y="574"/>
                  </a:lnTo>
                  <a:lnTo>
                    <a:pt x="234" y="578"/>
                  </a:lnTo>
                  <a:lnTo>
                    <a:pt x="248" y="576"/>
                  </a:lnTo>
                  <a:lnTo>
                    <a:pt x="248" y="560"/>
                  </a:lnTo>
                  <a:lnTo>
                    <a:pt x="240" y="548"/>
                  </a:lnTo>
                  <a:lnTo>
                    <a:pt x="236" y="526"/>
                  </a:lnTo>
                  <a:lnTo>
                    <a:pt x="246" y="516"/>
                  </a:lnTo>
                  <a:lnTo>
                    <a:pt x="248" y="514"/>
                  </a:lnTo>
                  <a:lnTo>
                    <a:pt x="258" y="512"/>
                  </a:lnTo>
                  <a:lnTo>
                    <a:pt x="268" y="512"/>
                  </a:lnTo>
                  <a:lnTo>
                    <a:pt x="272" y="508"/>
                  </a:lnTo>
                  <a:lnTo>
                    <a:pt x="264" y="500"/>
                  </a:lnTo>
                  <a:lnTo>
                    <a:pt x="242" y="484"/>
                  </a:lnTo>
                  <a:lnTo>
                    <a:pt x="236" y="476"/>
                  </a:lnTo>
                  <a:lnTo>
                    <a:pt x="234" y="474"/>
                  </a:lnTo>
                  <a:lnTo>
                    <a:pt x="236" y="472"/>
                  </a:lnTo>
                  <a:lnTo>
                    <a:pt x="242" y="460"/>
                  </a:lnTo>
                  <a:lnTo>
                    <a:pt x="244" y="462"/>
                  </a:lnTo>
                  <a:lnTo>
                    <a:pt x="260" y="466"/>
                  </a:lnTo>
                  <a:lnTo>
                    <a:pt x="302" y="464"/>
                  </a:lnTo>
                  <a:lnTo>
                    <a:pt x="302" y="466"/>
                  </a:lnTo>
                  <a:lnTo>
                    <a:pt x="304" y="466"/>
                  </a:lnTo>
                  <a:lnTo>
                    <a:pt x="316" y="470"/>
                  </a:lnTo>
                  <a:lnTo>
                    <a:pt x="324" y="462"/>
                  </a:lnTo>
                  <a:lnTo>
                    <a:pt x="320" y="438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0"/>
                  </a:lnTo>
                  <a:lnTo>
                    <a:pt x="292" y="410"/>
                  </a:lnTo>
                  <a:lnTo>
                    <a:pt x="290" y="394"/>
                  </a:lnTo>
                  <a:lnTo>
                    <a:pt x="290" y="374"/>
                  </a:lnTo>
                  <a:lnTo>
                    <a:pt x="276" y="368"/>
                  </a:lnTo>
                  <a:lnTo>
                    <a:pt x="274" y="368"/>
                  </a:lnTo>
                  <a:lnTo>
                    <a:pt x="274" y="366"/>
                  </a:lnTo>
                  <a:lnTo>
                    <a:pt x="274" y="364"/>
                  </a:lnTo>
                  <a:lnTo>
                    <a:pt x="272" y="344"/>
                  </a:lnTo>
                  <a:lnTo>
                    <a:pt x="288" y="262"/>
                  </a:lnTo>
                  <a:lnTo>
                    <a:pt x="280" y="232"/>
                  </a:lnTo>
                  <a:lnTo>
                    <a:pt x="278" y="214"/>
                  </a:lnTo>
                  <a:lnTo>
                    <a:pt x="276" y="190"/>
                  </a:lnTo>
                  <a:lnTo>
                    <a:pt x="278" y="164"/>
                  </a:lnTo>
                  <a:lnTo>
                    <a:pt x="278" y="162"/>
                  </a:lnTo>
                  <a:lnTo>
                    <a:pt x="280" y="160"/>
                  </a:lnTo>
                  <a:lnTo>
                    <a:pt x="296" y="148"/>
                  </a:lnTo>
                  <a:lnTo>
                    <a:pt x="296" y="136"/>
                  </a:lnTo>
                  <a:lnTo>
                    <a:pt x="294" y="130"/>
                  </a:lnTo>
                  <a:lnTo>
                    <a:pt x="290" y="122"/>
                  </a:lnTo>
                  <a:lnTo>
                    <a:pt x="280" y="110"/>
                  </a:lnTo>
                  <a:lnTo>
                    <a:pt x="278" y="110"/>
                  </a:lnTo>
                  <a:lnTo>
                    <a:pt x="278" y="108"/>
                  </a:lnTo>
                  <a:lnTo>
                    <a:pt x="276" y="88"/>
                  </a:lnTo>
                  <a:lnTo>
                    <a:pt x="276" y="86"/>
                  </a:lnTo>
                  <a:lnTo>
                    <a:pt x="298" y="60"/>
                  </a:lnTo>
                  <a:lnTo>
                    <a:pt x="298" y="48"/>
                  </a:lnTo>
                  <a:lnTo>
                    <a:pt x="292" y="36"/>
                  </a:lnTo>
                  <a:lnTo>
                    <a:pt x="290" y="34"/>
                  </a:lnTo>
                  <a:lnTo>
                    <a:pt x="300" y="20"/>
                  </a:lnTo>
                  <a:lnTo>
                    <a:pt x="302" y="20"/>
                  </a:lnTo>
                  <a:lnTo>
                    <a:pt x="312" y="12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296" y="0"/>
                  </a:lnTo>
                  <a:lnTo>
                    <a:pt x="292" y="18"/>
                  </a:lnTo>
                  <a:lnTo>
                    <a:pt x="290" y="18"/>
                  </a:lnTo>
                  <a:lnTo>
                    <a:pt x="268" y="10"/>
                  </a:lnTo>
                  <a:lnTo>
                    <a:pt x="256" y="8"/>
                  </a:lnTo>
                  <a:lnTo>
                    <a:pt x="260" y="28"/>
                  </a:lnTo>
                  <a:lnTo>
                    <a:pt x="244" y="32"/>
                  </a:lnTo>
                  <a:lnTo>
                    <a:pt x="218" y="46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08" y="58"/>
                  </a:lnTo>
                  <a:lnTo>
                    <a:pt x="196" y="70"/>
                  </a:lnTo>
                  <a:lnTo>
                    <a:pt x="192" y="88"/>
                  </a:lnTo>
                  <a:lnTo>
                    <a:pt x="192" y="90"/>
                  </a:lnTo>
                  <a:lnTo>
                    <a:pt x="186" y="118"/>
                  </a:lnTo>
                  <a:lnTo>
                    <a:pt x="184" y="130"/>
                  </a:lnTo>
                  <a:lnTo>
                    <a:pt x="184" y="132"/>
                  </a:lnTo>
                  <a:lnTo>
                    <a:pt x="182" y="13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2" y="146"/>
                  </a:lnTo>
                  <a:lnTo>
                    <a:pt x="152" y="148"/>
                  </a:lnTo>
                  <a:lnTo>
                    <a:pt x="122" y="138"/>
                  </a:lnTo>
                  <a:lnTo>
                    <a:pt x="108" y="132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3777436" y="1786673"/>
              <a:ext cx="386695" cy="848580"/>
            </a:xfrm>
            <a:custGeom>
              <a:avLst/>
              <a:gdLst>
                <a:gd name="T0" fmla="*/ 204 w 216"/>
                <a:gd name="T1" fmla="*/ 20 h 474"/>
                <a:gd name="T2" fmla="*/ 194 w 216"/>
                <a:gd name="T3" fmla="*/ 0 h 474"/>
                <a:gd name="T4" fmla="*/ 176 w 216"/>
                <a:gd name="T5" fmla="*/ 24 h 474"/>
                <a:gd name="T6" fmla="*/ 156 w 216"/>
                <a:gd name="T7" fmla="*/ 30 h 474"/>
                <a:gd name="T8" fmla="*/ 136 w 216"/>
                <a:gd name="T9" fmla="*/ 28 h 474"/>
                <a:gd name="T10" fmla="*/ 122 w 216"/>
                <a:gd name="T11" fmla="*/ 40 h 474"/>
                <a:gd name="T12" fmla="*/ 112 w 216"/>
                <a:gd name="T13" fmla="*/ 48 h 474"/>
                <a:gd name="T14" fmla="*/ 94 w 216"/>
                <a:gd name="T15" fmla="*/ 46 h 474"/>
                <a:gd name="T16" fmla="*/ 92 w 216"/>
                <a:gd name="T17" fmla="*/ 64 h 474"/>
                <a:gd name="T18" fmla="*/ 82 w 216"/>
                <a:gd name="T19" fmla="*/ 76 h 474"/>
                <a:gd name="T20" fmla="*/ 66 w 216"/>
                <a:gd name="T21" fmla="*/ 92 h 474"/>
                <a:gd name="T22" fmla="*/ 40 w 216"/>
                <a:gd name="T23" fmla="*/ 106 h 474"/>
                <a:gd name="T24" fmla="*/ 42 w 216"/>
                <a:gd name="T25" fmla="*/ 124 h 474"/>
                <a:gd name="T26" fmla="*/ 28 w 216"/>
                <a:gd name="T27" fmla="*/ 136 h 474"/>
                <a:gd name="T28" fmla="*/ 26 w 216"/>
                <a:gd name="T29" fmla="*/ 154 h 474"/>
                <a:gd name="T30" fmla="*/ 26 w 216"/>
                <a:gd name="T31" fmla="*/ 170 h 474"/>
                <a:gd name="T32" fmla="*/ 16 w 216"/>
                <a:gd name="T33" fmla="*/ 184 h 474"/>
                <a:gd name="T34" fmla="*/ 6 w 216"/>
                <a:gd name="T35" fmla="*/ 214 h 474"/>
                <a:gd name="T36" fmla="*/ 22 w 216"/>
                <a:gd name="T37" fmla="*/ 236 h 474"/>
                <a:gd name="T38" fmla="*/ 24 w 216"/>
                <a:gd name="T39" fmla="*/ 262 h 474"/>
                <a:gd name="T40" fmla="*/ 6 w 216"/>
                <a:gd name="T41" fmla="*/ 276 h 474"/>
                <a:gd name="T42" fmla="*/ 6 w 216"/>
                <a:gd name="T43" fmla="*/ 324 h 474"/>
                <a:gd name="T44" fmla="*/ 18 w 216"/>
                <a:gd name="T45" fmla="*/ 368 h 474"/>
                <a:gd name="T46" fmla="*/ 18 w 216"/>
                <a:gd name="T47" fmla="*/ 372 h 474"/>
                <a:gd name="T48" fmla="*/ 2 w 216"/>
                <a:gd name="T49" fmla="*/ 468 h 474"/>
                <a:gd name="T50" fmla="*/ 32 w 216"/>
                <a:gd name="T51" fmla="*/ 456 h 474"/>
                <a:gd name="T52" fmla="*/ 96 w 216"/>
                <a:gd name="T53" fmla="*/ 432 h 474"/>
                <a:gd name="T54" fmla="*/ 114 w 216"/>
                <a:gd name="T55" fmla="*/ 416 h 474"/>
                <a:gd name="T56" fmla="*/ 150 w 216"/>
                <a:gd name="T57" fmla="*/ 420 h 474"/>
                <a:gd name="T58" fmla="*/ 180 w 216"/>
                <a:gd name="T59" fmla="*/ 408 h 474"/>
                <a:gd name="T60" fmla="*/ 182 w 216"/>
                <a:gd name="T61" fmla="*/ 392 h 474"/>
                <a:gd name="T62" fmla="*/ 190 w 216"/>
                <a:gd name="T63" fmla="*/ 372 h 474"/>
                <a:gd name="T64" fmla="*/ 190 w 216"/>
                <a:gd name="T65" fmla="*/ 368 h 474"/>
                <a:gd name="T66" fmla="*/ 192 w 216"/>
                <a:gd name="T67" fmla="*/ 360 h 474"/>
                <a:gd name="T68" fmla="*/ 190 w 216"/>
                <a:gd name="T69" fmla="*/ 352 h 474"/>
                <a:gd name="T70" fmla="*/ 198 w 216"/>
                <a:gd name="T71" fmla="*/ 336 h 474"/>
                <a:gd name="T72" fmla="*/ 184 w 216"/>
                <a:gd name="T73" fmla="*/ 310 h 474"/>
                <a:gd name="T74" fmla="*/ 180 w 216"/>
                <a:gd name="T75" fmla="*/ 302 h 474"/>
                <a:gd name="T76" fmla="*/ 182 w 216"/>
                <a:gd name="T77" fmla="*/ 294 h 474"/>
                <a:gd name="T78" fmla="*/ 190 w 216"/>
                <a:gd name="T79" fmla="*/ 280 h 474"/>
                <a:gd name="T80" fmla="*/ 202 w 216"/>
                <a:gd name="T81" fmla="*/ 248 h 474"/>
                <a:gd name="T82" fmla="*/ 216 w 216"/>
                <a:gd name="T83" fmla="*/ 216 h 474"/>
                <a:gd name="T84" fmla="*/ 184 w 216"/>
                <a:gd name="T85" fmla="*/ 184 h 474"/>
                <a:gd name="T86" fmla="*/ 176 w 216"/>
                <a:gd name="T87" fmla="*/ 170 h 474"/>
                <a:gd name="T88" fmla="*/ 180 w 216"/>
                <a:gd name="T89" fmla="*/ 146 h 474"/>
                <a:gd name="T90" fmla="*/ 184 w 216"/>
                <a:gd name="T91" fmla="*/ 122 h 474"/>
                <a:gd name="T92" fmla="*/ 190 w 216"/>
                <a:gd name="T93" fmla="*/ 114 h 474"/>
                <a:gd name="T94" fmla="*/ 208 w 216"/>
                <a:gd name="T95" fmla="*/ 112 h 474"/>
                <a:gd name="T96" fmla="*/ 216 w 216"/>
                <a:gd name="T97" fmla="*/ 76 h 474"/>
                <a:gd name="T98" fmla="*/ 200 w 216"/>
                <a:gd name="T99" fmla="*/ 64 h 474"/>
                <a:gd name="T100" fmla="*/ 182 w 216"/>
                <a:gd name="T101" fmla="*/ 54 h 474"/>
                <a:gd name="T102" fmla="*/ 180 w 216"/>
                <a:gd name="T103" fmla="*/ 32 h 474"/>
                <a:gd name="T104" fmla="*/ 202 w 216"/>
                <a:gd name="T105" fmla="*/ 2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6" h="474">
                  <a:moveTo>
                    <a:pt x="202" y="24"/>
                  </a:moveTo>
                  <a:lnTo>
                    <a:pt x="204" y="20"/>
                  </a:lnTo>
                  <a:lnTo>
                    <a:pt x="200" y="8"/>
                  </a:lnTo>
                  <a:lnTo>
                    <a:pt x="194" y="0"/>
                  </a:lnTo>
                  <a:lnTo>
                    <a:pt x="188" y="12"/>
                  </a:lnTo>
                  <a:lnTo>
                    <a:pt x="176" y="24"/>
                  </a:lnTo>
                  <a:lnTo>
                    <a:pt x="174" y="24"/>
                  </a:lnTo>
                  <a:lnTo>
                    <a:pt x="156" y="30"/>
                  </a:lnTo>
                  <a:lnTo>
                    <a:pt x="154" y="30"/>
                  </a:lnTo>
                  <a:lnTo>
                    <a:pt x="136" y="28"/>
                  </a:lnTo>
                  <a:lnTo>
                    <a:pt x="124" y="30"/>
                  </a:lnTo>
                  <a:lnTo>
                    <a:pt x="122" y="40"/>
                  </a:lnTo>
                  <a:lnTo>
                    <a:pt x="112" y="46"/>
                  </a:lnTo>
                  <a:lnTo>
                    <a:pt x="112" y="48"/>
                  </a:lnTo>
                  <a:lnTo>
                    <a:pt x="110" y="48"/>
                  </a:lnTo>
                  <a:lnTo>
                    <a:pt x="94" y="46"/>
                  </a:lnTo>
                  <a:lnTo>
                    <a:pt x="92" y="48"/>
                  </a:lnTo>
                  <a:lnTo>
                    <a:pt x="92" y="64"/>
                  </a:lnTo>
                  <a:lnTo>
                    <a:pt x="84" y="76"/>
                  </a:lnTo>
                  <a:lnTo>
                    <a:pt x="82" y="76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50" y="96"/>
                  </a:lnTo>
                  <a:lnTo>
                    <a:pt x="40" y="106"/>
                  </a:lnTo>
                  <a:lnTo>
                    <a:pt x="42" y="120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28" y="136"/>
                  </a:lnTo>
                  <a:lnTo>
                    <a:pt x="20" y="144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16" y="184"/>
                  </a:lnTo>
                  <a:lnTo>
                    <a:pt x="4" y="198"/>
                  </a:lnTo>
                  <a:lnTo>
                    <a:pt x="6" y="214"/>
                  </a:lnTo>
                  <a:lnTo>
                    <a:pt x="16" y="224"/>
                  </a:lnTo>
                  <a:lnTo>
                    <a:pt x="22" y="236"/>
                  </a:lnTo>
                  <a:lnTo>
                    <a:pt x="24" y="244"/>
                  </a:lnTo>
                  <a:lnTo>
                    <a:pt x="24" y="262"/>
                  </a:lnTo>
                  <a:lnTo>
                    <a:pt x="22" y="264"/>
                  </a:lnTo>
                  <a:lnTo>
                    <a:pt x="6" y="276"/>
                  </a:lnTo>
                  <a:lnTo>
                    <a:pt x="4" y="300"/>
                  </a:lnTo>
                  <a:lnTo>
                    <a:pt x="6" y="324"/>
                  </a:lnTo>
                  <a:lnTo>
                    <a:pt x="10" y="340"/>
                  </a:lnTo>
                  <a:lnTo>
                    <a:pt x="18" y="368"/>
                  </a:lnTo>
                  <a:lnTo>
                    <a:pt x="18" y="370"/>
                  </a:lnTo>
                  <a:lnTo>
                    <a:pt x="18" y="372"/>
                  </a:lnTo>
                  <a:lnTo>
                    <a:pt x="0" y="452"/>
                  </a:lnTo>
                  <a:lnTo>
                    <a:pt x="2" y="468"/>
                  </a:lnTo>
                  <a:lnTo>
                    <a:pt x="14" y="474"/>
                  </a:lnTo>
                  <a:lnTo>
                    <a:pt x="32" y="456"/>
                  </a:lnTo>
                  <a:lnTo>
                    <a:pt x="34" y="456"/>
                  </a:lnTo>
                  <a:lnTo>
                    <a:pt x="96" y="432"/>
                  </a:lnTo>
                  <a:lnTo>
                    <a:pt x="112" y="416"/>
                  </a:lnTo>
                  <a:lnTo>
                    <a:pt x="114" y="416"/>
                  </a:lnTo>
                  <a:lnTo>
                    <a:pt x="116" y="416"/>
                  </a:lnTo>
                  <a:lnTo>
                    <a:pt x="150" y="420"/>
                  </a:lnTo>
                  <a:lnTo>
                    <a:pt x="162" y="416"/>
                  </a:lnTo>
                  <a:lnTo>
                    <a:pt x="180" y="408"/>
                  </a:lnTo>
                  <a:lnTo>
                    <a:pt x="180" y="392"/>
                  </a:lnTo>
                  <a:lnTo>
                    <a:pt x="182" y="392"/>
                  </a:lnTo>
                  <a:lnTo>
                    <a:pt x="192" y="382"/>
                  </a:lnTo>
                  <a:lnTo>
                    <a:pt x="190" y="372"/>
                  </a:lnTo>
                  <a:lnTo>
                    <a:pt x="190" y="370"/>
                  </a:lnTo>
                  <a:lnTo>
                    <a:pt x="190" y="368"/>
                  </a:lnTo>
                  <a:lnTo>
                    <a:pt x="194" y="364"/>
                  </a:lnTo>
                  <a:lnTo>
                    <a:pt x="192" y="360"/>
                  </a:lnTo>
                  <a:lnTo>
                    <a:pt x="190" y="356"/>
                  </a:lnTo>
                  <a:lnTo>
                    <a:pt x="190" y="352"/>
                  </a:lnTo>
                  <a:lnTo>
                    <a:pt x="194" y="340"/>
                  </a:lnTo>
                  <a:lnTo>
                    <a:pt x="198" y="336"/>
                  </a:lnTo>
                  <a:lnTo>
                    <a:pt x="196" y="324"/>
                  </a:lnTo>
                  <a:lnTo>
                    <a:pt x="184" y="310"/>
                  </a:lnTo>
                  <a:lnTo>
                    <a:pt x="182" y="306"/>
                  </a:lnTo>
                  <a:lnTo>
                    <a:pt x="180" y="302"/>
                  </a:lnTo>
                  <a:lnTo>
                    <a:pt x="180" y="298"/>
                  </a:lnTo>
                  <a:lnTo>
                    <a:pt x="182" y="294"/>
                  </a:lnTo>
                  <a:lnTo>
                    <a:pt x="184" y="288"/>
                  </a:lnTo>
                  <a:lnTo>
                    <a:pt x="190" y="280"/>
                  </a:lnTo>
                  <a:lnTo>
                    <a:pt x="192" y="268"/>
                  </a:lnTo>
                  <a:lnTo>
                    <a:pt x="202" y="248"/>
                  </a:lnTo>
                  <a:lnTo>
                    <a:pt x="204" y="240"/>
                  </a:lnTo>
                  <a:lnTo>
                    <a:pt x="216" y="216"/>
                  </a:lnTo>
                  <a:lnTo>
                    <a:pt x="208" y="200"/>
                  </a:lnTo>
                  <a:lnTo>
                    <a:pt x="184" y="184"/>
                  </a:lnTo>
                  <a:lnTo>
                    <a:pt x="182" y="184"/>
                  </a:lnTo>
                  <a:lnTo>
                    <a:pt x="176" y="170"/>
                  </a:lnTo>
                  <a:lnTo>
                    <a:pt x="176" y="168"/>
                  </a:lnTo>
                  <a:lnTo>
                    <a:pt x="180" y="146"/>
                  </a:lnTo>
                  <a:lnTo>
                    <a:pt x="184" y="130"/>
                  </a:lnTo>
                  <a:lnTo>
                    <a:pt x="184" y="122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4" y="114"/>
                  </a:lnTo>
                  <a:lnTo>
                    <a:pt x="208" y="112"/>
                  </a:lnTo>
                  <a:lnTo>
                    <a:pt x="212" y="102"/>
                  </a:lnTo>
                  <a:lnTo>
                    <a:pt x="216" y="76"/>
                  </a:lnTo>
                  <a:lnTo>
                    <a:pt x="214" y="66"/>
                  </a:lnTo>
                  <a:lnTo>
                    <a:pt x="200" y="64"/>
                  </a:lnTo>
                  <a:lnTo>
                    <a:pt x="184" y="56"/>
                  </a:lnTo>
                  <a:lnTo>
                    <a:pt x="182" y="54"/>
                  </a:lnTo>
                  <a:lnTo>
                    <a:pt x="182" y="52"/>
                  </a:lnTo>
                  <a:lnTo>
                    <a:pt x="180" y="32"/>
                  </a:lnTo>
                  <a:lnTo>
                    <a:pt x="180" y="28"/>
                  </a:lnTo>
                  <a:lnTo>
                    <a:pt x="202" y="2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3677181" y="3233198"/>
              <a:ext cx="615847" cy="716101"/>
            </a:xfrm>
            <a:custGeom>
              <a:avLst/>
              <a:gdLst>
                <a:gd name="T0" fmla="*/ 300 w 344"/>
                <a:gd name="T1" fmla="*/ 66 h 400"/>
                <a:gd name="T2" fmla="*/ 294 w 344"/>
                <a:gd name="T3" fmla="*/ 32 h 400"/>
                <a:gd name="T4" fmla="*/ 282 w 344"/>
                <a:gd name="T5" fmla="*/ 24 h 400"/>
                <a:gd name="T6" fmla="*/ 252 w 344"/>
                <a:gd name="T7" fmla="*/ 44 h 400"/>
                <a:gd name="T8" fmla="*/ 252 w 344"/>
                <a:gd name="T9" fmla="*/ 22 h 400"/>
                <a:gd name="T10" fmla="*/ 244 w 344"/>
                <a:gd name="T11" fmla="*/ 20 h 400"/>
                <a:gd name="T12" fmla="*/ 216 w 344"/>
                <a:gd name="T13" fmla="*/ 44 h 400"/>
                <a:gd name="T14" fmla="*/ 198 w 344"/>
                <a:gd name="T15" fmla="*/ 32 h 400"/>
                <a:gd name="T16" fmla="*/ 176 w 344"/>
                <a:gd name="T17" fmla="*/ 20 h 400"/>
                <a:gd name="T18" fmla="*/ 132 w 344"/>
                <a:gd name="T19" fmla="*/ 6 h 400"/>
                <a:gd name="T20" fmla="*/ 100 w 344"/>
                <a:gd name="T21" fmla="*/ 0 h 400"/>
                <a:gd name="T22" fmla="*/ 96 w 344"/>
                <a:gd name="T23" fmla="*/ 30 h 400"/>
                <a:gd name="T24" fmla="*/ 68 w 344"/>
                <a:gd name="T25" fmla="*/ 32 h 400"/>
                <a:gd name="T26" fmla="*/ 28 w 344"/>
                <a:gd name="T27" fmla="*/ 52 h 400"/>
                <a:gd name="T28" fmla="*/ 26 w 344"/>
                <a:gd name="T29" fmla="*/ 144 h 400"/>
                <a:gd name="T30" fmla="*/ 20 w 344"/>
                <a:gd name="T31" fmla="*/ 152 h 400"/>
                <a:gd name="T32" fmla="*/ 26 w 344"/>
                <a:gd name="T33" fmla="*/ 198 h 400"/>
                <a:gd name="T34" fmla="*/ 4 w 344"/>
                <a:gd name="T35" fmla="*/ 214 h 400"/>
                <a:gd name="T36" fmla="*/ 14 w 344"/>
                <a:gd name="T37" fmla="*/ 224 h 400"/>
                <a:gd name="T38" fmla="*/ 22 w 344"/>
                <a:gd name="T39" fmla="*/ 224 h 400"/>
                <a:gd name="T40" fmla="*/ 32 w 344"/>
                <a:gd name="T41" fmla="*/ 234 h 400"/>
                <a:gd name="T42" fmla="*/ 32 w 344"/>
                <a:gd name="T43" fmla="*/ 256 h 400"/>
                <a:gd name="T44" fmla="*/ 24 w 344"/>
                <a:gd name="T45" fmla="*/ 282 h 400"/>
                <a:gd name="T46" fmla="*/ 48 w 344"/>
                <a:gd name="T47" fmla="*/ 316 h 400"/>
                <a:gd name="T48" fmla="*/ 76 w 344"/>
                <a:gd name="T49" fmla="*/ 304 h 400"/>
                <a:gd name="T50" fmla="*/ 92 w 344"/>
                <a:gd name="T51" fmla="*/ 302 h 400"/>
                <a:gd name="T52" fmla="*/ 100 w 344"/>
                <a:gd name="T53" fmla="*/ 282 h 400"/>
                <a:gd name="T54" fmla="*/ 128 w 344"/>
                <a:gd name="T55" fmla="*/ 280 h 400"/>
                <a:gd name="T56" fmla="*/ 136 w 344"/>
                <a:gd name="T57" fmla="*/ 270 h 400"/>
                <a:gd name="T58" fmla="*/ 152 w 344"/>
                <a:gd name="T59" fmla="*/ 280 h 400"/>
                <a:gd name="T60" fmla="*/ 154 w 344"/>
                <a:gd name="T61" fmla="*/ 302 h 400"/>
                <a:gd name="T62" fmla="*/ 164 w 344"/>
                <a:gd name="T63" fmla="*/ 316 h 400"/>
                <a:gd name="T64" fmla="*/ 154 w 344"/>
                <a:gd name="T65" fmla="*/ 344 h 400"/>
                <a:gd name="T66" fmla="*/ 164 w 344"/>
                <a:gd name="T67" fmla="*/ 372 h 400"/>
                <a:gd name="T68" fmla="*/ 164 w 344"/>
                <a:gd name="T69" fmla="*/ 388 h 400"/>
                <a:gd name="T70" fmla="*/ 176 w 344"/>
                <a:gd name="T71" fmla="*/ 400 h 400"/>
                <a:gd name="T72" fmla="*/ 194 w 344"/>
                <a:gd name="T73" fmla="*/ 392 h 400"/>
                <a:gd name="T74" fmla="*/ 216 w 344"/>
                <a:gd name="T75" fmla="*/ 366 h 400"/>
                <a:gd name="T76" fmla="*/ 220 w 344"/>
                <a:gd name="T77" fmla="*/ 354 h 400"/>
                <a:gd name="T78" fmla="*/ 236 w 344"/>
                <a:gd name="T79" fmla="*/ 360 h 400"/>
                <a:gd name="T80" fmla="*/ 270 w 344"/>
                <a:gd name="T81" fmla="*/ 378 h 400"/>
                <a:gd name="T82" fmla="*/ 266 w 344"/>
                <a:gd name="T83" fmla="*/ 360 h 400"/>
                <a:gd name="T84" fmla="*/ 256 w 344"/>
                <a:gd name="T85" fmla="*/ 340 h 400"/>
                <a:gd name="T86" fmla="*/ 282 w 344"/>
                <a:gd name="T87" fmla="*/ 324 h 400"/>
                <a:gd name="T88" fmla="*/ 332 w 344"/>
                <a:gd name="T89" fmla="*/ 332 h 400"/>
                <a:gd name="T90" fmla="*/ 332 w 344"/>
                <a:gd name="T91" fmla="*/ 328 h 400"/>
                <a:gd name="T92" fmla="*/ 344 w 344"/>
                <a:gd name="T93" fmla="*/ 304 h 400"/>
                <a:gd name="T94" fmla="*/ 338 w 344"/>
                <a:gd name="T95" fmla="*/ 286 h 400"/>
                <a:gd name="T96" fmla="*/ 330 w 344"/>
                <a:gd name="T97" fmla="*/ 276 h 400"/>
                <a:gd name="T98" fmla="*/ 340 w 344"/>
                <a:gd name="T99" fmla="*/ 268 h 400"/>
                <a:gd name="T100" fmla="*/ 326 w 344"/>
                <a:gd name="T101" fmla="*/ 250 h 400"/>
                <a:gd name="T102" fmla="*/ 316 w 344"/>
                <a:gd name="T103" fmla="*/ 196 h 400"/>
                <a:gd name="T104" fmla="*/ 302 w 344"/>
                <a:gd name="T105" fmla="*/ 204 h 400"/>
                <a:gd name="T106" fmla="*/ 322 w 344"/>
                <a:gd name="T107" fmla="*/ 138 h 400"/>
                <a:gd name="T108" fmla="*/ 322 w 344"/>
                <a:gd name="T109" fmla="*/ 7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4" h="400">
                  <a:moveTo>
                    <a:pt x="300" y="68"/>
                  </a:moveTo>
                  <a:lnTo>
                    <a:pt x="300" y="68"/>
                  </a:lnTo>
                  <a:lnTo>
                    <a:pt x="300" y="66"/>
                  </a:lnTo>
                  <a:lnTo>
                    <a:pt x="292" y="54"/>
                  </a:lnTo>
                  <a:lnTo>
                    <a:pt x="292" y="52"/>
                  </a:lnTo>
                  <a:lnTo>
                    <a:pt x="294" y="32"/>
                  </a:lnTo>
                  <a:lnTo>
                    <a:pt x="292" y="28"/>
                  </a:lnTo>
                  <a:lnTo>
                    <a:pt x="286" y="24"/>
                  </a:lnTo>
                  <a:lnTo>
                    <a:pt x="282" y="24"/>
                  </a:lnTo>
                  <a:lnTo>
                    <a:pt x="274" y="34"/>
                  </a:lnTo>
                  <a:lnTo>
                    <a:pt x="272" y="34"/>
                  </a:lnTo>
                  <a:lnTo>
                    <a:pt x="252" y="44"/>
                  </a:lnTo>
                  <a:lnTo>
                    <a:pt x="250" y="30"/>
                  </a:lnTo>
                  <a:lnTo>
                    <a:pt x="250" y="28"/>
                  </a:lnTo>
                  <a:lnTo>
                    <a:pt x="252" y="22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4" y="20"/>
                  </a:lnTo>
                  <a:lnTo>
                    <a:pt x="218" y="4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4" y="44"/>
                  </a:lnTo>
                  <a:lnTo>
                    <a:pt x="206" y="40"/>
                  </a:lnTo>
                  <a:lnTo>
                    <a:pt x="198" y="32"/>
                  </a:lnTo>
                  <a:lnTo>
                    <a:pt x="184" y="28"/>
                  </a:lnTo>
                  <a:lnTo>
                    <a:pt x="184" y="26"/>
                  </a:lnTo>
                  <a:lnTo>
                    <a:pt x="176" y="20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0" y="32"/>
                  </a:lnTo>
                  <a:lnTo>
                    <a:pt x="70" y="32"/>
                  </a:lnTo>
                  <a:lnTo>
                    <a:pt x="68" y="32"/>
                  </a:lnTo>
                  <a:lnTo>
                    <a:pt x="60" y="24"/>
                  </a:lnTo>
                  <a:lnTo>
                    <a:pt x="44" y="32"/>
                  </a:lnTo>
                  <a:lnTo>
                    <a:pt x="28" y="52"/>
                  </a:lnTo>
                  <a:lnTo>
                    <a:pt x="16" y="86"/>
                  </a:lnTo>
                  <a:lnTo>
                    <a:pt x="20" y="124"/>
                  </a:lnTo>
                  <a:lnTo>
                    <a:pt x="26" y="144"/>
                  </a:lnTo>
                  <a:lnTo>
                    <a:pt x="26" y="148"/>
                  </a:lnTo>
                  <a:lnTo>
                    <a:pt x="24" y="150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18" y="166"/>
                  </a:lnTo>
                  <a:lnTo>
                    <a:pt x="26" y="198"/>
                  </a:lnTo>
                  <a:lnTo>
                    <a:pt x="24" y="200"/>
                  </a:lnTo>
                  <a:lnTo>
                    <a:pt x="8" y="210"/>
                  </a:lnTo>
                  <a:lnTo>
                    <a:pt x="4" y="214"/>
                  </a:lnTo>
                  <a:lnTo>
                    <a:pt x="2" y="218"/>
                  </a:lnTo>
                  <a:lnTo>
                    <a:pt x="0" y="228"/>
                  </a:lnTo>
                  <a:lnTo>
                    <a:pt x="14" y="224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2" y="224"/>
                  </a:lnTo>
                  <a:lnTo>
                    <a:pt x="26" y="226"/>
                  </a:lnTo>
                  <a:lnTo>
                    <a:pt x="30" y="228"/>
                  </a:lnTo>
                  <a:lnTo>
                    <a:pt x="32" y="234"/>
                  </a:lnTo>
                  <a:lnTo>
                    <a:pt x="34" y="252"/>
                  </a:lnTo>
                  <a:lnTo>
                    <a:pt x="32" y="254"/>
                  </a:lnTo>
                  <a:lnTo>
                    <a:pt x="32" y="256"/>
                  </a:lnTo>
                  <a:lnTo>
                    <a:pt x="28" y="260"/>
                  </a:lnTo>
                  <a:lnTo>
                    <a:pt x="28" y="264"/>
                  </a:lnTo>
                  <a:lnTo>
                    <a:pt x="24" y="282"/>
                  </a:lnTo>
                  <a:lnTo>
                    <a:pt x="28" y="290"/>
                  </a:lnTo>
                  <a:lnTo>
                    <a:pt x="32" y="296"/>
                  </a:lnTo>
                  <a:lnTo>
                    <a:pt x="48" y="316"/>
                  </a:lnTo>
                  <a:lnTo>
                    <a:pt x="64" y="304"/>
                  </a:lnTo>
                  <a:lnTo>
                    <a:pt x="76" y="302"/>
                  </a:lnTo>
                  <a:lnTo>
                    <a:pt x="76" y="304"/>
                  </a:lnTo>
                  <a:lnTo>
                    <a:pt x="84" y="306"/>
                  </a:lnTo>
                  <a:lnTo>
                    <a:pt x="88" y="306"/>
                  </a:lnTo>
                  <a:lnTo>
                    <a:pt x="92" y="302"/>
                  </a:lnTo>
                  <a:lnTo>
                    <a:pt x="100" y="292"/>
                  </a:lnTo>
                  <a:lnTo>
                    <a:pt x="98" y="286"/>
                  </a:lnTo>
                  <a:lnTo>
                    <a:pt x="100" y="282"/>
                  </a:lnTo>
                  <a:lnTo>
                    <a:pt x="104" y="280"/>
                  </a:lnTo>
                  <a:lnTo>
                    <a:pt x="124" y="280"/>
                  </a:lnTo>
                  <a:lnTo>
                    <a:pt x="128" y="280"/>
                  </a:lnTo>
                  <a:lnTo>
                    <a:pt x="130" y="280"/>
                  </a:lnTo>
                  <a:lnTo>
                    <a:pt x="134" y="274"/>
                  </a:lnTo>
                  <a:lnTo>
                    <a:pt x="136" y="270"/>
                  </a:lnTo>
                  <a:lnTo>
                    <a:pt x="142" y="270"/>
                  </a:lnTo>
                  <a:lnTo>
                    <a:pt x="146" y="272"/>
                  </a:lnTo>
                  <a:lnTo>
                    <a:pt x="152" y="280"/>
                  </a:lnTo>
                  <a:lnTo>
                    <a:pt x="154" y="284"/>
                  </a:lnTo>
                  <a:lnTo>
                    <a:pt x="156" y="288"/>
                  </a:lnTo>
                  <a:lnTo>
                    <a:pt x="154" y="302"/>
                  </a:lnTo>
                  <a:lnTo>
                    <a:pt x="156" y="304"/>
                  </a:lnTo>
                  <a:lnTo>
                    <a:pt x="162" y="310"/>
                  </a:lnTo>
                  <a:lnTo>
                    <a:pt x="164" y="316"/>
                  </a:lnTo>
                  <a:lnTo>
                    <a:pt x="162" y="330"/>
                  </a:lnTo>
                  <a:lnTo>
                    <a:pt x="158" y="340"/>
                  </a:lnTo>
                  <a:lnTo>
                    <a:pt x="154" y="344"/>
                  </a:lnTo>
                  <a:lnTo>
                    <a:pt x="142" y="370"/>
                  </a:lnTo>
                  <a:lnTo>
                    <a:pt x="146" y="372"/>
                  </a:lnTo>
                  <a:lnTo>
                    <a:pt x="164" y="372"/>
                  </a:lnTo>
                  <a:lnTo>
                    <a:pt x="168" y="374"/>
                  </a:lnTo>
                  <a:lnTo>
                    <a:pt x="168" y="376"/>
                  </a:lnTo>
                  <a:lnTo>
                    <a:pt x="164" y="388"/>
                  </a:lnTo>
                  <a:lnTo>
                    <a:pt x="164" y="394"/>
                  </a:lnTo>
                  <a:lnTo>
                    <a:pt x="172" y="398"/>
                  </a:lnTo>
                  <a:lnTo>
                    <a:pt x="176" y="400"/>
                  </a:lnTo>
                  <a:lnTo>
                    <a:pt x="178" y="398"/>
                  </a:lnTo>
                  <a:lnTo>
                    <a:pt x="188" y="394"/>
                  </a:lnTo>
                  <a:lnTo>
                    <a:pt x="194" y="392"/>
                  </a:lnTo>
                  <a:lnTo>
                    <a:pt x="204" y="392"/>
                  </a:lnTo>
                  <a:lnTo>
                    <a:pt x="216" y="380"/>
                  </a:lnTo>
                  <a:lnTo>
                    <a:pt x="216" y="366"/>
                  </a:lnTo>
                  <a:lnTo>
                    <a:pt x="216" y="360"/>
                  </a:lnTo>
                  <a:lnTo>
                    <a:pt x="216" y="356"/>
                  </a:lnTo>
                  <a:lnTo>
                    <a:pt x="220" y="354"/>
                  </a:lnTo>
                  <a:lnTo>
                    <a:pt x="224" y="354"/>
                  </a:lnTo>
                  <a:lnTo>
                    <a:pt x="230" y="356"/>
                  </a:lnTo>
                  <a:lnTo>
                    <a:pt x="236" y="360"/>
                  </a:lnTo>
                  <a:lnTo>
                    <a:pt x="256" y="372"/>
                  </a:lnTo>
                  <a:lnTo>
                    <a:pt x="264" y="376"/>
                  </a:lnTo>
                  <a:lnTo>
                    <a:pt x="270" y="378"/>
                  </a:lnTo>
                  <a:lnTo>
                    <a:pt x="270" y="376"/>
                  </a:lnTo>
                  <a:lnTo>
                    <a:pt x="270" y="370"/>
                  </a:lnTo>
                  <a:lnTo>
                    <a:pt x="266" y="360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6" y="340"/>
                  </a:lnTo>
                  <a:lnTo>
                    <a:pt x="264" y="332"/>
                  </a:lnTo>
                  <a:lnTo>
                    <a:pt x="274" y="326"/>
                  </a:lnTo>
                  <a:lnTo>
                    <a:pt x="282" y="324"/>
                  </a:lnTo>
                  <a:lnTo>
                    <a:pt x="292" y="326"/>
                  </a:lnTo>
                  <a:lnTo>
                    <a:pt x="320" y="340"/>
                  </a:lnTo>
                  <a:lnTo>
                    <a:pt x="332" y="332"/>
                  </a:lnTo>
                  <a:lnTo>
                    <a:pt x="334" y="332"/>
                  </a:lnTo>
                  <a:lnTo>
                    <a:pt x="334" y="330"/>
                  </a:lnTo>
                  <a:lnTo>
                    <a:pt x="332" y="328"/>
                  </a:lnTo>
                  <a:lnTo>
                    <a:pt x="334" y="326"/>
                  </a:lnTo>
                  <a:lnTo>
                    <a:pt x="340" y="314"/>
                  </a:lnTo>
                  <a:lnTo>
                    <a:pt x="344" y="304"/>
                  </a:lnTo>
                  <a:lnTo>
                    <a:pt x="344" y="298"/>
                  </a:lnTo>
                  <a:lnTo>
                    <a:pt x="344" y="292"/>
                  </a:lnTo>
                  <a:lnTo>
                    <a:pt x="338" y="286"/>
                  </a:lnTo>
                  <a:lnTo>
                    <a:pt x="334" y="284"/>
                  </a:lnTo>
                  <a:lnTo>
                    <a:pt x="332" y="284"/>
                  </a:lnTo>
                  <a:lnTo>
                    <a:pt x="330" y="276"/>
                  </a:lnTo>
                  <a:lnTo>
                    <a:pt x="332" y="276"/>
                  </a:lnTo>
                  <a:lnTo>
                    <a:pt x="338" y="272"/>
                  </a:lnTo>
                  <a:lnTo>
                    <a:pt x="340" y="268"/>
                  </a:lnTo>
                  <a:lnTo>
                    <a:pt x="338" y="264"/>
                  </a:lnTo>
                  <a:lnTo>
                    <a:pt x="326" y="252"/>
                  </a:lnTo>
                  <a:lnTo>
                    <a:pt x="326" y="250"/>
                  </a:lnTo>
                  <a:lnTo>
                    <a:pt x="320" y="232"/>
                  </a:lnTo>
                  <a:lnTo>
                    <a:pt x="316" y="214"/>
                  </a:lnTo>
                  <a:lnTo>
                    <a:pt x="316" y="196"/>
                  </a:lnTo>
                  <a:lnTo>
                    <a:pt x="316" y="188"/>
                  </a:lnTo>
                  <a:lnTo>
                    <a:pt x="308" y="196"/>
                  </a:lnTo>
                  <a:lnTo>
                    <a:pt x="302" y="204"/>
                  </a:lnTo>
                  <a:lnTo>
                    <a:pt x="300" y="170"/>
                  </a:lnTo>
                  <a:lnTo>
                    <a:pt x="300" y="168"/>
                  </a:lnTo>
                  <a:lnTo>
                    <a:pt x="322" y="138"/>
                  </a:lnTo>
                  <a:lnTo>
                    <a:pt x="334" y="124"/>
                  </a:lnTo>
                  <a:lnTo>
                    <a:pt x="326" y="100"/>
                  </a:lnTo>
                  <a:lnTo>
                    <a:pt x="322" y="76"/>
                  </a:lnTo>
                  <a:lnTo>
                    <a:pt x="308" y="70"/>
                  </a:lnTo>
                  <a:lnTo>
                    <a:pt x="300" y="6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3605571" y="2821440"/>
              <a:ext cx="873644" cy="547818"/>
            </a:xfrm>
            <a:custGeom>
              <a:avLst/>
              <a:gdLst>
                <a:gd name="T0" fmla="*/ 64 w 488"/>
                <a:gd name="T1" fmla="*/ 10 h 306"/>
                <a:gd name="T2" fmla="*/ 98 w 488"/>
                <a:gd name="T3" fmla="*/ 40 h 306"/>
                <a:gd name="T4" fmla="*/ 88 w 488"/>
                <a:gd name="T5" fmla="*/ 52 h 306"/>
                <a:gd name="T6" fmla="*/ 60 w 488"/>
                <a:gd name="T7" fmla="*/ 58 h 306"/>
                <a:gd name="T8" fmla="*/ 72 w 488"/>
                <a:gd name="T9" fmla="*/ 86 h 306"/>
                <a:gd name="T10" fmla="*/ 88 w 488"/>
                <a:gd name="T11" fmla="*/ 114 h 306"/>
                <a:gd name="T12" fmla="*/ 102 w 488"/>
                <a:gd name="T13" fmla="*/ 130 h 306"/>
                <a:gd name="T14" fmla="*/ 106 w 488"/>
                <a:gd name="T15" fmla="*/ 164 h 306"/>
                <a:gd name="T16" fmla="*/ 80 w 488"/>
                <a:gd name="T17" fmla="*/ 184 h 306"/>
                <a:gd name="T18" fmla="*/ 4 w 488"/>
                <a:gd name="T19" fmla="*/ 204 h 306"/>
                <a:gd name="T20" fmla="*/ 8 w 488"/>
                <a:gd name="T21" fmla="*/ 234 h 306"/>
                <a:gd name="T22" fmla="*/ 40 w 488"/>
                <a:gd name="T23" fmla="*/ 286 h 306"/>
                <a:gd name="T24" fmla="*/ 60 w 488"/>
                <a:gd name="T25" fmla="*/ 278 h 306"/>
                <a:gd name="T26" fmla="*/ 78 w 488"/>
                <a:gd name="T27" fmla="*/ 254 h 306"/>
                <a:gd name="T28" fmla="*/ 112 w 488"/>
                <a:gd name="T29" fmla="*/ 254 h 306"/>
                <a:gd name="T30" fmla="*/ 126 w 488"/>
                <a:gd name="T31" fmla="*/ 222 h 306"/>
                <a:gd name="T32" fmla="*/ 160 w 488"/>
                <a:gd name="T33" fmla="*/ 222 h 306"/>
                <a:gd name="T34" fmla="*/ 220 w 488"/>
                <a:gd name="T35" fmla="*/ 242 h 306"/>
                <a:gd name="T36" fmla="*/ 250 w 488"/>
                <a:gd name="T37" fmla="*/ 262 h 306"/>
                <a:gd name="T38" fmla="*/ 264 w 488"/>
                <a:gd name="T39" fmla="*/ 254 h 306"/>
                <a:gd name="T40" fmla="*/ 296 w 488"/>
                <a:gd name="T41" fmla="*/ 238 h 306"/>
                <a:gd name="T42" fmla="*/ 300 w 488"/>
                <a:gd name="T43" fmla="*/ 252 h 306"/>
                <a:gd name="T44" fmla="*/ 308 w 488"/>
                <a:gd name="T45" fmla="*/ 256 h 306"/>
                <a:gd name="T46" fmla="*/ 330 w 488"/>
                <a:gd name="T47" fmla="*/ 246 h 306"/>
                <a:gd name="T48" fmla="*/ 342 w 488"/>
                <a:gd name="T49" fmla="*/ 260 h 306"/>
                <a:gd name="T50" fmla="*/ 346 w 488"/>
                <a:gd name="T51" fmla="*/ 290 h 306"/>
                <a:gd name="T52" fmla="*/ 372 w 488"/>
                <a:gd name="T53" fmla="*/ 268 h 306"/>
                <a:gd name="T54" fmla="*/ 408 w 488"/>
                <a:gd name="T55" fmla="*/ 260 h 306"/>
                <a:gd name="T56" fmla="*/ 432 w 488"/>
                <a:gd name="T57" fmla="*/ 242 h 306"/>
                <a:gd name="T58" fmla="*/ 488 w 488"/>
                <a:gd name="T59" fmla="*/ 228 h 306"/>
                <a:gd name="T60" fmla="*/ 488 w 488"/>
                <a:gd name="T61" fmla="*/ 216 h 306"/>
                <a:gd name="T62" fmla="*/ 458 w 488"/>
                <a:gd name="T63" fmla="*/ 150 h 306"/>
                <a:gd name="T64" fmla="*/ 446 w 488"/>
                <a:gd name="T65" fmla="*/ 126 h 306"/>
                <a:gd name="T66" fmla="*/ 430 w 488"/>
                <a:gd name="T67" fmla="*/ 110 h 306"/>
                <a:gd name="T68" fmla="*/ 416 w 488"/>
                <a:gd name="T69" fmla="*/ 100 h 306"/>
                <a:gd name="T70" fmla="*/ 394 w 488"/>
                <a:gd name="T71" fmla="*/ 114 h 306"/>
                <a:gd name="T72" fmla="*/ 372 w 488"/>
                <a:gd name="T73" fmla="*/ 94 h 306"/>
                <a:gd name="T74" fmla="*/ 352 w 488"/>
                <a:gd name="T75" fmla="*/ 90 h 306"/>
                <a:gd name="T76" fmla="*/ 324 w 488"/>
                <a:gd name="T77" fmla="*/ 94 h 306"/>
                <a:gd name="T78" fmla="*/ 320 w 488"/>
                <a:gd name="T79" fmla="*/ 70 h 306"/>
                <a:gd name="T80" fmla="*/ 216 w 488"/>
                <a:gd name="T81" fmla="*/ 50 h 306"/>
                <a:gd name="T82" fmla="*/ 178 w 488"/>
                <a:gd name="T83" fmla="*/ 34 h 306"/>
                <a:gd name="T84" fmla="*/ 144 w 488"/>
                <a:gd name="T85" fmla="*/ 0 h 306"/>
                <a:gd name="T86" fmla="*/ 74 w 488"/>
                <a:gd name="T87" fmla="*/ 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8" h="306">
                  <a:moveTo>
                    <a:pt x="62" y="2"/>
                  </a:moveTo>
                  <a:lnTo>
                    <a:pt x="60" y="4"/>
                  </a:lnTo>
                  <a:lnTo>
                    <a:pt x="64" y="10"/>
                  </a:lnTo>
                  <a:lnTo>
                    <a:pt x="86" y="24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52"/>
                  </a:lnTo>
                  <a:lnTo>
                    <a:pt x="74" y="52"/>
                  </a:lnTo>
                  <a:lnTo>
                    <a:pt x="66" y="54"/>
                  </a:lnTo>
                  <a:lnTo>
                    <a:pt x="60" y="58"/>
                  </a:lnTo>
                  <a:lnTo>
                    <a:pt x="64" y="66"/>
                  </a:lnTo>
                  <a:lnTo>
                    <a:pt x="64" y="74"/>
                  </a:lnTo>
                  <a:lnTo>
                    <a:pt x="72" y="86"/>
                  </a:lnTo>
                  <a:lnTo>
                    <a:pt x="72" y="108"/>
                  </a:lnTo>
                  <a:lnTo>
                    <a:pt x="78" y="110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6"/>
                  </a:lnTo>
                  <a:lnTo>
                    <a:pt x="102" y="130"/>
                  </a:lnTo>
                  <a:lnTo>
                    <a:pt x="108" y="146"/>
                  </a:lnTo>
                  <a:lnTo>
                    <a:pt x="108" y="156"/>
                  </a:lnTo>
                  <a:lnTo>
                    <a:pt x="106" y="164"/>
                  </a:lnTo>
                  <a:lnTo>
                    <a:pt x="104" y="170"/>
                  </a:lnTo>
                  <a:lnTo>
                    <a:pt x="94" y="178"/>
                  </a:lnTo>
                  <a:lnTo>
                    <a:pt x="80" y="184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4" y="204"/>
                  </a:lnTo>
                  <a:lnTo>
                    <a:pt x="0" y="216"/>
                  </a:lnTo>
                  <a:lnTo>
                    <a:pt x="8" y="232"/>
                  </a:lnTo>
                  <a:lnTo>
                    <a:pt x="8" y="234"/>
                  </a:lnTo>
                  <a:lnTo>
                    <a:pt x="12" y="254"/>
                  </a:lnTo>
                  <a:lnTo>
                    <a:pt x="38" y="286"/>
                  </a:lnTo>
                  <a:lnTo>
                    <a:pt x="40" y="286"/>
                  </a:lnTo>
                  <a:lnTo>
                    <a:pt x="50" y="306"/>
                  </a:lnTo>
                  <a:lnTo>
                    <a:pt x="52" y="302"/>
                  </a:lnTo>
                  <a:lnTo>
                    <a:pt x="60" y="278"/>
                  </a:lnTo>
                  <a:lnTo>
                    <a:pt x="60" y="276"/>
                  </a:lnTo>
                  <a:lnTo>
                    <a:pt x="76" y="256"/>
                  </a:lnTo>
                  <a:lnTo>
                    <a:pt x="78" y="254"/>
                  </a:lnTo>
                  <a:lnTo>
                    <a:pt x="98" y="246"/>
                  </a:lnTo>
                  <a:lnTo>
                    <a:pt x="100" y="246"/>
                  </a:lnTo>
                  <a:lnTo>
                    <a:pt x="112" y="254"/>
                  </a:lnTo>
                  <a:lnTo>
                    <a:pt x="128" y="252"/>
                  </a:lnTo>
                  <a:lnTo>
                    <a:pt x="124" y="224"/>
                  </a:lnTo>
                  <a:lnTo>
                    <a:pt x="126" y="222"/>
                  </a:lnTo>
                  <a:lnTo>
                    <a:pt x="142" y="222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92" y="238"/>
                  </a:lnTo>
                  <a:lnTo>
                    <a:pt x="218" y="242"/>
                  </a:lnTo>
                  <a:lnTo>
                    <a:pt x="220" y="242"/>
                  </a:lnTo>
                  <a:lnTo>
                    <a:pt x="228" y="250"/>
                  </a:lnTo>
                  <a:lnTo>
                    <a:pt x="242" y="254"/>
                  </a:lnTo>
                  <a:lnTo>
                    <a:pt x="250" y="262"/>
                  </a:lnTo>
                  <a:lnTo>
                    <a:pt x="254" y="264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76" y="244"/>
                  </a:lnTo>
                  <a:lnTo>
                    <a:pt x="284" y="230"/>
                  </a:lnTo>
                  <a:lnTo>
                    <a:pt x="296" y="238"/>
                  </a:lnTo>
                  <a:lnTo>
                    <a:pt x="296" y="240"/>
                  </a:lnTo>
                  <a:lnTo>
                    <a:pt x="300" y="250"/>
                  </a:lnTo>
                  <a:lnTo>
                    <a:pt x="300" y="252"/>
                  </a:lnTo>
                  <a:lnTo>
                    <a:pt x="298" y="258"/>
                  </a:lnTo>
                  <a:lnTo>
                    <a:pt x="300" y="260"/>
                  </a:lnTo>
                  <a:lnTo>
                    <a:pt x="308" y="256"/>
                  </a:lnTo>
                  <a:lnTo>
                    <a:pt x="318" y="246"/>
                  </a:lnTo>
                  <a:lnTo>
                    <a:pt x="328" y="246"/>
                  </a:lnTo>
                  <a:lnTo>
                    <a:pt x="330" y="246"/>
                  </a:lnTo>
                  <a:lnTo>
                    <a:pt x="336" y="250"/>
                  </a:lnTo>
                  <a:lnTo>
                    <a:pt x="342" y="258"/>
                  </a:lnTo>
                  <a:lnTo>
                    <a:pt x="342" y="260"/>
                  </a:lnTo>
                  <a:lnTo>
                    <a:pt x="342" y="264"/>
                  </a:lnTo>
                  <a:lnTo>
                    <a:pt x="340" y="282"/>
                  </a:lnTo>
                  <a:lnTo>
                    <a:pt x="346" y="290"/>
                  </a:lnTo>
                  <a:lnTo>
                    <a:pt x="348" y="290"/>
                  </a:lnTo>
                  <a:lnTo>
                    <a:pt x="360" y="278"/>
                  </a:lnTo>
                  <a:lnTo>
                    <a:pt x="372" y="268"/>
                  </a:lnTo>
                  <a:lnTo>
                    <a:pt x="380" y="262"/>
                  </a:lnTo>
                  <a:lnTo>
                    <a:pt x="388" y="260"/>
                  </a:lnTo>
                  <a:lnTo>
                    <a:pt x="408" y="260"/>
                  </a:lnTo>
                  <a:lnTo>
                    <a:pt x="414" y="250"/>
                  </a:lnTo>
                  <a:lnTo>
                    <a:pt x="430" y="242"/>
                  </a:lnTo>
                  <a:lnTo>
                    <a:pt x="432" y="242"/>
                  </a:lnTo>
                  <a:lnTo>
                    <a:pt x="452" y="240"/>
                  </a:lnTo>
                  <a:lnTo>
                    <a:pt x="474" y="228"/>
                  </a:lnTo>
                  <a:lnTo>
                    <a:pt x="488" y="228"/>
                  </a:lnTo>
                  <a:lnTo>
                    <a:pt x="484" y="222"/>
                  </a:lnTo>
                  <a:lnTo>
                    <a:pt x="486" y="220"/>
                  </a:lnTo>
                  <a:lnTo>
                    <a:pt x="488" y="216"/>
                  </a:lnTo>
                  <a:lnTo>
                    <a:pt x="460" y="154"/>
                  </a:lnTo>
                  <a:lnTo>
                    <a:pt x="460" y="152"/>
                  </a:lnTo>
                  <a:lnTo>
                    <a:pt x="458" y="150"/>
                  </a:lnTo>
                  <a:lnTo>
                    <a:pt x="472" y="134"/>
                  </a:lnTo>
                  <a:lnTo>
                    <a:pt x="468" y="130"/>
                  </a:lnTo>
                  <a:lnTo>
                    <a:pt x="446" y="126"/>
                  </a:lnTo>
                  <a:lnTo>
                    <a:pt x="444" y="126"/>
                  </a:lnTo>
                  <a:lnTo>
                    <a:pt x="444" y="124"/>
                  </a:lnTo>
                  <a:lnTo>
                    <a:pt x="430" y="110"/>
                  </a:lnTo>
                  <a:lnTo>
                    <a:pt x="430" y="106"/>
                  </a:lnTo>
                  <a:lnTo>
                    <a:pt x="428" y="108"/>
                  </a:lnTo>
                  <a:lnTo>
                    <a:pt x="416" y="100"/>
                  </a:lnTo>
                  <a:lnTo>
                    <a:pt x="408" y="108"/>
                  </a:lnTo>
                  <a:lnTo>
                    <a:pt x="400" y="114"/>
                  </a:lnTo>
                  <a:lnTo>
                    <a:pt x="394" y="114"/>
                  </a:lnTo>
                  <a:lnTo>
                    <a:pt x="388" y="110"/>
                  </a:lnTo>
                  <a:lnTo>
                    <a:pt x="382" y="104"/>
                  </a:lnTo>
                  <a:lnTo>
                    <a:pt x="372" y="94"/>
                  </a:lnTo>
                  <a:lnTo>
                    <a:pt x="366" y="86"/>
                  </a:lnTo>
                  <a:lnTo>
                    <a:pt x="362" y="86"/>
                  </a:lnTo>
                  <a:lnTo>
                    <a:pt x="352" y="90"/>
                  </a:lnTo>
                  <a:lnTo>
                    <a:pt x="334" y="94"/>
                  </a:lnTo>
                  <a:lnTo>
                    <a:pt x="328" y="94"/>
                  </a:lnTo>
                  <a:lnTo>
                    <a:pt x="324" y="94"/>
                  </a:lnTo>
                  <a:lnTo>
                    <a:pt x="322" y="90"/>
                  </a:lnTo>
                  <a:lnTo>
                    <a:pt x="320" y="84"/>
                  </a:lnTo>
                  <a:lnTo>
                    <a:pt x="320" y="70"/>
                  </a:lnTo>
                  <a:lnTo>
                    <a:pt x="322" y="60"/>
                  </a:lnTo>
                  <a:lnTo>
                    <a:pt x="320" y="54"/>
                  </a:lnTo>
                  <a:lnTo>
                    <a:pt x="216" y="50"/>
                  </a:lnTo>
                  <a:lnTo>
                    <a:pt x="202" y="44"/>
                  </a:lnTo>
                  <a:lnTo>
                    <a:pt x="194" y="38"/>
                  </a:lnTo>
                  <a:lnTo>
                    <a:pt x="178" y="34"/>
                  </a:lnTo>
                  <a:lnTo>
                    <a:pt x="172" y="30"/>
                  </a:lnTo>
                  <a:lnTo>
                    <a:pt x="164" y="24"/>
                  </a:lnTo>
                  <a:lnTo>
                    <a:pt x="144" y="0"/>
                  </a:lnTo>
                  <a:lnTo>
                    <a:pt x="132" y="10"/>
                  </a:lnTo>
                  <a:lnTo>
                    <a:pt x="116" y="4"/>
                  </a:lnTo>
                  <a:lnTo>
                    <a:pt x="74" y="6"/>
                  </a:lnTo>
                  <a:lnTo>
                    <a:pt x="62" y="2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3798919" y="3827562"/>
              <a:ext cx="909449" cy="719682"/>
            </a:xfrm>
            <a:custGeom>
              <a:avLst/>
              <a:gdLst>
                <a:gd name="T0" fmla="*/ 484 w 508"/>
                <a:gd name="T1" fmla="*/ 134 h 402"/>
                <a:gd name="T2" fmla="*/ 490 w 508"/>
                <a:gd name="T3" fmla="*/ 126 h 402"/>
                <a:gd name="T4" fmla="*/ 508 w 508"/>
                <a:gd name="T5" fmla="*/ 116 h 402"/>
                <a:gd name="T6" fmla="*/ 472 w 508"/>
                <a:gd name="T7" fmla="*/ 88 h 402"/>
                <a:gd name="T8" fmla="*/ 424 w 508"/>
                <a:gd name="T9" fmla="*/ 42 h 402"/>
                <a:gd name="T10" fmla="*/ 404 w 508"/>
                <a:gd name="T11" fmla="*/ 54 h 402"/>
                <a:gd name="T12" fmla="*/ 400 w 508"/>
                <a:gd name="T13" fmla="*/ 58 h 402"/>
                <a:gd name="T14" fmla="*/ 372 w 508"/>
                <a:gd name="T15" fmla="*/ 50 h 402"/>
                <a:gd name="T16" fmla="*/ 332 w 508"/>
                <a:gd name="T17" fmla="*/ 64 h 402"/>
                <a:gd name="T18" fmla="*/ 310 w 508"/>
                <a:gd name="T19" fmla="*/ 70 h 402"/>
                <a:gd name="T20" fmla="*/ 298 w 508"/>
                <a:gd name="T21" fmla="*/ 76 h 402"/>
                <a:gd name="T22" fmla="*/ 286 w 508"/>
                <a:gd name="T23" fmla="*/ 58 h 402"/>
                <a:gd name="T24" fmla="*/ 314 w 508"/>
                <a:gd name="T25" fmla="*/ 22 h 402"/>
                <a:gd name="T26" fmla="*/ 312 w 508"/>
                <a:gd name="T27" fmla="*/ 12 h 402"/>
                <a:gd name="T28" fmla="*/ 288 w 508"/>
                <a:gd name="T29" fmla="*/ 26 h 402"/>
                <a:gd name="T30" fmla="*/ 278 w 508"/>
                <a:gd name="T31" fmla="*/ 20 h 402"/>
                <a:gd name="T32" fmla="*/ 254 w 508"/>
                <a:gd name="T33" fmla="*/ 16 h 402"/>
                <a:gd name="T34" fmla="*/ 236 w 508"/>
                <a:gd name="T35" fmla="*/ 8 h 402"/>
                <a:gd name="T36" fmla="*/ 208 w 508"/>
                <a:gd name="T37" fmla="*/ 2 h 402"/>
                <a:gd name="T38" fmla="*/ 204 w 508"/>
                <a:gd name="T39" fmla="*/ 24 h 402"/>
                <a:gd name="T40" fmla="*/ 210 w 508"/>
                <a:gd name="T41" fmla="*/ 48 h 402"/>
                <a:gd name="T42" fmla="*/ 200 w 508"/>
                <a:gd name="T43" fmla="*/ 54 h 402"/>
                <a:gd name="T44" fmla="*/ 182 w 508"/>
                <a:gd name="T45" fmla="*/ 46 h 402"/>
                <a:gd name="T46" fmla="*/ 156 w 508"/>
                <a:gd name="T47" fmla="*/ 34 h 402"/>
                <a:gd name="T48" fmla="*/ 144 w 508"/>
                <a:gd name="T49" fmla="*/ 80 h 402"/>
                <a:gd name="T50" fmla="*/ 140 w 508"/>
                <a:gd name="T51" fmla="*/ 108 h 402"/>
                <a:gd name="T52" fmla="*/ 124 w 508"/>
                <a:gd name="T53" fmla="*/ 134 h 402"/>
                <a:gd name="T54" fmla="*/ 60 w 508"/>
                <a:gd name="T55" fmla="*/ 230 h 402"/>
                <a:gd name="T56" fmla="*/ 60 w 508"/>
                <a:gd name="T57" fmla="*/ 266 h 402"/>
                <a:gd name="T58" fmla="*/ 16 w 508"/>
                <a:gd name="T59" fmla="*/ 284 h 402"/>
                <a:gd name="T60" fmla="*/ 0 w 508"/>
                <a:gd name="T61" fmla="*/ 356 h 402"/>
                <a:gd name="T62" fmla="*/ 6 w 508"/>
                <a:gd name="T63" fmla="*/ 380 h 402"/>
                <a:gd name="T64" fmla="*/ 42 w 508"/>
                <a:gd name="T65" fmla="*/ 400 h 402"/>
                <a:gd name="T66" fmla="*/ 52 w 508"/>
                <a:gd name="T67" fmla="*/ 388 h 402"/>
                <a:gd name="T68" fmla="*/ 24 w 508"/>
                <a:gd name="T69" fmla="*/ 364 h 402"/>
                <a:gd name="T70" fmla="*/ 36 w 508"/>
                <a:gd name="T71" fmla="*/ 346 h 402"/>
                <a:gd name="T72" fmla="*/ 64 w 508"/>
                <a:gd name="T73" fmla="*/ 324 h 402"/>
                <a:gd name="T74" fmla="*/ 128 w 508"/>
                <a:gd name="T75" fmla="*/ 282 h 402"/>
                <a:gd name="T76" fmla="*/ 146 w 508"/>
                <a:gd name="T77" fmla="*/ 296 h 402"/>
                <a:gd name="T78" fmla="*/ 168 w 508"/>
                <a:gd name="T79" fmla="*/ 282 h 402"/>
                <a:gd name="T80" fmla="*/ 194 w 508"/>
                <a:gd name="T81" fmla="*/ 272 h 402"/>
                <a:gd name="T82" fmla="*/ 218 w 508"/>
                <a:gd name="T83" fmla="*/ 238 h 402"/>
                <a:gd name="T84" fmla="*/ 250 w 508"/>
                <a:gd name="T85" fmla="*/ 252 h 402"/>
                <a:gd name="T86" fmla="*/ 248 w 508"/>
                <a:gd name="T87" fmla="*/ 186 h 402"/>
                <a:gd name="T88" fmla="*/ 264 w 508"/>
                <a:gd name="T89" fmla="*/ 190 h 402"/>
                <a:gd name="T90" fmla="*/ 318 w 508"/>
                <a:gd name="T91" fmla="*/ 224 h 402"/>
                <a:gd name="T92" fmla="*/ 312 w 508"/>
                <a:gd name="T93" fmla="*/ 206 h 402"/>
                <a:gd name="T94" fmla="*/ 340 w 508"/>
                <a:gd name="T95" fmla="*/ 206 h 402"/>
                <a:gd name="T96" fmla="*/ 350 w 508"/>
                <a:gd name="T97" fmla="*/ 190 h 402"/>
                <a:gd name="T98" fmla="*/ 376 w 508"/>
                <a:gd name="T99" fmla="*/ 194 h 402"/>
                <a:gd name="T100" fmla="*/ 388 w 508"/>
                <a:gd name="T101" fmla="*/ 206 h 402"/>
                <a:gd name="T102" fmla="*/ 400 w 508"/>
                <a:gd name="T103" fmla="*/ 182 h 402"/>
                <a:gd name="T104" fmla="*/ 414 w 508"/>
                <a:gd name="T105" fmla="*/ 186 h 402"/>
                <a:gd name="T106" fmla="*/ 432 w 508"/>
                <a:gd name="T107" fmla="*/ 180 h 402"/>
                <a:gd name="T108" fmla="*/ 464 w 508"/>
                <a:gd name="T109" fmla="*/ 14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8" h="402">
                  <a:moveTo>
                    <a:pt x="476" y="138"/>
                  </a:moveTo>
                  <a:lnTo>
                    <a:pt x="476" y="138"/>
                  </a:lnTo>
                  <a:lnTo>
                    <a:pt x="484" y="134"/>
                  </a:lnTo>
                  <a:lnTo>
                    <a:pt x="488" y="130"/>
                  </a:lnTo>
                  <a:lnTo>
                    <a:pt x="488" y="128"/>
                  </a:lnTo>
                  <a:lnTo>
                    <a:pt x="490" y="126"/>
                  </a:lnTo>
                  <a:lnTo>
                    <a:pt x="492" y="126"/>
                  </a:lnTo>
                  <a:lnTo>
                    <a:pt x="508" y="126"/>
                  </a:lnTo>
                  <a:lnTo>
                    <a:pt x="508" y="116"/>
                  </a:lnTo>
                  <a:lnTo>
                    <a:pt x="502" y="114"/>
                  </a:lnTo>
                  <a:lnTo>
                    <a:pt x="496" y="110"/>
                  </a:lnTo>
                  <a:lnTo>
                    <a:pt x="472" y="88"/>
                  </a:lnTo>
                  <a:lnTo>
                    <a:pt x="460" y="58"/>
                  </a:lnTo>
                  <a:lnTo>
                    <a:pt x="446" y="44"/>
                  </a:lnTo>
                  <a:lnTo>
                    <a:pt x="424" y="42"/>
                  </a:lnTo>
                  <a:lnTo>
                    <a:pt x="406" y="44"/>
                  </a:lnTo>
                  <a:lnTo>
                    <a:pt x="402" y="44"/>
                  </a:lnTo>
                  <a:lnTo>
                    <a:pt x="404" y="54"/>
                  </a:lnTo>
                  <a:lnTo>
                    <a:pt x="404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88" y="64"/>
                  </a:lnTo>
                  <a:lnTo>
                    <a:pt x="386" y="62"/>
                  </a:lnTo>
                  <a:lnTo>
                    <a:pt x="372" y="50"/>
                  </a:lnTo>
                  <a:lnTo>
                    <a:pt x="368" y="50"/>
                  </a:lnTo>
                  <a:lnTo>
                    <a:pt x="364" y="50"/>
                  </a:lnTo>
                  <a:lnTo>
                    <a:pt x="332" y="64"/>
                  </a:lnTo>
                  <a:lnTo>
                    <a:pt x="322" y="68"/>
                  </a:lnTo>
                  <a:lnTo>
                    <a:pt x="316" y="66"/>
                  </a:lnTo>
                  <a:lnTo>
                    <a:pt x="310" y="70"/>
                  </a:lnTo>
                  <a:lnTo>
                    <a:pt x="304" y="76"/>
                  </a:lnTo>
                  <a:lnTo>
                    <a:pt x="300" y="80"/>
                  </a:lnTo>
                  <a:lnTo>
                    <a:pt x="298" y="76"/>
                  </a:lnTo>
                  <a:lnTo>
                    <a:pt x="288" y="66"/>
                  </a:lnTo>
                  <a:lnTo>
                    <a:pt x="286" y="62"/>
                  </a:lnTo>
                  <a:lnTo>
                    <a:pt x="286" y="58"/>
                  </a:lnTo>
                  <a:lnTo>
                    <a:pt x="290" y="50"/>
                  </a:lnTo>
                  <a:lnTo>
                    <a:pt x="300" y="38"/>
                  </a:lnTo>
                  <a:lnTo>
                    <a:pt x="314" y="22"/>
                  </a:lnTo>
                  <a:lnTo>
                    <a:pt x="318" y="16"/>
                  </a:lnTo>
                  <a:lnTo>
                    <a:pt x="316" y="12"/>
                  </a:lnTo>
                  <a:lnTo>
                    <a:pt x="312" y="12"/>
                  </a:lnTo>
                  <a:lnTo>
                    <a:pt x="308" y="14"/>
                  </a:lnTo>
                  <a:lnTo>
                    <a:pt x="298" y="20"/>
                  </a:lnTo>
                  <a:lnTo>
                    <a:pt x="288" y="26"/>
                  </a:lnTo>
                  <a:lnTo>
                    <a:pt x="282" y="28"/>
                  </a:lnTo>
                  <a:lnTo>
                    <a:pt x="280" y="26"/>
                  </a:lnTo>
                  <a:lnTo>
                    <a:pt x="278" y="20"/>
                  </a:lnTo>
                  <a:lnTo>
                    <a:pt x="276" y="20"/>
                  </a:lnTo>
                  <a:lnTo>
                    <a:pt x="270" y="6"/>
                  </a:lnTo>
                  <a:lnTo>
                    <a:pt x="254" y="16"/>
                  </a:lnTo>
                  <a:lnTo>
                    <a:pt x="252" y="18"/>
                  </a:lnTo>
                  <a:lnTo>
                    <a:pt x="252" y="16"/>
                  </a:lnTo>
                  <a:lnTo>
                    <a:pt x="236" y="8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8" y="2"/>
                  </a:lnTo>
                  <a:lnTo>
                    <a:pt x="204" y="6"/>
                  </a:lnTo>
                  <a:lnTo>
                    <a:pt x="198" y="12"/>
                  </a:lnTo>
                  <a:lnTo>
                    <a:pt x="204" y="24"/>
                  </a:lnTo>
                  <a:lnTo>
                    <a:pt x="210" y="38"/>
                  </a:lnTo>
                  <a:lnTo>
                    <a:pt x="210" y="44"/>
                  </a:lnTo>
                  <a:lnTo>
                    <a:pt x="210" y="48"/>
                  </a:lnTo>
                  <a:lnTo>
                    <a:pt x="208" y="52"/>
                  </a:lnTo>
                  <a:lnTo>
                    <a:pt x="204" y="54"/>
                  </a:lnTo>
                  <a:lnTo>
                    <a:pt x="200" y="54"/>
                  </a:lnTo>
                  <a:lnTo>
                    <a:pt x="194" y="54"/>
                  </a:lnTo>
                  <a:lnTo>
                    <a:pt x="188" y="50"/>
                  </a:lnTo>
                  <a:lnTo>
                    <a:pt x="182" y="46"/>
                  </a:lnTo>
                  <a:lnTo>
                    <a:pt x="164" y="36"/>
                  </a:lnTo>
                  <a:lnTo>
                    <a:pt x="156" y="32"/>
                  </a:lnTo>
                  <a:lnTo>
                    <a:pt x="156" y="34"/>
                  </a:lnTo>
                  <a:lnTo>
                    <a:pt x="156" y="52"/>
                  </a:lnTo>
                  <a:lnTo>
                    <a:pt x="144" y="66"/>
                  </a:lnTo>
                  <a:lnTo>
                    <a:pt x="144" y="80"/>
                  </a:lnTo>
                  <a:lnTo>
                    <a:pt x="148" y="94"/>
                  </a:lnTo>
                  <a:lnTo>
                    <a:pt x="150" y="94"/>
                  </a:lnTo>
                  <a:lnTo>
                    <a:pt x="140" y="108"/>
                  </a:lnTo>
                  <a:lnTo>
                    <a:pt x="136" y="120"/>
                  </a:lnTo>
                  <a:lnTo>
                    <a:pt x="136" y="122"/>
                  </a:lnTo>
                  <a:lnTo>
                    <a:pt x="124" y="134"/>
                  </a:lnTo>
                  <a:lnTo>
                    <a:pt x="104" y="180"/>
                  </a:lnTo>
                  <a:lnTo>
                    <a:pt x="104" y="204"/>
                  </a:lnTo>
                  <a:lnTo>
                    <a:pt x="60" y="230"/>
                  </a:lnTo>
                  <a:lnTo>
                    <a:pt x="58" y="234"/>
                  </a:lnTo>
                  <a:lnTo>
                    <a:pt x="64" y="248"/>
                  </a:lnTo>
                  <a:lnTo>
                    <a:pt x="60" y="266"/>
                  </a:lnTo>
                  <a:lnTo>
                    <a:pt x="42" y="264"/>
                  </a:lnTo>
                  <a:lnTo>
                    <a:pt x="38" y="284"/>
                  </a:lnTo>
                  <a:lnTo>
                    <a:pt x="16" y="284"/>
                  </a:lnTo>
                  <a:lnTo>
                    <a:pt x="10" y="292"/>
                  </a:lnTo>
                  <a:lnTo>
                    <a:pt x="4" y="306"/>
                  </a:lnTo>
                  <a:lnTo>
                    <a:pt x="0" y="356"/>
                  </a:lnTo>
                  <a:lnTo>
                    <a:pt x="4" y="368"/>
                  </a:lnTo>
                  <a:lnTo>
                    <a:pt x="6" y="368"/>
                  </a:lnTo>
                  <a:lnTo>
                    <a:pt x="6" y="380"/>
                  </a:lnTo>
                  <a:lnTo>
                    <a:pt x="16" y="392"/>
                  </a:lnTo>
                  <a:lnTo>
                    <a:pt x="16" y="402"/>
                  </a:lnTo>
                  <a:lnTo>
                    <a:pt x="42" y="400"/>
                  </a:lnTo>
                  <a:lnTo>
                    <a:pt x="44" y="398"/>
                  </a:lnTo>
                  <a:lnTo>
                    <a:pt x="44" y="396"/>
                  </a:lnTo>
                  <a:lnTo>
                    <a:pt x="52" y="388"/>
                  </a:lnTo>
                  <a:lnTo>
                    <a:pt x="36" y="372"/>
                  </a:lnTo>
                  <a:lnTo>
                    <a:pt x="34" y="372"/>
                  </a:lnTo>
                  <a:lnTo>
                    <a:pt x="24" y="364"/>
                  </a:lnTo>
                  <a:lnTo>
                    <a:pt x="24" y="362"/>
                  </a:lnTo>
                  <a:lnTo>
                    <a:pt x="24" y="346"/>
                  </a:lnTo>
                  <a:lnTo>
                    <a:pt x="36" y="346"/>
                  </a:lnTo>
                  <a:lnTo>
                    <a:pt x="38" y="340"/>
                  </a:lnTo>
                  <a:lnTo>
                    <a:pt x="32" y="324"/>
                  </a:lnTo>
                  <a:lnTo>
                    <a:pt x="64" y="324"/>
                  </a:lnTo>
                  <a:lnTo>
                    <a:pt x="120" y="298"/>
                  </a:lnTo>
                  <a:lnTo>
                    <a:pt x="126" y="286"/>
                  </a:lnTo>
                  <a:lnTo>
                    <a:pt x="128" y="282"/>
                  </a:lnTo>
                  <a:lnTo>
                    <a:pt x="140" y="288"/>
                  </a:lnTo>
                  <a:lnTo>
                    <a:pt x="140" y="290"/>
                  </a:lnTo>
                  <a:lnTo>
                    <a:pt x="146" y="296"/>
                  </a:lnTo>
                  <a:lnTo>
                    <a:pt x="152" y="294"/>
                  </a:lnTo>
                  <a:lnTo>
                    <a:pt x="150" y="282"/>
                  </a:lnTo>
                  <a:lnTo>
                    <a:pt x="168" y="282"/>
                  </a:lnTo>
                  <a:lnTo>
                    <a:pt x="186" y="286"/>
                  </a:lnTo>
                  <a:lnTo>
                    <a:pt x="192" y="274"/>
                  </a:lnTo>
                  <a:lnTo>
                    <a:pt x="194" y="272"/>
                  </a:lnTo>
                  <a:lnTo>
                    <a:pt x="196" y="272"/>
                  </a:lnTo>
                  <a:lnTo>
                    <a:pt x="214" y="266"/>
                  </a:lnTo>
                  <a:lnTo>
                    <a:pt x="218" y="238"/>
                  </a:lnTo>
                  <a:lnTo>
                    <a:pt x="238" y="256"/>
                  </a:lnTo>
                  <a:lnTo>
                    <a:pt x="246" y="256"/>
                  </a:lnTo>
                  <a:lnTo>
                    <a:pt x="250" y="252"/>
                  </a:lnTo>
                  <a:lnTo>
                    <a:pt x="248" y="192"/>
                  </a:lnTo>
                  <a:lnTo>
                    <a:pt x="248" y="190"/>
                  </a:lnTo>
                  <a:lnTo>
                    <a:pt x="248" y="186"/>
                  </a:lnTo>
                  <a:lnTo>
                    <a:pt x="260" y="188"/>
                  </a:lnTo>
                  <a:lnTo>
                    <a:pt x="262" y="188"/>
                  </a:lnTo>
                  <a:lnTo>
                    <a:pt x="264" y="190"/>
                  </a:lnTo>
                  <a:lnTo>
                    <a:pt x="286" y="230"/>
                  </a:lnTo>
                  <a:lnTo>
                    <a:pt x="312" y="226"/>
                  </a:lnTo>
                  <a:lnTo>
                    <a:pt x="318" y="224"/>
                  </a:lnTo>
                  <a:lnTo>
                    <a:pt x="322" y="216"/>
                  </a:lnTo>
                  <a:lnTo>
                    <a:pt x="314" y="208"/>
                  </a:lnTo>
                  <a:lnTo>
                    <a:pt x="312" y="206"/>
                  </a:lnTo>
                  <a:lnTo>
                    <a:pt x="330" y="200"/>
                  </a:lnTo>
                  <a:lnTo>
                    <a:pt x="332" y="198"/>
                  </a:lnTo>
                  <a:lnTo>
                    <a:pt x="340" y="206"/>
                  </a:lnTo>
                  <a:lnTo>
                    <a:pt x="346" y="202"/>
                  </a:lnTo>
                  <a:lnTo>
                    <a:pt x="346" y="190"/>
                  </a:lnTo>
                  <a:lnTo>
                    <a:pt x="350" y="190"/>
                  </a:lnTo>
                  <a:lnTo>
                    <a:pt x="364" y="190"/>
                  </a:lnTo>
                  <a:lnTo>
                    <a:pt x="370" y="192"/>
                  </a:lnTo>
                  <a:lnTo>
                    <a:pt x="376" y="194"/>
                  </a:lnTo>
                  <a:lnTo>
                    <a:pt x="382" y="198"/>
                  </a:lnTo>
                  <a:lnTo>
                    <a:pt x="386" y="202"/>
                  </a:lnTo>
                  <a:lnTo>
                    <a:pt x="388" y="206"/>
                  </a:lnTo>
                  <a:lnTo>
                    <a:pt x="392" y="186"/>
                  </a:lnTo>
                  <a:lnTo>
                    <a:pt x="396" y="184"/>
                  </a:lnTo>
                  <a:lnTo>
                    <a:pt x="400" y="182"/>
                  </a:lnTo>
                  <a:lnTo>
                    <a:pt x="406" y="182"/>
                  </a:lnTo>
                  <a:lnTo>
                    <a:pt x="412" y="184"/>
                  </a:lnTo>
                  <a:lnTo>
                    <a:pt x="414" y="186"/>
                  </a:lnTo>
                  <a:lnTo>
                    <a:pt x="414" y="188"/>
                  </a:lnTo>
                  <a:lnTo>
                    <a:pt x="418" y="188"/>
                  </a:lnTo>
                  <a:lnTo>
                    <a:pt x="432" y="180"/>
                  </a:lnTo>
                  <a:lnTo>
                    <a:pt x="460" y="160"/>
                  </a:lnTo>
                  <a:lnTo>
                    <a:pt x="460" y="152"/>
                  </a:lnTo>
                  <a:lnTo>
                    <a:pt x="464" y="146"/>
                  </a:lnTo>
                  <a:lnTo>
                    <a:pt x="470" y="140"/>
                  </a:lnTo>
                  <a:lnTo>
                    <a:pt x="476" y="13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4228580" y="3204554"/>
              <a:ext cx="544237" cy="741165"/>
            </a:xfrm>
            <a:custGeom>
              <a:avLst/>
              <a:gdLst>
                <a:gd name="T0" fmla="*/ 220 w 304"/>
                <a:gd name="T1" fmla="*/ 0 h 414"/>
                <a:gd name="T2" fmla="*/ 200 w 304"/>
                <a:gd name="T3" fmla="*/ 24 h 414"/>
                <a:gd name="T4" fmla="*/ 180 w 304"/>
                <a:gd name="T5" fmla="*/ 34 h 414"/>
                <a:gd name="T6" fmla="*/ 174 w 304"/>
                <a:gd name="T7" fmla="*/ 22 h 414"/>
                <a:gd name="T8" fmla="*/ 152 w 304"/>
                <a:gd name="T9" fmla="*/ 24 h 414"/>
                <a:gd name="T10" fmla="*/ 108 w 304"/>
                <a:gd name="T11" fmla="*/ 36 h 414"/>
                <a:gd name="T12" fmla="*/ 68 w 304"/>
                <a:gd name="T13" fmla="*/ 54 h 414"/>
                <a:gd name="T14" fmla="*/ 34 w 304"/>
                <a:gd name="T15" fmla="*/ 56 h 414"/>
                <a:gd name="T16" fmla="*/ 16 w 304"/>
                <a:gd name="T17" fmla="*/ 84 h 414"/>
                <a:gd name="T18" fmla="*/ 22 w 304"/>
                <a:gd name="T19" fmla="*/ 92 h 414"/>
                <a:gd name="T20" fmla="*/ 34 w 304"/>
                <a:gd name="T21" fmla="*/ 144 h 414"/>
                <a:gd name="T22" fmla="*/ 0 w 304"/>
                <a:gd name="T23" fmla="*/ 200 h 414"/>
                <a:gd name="T24" fmla="*/ 16 w 304"/>
                <a:gd name="T25" fmla="*/ 198 h 414"/>
                <a:gd name="T26" fmla="*/ 16 w 304"/>
                <a:gd name="T27" fmla="*/ 226 h 414"/>
                <a:gd name="T28" fmla="*/ 24 w 304"/>
                <a:gd name="T29" fmla="*/ 262 h 414"/>
                <a:gd name="T30" fmla="*/ 40 w 304"/>
                <a:gd name="T31" fmla="*/ 286 h 414"/>
                <a:gd name="T32" fmla="*/ 44 w 304"/>
                <a:gd name="T33" fmla="*/ 310 h 414"/>
                <a:gd name="T34" fmla="*/ 34 w 304"/>
                <a:gd name="T35" fmla="*/ 344 h 414"/>
                <a:gd name="T36" fmla="*/ 52 w 304"/>
                <a:gd name="T37" fmla="*/ 362 h 414"/>
                <a:gd name="T38" fmla="*/ 72 w 304"/>
                <a:gd name="T39" fmla="*/ 352 h 414"/>
                <a:gd name="T40" fmla="*/ 86 w 304"/>
                <a:gd name="T41" fmla="*/ 362 h 414"/>
                <a:gd name="T42" fmla="*/ 66 w 304"/>
                <a:gd name="T43" fmla="*/ 392 h 414"/>
                <a:gd name="T44" fmla="*/ 72 w 304"/>
                <a:gd name="T45" fmla="*/ 408 h 414"/>
                <a:gd name="T46" fmla="*/ 94 w 304"/>
                <a:gd name="T47" fmla="*/ 402 h 414"/>
                <a:gd name="T48" fmla="*/ 134 w 304"/>
                <a:gd name="T49" fmla="*/ 390 h 414"/>
                <a:gd name="T50" fmla="*/ 154 w 304"/>
                <a:gd name="T51" fmla="*/ 400 h 414"/>
                <a:gd name="T52" fmla="*/ 152 w 304"/>
                <a:gd name="T53" fmla="*/ 384 h 414"/>
                <a:gd name="T54" fmla="*/ 150 w 304"/>
                <a:gd name="T55" fmla="*/ 362 h 414"/>
                <a:gd name="T56" fmla="*/ 166 w 304"/>
                <a:gd name="T57" fmla="*/ 346 h 414"/>
                <a:gd name="T58" fmla="*/ 166 w 304"/>
                <a:gd name="T59" fmla="*/ 328 h 414"/>
                <a:gd name="T60" fmla="*/ 164 w 304"/>
                <a:gd name="T61" fmla="*/ 316 h 414"/>
                <a:gd name="T62" fmla="*/ 178 w 304"/>
                <a:gd name="T63" fmla="*/ 298 h 414"/>
                <a:gd name="T64" fmla="*/ 186 w 304"/>
                <a:gd name="T65" fmla="*/ 278 h 414"/>
                <a:gd name="T66" fmla="*/ 194 w 304"/>
                <a:gd name="T67" fmla="*/ 266 h 414"/>
                <a:gd name="T68" fmla="*/ 194 w 304"/>
                <a:gd name="T69" fmla="*/ 242 h 414"/>
                <a:gd name="T70" fmla="*/ 194 w 304"/>
                <a:gd name="T71" fmla="*/ 228 h 414"/>
                <a:gd name="T72" fmla="*/ 224 w 304"/>
                <a:gd name="T73" fmla="*/ 200 h 414"/>
                <a:gd name="T74" fmla="*/ 220 w 304"/>
                <a:gd name="T75" fmla="*/ 186 h 414"/>
                <a:gd name="T76" fmla="*/ 224 w 304"/>
                <a:gd name="T77" fmla="*/ 156 h 414"/>
                <a:gd name="T78" fmla="*/ 250 w 304"/>
                <a:gd name="T79" fmla="*/ 136 h 414"/>
                <a:gd name="T80" fmla="*/ 272 w 304"/>
                <a:gd name="T81" fmla="*/ 140 h 414"/>
                <a:gd name="T82" fmla="*/ 296 w 304"/>
                <a:gd name="T83" fmla="*/ 108 h 414"/>
                <a:gd name="T84" fmla="*/ 300 w 304"/>
                <a:gd name="T85" fmla="*/ 102 h 414"/>
                <a:gd name="T86" fmla="*/ 296 w 304"/>
                <a:gd name="T87" fmla="*/ 84 h 414"/>
                <a:gd name="T88" fmla="*/ 274 w 304"/>
                <a:gd name="T89" fmla="*/ 46 h 414"/>
                <a:gd name="T90" fmla="*/ 280 w 304"/>
                <a:gd name="T91" fmla="*/ 2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4" h="414">
                  <a:moveTo>
                    <a:pt x="240" y="16"/>
                  </a:moveTo>
                  <a:lnTo>
                    <a:pt x="238" y="16"/>
                  </a:lnTo>
                  <a:lnTo>
                    <a:pt x="220" y="0"/>
                  </a:lnTo>
                  <a:lnTo>
                    <a:pt x="212" y="6"/>
                  </a:lnTo>
                  <a:lnTo>
                    <a:pt x="206" y="16"/>
                  </a:lnTo>
                  <a:lnTo>
                    <a:pt x="200" y="24"/>
                  </a:lnTo>
                  <a:lnTo>
                    <a:pt x="192" y="28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76" y="32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80" y="4"/>
                  </a:lnTo>
                  <a:lnTo>
                    <a:pt x="152" y="22"/>
                  </a:lnTo>
                  <a:lnTo>
                    <a:pt x="152" y="24"/>
                  </a:lnTo>
                  <a:lnTo>
                    <a:pt x="128" y="24"/>
                  </a:lnTo>
                  <a:lnTo>
                    <a:pt x="108" y="34"/>
                  </a:lnTo>
                  <a:lnTo>
                    <a:pt x="108" y="36"/>
                  </a:lnTo>
                  <a:lnTo>
                    <a:pt x="84" y="36"/>
                  </a:lnTo>
                  <a:lnTo>
                    <a:pt x="72" y="42"/>
                  </a:lnTo>
                  <a:lnTo>
                    <a:pt x="68" y="54"/>
                  </a:lnTo>
                  <a:lnTo>
                    <a:pt x="66" y="56"/>
                  </a:lnTo>
                  <a:lnTo>
                    <a:pt x="40" y="56"/>
                  </a:lnTo>
                  <a:lnTo>
                    <a:pt x="34" y="56"/>
                  </a:lnTo>
                  <a:lnTo>
                    <a:pt x="28" y="62"/>
                  </a:lnTo>
                  <a:lnTo>
                    <a:pt x="8" y="80"/>
                  </a:lnTo>
                  <a:lnTo>
                    <a:pt x="16" y="84"/>
                  </a:lnTo>
                  <a:lnTo>
                    <a:pt x="20" y="88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34" y="138"/>
                  </a:lnTo>
                  <a:lnTo>
                    <a:pt x="34" y="140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0" y="188"/>
                  </a:lnTo>
                  <a:lnTo>
                    <a:pt x="0" y="200"/>
                  </a:lnTo>
                  <a:lnTo>
                    <a:pt x="8" y="196"/>
                  </a:lnTo>
                  <a:lnTo>
                    <a:pt x="12" y="196"/>
                  </a:lnTo>
                  <a:lnTo>
                    <a:pt x="16" y="198"/>
                  </a:lnTo>
                  <a:lnTo>
                    <a:pt x="18" y="202"/>
                  </a:lnTo>
                  <a:lnTo>
                    <a:pt x="16" y="214"/>
                  </a:lnTo>
                  <a:lnTo>
                    <a:pt x="16" y="226"/>
                  </a:lnTo>
                  <a:lnTo>
                    <a:pt x="18" y="238"/>
                  </a:lnTo>
                  <a:lnTo>
                    <a:pt x="20" y="250"/>
                  </a:lnTo>
                  <a:lnTo>
                    <a:pt x="24" y="262"/>
                  </a:lnTo>
                  <a:lnTo>
                    <a:pt x="36" y="274"/>
                  </a:lnTo>
                  <a:lnTo>
                    <a:pt x="40" y="280"/>
                  </a:lnTo>
                  <a:lnTo>
                    <a:pt x="40" y="286"/>
                  </a:lnTo>
                  <a:lnTo>
                    <a:pt x="36" y="294"/>
                  </a:lnTo>
                  <a:lnTo>
                    <a:pt x="42" y="304"/>
                  </a:lnTo>
                  <a:lnTo>
                    <a:pt x="44" y="310"/>
                  </a:lnTo>
                  <a:lnTo>
                    <a:pt x="44" y="320"/>
                  </a:lnTo>
                  <a:lnTo>
                    <a:pt x="40" y="330"/>
                  </a:lnTo>
                  <a:lnTo>
                    <a:pt x="34" y="344"/>
                  </a:lnTo>
                  <a:lnTo>
                    <a:pt x="44" y="362"/>
                  </a:lnTo>
                  <a:lnTo>
                    <a:pt x="46" y="366"/>
                  </a:lnTo>
                  <a:lnTo>
                    <a:pt x="52" y="362"/>
                  </a:lnTo>
                  <a:lnTo>
                    <a:pt x="60" y="356"/>
                  </a:lnTo>
                  <a:lnTo>
                    <a:pt x="66" y="352"/>
                  </a:lnTo>
                  <a:lnTo>
                    <a:pt x="72" y="352"/>
                  </a:lnTo>
                  <a:lnTo>
                    <a:pt x="78" y="352"/>
                  </a:lnTo>
                  <a:lnTo>
                    <a:pt x="84" y="356"/>
                  </a:lnTo>
                  <a:lnTo>
                    <a:pt x="86" y="362"/>
                  </a:lnTo>
                  <a:lnTo>
                    <a:pt x="86" y="366"/>
                  </a:lnTo>
                  <a:lnTo>
                    <a:pt x="82" y="374"/>
                  </a:lnTo>
                  <a:lnTo>
                    <a:pt x="66" y="392"/>
                  </a:lnTo>
                  <a:lnTo>
                    <a:pt x="56" y="406"/>
                  </a:lnTo>
                  <a:lnTo>
                    <a:pt x="60" y="414"/>
                  </a:lnTo>
                  <a:lnTo>
                    <a:pt x="72" y="408"/>
                  </a:lnTo>
                  <a:lnTo>
                    <a:pt x="76" y="406"/>
                  </a:lnTo>
                  <a:lnTo>
                    <a:pt x="80" y="406"/>
                  </a:lnTo>
                  <a:lnTo>
                    <a:pt x="94" y="402"/>
                  </a:lnTo>
                  <a:lnTo>
                    <a:pt x="120" y="390"/>
                  </a:lnTo>
                  <a:lnTo>
                    <a:pt x="126" y="388"/>
                  </a:lnTo>
                  <a:lnTo>
                    <a:pt x="134" y="390"/>
                  </a:lnTo>
                  <a:lnTo>
                    <a:pt x="142" y="394"/>
                  </a:lnTo>
                  <a:lnTo>
                    <a:pt x="150" y="402"/>
                  </a:lnTo>
                  <a:lnTo>
                    <a:pt x="154" y="400"/>
                  </a:lnTo>
                  <a:lnTo>
                    <a:pt x="154" y="390"/>
                  </a:lnTo>
                  <a:lnTo>
                    <a:pt x="152" y="388"/>
                  </a:lnTo>
                  <a:lnTo>
                    <a:pt x="152" y="384"/>
                  </a:lnTo>
                  <a:lnTo>
                    <a:pt x="154" y="380"/>
                  </a:lnTo>
                  <a:lnTo>
                    <a:pt x="150" y="366"/>
                  </a:lnTo>
                  <a:lnTo>
                    <a:pt x="150" y="362"/>
                  </a:lnTo>
                  <a:lnTo>
                    <a:pt x="150" y="358"/>
                  </a:lnTo>
                  <a:lnTo>
                    <a:pt x="158" y="352"/>
                  </a:lnTo>
                  <a:lnTo>
                    <a:pt x="166" y="346"/>
                  </a:lnTo>
                  <a:lnTo>
                    <a:pt x="162" y="336"/>
                  </a:lnTo>
                  <a:lnTo>
                    <a:pt x="162" y="334"/>
                  </a:lnTo>
                  <a:lnTo>
                    <a:pt x="166" y="328"/>
                  </a:lnTo>
                  <a:lnTo>
                    <a:pt x="164" y="324"/>
                  </a:lnTo>
                  <a:lnTo>
                    <a:pt x="164" y="320"/>
                  </a:lnTo>
                  <a:lnTo>
                    <a:pt x="164" y="316"/>
                  </a:lnTo>
                  <a:lnTo>
                    <a:pt x="170" y="308"/>
                  </a:lnTo>
                  <a:lnTo>
                    <a:pt x="180" y="300"/>
                  </a:lnTo>
                  <a:lnTo>
                    <a:pt x="178" y="298"/>
                  </a:lnTo>
                  <a:lnTo>
                    <a:pt x="176" y="296"/>
                  </a:lnTo>
                  <a:lnTo>
                    <a:pt x="186" y="292"/>
                  </a:lnTo>
                  <a:lnTo>
                    <a:pt x="186" y="278"/>
                  </a:lnTo>
                  <a:lnTo>
                    <a:pt x="186" y="274"/>
                  </a:lnTo>
                  <a:lnTo>
                    <a:pt x="190" y="270"/>
                  </a:lnTo>
                  <a:lnTo>
                    <a:pt x="194" y="266"/>
                  </a:lnTo>
                  <a:lnTo>
                    <a:pt x="200" y="260"/>
                  </a:lnTo>
                  <a:lnTo>
                    <a:pt x="206" y="256"/>
                  </a:lnTo>
                  <a:lnTo>
                    <a:pt x="194" y="242"/>
                  </a:lnTo>
                  <a:lnTo>
                    <a:pt x="192" y="238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8" y="222"/>
                  </a:lnTo>
                  <a:lnTo>
                    <a:pt x="198" y="220"/>
                  </a:lnTo>
                  <a:lnTo>
                    <a:pt x="224" y="200"/>
                  </a:lnTo>
                  <a:lnTo>
                    <a:pt x="224" y="194"/>
                  </a:lnTo>
                  <a:lnTo>
                    <a:pt x="222" y="192"/>
                  </a:lnTo>
                  <a:lnTo>
                    <a:pt x="220" y="186"/>
                  </a:lnTo>
                  <a:lnTo>
                    <a:pt x="220" y="178"/>
                  </a:lnTo>
                  <a:lnTo>
                    <a:pt x="220" y="170"/>
                  </a:lnTo>
                  <a:lnTo>
                    <a:pt x="224" y="156"/>
                  </a:lnTo>
                  <a:lnTo>
                    <a:pt x="230" y="146"/>
                  </a:lnTo>
                  <a:lnTo>
                    <a:pt x="238" y="138"/>
                  </a:lnTo>
                  <a:lnTo>
                    <a:pt x="250" y="136"/>
                  </a:lnTo>
                  <a:lnTo>
                    <a:pt x="252" y="136"/>
                  </a:lnTo>
                  <a:lnTo>
                    <a:pt x="262" y="140"/>
                  </a:lnTo>
                  <a:lnTo>
                    <a:pt x="272" y="140"/>
                  </a:lnTo>
                  <a:lnTo>
                    <a:pt x="284" y="128"/>
                  </a:lnTo>
                  <a:lnTo>
                    <a:pt x="296" y="120"/>
                  </a:lnTo>
                  <a:lnTo>
                    <a:pt x="296" y="108"/>
                  </a:lnTo>
                  <a:lnTo>
                    <a:pt x="296" y="106"/>
                  </a:lnTo>
                  <a:lnTo>
                    <a:pt x="296" y="104"/>
                  </a:lnTo>
                  <a:lnTo>
                    <a:pt x="300" y="102"/>
                  </a:lnTo>
                  <a:lnTo>
                    <a:pt x="304" y="98"/>
                  </a:lnTo>
                  <a:lnTo>
                    <a:pt x="304" y="96"/>
                  </a:lnTo>
                  <a:lnTo>
                    <a:pt x="296" y="84"/>
                  </a:lnTo>
                  <a:lnTo>
                    <a:pt x="286" y="68"/>
                  </a:lnTo>
                  <a:lnTo>
                    <a:pt x="276" y="52"/>
                  </a:lnTo>
                  <a:lnTo>
                    <a:pt x="274" y="46"/>
                  </a:lnTo>
                  <a:lnTo>
                    <a:pt x="274" y="40"/>
                  </a:lnTo>
                  <a:lnTo>
                    <a:pt x="276" y="34"/>
                  </a:lnTo>
                  <a:lnTo>
                    <a:pt x="280" y="28"/>
                  </a:lnTo>
                  <a:lnTo>
                    <a:pt x="264" y="20"/>
                  </a:lnTo>
                  <a:lnTo>
                    <a:pt x="240" y="16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4511440" y="3401482"/>
              <a:ext cx="504852" cy="615847"/>
            </a:xfrm>
            <a:custGeom>
              <a:avLst/>
              <a:gdLst>
                <a:gd name="T0" fmla="*/ 132 w 282"/>
                <a:gd name="T1" fmla="*/ 24 h 344"/>
                <a:gd name="T2" fmla="*/ 118 w 282"/>
                <a:gd name="T3" fmla="*/ 40 h 344"/>
                <a:gd name="T4" fmla="*/ 84 w 282"/>
                <a:gd name="T5" fmla="*/ 38 h 344"/>
                <a:gd name="T6" fmla="*/ 70 w 282"/>
                <a:gd name="T7" fmla="*/ 60 h 344"/>
                <a:gd name="T8" fmla="*/ 74 w 282"/>
                <a:gd name="T9" fmla="*/ 92 h 344"/>
                <a:gd name="T10" fmla="*/ 42 w 282"/>
                <a:gd name="T11" fmla="*/ 124 h 344"/>
                <a:gd name="T12" fmla="*/ 54 w 282"/>
                <a:gd name="T13" fmla="*/ 140 h 344"/>
                <a:gd name="T14" fmla="*/ 56 w 282"/>
                <a:gd name="T15" fmla="*/ 148 h 344"/>
                <a:gd name="T16" fmla="*/ 38 w 282"/>
                <a:gd name="T17" fmla="*/ 174 h 344"/>
                <a:gd name="T18" fmla="*/ 30 w 282"/>
                <a:gd name="T19" fmla="*/ 190 h 344"/>
                <a:gd name="T20" fmla="*/ 14 w 282"/>
                <a:gd name="T21" fmla="*/ 208 h 344"/>
                <a:gd name="T22" fmla="*/ 14 w 282"/>
                <a:gd name="T23" fmla="*/ 226 h 344"/>
                <a:gd name="T24" fmla="*/ 14 w 282"/>
                <a:gd name="T25" fmla="*/ 242 h 344"/>
                <a:gd name="T26" fmla="*/ 0 w 282"/>
                <a:gd name="T27" fmla="*/ 252 h 344"/>
                <a:gd name="T28" fmla="*/ 28 w 282"/>
                <a:gd name="T29" fmla="*/ 272 h 344"/>
                <a:gd name="T30" fmla="*/ 52 w 282"/>
                <a:gd name="T31" fmla="*/ 274 h 344"/>
                <a:gd name="T32" fmla="*/ 82 w 282"/>
                <a:gd name="T33" fmla="*/ 322 h 344"/>
                <a:gd name="T34" fmla="*/ 112 w 282"/>
                <a:gd name="T35" fmla="*/ 320 h 344"/>
                <a:gd name="T36" fmla="*/ 150 w 282"/>
                <a:gd name="T37" fmla="*/ 306 h 344"/>
                <a:gd name="T38" fmla="*/ 156 w 282"/>
                <a:gd name="T39" fmla="*/ 290 h 344"/>
                <a:gd name="T40" fmla="*/ 170 w 282"/>
                <a:gd name="T41" fmla="*/ 278 h 344"/>
                <a:gd name="T42" fmla="*/ 194 w 282"/>
                <a:gd name="T43" fmla="*/ 276 h 344"/>
                <a:gd name="T44" fmla="*/ 208 w 282"/>
                <a:gd name="T45" fmla="*/ 256 h 344"/>
                <a:gd name="T46" fmla="*/ 222 w 282"/>
                <a:gd name="T47" fmla="*/ 226 h 344"/>
                <a:gd name="T48" fmla="*/ 218 w 282"/>
                <a:gd name="T49" fmla="*/ 208 h 344"/>
                <a:gd name="T50" fmla="*/ 236 w 282"/>
                <a:gd name="T51" fmla="*/ 194 h 344"/>
                <a:gd name="T52" fmla="*/ 238 w 282"/>
                <a:gd name="T53" fmla="*/ 182 h 344"/>
                <a:gd name="T54" fmla="*/ 244 w 282"/>
                <a:gd name="T55" fmla="*/ 172 h 344"/>
                <a:gd name="T56" fmla="*/ 238 w 282"/>
                <a:gd name="T57" fmla="*/ 154 h 344"/>
                <a:gd name="T58" fmla="*/ 240 w 282"/>
                <a:gd name="T59" fmla="*/ 120 h 344"/>
                <a:gd name="T60" fmla="*/ 236 w 282"/>
                <a:gd name="T61" fmla="*/ 108 h 344"/>
                <a:gd name="T62" fmla="*/ 266 w 282"/>
                <a:gd name="T63" fmla="*/ 98 h 344"/>
                <a:gd name="T64" fmla="*/ 282 w 282"/>
                <a:gd name="T65" fmla="*/ 74 h 344"/>
                <a:gd name="T66" fmla="*/ 270 w 282"/>
                <a:gd name="T67" fmla="*/ 64 h 344"/>
                <a:gd name="T68" fmla="*/ 268 w 282"/>
                <a:gd name="T69" fmla="*/ 58 h 344"/>
                <a:gd name="T70" fmla="*/ 256 w 282"/>
                <a:gd name="T71" fmla="*/ 64 h 344"/>
                <a:gd name="T72" fmla="*/ 234 w 282"/>
                <a:gd name="T73" fmla="*/ 54 h 344"/>
                <a:gd name="T74" fmla="*/ 222 w 282"/>
                <a:gd name="T75" fmla="*/ 50 h 344"/>
                <a:gd name="T76" fmla="*/ 200 w 282"/>
                <a:gd name="T77" fmla="*/ 62 h 344"/>
                <a:gd name="T78" fmla="*/ 182 w 282"/>
                <a:gd name="T79" fmla="*/ 58 h 344"/>
                <a:gd name="T80" fmla="*/ 170 w 282"/>
                <a:gd name="T81" fmla="*/ 30 h 344"/>
                <a:gd name="T82" fmla="*/ 160 w 282"/>
                <a:gd name="T83" fmla="*/ 2 h 344"/>
                <a:gd name="T84" fmla="*/ 148 w 282"/>
                <a:gd name="T85" fmla="*/ 1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2" h="344">
                  <a:moveTo>
                    <a:pt x="146" y="14"/>
                  </a:moveTo>
                  <a:lnTo>
                    <a:pt x="146" y="14"/>
                  </a:lnTo>
                  <a:lnTo>
                    <a:pt x="132" y="24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8" y="40"/>
                  </a:lnTo>
                  <a:lnTo>
                    <a:pt x="102" y="40"/>
                  </a:lnTo>
                  <a:lnTo>
                    <a:pt x="92" y="34"/>
                  </a:lnTo>
                  <a:lnTo>
                    <a:pt x="84" y="38"/>
                  </a:lnTo>
                  <a:lnTo>
                    <a:pt x="78" y="42"/>
                  </a:lnTo>
                  <a:lnTo>
                    <a:pt x="74" y="50"/>
                  </a:lnTo>
                  <a:lnTo>
                    <a:pt x="70" y="60"/>
                  </a:lnTo>
                  <a:lnTo>
                    <a:pt x="70" y="74"/>
                  </a:lnTo>
                  <a:lnTo>
                    <a:pt x="80" y="66"/>
                  </a:lnTo>
                  <a:lnTo>
                    <a:pt x="74" y="92"/>
                  </a:lnTo>
                  <a:lnTo>
                    <a:pt x="74" y="94"/>
                  </a:lnTo>
                  <a:lnTo>
                    <a:pt x="46" y="116"/>
                  </a:lnTo>
                  <a:lnTo>
                    <a:pt x="42" y="124"/>
                  </a:lnTo>
                  <a:lnTo>
                    <a:pt x="42" y="128"/>
                  </a:lnTo>
                  <a:lnTo>
                    <a:pt x="48" y="134"/>
                  </a:lnTo>
                  <a:lnTo>
                    <a:pt x="54" y="140"/>
                  </a:lnTo>
                  <a:lnTo>
                    <a:pt x="56" y="142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4" y="152"/>
                  </a:lnTo>
                  <a:lnTo>
                    <a:pt x="36" y="166"/>
                  </a:lnTo>
                  <a:lnTo>
                    <a:pt x="38" y="174"/>
                  </a:lnTo>
                  <a:lnTo>
                    <a:pt x="36" y="184"/>
                  </a:lnTo>
                  <a:lnTo>
                    <a:pt x="36" y="186"/>
                  </a:lnTo>
                  <a:lnTo>
                    <a:pt x="30" y="190"/>
                  </a:lnTo>
                  <a:lnTo>
                    <a:pt x="28" y="194"/>
                  </a:lnTo>
                  <a:lnTo>
                    <a:pt x="24" y="200"/>
                  </a:lnTo>
                  <a:lnTo>
                    <a:pt x="14" y="208"/>
                  </a:lnTo>
                  <a:lnTo>
                    <a:pt x="14" y="210"/>
                  </a:lnTo>
                  <a:lnTo>
                    <a:pt x="16" y="216"/>
                  </a:lnTo>
                  <a:lnTo>
                    <a:pt x="14" y="226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4" y="242"/>
                  </a:lnTo>
                  <a:lnTo>
                    <a:pt x="6" y="250"/>
                  </a:lnTo>
                  <a:lnTo>
                    <a:pt x="4" y="250"/>
                  </a:lnTo>
                  <a:lnTo>
                    <a:pt x="0" y="252"/>
                  </a:lnTo>
                  <a:lnTo>
                    <a:pt x="0" y="254"/>
                  </a:lnTo>
                  <a:lnTo>
                    <a:pt x="6" y="272"/>
                  </a:lnTo>
                  <a:lnTo>
                    <a:pt x="28" y="272"/>
                  </a:lnTo>
                  <a:lnTo>
                    <a:pt x="50" y="272"/>
                  </a:lnTo>
                  <a:lnTo>
                    <a:pt x="52" y="272"/>
                  </a:lnTo>
                  <a:lnTo>
                    <a:pt x="52" y="274"/>
                  </a:lnTo>
                  <a:lnTo>
                    <a:pt x="70" y="290"/>
                  </a:lnTo>
                  <a:lnTo>
                    <a:pt x="70" y="292"/>
                  </a:lnTo>
                  <a:lnTo>
                    <a:pt x="82" y="322"/>
                  </a:lnTo>
                  <a:lnTo>
                    <a:pt x="102" y="342"/>
                  </a:lnTo>
                  <a:lnTo>
                    <a:pt x="112" y="344"/>
                  </a:lnTo>
                  <a:lnTo>
                    <a:pt x="112" y="320"/>
                  </a:lnTo>
                  <a:lnTo>
                    <a:pt x="132" y="340"/>
                  </a:lnTo>
                  <a:lnTo>
                    <a:pt x="136" y="336"/>
                  </a:lnTo>
                  <a:lnTo>
                    <a:pt x="150" y="306"/>
                  </a:lnTo>
                  <a:lnTo>
                    <a:pt x="152" y="290"/>
                  </a:lnTo>
                  <a:lnTo>
                    <a:pt x="154" y="290"/>
                  </a:lnTo>
                  <a:lnTo>
                    <a:pt x="156" y="290"/>
                  </a:lnTo>
                  <a:lnTo>
                    <a:pt x="172" y="292"/>
                  </a:lnTo>
                  <a:lnTo>
                    <a:pt x="170" y="280"/>
                  </a:lnTo>
                  <a:lnTo>
                    <a:pt x="170" y="278"/>
                  </a:lnTo>
                  <a:lnTo>
                    <a:pt x="170" y="276"/>
                  </a:lnTo>
                  <a:lnTo>
                    <a:pt x="174" y="276"/>
                  </a:lnTo>
                  <a:lnTo>
                    <a:pt x="194" y="276"/>
                  </a:lnTo>
                  <a:lnTo>
                    <a:pt x="200" y="270"/>
                  </a:lnTo>
                  <a:lnTo>
                    <a:pt x="204" y="262"/>
                  </a:lnTo>
                  <a:lnTo>
                    <a:pt x="208" y="256"/>
                  </a:lnTo>
                  <a:lnTo>
                    <a:pt x="208" y="250"/>
                  </a:lnTo>
                  <a:lnTo>
                    <a:pt x="206" y="222"/>
                  </a:lnTo>
                  <a:lnTo>
                    <a:pt x="222" y="226"/>
                  </a:lnTo>
                  <a:lnTo>
                    <a:pt x="228" y="218"/>
                  </a:lnTo>
                  <a:lnTo>
                    <a:pt x="220" y="210"/>
                  </a:lnTo>
                  <a:lnTo>
                    <a:pt x="218" y="208"/>
                  </a:lnTo>
                  <a:lnTo>
                    <a:pt x="234" y="192"/>
                  </a:lnTo>
                  <a:lnTo>
                    <a:pt x="234" y="194"/>
                  </a:lnTo>
                  <a:lnTo>
                    <a:pt x="236" y="194"/>
                  </a:lnTo>
                  <a:lnTo>
                    <a:pt x="246" y="198"/>
                  </a:lnTo>
                  <a:lnTo>
                    <a:pt x="246" y="196"/>
                  </a:lnTo>
                  <a:lnTo>
                    <a:pt x="238" y="182"/>
                  </a:lnTo>
                  <a:lnTo>
                    <a:pt x="242" y="180"/>
                  </a:lnTo>
                  <a:lnTo>
                    <a:pt x="246" y="178"/>
                  </a:lnTo>
                  <a:lnTo>
                    <a:pt x="244" y="172"/>
                  </a:lnTo>
                  <a:lnTo>
                    <a:pt x="236" y="156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60" y="142"/>
                  </a:lnTo>
                  <a:lnTo>
                    <a:pt x="262" y="134"/>
                  </a:lnTo>
                  <a:lnTo>
                    <a:pt x="240" y="120"/>
                  </a:lnTo>
                  <a:lnTo>
                    <a:pt x="236" y="116"/>
                  </a:lnTo>
                  <a:lnTo>
                    <a:pt x="234" y="112"/>
                  </a:lnTo>
                  <a:lnTo>
                    <a:pt x="236" y="108"/>
                  </a:lnTo>
                  <a:lnTo>
                    <a:pt x="242" y="108"/>
                  </a:lnTo>
                  <a:lnTo>
                    <a:pt x="266" y="112"/>
                  </a:lnTo>
                  <a:lnTo>
                    <a:pt x="266" y="98"/>
                  </a:lnTo>
                  <a:lnTo>
                    <a:pt x="266" y="96"/>
                  </a:lnTo>
                  <a:lnTo>
                    <a:pt x="278" y="84"/>
                  </a:lnTo>
                  <a:lnTo>
                    <a:pt x="282" y="74"/>
                  </a:lnTo>
                  <a:lnTo>
                    <a:pt x="276" y="72"/>
                  </a:lnTo>
                  <a:lnTo>
                    <a:pt x="270" y="66"/>
                  </a:lnTo>
                  <a:lnTo>
                    <a:pt x="270" y="64"/>
                  </a:lnTo>
                  <a:lnTo>
                    <a:pt x="270" y="60"/>
                  </a:lnTo>
                  <a:lnTo>
                    <a:pt x="270" y="58"/>
                  </a:lnTo>
                  <a:lnTo>
                    <a:pt x="268" y="58"/>
                  </a:lnTo>
                  <a:lnTo>
                    <a:pt x="266" y="58"/>
                  </a:lnTo>
                  <a:lnTo>
                    <a:pt x="262" y="62"/>
                  </a:lnTo>
                  <a:lnTo>
                    <a:pt x="256" y="64"/>
                  </a:lnTo>
                  <a:lnTo>
                    <a:pt x="250" y="62"/>
                  </a:lnTo>
                  <a:lnTo>
                    <a:pt x="244" y="62"/>
                  </a:lnTo>
                  <a:lnTo>
                    <a:pt x="234" y="54"/>
                  </a:lnTo>
                  <a:lnTo>
                    <a:pt x="226" y="42"/>
                  </a:lnTo>
                  <a:lnTo>
                    <a:pt x="226" y="44"/>
                  </a:lnTo>
                  <a:lnTo>
                    <a:pt x="222" y="50"/>
                  </a:lnTo>
                  <a:lnTo>
                    <a:pt x="216" y="58"/>
                  </a:lnTo>
                  <a:lnTo>
                    <a:pt x="208" y="60"/>
                  </a:lnTo>
                  <a:lnTo>
                    <a:pt x="200" y="62"/>
                  </a:lnTo>
                  <a:lnTo>
                    <a:pt x="194" y="62"/>
                  </a:lnTo>
                  <a:lnTo>
                    <a:pt x="186" y="60"/>
                  </a:lnTo>
                  <a:lnTo>
                    <a:pt x="182" y="58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70" y="30"/>
                  </a:lnTo>
                  <a:lnTo>
                    <a:pt x="166" y="12"/>
                  </a:lnTo>
                  <a:lnTo>
                    <a:pt x="164" y="6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8" y="14"/>
                  </a:lnTo>
                  <a:lnTo>
                    <a:pt x="146" y="1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4737012" y="3011207"/>
              <a:ext cx="433241" cy="501271"/>
            </a:xfrm>
            <a:custGeom>
              <a:avLst/>
              <a:gdLst>
                <a:gd name="T0" fmla="*/ 148 w 242"/>
                <a:gd name="T1" fmla="*/ 4 h 280"/>
                <a:gd name="T2" fmla="*/ 126 w 242"/>
                <a:gd name="T3" fmla="*/ 12 h 280"/>
                <a:gd name="T4" fmla="*/ 102 w 242"/>
                <a:gd name="T5" fmla="*/ 6 h 280"/>
                <a:gd name="T6" fmla="*/ 78 w 242"/>
                <a:gd name="T7" fmla="*/ 6 h 280"/>
                <a:gd name="T8" fmla="*/ 62 w 242"/>
                <a:gd name="T9" fmla="*/ 28 h 280"/>
                <a:gd name="T10" fmla="*/ 54 w 242"/>
                <a:gd name="T11" fmla="*/ 64 h 280"/>
                <a:gd name="T12" fmla="*/ 44 w 242"/>
                <a:gd name="T13" fmla="*/ 74 h 280"/>
                <a:gd name="T14" fmla="*/ 44 w 242"/>
                <a:gd name="T15" fmla="*/ 82 h 280"/>
                <a:gd name="T16" fmla="*/ 36 w 242"/>
                <a:gd name="T17" fmla="*/ 100 h 280"/>
                <a:gd name="T18" fmla="*/ 4 w 242"/>
                <a:gd name="T19" fmla="*/ 132 h 280"/>
                <a:gd name="T20" fmla="*/ 6 w 242"/>
                <a:gd name="T21" fmla="*/ 140 h 280"/>
                <a:gd name="T22" fmla="*/ 0 w 242"/>
                <a:gd name="T23" fmla="*/ 148 h 280"/>
                <a:gd name="T24" fmla="*/ 0 w 242"/>
                <a:gd name="T25" fmla="*/ 156 h 280"/>
                <a:gd name="T26" fmla="*/ 30 w 242"/>
                <a:gd name="T27" fmla="*/ 202 h 280"/>
                <a:gd name="T28" fmla="*/ 30 w 242"/>
                <a:gd name="T29" fmla="*/ 206 h 280"/>
                <a:gd name="T30" fmla="*/ 28 w 242"/>
                <a:gd name="T31" fmla="*/ 210 h 280"/>
                <a:gd name="T32" fmla="*/ 40 w 242"/>
                <a:gd name="T33" fmla="*/ 214 h 280"/>
                <a:gd name="T34" fmla="*/ 48 w 242"/>
                <a:gd name="T35" fmla="*/ 224 h 280"/>
                <a:gd name="T36" fmla="*/ 52 w 242"/>
                <a:gd name="T37" fmla="*/ 246 h 280"/>
                <a:gd name="T38" fmla="*/ 58 w 242"/>
                <a:gd name="T39" fmla="*/ 266 h 280"/>
                <a:gd name="T40" fmla="*/ 68 w 242"/>
                <a:gd name="T41" fmla="*/ 272 h 280"/>
                <a:gd name="T42" fmla="*/ 80 w 242"/>
                <a:gd name="T43" fmla="*/ 270 h 280"/>
                <a:gd name="T44" fmla="*/ 90 w 242"/>
                <a:gd name="T45" fmla="*/ 264 h 280"/>
                <a:gd name="T46" fmla="*/ 90 w 242"/>
                <a:gd name="T47" fmla="*/ 258 h 280"/>
                <a:gd name="T48" fmla="*/ 104 w 242"/>
                <a:gd name="T49" fmla="*/ 250 h 280"/>
                <a:gd name="T50" fmla="*/ 122 w 242"/>
                <a:gd name="T51" fmla="*/ 270 h 280"/>
                <a:gd name="T52" fmla="*/ 134 w 242"/>
                <a:gd name="T53" fmla="*/ 272 h 280"/>
                <a:gd name="T54" fmla="*/ 146 w 242"/>
                <a:gd name="T55" fmla="*/ 268 h 280"/>
                <a:gd name="T56" fmla="*/ 152 w 242"/>
                <a:gd name="T57" fmla="*/ 270 h 280"/>
                <a:gd name="T58" fmla="*/ 170 w 242"/>
                <a:gd name="T59" fmla="*/ 274 h 280"/>
                <a:gd name="T60" fmla="*/ 170 w 242"/>
                <a:gd name="T61" fmla="*/ 246 h 280"/>
                <a:gd name="T62" fmla="*/ 180 w 242"/>
                <a:gd name="T63" fmla="*/ 232 h 280"/>
                <a:gd name="T64" fmla="*/ 172 w 242"/>
                <a:gd name="T65" fmla="*/ 224 h 280"/>
                <a:gd name="T66" fmla="*/ 176 w 242"/>
                <a:gd name="T67" fmla="*/ 220 h 280"/>
                <a:gd name="T68" fmla="*/ 198 w 242"/>
                <a:gd name="T69" fmla="*/ 186 h 280"/>
                <a:gd name="T70" fmla="*/ 204 w 242"/>
                <a:gd name="T71" fmla="*/ 188 h 280"/>
                <a:gd name="T72" fmla="*/ 204 w 242"/>
                <a:gd name="T73" fmla="*/ 204 h 280"/>
                <a:gd name="T74" fmla="*/ 226 w 242"/>
                <a:gd name="T75" fmla="*/ 172 h 280"/>
                <a:gd name="T76" fmla="*/ 214 w 242"/>
                <a:gd name="T77" fmla="*/ 174 h 280"/>
                <a:gd name="T78" fmla="*/ 216 w 242"/>
                <a:gd name="T79" fmla="*/ 136 h 280"/>
                <a:gd name="T80" fmla="*/ 214 w 242"/>
                <a:gd name="T81" fmla="*/ 134 h 280"/>
                <a:gd name="T82" fmla="*/ 208 w 242"/>
                <a:gd name="T83" fmla="*/ 122 h 280"/>
                <a:gd name="T84" fmla="*/ 230 w 242"/>
                <a:gd name="T85" fmla="*/ 116 h 280"/>
                <a:gd name="T86" fmla="*/ 240 w 242"/>
                <a:gd name="T87" fmla="*/ 106 h 280"/>
                <a:gd name="T88" fmla="*/ 216 w 242"/>
                <a:gd name="T89" fmla="*/ 86 h 280"/>
                <a:gd name="T90" fmla="*/ 232 w 242"/>
                <a:gd name="T91" fmla="*/ 66 h 280"/>
                <a:gd name="T92" fmla="*/ 220 w 242"/>
                <a:gd name="T93" fmla="*/ 68 h 280"/>
                <a:gd name="T94" fmla="*/ 220 w 242"/>
                <a:gd name="T95" fmla="*/ 64 h 280"/>
                <a:gd name="T96" fmla="*/ 214 w 242"/>
                <a:gd name="T97" fmla="*/ 54 h 280"/>
                <a:gd name="T98" fmla="*/ 204 w 242"/>
                <a:gd name="T99" fmla="*/ 48 h 280"/>
                <a:gd name="T100" fmla="*/ 160 w 242"/>
                <a:gd name="T101" fmla="*/ 64 h 280"/>
                <a:gd name="T102" fmla="*/ 104 w 242"/>
                <a:gd name="T103" fmla="*/ 48 h 280"/>
                <a:gd name="T104" fmla="*/ 158 w 242"/>
                <a:gd name="T105" fmla="*/ 34 h 280"/>
                <a:gd name="T106" fmla="*/ 178 w 242"/>
                <a:gd name="T107" fmla="*/ 12 h 280"/>
                <a:gd name="T108" fmla="*/ 148 w 242"/>
                <a:gd name="T109" fmla="*/ 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2" h="280">
                  <a:moveTo>
                    <a:pt x="148" y="4"/>
                  </a:moveTo>
                  <a:lnTo>
                    <a:pt x="148" y="4"/>
                  </a:lnTo>
                  <a:lnTo>
                    <a:pt x="136" y="8"/>
                  </a:lnTo>
                  <a:lnTo>
                    <a:pt x="126" y="12"/>
                  </a:lnTo>
                  <a:lnTo>
                    <a:pt x="116" y="10"/>
                  </a:lnTo>
                  <a:lnTo>
                    <a:pt x="102" y="6"/>
                  </a:lnTo>
                  <a:lnTo>
                    <a:pt x="84" y="4"/>
                  </a:lnTo>
                  <a:lnTo>
                    <a:pt x="78" y="6"/>
                  </a:lnTo>
                  <a:lnTo>
                    <a:pt x="74" y="12"/>
                  </a:lnTo>
                  <a:lnTo>
                    <a:pt x="62" y="28"/>
                  </a:lnTo>
                  <a:lnTo>
                    <a:pt x="74" y="52"/>
                  </a:lnTo>
                  <a:lnTo>
                    <a:pt x="54" y="64"/>
                  </a:lnTo>
                  <a:lnTo>
                    <a:pt x="38" y="60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2" y="88"/>
                  </a:lnTo>
                  <a:lnTo>
                    <a:pt x="36" y="100"/>
                  </a:lnTo>
                  <a:lnTo>
                    <a:pt x="32" y="106"/>
                  </a:lnTo>
                  <a:lnTo>
                    <a:pt x="4" y="132"/>
                  </a:lnTo>
                  <a:lnTo>
                    <a:pt x="10" y="136"/>
                  </a:lnTo>
                  <a:lnTo>
                    <a:pt x="6" y="140"/>
                  </a:lnTo>
                  <a:lnTo>
                    <a:pt x="2" y="14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20" y="186"/>
                  </a:lnTo>
                  <a:lnTo>
                    <a:pt x="30" y="202"/>
                  </a:lnTo>
                  <a:lnTo>
                    <a:pt x="30" y="20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28" y="210"/>
                  </a:lnTo>
                  <a:lnTo>
                    <a:pt x="34" y="210"/>
                  </a:lnTo>
                  <a:lnTo>
                    <a:pt x="40" y="214"/>
                  </a:lnTo>
                  <a:lnTo>
                    <a:pt x="44" y="218"/>
                  </a:lnTo>
                  <a:lnTo>
                    <a:pt x="48" y="224"/>
                  </a:lnTo>
                  <a:lnTo>
                    <a:pt x="50" y="234"/>
                  </a:lnTo>
                  <a:lnTo>
                    <a:pt x="52" y="246"/>
                  </a:lnTo>
                  <a:lnTo>
                    <a:pt x="56" y="262"/>
                  </a:lnTo>
                  <a:lnTo>
                    <a:pt x="58" y="266"/>
                  </a:lnTo>
                  <a:lnTo>
                    <a:pt x="64" y="270"/>
                  </a:lnTo>
                  <a:lnTo>
                    <a:pt x="68" y="272"/>
                  </a:lnTo>
                  <a:lnTo>
                    <a:pt x="74" y="272"/>
                  </a:lnTo>
                  <a:lnTo>
                    <a:pt x="80" y="270"/>
                  </a:lnTo>
                  <a:lnTo>
                    <a:pt x="84" y="268"/>
                  </a:lnTo>
                  <a:lnTo>
                    <a:pt x="90" y="264"/>
                  </a:lnTo>
                  <a:lnTo>
                    <a:pt x="90" y="260"/>
                  </a:lnTo>
                  <a:lnTo>
                    <a:pt x="90" y="258"/>
                  </a:lnTo>
                  <a:lnTo>
                    <a:pt x="104" y="248"/>
                  </a:lnTo>
                  <a:lnTo>
                    <a:pt x="104" y="250"/>
                  </a:lnTo>
                  <a:lnTo>
                    <a:pt x="116" y="268"/>
                  </a:lnTo>
                  <a:lnTo>
                    <a:pt x="122" y="270"/>
                  </a:lnTo>
                  <a:lnTo>
                    <a:pt x="130" y="272"/>
                  </a:lnTo>
                  <a:lnTo>
                    <a:pt x="134" y="272"/>
                  </a:lnTo>
                  <a:lnTo>
                    <a:pt x="130" y="262"/>
                  </a:lnTo>
                  <a:lnTo>
                    <a:pt x="146" y="268"/>
                  </a:lnTo>
                  <a:lnTo>
                    <a:pt x="150" y="268"/>
                  </a:lnTo>
                  <a:lnTo>
                    <a:pt x="152" y="270"/>
                  </a:lnTo>
                  <a:lnTo>
                    <a:pt x="166" y="280"/>
                  </a:lnTo>
                  <a:lnTo>
                    <a:pt x="170" y="274"/>
                  </a:lnTo>
                  <a:lnTo>
                    <a:pt x="168" y="248"/>
                  </a:lnTo>
                  <a:lnTo>
                    <a:pt x="170" y="246"/>
                  </a:lnTo>
                  <a:lnTo>
                    <a:pt x="180" y="234"/>
                  </a:lnTo>
                  <a:lnTo>
                    <a:pt x="180" y="232"/>
                  </a:lnTo>
                  <a:lnTo>
                    <a:pt x="176" y="226"/>
                  </a:lnTo>
                  <a:lnTo>
                    <a:pt x="172" y="224"/>
                  </a:lnTo>
                  <a:lnTo>
                    <a:pt x="174" y="222"/>
                  </a:lnTo>
                  <a:lnTo>
                    <a:pt x="176" y="220"/>
                  </a:lnTo>
                  <a:lnTo>
                    <a:pt x="178" y="220"/>
                  </a:lnTo>
                  <a:lnTo>
                    <a:pt x="198" y="186"/>
                  </a:lnTo>
                  <a:lnTo>
                    <a:pt x="200" y="188"/>
                  </a:lnTo>
                  <a:lnTo>
                    <a:pt x="204" y="188"/>
                  </a:lnTo>
                  <a:lnTo>
                    <a:pt x="204" y="190"/>
                  </a:lnTo>
                  <a:lnTo>
                    <a:pt x="204" y="204"/>
                  </a:lnTo>
                  <a:lnTo>
                    <a:pt x="228" y="184"/>
                  </a:lnTo>
                  <a:lnTo>
                    <a:pt x="226" y="172"/>
                  </a:lnTo>
                  <a:lnTo>
                    <a:pt x="222" y="172"/>
                  </a:lnTo>
                  <a:lnTo>
                    <a:pt x="214" y="174"/>
                  </a:lnTo>
                  <a:lnTo>
                    <a:pt x="22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4" y="134"/>
                  </a:lnTo>
                  <a:lnTo>
                    <a:pt x="210" y="128"/>
                  </a:lnTo>
                  <a:lnTo>
                    <a:pt x="208" y="122"/>
                  </a:lnTo>
                  <a:lnTo>
                    <a:pt x="210" y="116"/>
                  </a:lnTo>
                  <a:lnTo>
                    <a:pt x="230" y="116"/>
                  </a:lnTo>
                  <a:lnTo>
                    <a:pt x="242" y="116"/>
                  </a:lnTo>
                  <a:lnTo>
                    <a:pt x="240" y="106"/>
                  </a:lnTo>
                  <a:lnTo>
                    <a:pt x="232" y="92"/>
                  </a:lnTo>
                  <a:lnTo>
                    <a:pt x="216" y="86"/>
                  </a:lnTo>
                  <a:lnTo>
                    <a:pt x="232" y="70"/>
                  </a:lnTo>
                  <a:lnTo>
                    <a:pt x="232" y="66"/>
                  </a:lnTo>
                  <a:lnTo>
                    <a:pt x="224" y="68"/>
                  </a:lnTo>
                  <a:lnTo>
                    <a:pt x="220" y="68"/>
                  </a:lnTo>
                  <a:lnTo>
                    <a:pt x="220" y="66"/>
                  </a:lnTo>
                  <a:lnTo>
                    <a:pt x="220" y="64"/>
                  </a:lnTo>
                  <a:lnTo>
                    <a:pt x="218" y="58"/>
                  </a:lnTo>
                  <a:lnTo>
                    <a:pt x="214" y="54"/>
                  </a:lnTo>
                  <a:lnTo>
                    <a:pt x="210" y="50"/>
                  </a:lnTo>
                  <a:lnTo>
                    <a:pt x="204" y="48"/>
                  </a:lnTo>
                  <a:lnTo>
                    <a:pt x="172" y="48"/>
                  </a:lnTo>
                  <a:lnTo>
                    <a:pt x="160" y="64"/>
                  </a:lnTo>
                  <a:lnTo>
                    <a:pt x="156" y="64"/>
                  </a:lnTo>
                  <a:lnTo>
                    <a:pt x="104" y="48"/>
                  </a:lnTo>
                  <a:lnTo>
                    <a:pt x="154" y="36"/>
                  </a:lnTo>
                  <a:lnTo>
                    <a:pt x="158" y="34"/>
                  </a:lnTo>
                  <a:lnTo>
                    <a:pt x="162" y="30"/>
                  </a:lnTo>
                  <a:lnTo>
                    <a:pt x="178" y="12"/>
                  </a:lnTo>
                  <a:lnTo>
                    <a:pt x="162" y="0"/>
                  </a:lnTo>
                  <a:lnTo>
                    <a:pt x="148" y="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314512" y="2577965"/>
              <a:ext cx="547818" cy="669555"/>
            </a:xfrm>
            <a:custGeom>
              <a:avLst/>
              <a:gdLst>
                <a:gd name="T0" fmla="*/ 186 w 306"/>
                <a:gd name="T1" fmla="*/ 86 h 374"/>
                <a:gd name="T2" fmla="*/ 170 w 306"/>
                <a:gd name="T3" fmla="*/ 56 h 374"/>
                <a:gd name="T4" fmla="*/ 110 w 306"/>
                <a:gd name="T5" fmla="*/ 34 h 374"/>
                <a:gd name="T6" fmla="*/ 80 w 306"/>
                <a:gd name="T7" fmla="*/ 0 h 374"/>
                <a:gd name="T8" fmla="*/ 82 w 306"/>
                <a:gd name="T9" fmla="*/ 14 h 374"/>
                <a:gd name="T10" fmla="*/ 98 w 306"/>
                <a:gd name="T11" fmla="*/ 38 h 374"/>
                <a:gd name="T12" fmla="*/ 74 w 306"/>
                <a:gd name="T13" fmla="*/ 72 h 374"/>
                <a:gd name="T14" fmla="*/ 52 w 306"/>
                <a:gd name="T15" fmla="*/ 50 h 374"/>
                <a:gd name="T16" fmla="*/ 46 w 306"/>
                <a:gd name="T17" fmla="*/ 70 h 374"/>
                <a:gd name="T18" fmla="*/ 44 w 306"/>
                <a:gd name="T19" fmla="*/ 82 h 374"/>
                <a:gd name="T20" fmla="*/ 22 w 306"/>
                <a:gd name="T21" fmla="*/ 94 h 374"/>
                <a:gd name="T22" fmla="*/ 20 w 306"/>
                <a:gd name="T23" fmla="*/ 124 h 374"/>
                <a:gd name="T24" fmla="*/ 0 w 306"/>
                <a:gd name="T25" fmla="*/ 122 h 374"/>
                <a:gd name="T26" fmla="*/ 18 w 306"/>
                <a:gd name="T27" fmla="*/ 144 h 374"/>
                <a:gd name="T28" fmla="*/ 36 w 306"/>
                <a:gd name="T29" fmla="*/ 162 h 374"/>
                <a:gd name="T30" fmla="*/ 54 w 306"/>
                <a:gd name="T31" fmla="*/ 164 h 374"/>
                <a:gd name="T32" fmla="*/ 68 w 306"/>
                <a:gd name="T33" fmla="*/ 200 h 374"/>
                <a:gd name="T34" fmla="*/ 68 w 306"/>
                <a:gd name="T35" fmla="*/ 214 h 374"/>
                <a:gd name="T36" fmla="*/ 54 w 306"/>
                <a:gd name="T37" fmla="*/ 220 h 374"/>
                <a:gd name="T38" fmla="*/ 44 w 306"/>
                <a:gd name="T39" fmla="*/ 244 h 374"/>
                <a:gd name="T40" fmla="*/ 76 w 306"/>
                <a:gd name="T41" fmla="*/ 258 h 374"/>
                <a:gd name="T42" fmla="*/ 102 w 306"/>
                <a:gd name="T43" fmla="*/ 352 h 374"/>
                <a:gd name="T44" fmla="*/ 100 w 306"/>
                <a:gd name="T45" fmla="*/ 364 h 374"/>
                <a:gd name="T46" fmla="*/ 138 w 306"/>
                <a:gd name="T47" fmla="*/ 362 h 374"/>
                <a:gd name="T48" fmla="*/ 146 w 306"/>
                <a:gd name="T49" fmla="*/ 366 h 374"/>
                <a:gd name="T50" fmla="*/ 158 w 306"/>
                <a:gd name="T51" fmla="*/ 350 h 374"/>
                <a:gd name="T52" fmla="*/ 196 w 306"/>
                <a:gd name="T53" fmla="*/ 358 h 374"/>
                <a:gd name="T54" fmla="*/ 260 w 306"/>
                <a:gd name="T55" fmla="*/ 342 h 374"/>
                <a:gd name="T56" fmla="*/ 272 w 306"/>
                <a:gd name="T57" fmla="*/ 320 h 374"/>
                <a:gd name="T58" fmla="*/ 254 w 306"/>
                <a:gd name="T59" fmla="*/ 286 h 374"/>
                <a:gd name="T60" fmla="*/ 288 w 306"/>
                <a:gd name="T61" fmla="*/ 270 h 374"/>
                <a:gd name="T62" fmla="*/ 298 w 306"/>
                <a:gd name="T63" fmla="*/ 234 h 374"/>
                <a:gd name="T64" fmla="*/ 282 w 306"/>
                <a:gd name="T65" fmla="*/ 222 h 374"/>
                <a:gd name="T66" fmla="*/ 270 w 306"/>
                <a:gd name="T67" fmla="*/ 230 h 374"/>
                <a:gd name="T68" fmla="*/ 244 w 306"/>
                <a:gd name="T69" fmla="*/ 210 h 374"/>
                <a:gd name="T70" fmla="*/ 218 w 306"/>
                <a:gd name="T71" fmla="*/ 192 h 374"/>
                <a:gd name="T72" fmla="*/ 214 w 306"/>
                <a:gd name="T73" fmla="*/ 184 h 374"/>
                <a:gd name="T74" fmla="*/ 230 w 306"/>
                <a:gd name="T75" fmla="*/ 152 h 374"/>
                <a:gd name="T76" fmla="*/ 234 w 306"/>
                <a:gd name="T77" fmla="*/ 128 h 374"/>
                <a:gd name="T78" fmla="*/ 260 w 306"/>
                <a:gd name="T79" fmla="*/ 122 h 374"/>
                <a:gd name="T80" fmla="*/ 242 w 306"/>
                <a:gd name="T81" fmla="*/ 116 h 374"/>
                <a:gd name="T82" fmla="*/ 214 w 306"/>
                <a:gd name="T83" fmla="*/ 120 h 374"/>
                <a:gd name="T84" fmla="*/ 194 w 306"/>
                <a:gd name="T85" fmla="*/ 10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6" h="374">
                  <a:moveTo>
                    <a:pt x="192" y="106"/>
                  </a:moveTo>
                  <a:lnTo>
                    <a:pt x="192" y="106"/>
                  </a:lnTo>
                  <a:lnTo>
                    <a:pt x="186" y="86"/>
                  </a:lnTo>
                  <a:lnTo>
                    <a:pt x="180" y="70"/>
                  </a:lnTo>
                  <a:lnTo>
                    <a:pt x="174" y="60"/>
                  </a:lnTo>
                  <a:lnTo>
                    <a:pt x="170" y="56"/>
                  </a:lnTo>
                  <a:lnTo>
                    <a:pt x="142" y="46"/>
                  </a:lnTo>
                  <a:lnTo>
                    <a:pt x="122" y="40"/>
                  </a:lnTo>
                  <a:lnTo>
                    <a:pt x="110" y="34"/>
                  </a:lnTo>
                  <a:lnTo>
                    <a:pt x="104" y="30"/>
                  </a:lnTo>
                  <a:lnTo>
                    <a:pt x="96" y="22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76" y="2"/>
                  </a:lnTo>
                  <a:lnTo>
                    <a:pt x="82" y="14"/>
                  </a:lnTo>
                  <a:lnTo>
                    <a:pt x="96" y="34"/>
                  </a:lnTo>
                  <a:lnTo>
                    <a:pt x="98" y="36"/>
                  </a:lnTo>
                  <a:lnTo>
                    <a:pt x="98" y="38"/>
                  </a:lnTo>
                  <a:lnTo>
                    <a:pt x="86" y="60"/>
                  </a:lnTo>
                  <a:lnTo>
                    <a:pt x="78" y="70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64" y="66"/>
                  </a:lnTo>
                  <a:lnTo>
                    <a:pt x="52" y="50"/>
                  </a:lnTo>
                  <a:lnTo>
                    <a:pt x="38" y="46"/>
                  </a:lnTo>
                  <a:lnTo>
                    <a:pt x="40" y="54"/>
                  </a:lnTo>
                  <a:lnTo>
                    <a:pt x="46" y="70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4" y="82"/>
                  </a:lnTo>
                  <a:lnTo>
                    <a:pt x="28" y="88"/>
                  </a:lnTo>
                  <a:lnTo>
                    <a:pt x="24" y="90"/>
                  </a:lnTo>
                  <a:lnTo>
                    <a:pt x="22" y="94"/>
                  </a:lnTo>
                  <a:lnTo>
                    <a:pt x="22" y="102"/>
                  </a:lnTo>
                  <a:lnTo>
                    <a:pt x="24" y="116"/>
                  </a:lnTo>
                  <a:lnTo>
                    <a:pt x="20" y="124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0" y="122"/>
                  </a:lnTo>
                  <a:lnTo>
                    <a:pt x="2" y="126"/>
                  </a:lnTo>
                  <a:lnTo>
                    <a:pt x="8" y="130"/>
                  </a:lnTo>
                  <a:lnTo>
                    <a:pt x="18" y="144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36" y="162"/>
                  </a:lnTo>
                  <a:lnTo>
                    <a:pt x="42" y="160"/>
                  </a:lnTo>
                  <a:lnTo>
                    <a:pt x="48" y="162"/>
                  </a:lnTo>
                  <a:lnTo>
                    <a:pt x="54" y="164"/>
                  </a:lnTo>
                  <a:lnTo>
                    <a:pt x="60" y="166"/>
                  </a:lnTo>
                  <a:lnTo>
                    <a:pt x="70" y="178"/>
                  </a:lnTo>
                  <a:lnTo>
                    <a:pt x="68" y="200"/>
                  </a:lnTo>
                  <a:lnTo>
                    <a:pt x="72" y="204"/>
                  </a:lnTo>
                  <a:lnTo>
                    <a:pt x="72" y="210"/>
                  </a:lnTo>
                  <a:lnTo>
                    <a:pt x="68" y="214"/>
                  </a:lnTo>
                  <a:lnTo>
                    <a:pt x="60" y="218"/>
                  </a:lnTo>
                  <a:lnTo>
                    <a:pt x="56" y="218"/>
                  </a:lnTo>
                  <a:lnTo>
                    <a:pt x="54" y="220"/>
                  </a:lnTo>
                  <a:lnTo>
                    <a:pt x="52" y="224"/>
                  </a:lnTo>
                  <a:lnTo>
                    <a:pt x="50" y="230"/>
                  </a:lnTo>
                  <a:lnTo>
                    <a:pt x="44" y="244"/>
                  </a:lnTo>
                  <a:lnTo>
                    <a:pt x="52" y="254"/>
                  </a:lnTo>
                  <a:lnTo>
                    <a:pt x="74" y="258"/>
                  </a:lnTo>
                  <a:lnTo>
                    <a:pt x="76" y="258"/>
                  </a:lnTo>
                  <a:lnTo>
                    <a:pt x="86" y="268"/>
                  </a:lnTo>
                  <a:lnTo>
                    <a:pt x="72" y="288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98" y="358"/>
                  </a:lnTo>
                  <a:lnTo>
                    <a:pt x="100" y="364"/>
                  </a:lnTo>
                  <a:lnTo>
                    <a:pt x="156" y="330"/>
                  </a:lnTo>
                  <a:lnTo>
                    <a:pt x="146" y="346"/>
                  </a:lnTo>
                  <a:lnTo>
                    <a:pt x="138" y="362"/>
                  </a:lnTo>
                  <a:lnTo>
                    <a:pt x="134" y="374"/>
                  </a:lnTo>
                  <a:lnTo>
                    <a:pt x="140" y="372"/>
                  </a:lnTo>
                  <a:lnTo>
                    <a:pt x="146" y="366"/>
                  </a:lnTo>
                  <a:lnTo>
                    <a:pt x="152" y="360"/>
                  </a:lnTo>
                  <a:lnTo>
                    <a:pt x="156" y="350"/>
                  </a:lnTo>
                  <a:lnTo>
                    <a:pt x="158" y="350"/>
                  </a:lnTo>
                  <a:lnTo>
                    <a:pt x="172" y="342"/>
                  </a:lnTo>
                  <a:lnTo>
                    <a:pt x="174" y="340"/>
                  </a:lnTo>
                  <a:lnTo>
                    <a:pt x="196" y="358"/>
                  </a:lnTo>
                  <a:lnTo>
                    <a:pt x="220" y="360"/>
                  </a:lnTo>
                  <a:lnTo>
                    <a:pt x="232" y="368"/>
                  </a:lnTo>
                  <a:lnTo>
                    <a:pt x="260" y="342"/>
                  </a:lnTo>
                  <a:lnTo>
                    <a:pt x="264" y="336"/>
                  </a:lnTo>
                  <a:lnTo>
                    <a:pt x="268" y="326"/>
                  </a:lnTo>
                  <a:lnTo>
                    <a:pt x="272" y="320"/>
                  </a:lnTo>
                  <a:lnTo>
                    <a:pt x="270" y="312"/>
                  </a:lnTo>
                  <a:lnTo>
                    <a:pt x="260" y="296"/>
                  </a:lnTo>
                  <a:lnTo>
                    <a:pt x="254" y="286"/>
                  </a:lnTo>
                  <a:lnTo>
                    <a:pt x="288" y="298"/>
                  </a:lnTo>
                  <a:lnTo>
                    <a:pt x="300" y="292"/>
                  </a:lnTo>
                  <a:lnTo>
                    <a:pt x="288" y="270"/>
                  </a:lnTo>
                  <a:lnTo>
                    <a:pt x="288" y="268"/>
                  </a:lnTo>
                  <a:lnTo>
                    <a:pt x="306" y="246"/>
                  </a:lnTo>
                  <a:lnTo>
                    <a:pt x="298" y="234"/>
                  </a:lnTo>
                  <a:lnTo>
                    <a:pt x="290" y="226"/>
                  </a:lnTo>
                  <a:lnTo>
                    <a:pt x="284" y="222"/>
                  </a:lnTo>
                  <a:lnTo>
                    <a:pt x="282" y="222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56" y="226"/>
                  </a:lnTo>
                  <a:lnTo>
                    <a:pt x="252" y="214"/>
                  </a:lnTo>
                  <a:lnTo>
                    <a:pt x="244" y="210"/>
                  </a:lnTo>
                  <a:lnTo>
                    <a:pt x="236" y="204"/>
                  </a:lnTo>
                  <a:lnTo>
                    <a:pt x="226" y="198"/>
                  </a:lnTo>
                  <a:lnTo>
                    <a:pt x="218" y="192"/>
                  </a:lnTo>
                  <a:lnTo>
                    <a:pt x="216" y="190"/>
                  </a:lnTo>
                  <a:lnTo>
                    <a:pt x="216" y="186"/>
                  </a:lnTo>
                  <a:lnTo>
                    <a:pt x="214" y="184"/>
                  </a:lnTo>
                  <a:lnTo>
                    <a:pt x="216" y="180"/>
                  </a:lnTo>
                  <a:lnTo>
                    <a:pt x="220" y="170"/>
                  </a:lnTo>
                  <a:lnTo>
                    <a:pt x="230" y="152"/>
                  </a:lnTo>
                  <a:lnTo>
                    <a:pt x="232" y="144"/>
                  </a:lnTo>
                  <a:lnTo>
                    <a:pt x="234" y="138"/>
                  </a:lnTo>
                  <a:lnTo>
                    <a:pt x="234" y="128"/>
                  </a:lnTo>
                  <a:lnTo>
                    <a:pt x="240" y="128"/>
                  </a:lnTo>
                  <a:lnTo>
                    <a:pt x="258" y="130"/>
                  </a:lnTo>
                  <a:lnTo>
                    <a:pt x="260" y="122"/>
                  </a:lnTo>
                  <a:lnTo>
                    <a:pt x="264" y="106"/>
                  </a:lnTo>
                  <a:lnTo>
                    <a:pt x="260" y="104"/>
                  </a:lnTo>
                  <a:lnTo>
                    <a:pt x="242" y="116"/>
                  </a:lnTo>
                  <a:lnTo>
                    <a:pt x="230" y="122"/>
                  </a:lnTo>
                  <a:lnTo>
                    <a:pt x="222" y="122"/>
                  </a:lnTo>
                  <a:lnTo>
                    <a:pt x="214" y="120"/>
                  </a:lnTo>
                  <a:lnTo>
                    <a:pt x="204" y="114"/>
                  </a:lnTo>
                  <a:lnTo>
                    <a:pt x="194" y="108"/>
                  </a:lnTo>
                  <a:lnTo>
                    <a:pt x="194" y="106"/>
                  </a:lnTo>
                  <a:lnTo>
                    <a:pt x="192" y="106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4421927" y="1804576"/>
              <a:ext cx="143220" cy="207669"/>
            </a:xfrm>
            <a:custGeom>
              <a:avLst/>
              <a:gdLst>
                <a:gd name="T0" fmla="*/ 46 w 80"/>
                <a:gd name="T1" fmla="*/ 2 h 116"/>
                <a:gd name="T2" fmla="*/ 44 w 80"/>
                <a:gd name="T3" fmla="*/ 0 h 116"/>
                <a:gd name="T4" fmla="*/ 40 w 80"/>
                <a:gd name="T5" fmla="*/ 2 h 116"/>
                <a:gd name="T6" fmla="*/ 38 w 80"/>
                <a:gd name="T7" fmla="*/ 4 h 116"/>
                <a:gd name="T8" fmla="*/ 32 w 80"/>
                <a:gd name="T9" fmla="*/ 14 h 116"/>
                <a:gd name="T10" fmla="*/ 28 w 80"/>
                <a:gd name="T11" fmla="*/ 12 h 116"/>
                <a:gd name="T12" fmla="*/ 28 w 80"/>
                <a:gd name="T13" fmla="*/ 14 h 116"/>
                <a:gd name="T14" fmla="*/ 22 w 80"/>
                <a:gd name="T15" fmla="*/ 20 h 116"/>
                <a:gd name="T16" fmla="*/ 18 w 80"/>
                <a:gd name="T17" fmla="*/ 22 h 116"/>
                <a:gd name="T18" fmla="*/ 10 w 80"/>
                <a:gd name="T19" fmla="*/ 26 h 116"/>
                <a:gd name="T20" fmla="*/ 8 w 80"/>
                <a:gd name="T21" fmla="*/ 32 h 116"/>
                <a:gd name="T22" fmla="*/ 8 w 80"/>
                <a:gd name="T23" fmla="*/ 44 h 116"/>
                <a:gd name="T24" fmla="*/ 6 w 80"/>
                <a:gd name="T25" fmla="*/ 48 h 116"/>
                <a:gd name="T26" fmla="*/ 4 w 80"/>
                <a:gd name="T27" fmla="*/ 50 h 116"/>
                <a:gd name="T28" fmla="*/ 0 w 80"/>
                <a:gd name="T29" fmla="*/ 60 h 116"/>
                <a:gd name="T30" fmla="*/ 0 w 80"/>
                <a:gd name="T31" fmla="*/ 66 h 116"/>
                <a:gd name="T32" fmla="*/ 0 w 80"/>
                <a:gd name="T33" fmla="*/ 78 h 116"/>
                <a:gd name="T34" fmla="*/ 4 w 80"/>
                <a:gd name="T35" fmla="*/ 102 h 116"/>
                <a:gd name="T36" fmla="*/ 8 w 80"/>
                <a:gd name="T37" fmla="*/ 106 h 116"/>
                <a:gd name="T38" fmla="*/ 18 w 80"/>
                <a:gd name="T39" fmla="*/ 112 h 116"/>
                <a:gd name="T40" fmla="*/ 36 w 80"/>
                <a:gd name="T41" fmla="*/ 116 h 116"/>
                <a:gd name="T42" fmla="*/ 44 w 80"/>
                <a:gd name="T43" fmla="*/ 114 h 116"/>
                <a:gd name="T44" fmla="*/ 54 w 80"/>
                <a:gd name="T45" fmla="*/ 110 h 116"/>
                <a:gd name="T46" fmla="*/ 50 w 80"/>
                <a:gd name="T47" fmla="*/ 100 h 116"/>
                <a:gd name="T48" fmla="*/ 50 w 80"/>
                <a:gd name="T49" fmla="*/ 98 h 116"/>
                <a:gd name="T50" fmla="*/ 52 w 80"/>
                <a:gd name="T51" fmla="*/ 90 h 116"/>
                <a:gd name="T52" fmla="*/ 60 w 80"/>
                <a:gd name="T53" fmla="*/ 74 h 116"/>
                <a:gd name="T54" fmla="*/ 76 w 80"/>
                <a:gd name="T55" fmla="*/ 74 h 116"/>
                <a:gd name="T56" fmla="*/ 80 w 80"/>
                <a:gd name="T57" fmla="*/ 74 h 116"/>
                <a:gd name="T58" fmla="*/ 74 w 80"/>
                <a:gd name="T59" fmla="*/ 64 h 116"/>
                <a:gd name="T60" fmla="*/ 64 w 80"/>
                <a:gd name="T61" fmla="*/ 48 h 116"/>
                <a:gd name="T62" fmla="*/ 58 w 80"/>
                <a:gd name="T63" fmla="*/ 40 h 116"/>
                <a:gd name="T64" fmla="*/ 54 w 80"/>
                <a:gd name="T65" fmla="*/ 30 h 116"/>
                <a:gd name="T66" fmla="*/ 52 w 80"/>
                <a:gd name="T67" fmla="*/ 18 h 116"/>
                <a:gd name="T68" fmla="*/ 48 w 80"/>
                <a:gd name="T69" fmla="*/ 8 h 116"/>
                <a:gd name="T70" fmla="*/ 46 w 80"/>
                <a:gd name="T71" fmla="*/ 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0" h="116">
                  <a:moveTo>
                    <a:pt x="46" y="2"/>
                  </a:move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2" y="14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4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6" y="116"/>
                  </a:lnTo>
                  <a:lnTo>
                    <a:pt x="44" y="114"/>
                  </a:lnTo>
                  <a:lnTo>
                    <a:pt x="54" y="11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2" y="90"/>
                  </a:lnTo>
                  <a:lnTo>
                    <a:pt x="60" y="74"/>
                  </a:lnTo>
                  <a:lnTo>
                    <a:pt x="76" y="74"/>
                  </a:lnTo>
                  <a:lnTo>
                    <a:pt x="80" y="74"/>
                  </a:lnTo>
                  <a:lnTo>
                    <a:pt x="74" y="64"/>
                  </a:lnTo>
                  <a:lnTo>
                    <a:pt x="64" y="48"/>
                  </a:lnTo>
                  <a:lnTo>
                    <a:pt x="58" y="40"/>
                  </a:lnTo>
                  <a:lnTo>
                    <a:pt x="54" y="30"/>
                  </a:lnTo>
                  <a:lnTo>
                    <a:pt x="52" y="18"/>
                  </a:lnTo>
                  <a:lnTo>
                    <a:pt x="48" y="8"/>
                  </a:lnTo>
                  <a:lnTo>
                    <a:pt x="46" y="2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278707" y="1711483"/>
              <a:ext cx="189767" cy="204089"/>
            </a:xfrm>
            <a:custGeom>
              <a:avLst/>
              <a:gdLst>
                <a:gd name="T0" fmla="*/ 52 w 106"/>
                <a:gd name="T1" fmla="*/ 24 h 114"/>
                <a:gd name="T2" fmla="*/ 52 w 106"/>
                <a:gd name="T3" fmla="*/ 26 h 114"/>
                <a:gd name="T4" fmla="*/ 48 w 106"/>
                <a:gd name="T5" fmla="*/ 26 h 114"/>
                <a:gd name="T6" fmla="*/ 38 w 106"/>
                <a:gd name="T7" fmla="*/ 24 h 114"/>
                <a:gd name="T8" fmla="*/ 38 w 106"/>
                <a:gd name="T9" fmla="*/ 28 h 114"/>
                <a:gd name="T10" fmla="*/ 38 w 106"/>
                <a:gd name="T11" fmla="*/ 30 h 114"/>
                <a:gd name="T12" fmla="*/ 36 w 106"/>
                <a:gd name="T13" fmla="*/ 30 h 114"/>
                <a:gd name="T14" fmla="*/ 18 w 106"/>
                <a:gd name="T15" fmla="*/ 38 h 114"/>
                <a:gd name="T16" fmla="*/ 18 w 106"/>
                <a:gd name="T17" fmla="*/ 40 h 114"/>
                <a:gd name="T18" fmla="*/ 16 w 106"/>
                <a:gd name="T19" fmla="*/ 44 h 114"/>
                <a:gd name="T20" fmla="*/ 18 w 106"/>
                <a:gd name="T21" fmla="*/ 48 h 114"/>
                <a:gd name="T22" fmla="*/ 24 w 106"/>
                <a:gd name="T23" fmla="*/ 56 h 114"/>
                <a:gd name="T24" fmla="*/ 24 w 106"/>
                <a:gd name="T25" fmla="*/ 58 h 114"/>
                <a:gd name="T26" fmla="*/ 24 w 106"/>
                <a:gd name="T27" fmla="*/ 60 h 114"/>
                <a:gd name="T28" fmla="*/ 14 w 106"/>
                <a:gd name="T29" fmla="*/ 72 h 114"/>
                <a:gd name="T30" fmla="*/ 4 w 106"/>
                <a:gd name="T31" fmla="*/ 82 h 114"/>
                <a:gd name="T32" fmla="*/ 0 w 106"/>
                <a:gd name="T33" fmla="*/ 86 h 114"/>
                <a:gd name="T34" fmla="*/ 0 w 106"/>
                <a:gd name="T35" fmla="*/ 90 h 114"/>
                <a:gd name="T36" fmla="*/ 4 w 106"/>
                <a:gd name="T37" fmla="*/ 96 h 114"/>
                <a:gd name="T38" fmla="*/ 14 w 106"/>
                <a:gd name="T39" fmla="*/ 100 h 114"/>
                <a:gd name="T40" fmla="*/ 20 w 106"/>
                <a:gd name="T41" fmla="*/ 100 h 114"/>
                <a:gd name="T42" fmla="*/ 32 w 106"/>
                <a:gd name="T43" fmla="*/ 102 h 114"/>
                <a:gd name="T44" fmla="*/ 36 w 106"/>
                <a:gd name="T45" fmla="*/ 102 h 114"/>
                <a:gd name="T46" fmla="*/ 40 w 106"/>
                <a:gd name="T47" fmla="*/ 106 h 114"/>
                <a:gd name="T48" fmla="*/ 48 w 106"/>
                <a:gd name="T49" fmla="*/ 110 h 114"/>
                <a:gd name="T50" fmla="*/ 56 w 106"/>
                <a:gd name="T51" fmla="*/ 114 h 114"/>
                <a:gd name="T52" fmla="*/ 62 w 106"/>
                <a:gd name="T53" fmla="*/ 114 h 114"/>
                <a:gd name="T54" fmla="*/ 66 w 106"/>
                <a:gd name="T55" fmla="*/ 112 h 114"/>
                <a:gd name="T56" fmla="*/ 72 w 106"/>
                <a:gd name="T57" fmla="*/ 106 h 114"/>
                <a:gd name="T58" fmla="*/ 78 w 106"/>
                <a:gd name="T59" fmla="*/ 98 h 114"/>
                <a:gd name="T60" fmla="*/ 84 w 106"/>
                <a:gd name="T61" fmla="*/ 84 h 114"/>
                <a:gd name="T62" fmla="*/ 80 w 106"/>
                <a:gd name="T63" fmla="*/ 66 h 114"/>
                <a:gd name="T64" fmla="*/ 86 w 106"/>
                <a:gd name="T65" fmla="*/ 68 h 114"/>
                <a:gd name="T66" fmla="*/ 96 w 106"/>
                <a:gd name="T67" fmla="*/ 68 h 114"/>
                <a:gd name="T68" fmla="*/ 100 w 106"/>
                <a:gd name="T69" fmla="*/ 66 h 114"/>
                <a:gd name="T70" fmla="*/ 102 w 106"/>
                <a:gd name="T71" fmla="*/ 62 h 114"/>
                <a:gd name="T72" fmla="*/ 94 w 106"/>
                <a:gd name="T73" fmla="*/ 38 h 114"/>
                <a:gd name="T74" fmla="*/ 96 w 106"/>
                <a:gd name="T75" fmla="*/ 30 h 114"/>
                <a:gd name="T76" fmla="*/ 102 w 106"/>
                <a:gd name="T77" fmla="*/ 26 h 114"/>
                <a:gd name="T78" fmla="*/ 106 w 106"/>
                <a:gd name="T79" fmla="*/ 22 h 114"/>
                <a:gd name="T80" fmla="*/ 104 w 106"/>
                <a:gd name="T81" fmla="*/ 18 h 114"/>
                <a:gd name="T82" fmla="*/ 86 w 106"/>
                <a:gd name="T83" fmla="*/ 18 h 114"/>
                <a:gd name="T84" fmla="*/ 68 w 106"/>
                <a:gd name="T85" fmla="*/ 6 h 114"/>
                <a:gd name="T86" fmla="*/ 62 w 106"/>
                <a:gd name="T87" fmla="*/ 2 h 114"/>
                <a:gd name="T88" fmla="*/ 58 w 106"/>
                <a:gd name="T89" fmla="*/ 0 h 114"/>
                <a:gd name="T90" fmla="*/ 48 w 106"/>
                <a:gd name="T91" fmla="*/ 2 h 114"/>
                <a:gd name="T92" fmla="*/ 44 w 106"/>
                <a:gd name="T93" fmla="*/ 2 h 114"/>
                <a:gd name="T94" fmla="*/ 44 w 106"/>
                <a:gd name="T95" fmla="*/ 8 h 114"/>
                <a:gd name="T96" fmla="*/ 50 w 106"/>
                <a:gd name="T97" fmla="*/ 10 h 114"/>
                <a:gd name="T98" fmla="*/ 54 w 106"/>
                <a:gd name="T99" fmla="*/ 16 h 114"/>
                <a:gd name="T100" fmla="*/ 54 w 106"/>
                <a:gd name="T101" fmla="*/ 20 h 114"/>
                <a:gd name="T102" fmla="*/ 52 w 106"/>
                <a:gd name="T103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6" h="114">
                  <a:moveTo>
                    <a:pt x="52" y="24"/>
                  </a:moveTo>
                  <a:lnTo>
                    <a:pt x="52" y="26"/>
                  </a:lnTo>
                  <a:lnTo>
                    <a:pt x="48" y="26"/>
                  </a:lnTo>
                  <a:lnTo>
                    <a:pt x="38" y="24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6" y="44"/>
                  </a:lnTo>
                  <a:lnTo>
                    <a:pt x="18" y="48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14" y="72"/>
                  </a:lnTo>
                  <a:lnTo>
                    <a:pt x="4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6"/>
                  </a:lnTo>
                  <a:lnTo>
                    <a:pt x="14" y="100"/>
                  </a:lnTo>
                  <a:lnTo>
                    <a:pt x="20" y="100"/>
                  </a:lnTo>
                  <a:lnTo>
                    <a:pt x="32" y="102"/>
                  </a:lnTo>
                  <a:lnTo>
                    <a:pt x="36" y="102"/>
                  </a:lnTo>
                  <a:lnTo>
                    <a:pt x="40" y="106"/>
                  </a:lnTo>
                  <a:lnTo>
                    <a:pt x="48" y="110"/>
                  </a:lnTo>
                  <a:lnTo>
                    <a:pt x="56" y="114"/>
                  </a:lnTo>
                  <a:lnTo>
                    <a:pt x="62" y="114"/>
                  </a:lnTo>
                  <a:lnTo>
                    <a:pt x="66" y="112"/>
                  </a:lnTo>
                  <a:lnTo>
                    <a:pt x="72" y="106"/>
                  </a:lnTo>
                  <a:lnTo>
                    <a:pt x="78" y="98"/>
                  </a:lnTo>
                  <a:lnTo>
                    <a:pt x="84" y="84"/>
                  </a:lnTo>
                  <a:lnTo>
                    <a:pt x="80" y="66"/>
                  </a:lnTo>
                  <a:lnTo>
                    <a:pt x="86" y="68"/>
                  </a:lnTo>
                  <a:lnTo>
                    <a:pt x="96" y="68"/>
                  </a:lnTo>
                  <a:lnTo>
                    <a:pt x="100" y="66"/>
                  </a:lnTo>
                  <a:lnTo>
                    <a:pt x="102" y="62"/>
                  </a:lnTo>
                  <a:lnTo>
                    <a:pt x="94" y="38"/>
                  </a:lnTo>
                  <a:lnTo>
                    <a:pt x="96" y="30"/>
                  </a:lnTo>
                  <a:lnTo>
                    <a:pt x="102" y="26"/>
                  </a:lnTo>
                  <a:lnTo>
                    <a:pt x="106" y="22"/>
                  </a:lnTo>
                  <a:lnTo>
                    <a:pt x="104" y="18"/>
                  </a:lnTo>
                  <a:lnTo>
                    <a:pt x="86" y="18"/>
                  </a:lnTo>
                  <a:lnTo>
                    <a:pt x="68" y="6"/>
                  </a:lnTo>
                  <a:lnTo>
                    <a:pt x="62" y="2"/>
                  </a:lnTo>
                  <a:lnTo>
                    <a:pt x="58" y="0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50" y="10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2" y="2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4600952" y="1306885"/>
              <a:ext cx="673135" cy="640911"/>
            </a:xfrm>
            <a:custGeom>
              <a:avLst/>
              <a:gdLst>
                <a:gd name="T0" fmla="*/ 160 w 376"/>
                <a:gd name="T1" fmla="*/ 64 h 358"/>
                <a:gd name="T2" fmla="*/ 142 w 376"/>
                <a:gd name="T3" fmla="*/ 80 h 358"/>
                <a:gd name="T4" fmla="*/ 116 w 376"/>
                <a:gd name="T5" fmla="*/ 92 h 358"/>
                <a:gd name="T6" fmla="*/ 90 w 376"/>
                <a:gd name="T7" fmla="*/ 116 h 358"/>
                <a:gd name="T8" fmla="*/ 68 w 376"/>
                <a:gd name="T9" fmla="*/ 140 h 358"/>
                <a:gd name="T10" fmla="*/ 42 w 376"/>
                <a:gd name="T11" fmla="*/ 138 h 358"/>
                <a:gd name="T12" fmla="*/ 28 w 376"/>
                <a:gd name="T13" fmla="*/ 156 h 358"/>
                <a:gd name="T14" fmla="*/ 4 w 376"/>
                <a:gd name="T15" fmla="*/ 208 h 358"/>
                <a:gd name="T16" fmla="*/ 2 w 376"/>
                <a:gd name="T17" fmla="*/ 232 h 358"/>
                <a:gd name="T18" fmla="*/ 34 w 376"/>
                <a:gd name="T19" fmla="*/ 238 h 358"/>
                <a:gd name="T20" fmla="*/ 46 w 376"/>
                <a:gd name="T21" fmla="*/ 248 h 358"/>
                <a:gd name="T22" fmla="*/ 52 w 376"/>
                <a:gd name="T23" fmla="*/ 258 h 358"/>
                <a:gd name="T24" fmla="*/ 86 w 376"/>
                <a:gd name="T25" fmla="*/ 270 h 358"/>
                <a:gd name="T26" fmla="*/ 122 w 376"/>
                <a:gd name="T27" fmla="*/ 212 h 358"/>
                <a:gd name="T28" fmla="*/ 148 w 376"/>
                <a:gd name="T29" fmla="*/ 202 h 358"/>
                <a:gd name="T30" fmla="*/ 164 w 376"/>
                <a:gd name="T31" fmla="*/ 194 h 358"/>
                <a:gd name="T32" fmla="*/ 174 w 376"/>
                <a:gd name="T33" fmla="*/ 200 h 358"/>
                <a:gd name="T34" fmla="*/ 190 w 376"/>
                <a:gd name="T35" fmla="*/ 238 h 358"/>
                <a:gd name="T36" fmla="*/ 184 w 376"/>
                <a:gd name="T37" fmla="*/ 270 h 358"/>
                <a:gd name="T38" fmla="*/ 170 w 376"/>
                <a:gd name="T39" fmla="*/ 312 h 358"/>
                <a:gd name="T40" fmla="*/ 184 w 376"/>
                <a:gd name="T41" fmla="*/ 304 h 358"/>
                <a:gd name="T42" fmla="*/ 194 w 376"/>
                <a:gd name="T43" fmla="*/ 308 h 358"/>
                <a:gd name="T44" fmla="*/ 186 w 376"/>
                <a:gd name="T45" fmla="*/ 324 h 358"/>
                <a:gd name="T46" fmla="*/ 182 w 376"/>
                <a:gd name="T47" fmla="*/ 336 h 358"/>
                <a:gd name="T48" fmla="*/ 168 w 376"/>
                <a:gd name="T49" fmla="*/ 346 h 358"/>
                <a:gd name="T50" fmla="*/ 158 w 376"/>
                <a:gd name="T51" fmla="*/ 358 h 358"/>
                <a:gd name="T52" fmla="*/ 198 w 376"/>
                <a:gd name="T53" fmla="*/ 328 h 358"/>
                <a:gd name="T54" fmla="*/ 272 w 376"/>
                <a:gd name="T55" fmla="*/ 260 h 358"/>
                <a:gd name="T56" fmla="*/ 304 w 376"/>
                <a:gd name="T57" fmla="*/ 252 h 358"/>
                <a:gd name="T58" fmla="*/ 376 w 376"/>
                <a:gd name="T59" fmla="*/ 156 h 358"/>
                <a:gd name="T60" fmla="*/ 364 w 376"/>
                <a:gd name="T61" fmla="*/ 122 h 358"/>
                <a:gd name="T62" fmla="*/ 356 w 376"/>
                <a:gd name="T63" fmla="*/ 122 h 358"/>
                <a:gd name="T64" fmla="*/ 344 w 376"/>
                <a:gd name="T65" fmla="*/ 110 h 358"/>
                <a:gd name="T66" fmla="*/ 336 w 376"/>
                <a:gd name="T67" fmla="*/ 62 h 358"/>
                <a:gd name="T68" fmla="*/ 308 w 376"/>
                <a:gd name="T69" fmla="*/ 30 h 358"/>
                <a:gd name="T70" fmla="*/ 308 w 376"/>
                <a:gd name="T71" fmla="*/ 12 h 358"/>
                <a:gd name="T72" fmla="*/ 294 w 376"/>
                <a:gd name="T73" fmla="*/ 24 h 358"/>
                <a:gd name="T74" fmla="*/ 274 w 376"/>
                <a:gd name="T75" fmla="*/ 20 h 358"/>
                <a:gd name="T76" fmla="*/ 268 w 376"/>
                <a:gd name="T77" fmla="*/ 8 h 358"/>
                <a:gd name="T78" fmla="*/ 236 w 376"/>
                <a:gd name="T79" fmla="*/ 0 h 358"/>
                <a:gd name="T80" fmla="*/ 234 w 376"/>
                <a:gd name="T81" fmla="*/ 12 h 358"/>
                <a:gd name="T82" fmla="*/ 226 w 376"/>
                <a:gd name="T83" fmla="*/ 30 h 358"/>
                <a:gd name="T84" fmla="*/ 210 w 376"/>
                <a:gd name="T85" fmla="*/ 48 h 358"/>
                <a:gd name="T86" fmla="*/ 172 w 376"/>
                <a:gd name="T87" fmla="*/ 4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6" h="358">
                  <a:moveTo>
                    <a:pt x="172" y="46"/>
                  </a:moveTo>
                  <a:lnTo>
                    <a:pt x="162" y="60"/>
                  </a:lnTo>
                  <a:lnTo>
                    <a:pt x="160" y="64"/>
                  </a:lnTo>
                  <a:lnTo>
                    <a:pt x="160" y="74"/>
                  </a:lnTo>
                  <a:lnTo>
                    <a:pt x="160" y="80"/>
                  </a:lnTo>
                  <a:lnTo>
                    <a:pt x="142" y="80"/>
                  </a:lnTo>
                  <a:lnTo>
                    <a:pt x="140" y="80"/>
                  </a:lnTo>
                  <a:lnTo>
                    <a:pt x="128" y="76"/>
                  </a:lnTo>
                  <a:lnTo>
                    <a:pt x="116" y="92"/>
                  </a:lnTo>
                  <a:lnTo>
                    <a:pt x="102" y="100"/>
                  </a:lnTo>
                  <a:lnTo>
                    <a:pt x="92" y="112"/>
                  </a:lnTo>
                  <a:lnTo>
                    <a:pt x="90" y="116"/>
                  </a:lnTo>
                  <a:lnTo>
                    <a:pt x="70" y="138"/>
                  </a:lnTo>
                  <a:lnTo>
                    <a:pt x="70" y="140"/>
                  </a:lnTo>
                  <a:lnTo>
                    <a:pt x="68" y="140"/>
                  </a:lnTo>
                  <a:lnTo>
                    <a:pt x="54" y="148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30" y="126"/>
                  </a:lnTo>
                  <a:lnTo>
                    <a:pt x="24" y="122"/>
                  </a:lnTo>
                  <a:lnTo>
                    <a:pt x="28" y="156"/>
                  </a:lnTo>
                  <a:lnTo>
                    <a:pt x="34" y="172"/>
                  </a:lnTo>
                  <a:lnTo>
                    <a:pt x="22" y="184"/>
                  </a:lnTo>
                  <a:lnTo>
                    <a:pt x="4" y="208"/>
                  </a:lnTo>
                  <a:lnTo>
                    <a:pt x="4" y="220"/>
                  </a:lnTo>
                  <a:lnTo>
                    <a:pt x="0" y="226"/>
                  </a:lnTo>
                  <a:lnTo>
                    <a:pt x="2" y="232"/>
                  </a:lnTo>
                  <a:lnTo>
                    <a:pt x="8" y="232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40"/>
                  </a:lnTo>
                  <a:lnTo>
                    <a:pt x="40" y="244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50" y="252"/>
                  </a:lnTo>
                  <a:lnTo>
                    <a:pt x="52" y="258"/>
                  </a:lnTo>
                  <a:lnTo>
                    <a:pt x="54" y="264"/>
                  </a:lnTo>
                  <a:lnTo>
                    <a:pt x="78" y="272"/>
                  </a:lnTo>
                  <a:lnTo>
                    <a:pt x="86" y="270"/>
                  </a:lnTo>
                  <a:lnTo>
                    <a:pt x="92" y="260"/>
                  </a:lnTo>
                  <a:lnTo>
                    <a:pt x="112" y="224"/>
                  </a:lnTo>
                  <a:lnTo>
                    <a:pt x="122" y="212"/>
                  </a:lnTo>
                  <a:lnTo>
                    <a:pt x="122" y="210"/>
                  </a:lnTo>
                  <a:lnTo>
                    <a:pt x="138" y="204"/>
                  </a:lnTo>
                  <a:lnTo>
                    <a:pt x="148" y="202"/>
                  </a:lnTo>
                  <a:lnTo>
                    <a:pt x="154" y="196"/>
                  </a:lnTo>
                  <a:lnTo>
                    <a:pt x="160" y="192"/>
                  </a:lnTo>
                  <a:lnTo>
                    <a:pt x="164" y="194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200"/>
                  </a:lnTo>
                  <a:lnTo>
                    <a:pt x="188" y="220"/>
                  </a:lnTo>
                  <a:lnTo>
                    <a:pt x="188" y="222"/>
                  </a:lnTo>
                  <a:lnTo>
                    <a:pt x="190" y="238"/>
                  </a:lnTo>
                  <a:lnTo>
                    <a:pt x="188" y="254"/>
                  </a:lnTo>
                  <a:lnTo>
                    <a:pt x="184" y="268"/>
                  </a:lnTo>
                  <a:lnTo>
                    <a:pt x="184" y="270"/>
                  </a:lnTo>
                  <a:lnTo>
                    <a:pt x="174" y="284"/>
                  </a:lnTo>
                  <a:lnTo>
                    <a:pt x="168" y="294"/>
                  </a:lnTo>
                  <a:lnTo>
                    <a:pt x="170" y="312"/>
                  </a:lnTo>
                  <a:lnTo>
                    <a:pt x="172" y="312"/>
                  </a:lnTo>
                  <a:lnTo>
                    <a:pt x="176" y="308"/>
                  </a:lnTo>
                  <a:lnTo>
                    <a:pt x="184" y="304"/>
                  </a:lnTo>
                  <a:lnTo>
                    <a:pt x="184" y="302"/>
                  </a:lnTo>
                  <a:lnTo>
                    <a:pt x="186" y="300"/>
                  </a:lnTo>
                  <a:lnTo>
                    <a:pt x="194" y="308"/>
                  </a:lnTo>
                  <a:lnTo>
                    <a:pt x="194" y="320"/>
                  </a:lnTo>
                  <a:lnTo>
                    <a:pt x="192" y="320"/>
                  </a:lnTo>
                  <a:lnTo>
                    <a:pt x="186" y="324"/>
                  </a:lnTo>
                  <a:lnTo>
                    <a:pt x="184" y="328"/>
                  </a:lnTo>
                  <a:lnTo>
                    <a:pt x="184" y="334"/>
                  </a:lnTo>
                  <a:lnTo>
                    <a:pt x="182" y="336"/>
                  </a:lnTo>
                  <a:lnTo>
                    <a:pt x="178" y="344"/>
                  </a:lnTo>
                  <a:lnTo>
                    <a:pt x="176" y="344"/>
                  </a:lnTo>
                  <a:lnTo>
                    <a:pt x="168" y="346"/>
                  </a:lnTo>
                  <a:lnTo>
                    <a:pt x="162" y="348"/>
                  </a:lnTo>
                  <a:lnTo>
                    <a:pt x="158" y="356"/>
                  </a:lnTo>
                  <a:lnTo>
                    <a:pt x="158" y="358"/>
                  </a:lnTo>
                  <a:lnTo>
                    <a:pt x="184" y="354"/>
                  </a:lnTo>
                  <a:lnTo>
                    <a:pt x="190" y="350"/>
                  </a:lnTo>
                  <a:lnTo>
                    <a:pt x="198" y="328"/>
                  </a:lnTo>
                  <a:lnTo>
                    <a:pt x="258" y="266"/>
                  </a:lnTo>
                  <a:lnTo>
                    <a:pt x="260" y="266"/>
                  </a:lnTo>
                  <a:lnTo>
                    <a:pt x="272" y="260"/>
                  </a:lnTo>
                  <a:lnTo>
                    <a:pt x="284" y="260"/>
                  </a:lnTo>
                  <a:lnTo>
                    <a:pt x="294" y="258"/>
                  </a:lnTo>
                  <a:lnTo>
                    <a:pt x="304" y="252"/>
                  </a:lnTo>
                  <a:lnTo>
                    <a:pt x="312" y="244"/>
                  </a:lnTo>
                  <a:lnTo>
                    <a:pt x="326" y="208"/>
                  </a:lnTo>
                  <a:lnTo>
                    <a:pt x="376" y="156"/>
                  </a:lnTo>
                  <a:lnTo>
                    <a:pt x="372" y="128"/>
                  </a:lnTo>
                  <a:lnTo>
                    <a:pt x="368" y="126"/>
                  </a:lnTo>
                  <a:lnTo>
                    <a:pt x="364" y="122"/>
                  </a:lnTo>
                  <a:lnTo>
                    <a:pt x="364" y="120"/>
                  </a:lnTo>
                  <a:lnTo>
                    <a:pt x="364" y="122"/>
                  </a:lnTo>
                  <a:lnTo>
                    <a:pt x="356" y="122"/>
                  </a:lnTo>
                  <a:lnTo>
                    <a:pt x="350" y="120"/>
                  </a:lnTo>
                  <a:lnTo>
                    <a:pt x="346" y="116"/>
                  </a:lnTo>
                  <a:lnTo>
                    <a:pt x="344" y="110"/>
                  </a:lnTo>
                  <a:lnTo>
                    <a:pt x="342" y="108"/>
                  </a:lnTo>
                  <a:lnTo>
                    <a:pt x="342" y="66"/>
                  </a:lnTo>
                  <a:lnTo>
                    <a:pt x="336" y="62"/>
                  </a:lnTo>
                  <a:lnTo>
                    <a:pt x="328" y="56"/>
                  </a:lnTo>
                  <a:lnTo>
                    <a:pt x="316" y="44"/>
                  </a:lnTo>
                  <a:lnTo>
                    <a:pt x="308" y="30"/>
                  </a:lnTo>
                  <a:lnTo>
                    <a:pt x="306" y="24"/>
                  </a:lnTo>
                  <a:lnTo>
                    <a:pt x="306" y="16"/>
                  </a:lnTo>
                  <a:lnTo>
                    <a:pt x="308" y="12"/>
                  </a:lnTo>
                  <a:lnTo>
                    <a:pt x="302" y="4"/>
                  </a:lnTo>
                  <a:lnTo>
                    <a:pt x="300" y="10"/>
                  </a:lnTo>
                  <a:lnTo>
                    <a:pt x="294" y="24"/>
                  </a:lnTo>
                  <a:lnTo>
                    <a:pt x="292" y="24"/>
                  </a:lnTo>
                  <a:lnTo>
                    <a:pt x="282" y="24"/>
                  </a:lnTo>
                  <a:lnTo>
                    <a:pt x="274" y="20"/>
                  </a:lnTo>
                  <a:lnTo>
                    <a:pt x="270" y="16"/>
                  </a:lnTo>
                  <a:lnTo>
                    <a:pt x="268" y="10"/>
                  </a:lnTo>
                  <a:lnTo>
                    <a:pt x="268" y="8"/>
                  </a:lnTo>
                  <a:lnTo>
                    <a:pt x="264" y="8"/>
                  </a:lnTo>
                  <a:lnTo>
                    <a:pt x="248" y="12"/>
                  </a:lnTo>
                  <a:lnTo>
                    <a:pt x="236" y="0"/>
                  </a:lnTo>
                  <a:lnTo>
                    <a:pt x="232" y="0"/>
                  </a:lnTo>
                  <a:lnTo>
                    <a:pt x="228" y="4"/>
                  </a:lnTo>
                  <a:lnTo>
                    <a:pt x="234" y="12"/>
                  </a:lnTo>
                  <a:lnTo>
                    <a:pt x="236" y="14"/>
                  </a:lnTo>
                  <a:lnTo>
                    <a:pt x="228" y="30"/>
                  </a:lnTo>
                  <a:lnTo>
                    <a:pt x="226" y="30"/>
                  </a:lnTo>
                  <a:lnTo>
                    <a:pt x="226" y="32"/>
                  </a:lnTo>
                  <a:lnTo>
                    <a:pt x="212" y="48"/>
                  </a:lnTo>
                  <a:lnTo>
                    <a:pt x="210" y="48"/>
                  </a:lnTo>
                  <a:lnTo>
                    <a:pt x="208" y="48"/>
                  </a:lnTo>
                  <a:lnTo>
                    <a:pt x="186" y="50"/>
                  </a:lnTo>
                  <a:lnTo>
                    <a:pt x="172" y="46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4751334" y="920190"/>
              <a:ext cx="959576" cy="651652"/>
            </a:xfrm>
            <a:custGeom>
              <a:avLst/>
              <a:gdLst>
                <a:gd name="T0" fmla="*/ 92 w 536"/>
                <a:gd name="T1" fmla="*/ 6 h 364"/>
                <a:gd name="T2" fmla="*/ 70 w 536"/>
                <a:gd name="T3" fmla="*/ 20 h 364"/>
                <a:gd name="T4" fmla="*/ 58 w 536"/>
                <a:gd name="T5" fmla="*/ 36 h 364"/>
                <a:gd name="T6" fmla="*/ 28 w 536"/>
                <a:gd name="T7" fmla="*/ 40 h 364"/>
                <a:gd name="T8" fmla="*/ 0 w 536"/>
                <a:gd name="T9" fmla="*/ 40 h 364"/>
                <a:gd name="T10" fmla="*/ 34 w 536"/>
                <a:gd name="T11" fmla="*/ 64 h 364"/>
                <a:gd name="T12" fmla="*/ 50 w 536"/>
                <a:gd name="T13" fmla="*/ 140 h 364"/>
                <a:gd name="T14" fmla="*/ 88 w 536"/>
                <a:gd name="T15" fmla="*/ 122 h 364"/>
                <a:gd name="T16" fmla="*/ 126 w 536"/>
                <a:gd name="T17" fmla="*/ 176 h 364"/>
                <a:gd name="T18" fmla="*/ 128 w 536"/>
                <a:gd name="T19" fmla="*/ 220 h 364"/>
                <a:gd name="T20" fmla="*/ 158 w 536"/>
                <a:gd name="T21" fmla="*/ 208 h 364"/>
                <a:gd name="T22" fmla="*/ 188 w 536"/>
                <a:gd name="T23" fmla="*/ 216 h 364"/>
                <a:gd name="T24" fmla="*/ 194 w 536"/>
                <a:gd name="T25" fmla="*/ 228 h 364"/>
                <a:gd name="T26" fmla="*/ 210 w 536"/>
                <a:gd name="T27" fmla="*/ 214 h 364"/>
                <a:gd name="T28" fmla="*/ 230 w 536"/>
                <a:gd name="T29" fmla="*/ 218 h 364"/>
                <a:gd name="T30" fmla="*/ 232 w 536"/>
                <a:gd name="T31" fmla="*/ 242 h 364"/>
                <a:gd name="T32" fmla="*/ 262 w 536"/>
                <a:gd name="T33" fmla="*/ 274 h 364"/>
                <a:gd name="T34" fmla="*/ 268 w 536"/>
                <a:gd name="T35" fmla="*/ 324 h 364"/>
                <a:gd name="T36" fmla="*/ 282 w 536"/>
                <a:gd name="T37" fmla="*/ 330 h 364"/>
                <a:gd name="T38" fmla="*/ 298 w 536"/>
                <a:gd name="T39" fmla="*/ 344 h 364"/>
                <a:gd name="T40" fmla="*/ 326 w 536"/>
                <a:gd name="T41" fmla="*/ 304 h 364"/>
                <a:gd name="T42" fmla="*/ 352 w 536"/>
                <a:gd name="T43" fmla="*/ 294 h 364"/>
                <a:gd name="T44" fmla="*/ 400 w 536"/>
                <a:gd name="T45" fmla="*/ 272 h 364"/>
                <a:gd name="T46" fmla="*/ 404 w 536"/>
                <a:gd name="T47" fmla="*/ 260 h 364"/>
                <a:gd name="T48" fmla="*/ 430 w 536"/>
                <a:gd name="T49" fmla="*/ 256 h 364"/>
                <a:gd name="T50" fmla="*/ 454 w 536"/>
                <a:gd name="T51" fmla="*/ 228 h 364"/>
                <a:gd name="T52" fmla="*/ 476 w 536"/>
                <a:gd name="T53" fmla="*/ 170 h 364"/>
                <a:gd name="T54" fmla="*/ 496 w 536"/>
                <a:gd name="T55" fmla="*/ 168 h 364"/>
                <a:gd name="T56" fmla="*/ 518 w 536"/>
                <a:gd name="T57" fmla="*/ 176 h 364"/>
                <a:gd name="T58" fmla="*/ 536 w 536"/>
                <a:gd name="T59" fmla="*/ 124 h 364"/>
                <a:gd name="T60" fmla="*/ 504 w 536"/>
                <a:gd name="T61" fmla="*/ 118 h 364"/>
                <a:gd name="T62" fmla="*/ 484 w 536"/>
                <a:gd name="T63" fmla="*/ 104 h 364"/>
                <a:gd name="T64" fmla="*/ 470 w 536"/>
                <a:gd name="T65" fmla="*/ 112 h 364"/>
                <a:gd name="T66" fmla="*/ 446 w 536"/>
                <a:gd name="T67" fmla="*/ 110 h 364"/>
                <a:gd name="T68" fmla="*/ 446 w 536"/>
                <a:gd name="T69" fmla="*/ 136 h 364"/>
                <a:gd name="T70" fmla="*/ 428 w 536"/>
                <a:gd name="T71" fmla="*/ 146 h 364"/>
                <a:gd name="T72" fmla="*/ 414 w 536"/>
                <a:gd name="T73" fmla="*/ 140 h 364"/>
                <a:gd name="T74" fmla="*/ 374 w 536"/>
                <a:gd name="T75" fmla="*/ 104 h 364"/>
                <a:gd name="T76" fmla="*/ 366 w 536"/>
                <a:gd name="T77" fmla="*/ 88 h 364"/>
                <a:gd name="T78" fmla="*/ 368 w 536"/>
                <a:gd name="T79" fmla="*/ 100 h 364"/>
                <a:gd name="T80" fmla="*/ 340 w 536"/>
                <a:gd name="T81" fmla="*/ 116 h 364"/>
                <a:gd name="T82" fmla="*/ 336 w 536"/>
                <a:gd name="T83" fmla="*/ 100 h 364"/>
                <a:gd name="T84" fmla="*/ 314 w 536"/>
                <a:gd name="T85" fmla="*/ 84 h 364"/>
                <a:gd name="T86" fmla="*/ 288 w 536"/>
                <a:gd name="T87" fmla="*/ 80 h 364"/>
                <a:gd name="T88" fmla="*/ 284 w 536"/>
                <a:gd name="T89" fmla="*/ 56 h 364"/>
                <a:gd name="T90" fmla="*/ 252 w 536"/>
                <a:gd name="T91" fmla="*/ 70 h 364"/>
                <a:gd name="T92" fmla="*/ 234 w 536"/>
                <a:gd name="T93" fmla="*/ 66 h 364"/>
                <a:gd name="T94" fmla="*/ 212 w 536"/>
                <a:gd name="T95" fmla="*/ 46 h 364"/>
                <a:gd name="T96" fmla="*/ 194 w 536"/>
                <a:gd name="T97" fmla="*/ 46 h 364"/>
                <a:gd name="T98" fmla="*/ 152 w 536"/>
                <a:gd name="T99" fmla="*/ 58 h 364"/>
                <a:gd name="T100" fmla="*/ 120 w 536"/>
                <a:gd name="T101" fmla="*/ 42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36" h="364">
                  <a:moveTo>
                    <a:pt x="104" y="18"/>
                  </a:moveTo>
                  <a:lnTo>
                    <a:pt x="102" y="0"/>
                  </a:lnTo>
                  <a:lnTo>
                    <a:pt x="94" y="6"/>
                  </a:lnTo>
                  <a:lnTo>
                    <a:pt x="92" y="6"/>
                  </a:lnTo>
                  <a:lnTo>
                    <a:pt x="74" y="12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0" y="34"/>
                  </a:lnTo>
                  <a:lnTo>
                    <a:pt x="58" y="34"/>
                  </a:lnTo>
                  <a:lnTo>
                    <a:pt x="58" y="36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28" y="40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8" y="34"/>
                  </a:lnTo>
                  <a:lnTo>
                    <a:pt x="0" y="40"/>
                  </a:lnTo>
                  <a:lnTo>
                    <a:pt x="18" y="54"/>
                  </a:lnTo>
                  <a:lnTo>
                    <a:pt x="32" y="60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80"/>
                  </a:lnTo>
                  <a:lnTo>
                    <a:pt x="36" y="104"/>
                  </a:lnTo>
                  <a:lnTo>
                    <a:pt x="40" y="118"/>
                  </a:lnTo>
                  <a:lnTo>
                    <a:pt x="50" y="140"/>
                  </a:lnTo>
                  <a:lnTo>
                    <a:pt x="60" y="152"/>
                  </a:lnTo>
                  <a:lnTo>
                    <a:pt x="70" y="144"/>
                  </a:lnTo>
                  <a:lnTo>
                    <a:pt x="76" y="136"/>
                  </a:lnTo>
                  <a:lnTo>
                    <a:pt x="88" y="122"/>
                  </a:lnTo>
                  <a:lnTo>
                    <a:pt x="98" y="132"/>
                  </a:lnTo>
                  <a:lnTo>
                    <a:pt x="108" y="152"/>
                  </a:lnTo>
                  <a:lnTo>
                    <a:pt x="120" y="156"/>
                  </a:lnTo>
                  <a:lnTo>
                    <a:pt x="126" y="176"/>
                  </a:lnTo>
                  <a:lnTo>
                    <a:pt x="124" y="194"/>
                  </a:lnTo>
                  <a:lnTo>
                    <a:pt x="124" y="196"/>
                  </a:lnTo>
                  <a:lnTo>
                    <a:pt x="120" y="212"/>
                  </a:lnTo>
                  <a:lnTo>
                    <a:pt x="128" y="220"/>
                  </a:lnTo>
                  <a:lnTo>
                    <a:pt x="138" y="214"/>
                  </a:lnTo>
                  <a:lnTo>
                    <a:pt x="148" y="204"/>
                  </a:lnTo>
                  <a:lnTo>
                    <a:pt x="150" y="206"/>
                  </a:lnTo>
                  <a:lnTo>
                    <a:pt x="158" y="208"/>
                  </a:lnTo>
                  <a:lnTo>
                    <a:pt x="168" y="218"/>
                  </a:lnTo>
                  <a:lnTo>
                    <a:pt x="178" y="216"/>
                  </a:lnTo>
                  <a:lnTo>
                    <a:pt x="184" y="214"/>
                  </a:lnTo>
                  <a:lnTo>
                    <a:pt x="188" y="216"/>
                  </a:lnTo>
                  <a:lnTo>
                    <a:pt x="190" y="218"/>
                  </a:lnTo>
                  <a:lnTo>
                    <a:pt x="192" y="220"/>
                  </a:lnTo>
                  <a:lnTo>
                    <a:pt x="192" y="228"/>
                  </a:lnTo>
                  <a:lnTo>
                    <a:pt x="194" y="228"/>
                  </a:lnTo>
                  <a:lnTo>
                    <a:pt x="204" y="232"/>
                  </a:lnTo>
                  <a:lnTo>
                    <a:pt x="210" y="222"/>
                  </a:lnTo>
                  <a:lnTo>
                    <a:pt x="210" y="218"/>
                  </a:lnTo>
                  <a:lnTo>
                    <a:pt x="210" y="214"/>
                  </a:lnTo>
                  <a:lnTo>
                    <a:pt x="212" y="210"/>
                  </a:lnTo>
                  <a:lnTo>
                    <a:pt x="220" y="212"/>
                  </a:lnTo>
                  <a:lnTo>
                    <a:pt x="226" y="214"/>
                  </a:lnTo>
                  <a:lnTo>
                    <a:pt x="230" y="218"/>
                  </a:lnTo>
                  <a:lnTo>
                    <a:pt x="232" y="222"/>
                  </a:lnTo>
                  <a:lnTo>
                    <a:pt x="232" y="228"/>
                  </a:lnTo>
                  <a:lnTo>
                    <a:pt x="232" y="232"/>
                  </a:lnTo>
                  <a:lnTo>
                    <a:pt x="232" y="242"/>
                  </a:lnTo>
                  <a:lnTo>
                    <a:pt x="240" y="256"/>
                  </a:lnTo>
                  <a:lnTo>
                    <a:pt x="250" y="266"/>
                  </a:lnTo>
                  <a:lnTo>
                    <a:pt x="256" y="272"/>
                  </a:lnTo>
                  <a:lnTo>
                    <a:pt x="262" y="274"/>
                  </a:lnTo>
                  <a:lnTo>
                    <a:pt x="264" y="274"/>
                  </a:lnTo>
                  <a:lnTo>
                    <a:pt x="266" y="278"/>
                  </a:lnTo>
                  <a:lnTo>
                    <a:pt x="268" y="288"/>
                  </a:lnTo>
                  <a:lnTo>
                    <a:pt x="268" y="324"/>
                  </a:lnTo>
                  <a:lnTo>
                    <a:pt x="270" y="328"/>
                  </a:lnTo>
                  <a:lnTo>
                    <a:pt x="274" y="330"/>
                  </a:lnTo>
                  <a:lnTo>
                    <a:pt x="276" y="330"/>
                  </a:lnTo>
                  <a:lnTo>
                    <a:pt x="282" y="330"/>
                  </a:lnTo>
                  <a:lnTo>
                    <a:pt x="288" y="332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298" y="344"/>
                  </a:lnTo>
                  <a:lnTo>
                    <a:pt x="300" y="364"/>
                  </a:lnTo>
                  <a:lnTo>
                    <a:pt x="318" y="328"/>
                  </a:lnTo>
                  <a:lnTo>
                    <a:pt x="322" y="314"/>
                  </a:lnTo>
                  <a:lnTo>
                    <a:pt x="326" y="304"/>
                  </a:lnTo>
                  <a:lnTo>
                    <a:pt x="332" y="296"/>
                  </a:lnTo>
                  <a:lnTo>
                    <a:pt x="338" y="294"/>
                  </a:lnTo>
                  <a:lnTo>
                    <a:pt x="344" y="294"/>
                  </a:lnTo>
                  <a:lnTo>
                    <a:pt x="352" y="294"/>
                  </a:lnTo>
                  <a:lnTo>
                    <a:pt x="372" y="304"/>
                  </a:lnTo>
                  <a:lnTo>
                    <a:pt x="424" y="308"/>
                  </a:lnTo>
                  <a:lnTo>
                    <a:pt x="424" y="296"/>
                  </a:lnTo>
                  <a:lnTo>
                    <a:pt x="400" y="272"/>
                  </a:lnTo>
                  <a:lnTo>
                    <a:pt x="388" y="264"/>
                  </a:lnTo>
                  <a:lnTo>
                    <a:pt x="386" y="262"/>
                  </a:lnTo>
                  <a:lnTo>
                    <a:pt x="386" y="258"/>
                  </a:lnTo>
                  <a:lnTo>
                    <a:pt x="404" y="260"/>
                  </a:lnTo>
                  <a:lnTo>
                    <a:pt x="412" y="260"/>
                  </a:lnTo>
                  <a:lnTo>
                    <a:pt x="418" y="260"/>
                  </a:lnTo>
                  <a:lnTo>
                    <a:pt x="424" y="260"/>
                  </a:lnTo>
                  <a:lnTo>
                    <a:pt x="430" y="256"/>
                  </a:lnTo>
                  <a:lnTo>
                    <a:pt x="436" y="252"/>
                  </a:lnTo>
                  <a:lnTo>
                    <a:pt x="442" y="246"/>
                  </a:lnTo>
                  <a:lnTo>
                    <a:pt x="452" y="228"/>
                  </a:lnTo>
                  <a:lnTo>
                    <a:pt x="454" y="228"/>
                  </a:lnTo>
                  <a:lnTo>
                    <a:pt x="472" y="212"/>
                  </a:lnTo>
                  <a:lnTo>
                    <a:pt x="474" y="174"/>
                  </a:lnTo>
                  <a:lnTo>
                    <a:pt x="474" y="170"/>
                  </a:lnTo>
                  <a:lnTo>
                    <a:pt x="476" y="170"/>
                  </a:lnTo>
                  <a:lnTo>
                    <a:pt x="478" y="170"/>
                  </a:lnTo>
                  <a:lnTo>
                    <a:pt x="492" y="168"/>
                  </a:lnTo>
                  <a:lnTo>
                    <a:pt x="494" y="168"/>
                  </a:lnTo>
                  <a:lnTo>
                    <a:pt x="496" y="168"/>
                  </a:lnTo>
                  <a:lnTo>
                    <a:pt x="524" y="198"/>
                  </a:lnTo>
                  <a:lnTo>
                    <a:pt x="532" y="196"/>
                  </a:lnTo>
                  <a:lnTo>
                    <a:pt x="532" y="190"/>
                  </a:lnTo>
                  <a:lnTo>
                    <a:pt x="518" y="176"/>
                  </a:lnTo>
                  <a:lnTo>
                    <a:pt x="516" y="174"/>
                  </a:lnTo>
                  <a:lnTo>
                    <a:pt x="514" y="172"/>
                  </a:lnTo>
                  <a:lnTo>
                    <a:pt x="536" y="158"/>
                  </a:lnTo>
                  <a:lnTo>
                    <a:pt x="536" y="124"/>
                  </a:lnTo>
                  <a:lnTo>
                    <a:pt x="526" y="126"/>
                  </a:lnTo>
                  <a:lnTo>
                    <a:pt x="524" y="126"/>
                  </a:lnTo>
                  <a:lnTo>
                    <a:pt x="512" y="120"/>
                  </a:lnTo>
                  <a:lnTo>
                    <a:pt x="504" y="118"/>
                  </a:lnTo>
                  <a:lnTo>
                    <a:pt x="492" y="110"/>
                  </a:lnTo>
                  <a:lnTo>
                    <a:pt x="486" y="106"/>
                  </a:lnTo>
                  <a:lnTo>
                    <a:pt x="484" y="102"/>
                  </a:lnTo>
                  <a:lnTo>
                    <a:pt x="484" y="104"/>
                  </a:lnTo>
                  <a:lnTo>
                    <a:pt x="482" y="108"/>
                  </a:lnTo>
                  <a:lnTo>
                    <a:pt x="480" y="108"/>
                  </a:lnTo>
                  <a:lnTo>
                    <a:pt x="476" y="110"/>
                  </a:lnTo>
                  <a:lnTo>
                    <a:pt x="470" y="112"/>
                  </a:lnTo>
                  <a:lnTo>
                    <a:pt x="468" y="112"/>
                  </a:lnTo>
                  <a:lnTo>
                    <a:pt x="468" y="110"/>
                  </a:lnTo>
                  <a:lnTo>
                    <a:pt x="456" y="102"/>
                  </a:lnTo>
                  <a:lnTo>
                    <a:pt x="446" y="110"/>
                  </a:lnTo>
                  <a:lnTo>
                    <a:pt x="440" y="116"/>
                  </a:lnTo>
                  <a:lnTo>
                    <a:pt x="438" y="120"/>
                  </a:lnTo>
                  <a:lnTo>
                    <a:pt x="444" y="132"/>
                  </a:lnTo>
                  <a:lnTo>
                    <a:pt x="446" y="136"/>
                  </a:lnTo>
                  <a:lnTo>
                    <a:pt x="444" y="138"/>
                  </a:lnTo>
                  <a:lnTo>
                    <a:pt x="440" y="142"/>
                  </a:lnTo>
                  <a:lnTo>
                    <a:pt x="434" y="144"/>
                  </a:lnTo>
                  <a:lnTo>
                    <a:pt x="428" y="146"/>
                  </a:lnTo>
                  <a:lnTo>
                    <a:pt x="422" y="148"/>
                  </a:lnTo>
                  <a:lnTo>
                    <a:pt x="418" y="146"/>
                  </a:lnTo>
                  <a:lnTo>
                    <a:pt x="416" y="144"/>
                  </a:lnTo>
                  <a:lnTo>
                    <a:pt x="414" y="140"/>
                  </a:lnTo>
                  <a:lnTo>
                    <a:pt x="392" y="120"/>
                  </a:lnTo>
                  <a:lnTo>
                    <a:pt x="382" y="114"/>
                  </a:lnTo>
                  <a:lnTo>
                    <a:pt x="376" y="108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2" y="92"/>
                  </a:lnTo>
                  <a:lnTo>
                    <a:pt x="370" y="86"/>
                  </a:lnTo>
                  <a:lnTo>
                    <a:pt x="366" y="88"/>
                  </a:lnTo>
                  <a:lnTo>
                    <a:pt x="364" y="90"/>
                  </a:lnTo>
                  <a:lnTo>
                    <a:pt x="366" y="94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68" y="102"/>
                  </a:lnTo>
                  <a:lnTo>
                    <a:pt x="358" y="120"/>
                  </a:lnTo>
                  <a:lnTo>
                    <a:pt x="340" y="116"/>
                  </a:lnTo>
                  <a:lnTo>
                    <a:pt x="336" y="114"/>
                  </a:lnTo>
                  <a:lnTo>
                    <a:pt x="336" y="112"/>
                  </a:lnTo>
                  <a:lnTo>
                    <a:pt x="336" y="106"/>
                  </a:lnTo>
                  <a:lnTo>
                    <a:pt x="336" y="100"/>
                  </a:lnTo>
                  <a:lnTo>
                    <a:pt x="332" y="94"/>
                  </a:lnTo>
                  <a:lnTo>
                    <a:pt x="318" y="84"/>
                  </a:lnTo>
                  <a:lnTo>
                    <a:pt x="316" y="82"/>
                  </a:lnTo>
                  <a:lnTo>
                    <a:pt x="314" y="84"/>
                  </a:lnTo>
                  <a:lnTo>
                    <a:pt x="312" y="86"/>
                  </a:lnTo>
                  <a:lnTo>
                    <a:pt x="298" y="84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8" y="76"/>
                  </a:lnTo>
                  <a:lnTo>
                    <a:pt x="288" y="70"/>
                  </a:lnTo>
                  <a:lnTo>
                    <a:pt x="290" y="68"/>
                  </a:lnTo>
                  <a:lnTo>
                    <a:pt x="284" y="56"/>
                  </a:lnTo>
                  <a:lnTo>
                    <a:pt x="256" y="58"/>
                  </a:lnTo>
                  <a:lnTo>
                    <a:pt x="256" y="64"/>
                  </a:lnTo>
                  <a:lnTo>
                    <a:pt x="254" y="68"/>
                  </a:lnTo>
                  <a:lnTo>
                    <a:pt x="252" y="70"/>
                  </a:lnTo>
                  <a:lnTo>
                    <a:pt x="248" y="72"/>
                  </a:lnTo>
                  <a:lnTo>
                    <a:pt x="240" y="72"/>
                  </a:lnTo>
                  <a:lnTo>
                    <a:pt x="234" y="68"/>
                  </a:lnTo>
                  <a:lnTo>
                    <a:pt x="234" y="66"/>
                  </a:lnTo>
                  <a:lnTo>
                    <a:pt x="226" y="56"/>
                  </a:lnTo>
                  <a:lnTo>
                    <a:pt x="224" y="48"/>
                  </a:lnTo>
                  <a:lnTo>
                    <a:pt x="220" y="40"/>
                  </a:lnTo>
                  <a:lnTo>
                    <a:pt x="212" y="46"/>
                  </a:lnTo>
                  <a:lnTo>
                    <a:pt x="202" y="50"/>
                  </a:lnTo>
                  <a:lnTo>
                    <a:pt x="200" y="50"/>
                  </a:lnTo>
                  <a:lnTo>
                    <a:pt x="196" y="48"/>
                  </a:lnTo>
                  <a:lnTo>
                    <a:pt x="194" y="46"/>
                  </a:lnTo>
                  <a:lnTo>
                    <a:pt x="186" y="48"/>
                  </a:lnTo>
                  <a:lnTo>
                    <a:pt x="164" y="54"/>
                  </a:lnTo>
                  <a:lnTo>
                    <a:pt x="158" y="58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40" y="56"/>
                  </a:lnTo>
                  <a:lnTo>
                    <a:pt x="134" y="52"/>
                  </a:lnTo>
                  <a:lnTo>
                    <a:pt x="120" y="42"/>
                  </a:lnTo>
                  <a:lnTo>
                    <a:pt x="104" y="1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4547245" y="0"/>
              <a:ext cx="1285402" cy="1167245"/>
            </a:xfrm>
            <a:custGeom>
              <a:avLst/>
              <a:gdLst>
                <a:gd name="T0" fmla="*/ 712 w 718"/>
                <a:gd name="T1" fmla="*/ 290 h 652"/>
                <a:gd name="T2" fmla="*/ 704 w 718"/>
                <a:gd name="T3" fmla="*/ 270 h 652"/>
                <a:gd name="T4" fmla="*/ 692 w 718"/>
                <a:gd name="T5" fmla="*/ 234 h 652"/>
                <a:gd name="T6" fmla="*/ 662 w 718"/>
                <a:gd name="T7" fmla="*/ 254 h 652"/>
                <a:gd name="T8" fmla="*/ 632 w 718"/>
                <a:gd name="T9" fmla="*/ 276 h 652"/>
                <a:gd name="T10" fmla="*/ 618 w 718"/>
                <a:gd name="T11" fmla="*/ 320 h 652"/>
                <a:gd name="T12" fmla="*/ 510 w 718"/>
                <a:gd name="T13" fmla="*/ 308 h 652"/>
                <a:gd name="T14" fmla="*/ 496 w 718"/>
                <a:gd name="T15" fmla="*/ 280 h 652"/>
                <a:gd name="T16" fmla="*/ 452 w 718"/>
                <a:gd name="T17" fmla="*/ 246 h 652"/>
                <a:gd name="T18" fmla="*/ 332 w 718"/>
                <a:gd name="T19" fmla="*/ 234 h 652"/>
                <a:gd name="T20" fmla="*/ 258 w 718"/>
                <a:gd name="T21" fmla="*/ 110 h 652"/>
                <a:gd name="T22" fmla="*/ 164 w 718"/>
                <a:gd name="T23" fmla="*/ 14 h 652"/>
                <a:gd name="T24" fmla="*/ 94 w 718"/>
                <a:gd name="T25" fmla="*/ 6 h 652"/>
                <a:gd name="T26" fmla="*/ 54 w 718"/>
                <a:gd name="T27" fmla="*/ 4 h 652"/>
                <a:gd name="T28" fmla="*/ 8 w 718"/>
                <a:gd name="T29" fmla="*/ 36 h 652"/>
                <a:gd name="T30" fmla="*/ 0 w 718"/>
                <a:gd name="T31" fmla="*/ 62 h 652"/>
                <a:gd name="T32" fmla="*/ 22 w 718"/>
                <a:gd name="T33" fmla="*/ 86 h 652"/>
                <a:gd name="T34" fmla="*/ 42 w 718"/>
                <a:gd name="T35" fmla="*/ 70 h 652"/>
                <a:gd name="T36" fmla="*/ 74 w 718"/>
                <a:gd name="T37" fmla="*/ 94 h 652"/>
                <a:gd name="T38" fmla="*/ 96 w 718"/>
                <a:gd name="T39" fmla="*/ 140 h 652"/>
                <a:gd name="T40" fmla="*/ 124 w 718"/>
                <a:gd name="T41" fmla="*/ 148 h 652"/>
                <a:gd name="T42" fmla="*/ 176 w 718"/>
                <a:gd name="T43" fmla="*/ 110 h 652"/>
                <a:gd name="T44" fmla="*/ 230 w 718"/>
                <a:gd name="T45" fmla="*/ 138 h 652"/>
                <a:gd name="T46" fmla="*/ 238 w 718"/>
                <a:gd name="T47" fmla="*/ 196 h 652"/>
                <a:gd name="T48" fmla="*/ 240 w 718"/>
                <a:gd name="T49" fmla="*/ 250 h 652"/>
                <a:gd name="T50" fmla="*/ 232 w 718"/>
                <a:gd name="T51" fmla="*/ 284 h 652"/>
                <a:gd name="T52" fmla="*/ 228 w 718"/>
                <a:gd name="T53" fmla="*/ 330 h 652"/>
                <a:gd name="T54" fmla="*/ 214 w 718"/>
                <a:gd name="T55" fmla="*/ 366 h 652"/>
                <a:gd name="T56" fmla="*/ 180 w 718"/>
                <a:gd name="T57" fmla="*/ 370 h 652"/>
                <a:gd name="T58" fmla="*/ 154 w 718"/>
                <a:gd name="T59" fmla="*/ 414 h 652"/>
                <a:gd name="T60" fmla="*/ 144 w 718"/>
                <a:gd name="T61" fmla="*/ 446 h 652"/>
                <a:gd name="T62" fmla="*/ 178 w 718"/>
                <a:gd name="T63" fmla="*/ 476 h 652"/>
                <a:gd name="T64" fmla="*/ 188 w 718"/>
                <a:gd name="T65" fmla="*/ 516 h 652"/>
                <a:gd name="T66" fmla="*/ 226 w 718"/>
                <a:gd name="T67" fmla="*/ 528 h 652"/>
                <a:gd name="T68" fmla="*/ 254 w 718"/>
                <a:gd name="T69" fmla="*/ 560 h 652"/>
                <a:gd name="T70" fmla="*/ 274 w 718"/>
                <a:gd name="T71" fmla="*/ 560 h 652"/>
                <a:gd name="T72" fmla="*/ 308 w 718"/>
                <a:gd name="T73" fmla="*/ 552 h 652"/>
                <a:gd name="T74" fmla="*/ 334 w 718"/>
                <a:gd name="T75" fmla="*/ 544 h 652"/>
                <a:gd name="T76" fmla="*/ 344 w 718"/>
                <a:gd name="T77" fmla="*/ 556 h 652"/>
                <a:gd name="T78" fmla="*/ 362 w 718"/>
                <a:gd name="T79" fmla="*/ 576 h 652"/>
                <a:gd name="T80" fmla="*/ 364 w 718"/>
                <a:gd name="T81" fmla="*/ 564 h 652"/>
                <a:gd name="T82" fmla="*/ 402 w 718"/>
                <a:gd name="T83" fmla="*/ 562 h 652"/>
                <a:gd name="T84" fmla="*/ 422 w 718"/>
                <a:gd name="T85" fmla="*/ 588 h 652"/>
                <a:gd name="T86" fmla="*/ 456 w 718"/>
                <a:gd name="T87" fmla="*/ 608 h 652"/>
                <a:gd name="T88" fmla="*/ 474 w 718"/>
                <a:gd name="T89" fmla="*/ 616 h 652"/>
                <a:gd name="T90" fmla="*/ 474 w 718"/>
                <a:gd name="T91" fmla="*/ 596 h 652"/>
                <a:gd name="T92" fmla="*/ 486 w 718"/>
                <a:gd name="T93" fmla="*/ 590 h 652"/>
                <a:gd name="T94" fmla="*/ 496 w 718"/>
                <a:gd name="T95" fmla="*/ 616 h 652"/>
                <a:gd name="T96" fmla="*/ 512 w 718"/>
                <a:gd name="T97" fmla="*/ 626 h 652"/>
                <a:gd name="T98" fmla="*/ 544 w 718"/>
                <a:gd name="T99" fmla="*/ 638 h 652"/>
                <a:gd name="T100" fmla="*/ 556 w 718"/>
                <a:gd name="T101" fmla="*/ 618 h 652"/>
                <a:gd name="T102" fmla="*/ 592 w 718"/>
                <a:gd name="T103" fmla="*/ 598 h 652"/>
                <a:gd name="T104" fmla="*/ 610 w 718"/>
                <a:gd name="T105" fmla="*/ 600 h 652"/>
                <a:gd name="T106" fmla="*/ 610 w 718"/>
                <a:gd name="T107" fmla="*/ 618 h 652"/>
                <a:gd name="T108" fmla="*/ 640 w 718"/>
                <a:gd name="T109" fmla="*/ 630 h 652"/>
                <a:gd name="T110" fmla="*/ 624 w 718"/>
                <a:gd name="T111" fmla="*/ 562 h 652"/>
                <a:gd name="T112" fmla="*/ 616 w 718"/>
                <a:gd name="T113" fmla="*/ 518 h 652"/>
                <a:gd name="T114" fmla="*/ 662 w 718"/>
                <a:gd name="T115" fmla="*/ 482 h 652"/>
                <a:gd name="T116" fmla="*/ 704 w 718"/>
                <a:gd name="T117" fmla="*/ 476 h 652"/>
                <a:gd name="T118" fmla="*/ 716 w 718"/>
                <a:gd name="T119" fmla="*/ 382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18" h="652">
                  <a:moveTo>
                    <a:pt x="716" y="382"/>
                  </a:moveTo>
                  <a:lnTo>
                    <a:pt x="704" y="302"/>
                  </a:lnTo>
                  <a:lnTo>
                    <a:pt x="706" y="302"/>
                  </a:lnTo>
                  <a:lnTo>
                    <a:pt x="712" y="290"/>
                  </a:lnTo>
                  <a:lnTo>
                    <a:pt x="714" y="284"/>
                  </a:lnTo>
                  <a:lnTo>
                    <a:pt x="714" y="280"/>
                  </a:lnTo>
                  <a:lnTo>
                    <a:pt x="710" y="274"/>
                  </a:lnTo>
                  <a:lnTo>
                    <a:pt x="704" y="270"/>
                  </a:lnTo>
                  <a:lnTo>
                    <a:pt x="700" y="260"/>
                  </a:lnTo>
                  <a:lnTo>
                    <a:pt x="700" y="250"/>
                  </a:lnTo>
                  <a:lnTo>
                    <a:pt x="700" y="234"/>
                  </a:lnTo>
                  <a:lnTo>
                    <a:pt x="692" y="234"/>
                  </a:lnTo>
                  <a:lnTo>
                    <a:pt x="684" y="236"/>
                  </a:lnTo>
                  <a:lnTo>
                    <a:pt x="674" y="240"/>
                  </a:lnTo>
                  <a:lnTo>
                    <a:pt x="666" y="248"/>
                  </a:lnTo>
                  <a:lnTo>
                    <a:pt x="662" y="254"/>
                  </a:lnTo>
                  <a:lnTo>
                    <a:pt x="660" y="262"/>
                  </a:lnTo>
                  <a:lnTo>
                    <a:pt x="652" y="268"/>
                  </a:lnTo>
                  <a:lnTo>
                    <a:pt x="644" y="272"/>
                  </a:lnTo>
                  <a:lnTo>
                    <a:pt x="632" y="276"/>
                  </a:lnTo>
                  <a:lnTo>
                    <a:pt x="628" y="302"/>
                  </a:lnTo>
                  <a:lnTo>
                    <a:pt x="626" y="302"/>
                  </a:lnTo>
                  <a:lnTo>
                    <a:pt x="618" y="318"/>
                  </a:lnTo>
                  <a:lnTo>
                    <a:pt x="618" y="320"/>
                  </a:lnTo>
                  <a:lnTo>
                    <a:pt x="616" y="320"/>
                  </a:lnTo>
                  <a:lnTo>
                    <a:pt x="536" y="334"/>
                  </a:lnTo>
                  <a:lnTo>
                    <a:pt x="534" y="334"/>
                  </a:lnTo>
                  <a:lnTo>
                    <a:pt x="510" y="308"/>
                  </a:lnTo>
                  <a:lnTo>
                    <a:pt x="518" y="302"/>
                  </a:lnTo>
                  <a:lnTo>
                    <a:pt x="508" y="290"/>
                  </a:lnTo>
                  <a:lnTo>
                    <a:pt x="498" y="282"/>
                  </a:lnTo>
                  <a:lnTo>
                    <a:pt x="496" y="280"/>
                  </a:lnTo>
                  <a:lnTo>
                    <a:pt x="496" y="278"/>
                  </a:lnTo>
                  <a:lnTo>
                    <a:pt x="492" y="258"/>
                  </a:lnTo>
                  <a:lnTo>
                    <a:pt x="470" y="258"/>
                  </a:lnTo>
                  <a:lnTo>
                    <a:pt x="452" y="246"/>
                  </a:lnTo>
                  <a:lnTo>
                    <a:pt x="388" y="236"/>
                  </a:lnTo>
                  <a:lnTo>
                    <a:pt x="336" y="234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2"/>
                  </a:lnTo>
                  <a:lnTo>
                    <a:pt x="298" y="164"/>
                  </a:lnTo>
                  <a:lnTo>
                    <a:pt x="286" y="146"/>
                  </a:lnTo>
                  <a:lnTo>
                    <a:pt x="258" y="110"/>
                  </a:lnTo>
                  <a:lnTo>
                    <a:pt x="230" y="76"/>
                  </a:lnTo>
                  <a:lnTo>
                    <a:pt x="216" y="62"/>
                  </a:lnTo>
                  <a:lnTo>
                    <a:pt x="170" y="18"/>
                  </a:lnTo>
                  <a:lnTo>
                    <a:pt x="164" y="14"/>
                  </a:lnTo>
                  <a:lnTo>
                    <a:pt x="108" y="12"/>
                  </a:lnTo>
                  <a:lnTo>
                    <a:pt x="106" y="12"/>
                  </a:lnTo>
                  <a:lnTo>
                    <a:pt x="106" y="10"/>
                  </a:lnTo>
                  <a:lnTo>
                    <a:pt x="94" y="6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54" y="4"/>
                  </a:lnTo>
                  <a:lnTo>
                    <a:pt x="34" y="1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0" y="72"/>
                  </a:lnTo>
                  <a:lnTo>
                    <a:pt x="4" y="82"/>
                  </a:lnTo>
                  <a:lnTo>
                    <a:pt x="10" y="86"/>
                  </a:lnTo>
                  <a:lnTo>
                    <a:pt x="22" y="86"/>
                  </a:lnTo>
                  <a:lnTo>
                    <a:pt x="32" y="88"/>
                  </a:lnTo>
                  <a:lnTo>
                    <a:pt x="36" y="86"/>
                  </a:lnTo>
                  <a:lnTo>
                    <a:pt x="38" y="76"/>
                  </a:lnTo>
                  <a:lnTo>
                    <a:pt x="42" y="70"/>
                  </a:lnTo>
                  <a:lnTo>
                    <a:pt x="50" y="70"/>
                  </a:lnTo>
                  <a:lnTo>
                    <a:pt x="78" y="78"/>
                  </a:lnTo>
                  <a:lnTo>
                    <a:pt x="84" y="80"/>
                  </a:lnTo>
                  <a:lnTo>
                    <a:pt x="74" y="94"/>
                  </a:lnTo>
                  <a:lnTo>
                    <a:pt x="74" y="114"/>
                  </a:lnTo>
                  <a:lnTo>
                    <a:pt x="76" y="118"/>
                  </a:lnTo>
                  <a:lnTo>
                    <a:pt x="80" y="124"/>
                  </a:lnTo>
                  <a:lnTo>
                    <a:pt x="96" y="140"/>
                  </a:lnTo>
                  <a:lnTo>
                    <a:pt x="108" y="148"/>
                  </a:lnTo>
                  <a:lnTo>
                    <a:pt x="116" y="150"/>
                  </a:lnTo>
                  <a:lnTo>
                    <a:pt x="120" y="150"/>
                  </a:lnTo>
                  <a:lnTo>
                    <a:pt x="124" y="148"/>
                  </a:lnTo>
                  <a:lnTo>
                    <a:pt x="138" y="134"/>
                  </a:lnTo>
                  <a:lnTo>
                    <a:pt x="148" y="128"/>
                  </a:lnTo>
                  <a:lnTo>
                    <a:pt x="170" y="124"/>
                  </a:lnTo>
                  <a:lnTo>
                    <a:pt x="176" y="110"/>
                  </a:lnTo>
                  <a:lnTo>
                    <a:pt x="194" y="100"/>
                  </a:lnTo>
                  <a:lnTo>
                    <a:pt x="212" y="110"/>
                  </a:lnTo>
                  <a:lnTo>
                    <a:pt x="214" y="110"/>
                  </a:lnTo>
                  <a:lnTo>
                    <a:pt x="230" y="138"/>
                  </a:lnTo>
                  <a:lnTo>
                    <a:pt x="236" y="156"/>
                  </a:lnTo>
                  <a:lnTo>
                    <a:pt x="236" y="158"/>
                  </a:lnTo>
                  <a:lnTo>
                    <a:pt x="232" y="182"/>
                  </a:lnTo>
                  <a:lnTo>
                    <a:pt x="238" y="196"/>
                  </a:lnTo>
                  <a:lnTo>
                    <a:pt x="238" y="198"/>
                  </a:lnTo>
                  <a:lnTo>
                    <a:pt x="234" y="216"/>
                  </a:lnTo>
                  <a:lnTo>
                    <a:pt x="234" y="232"/>
                  </a:lnTo>
                  <a:lnTo>
                    <a:pt x="240" y="250"/>
                  </a:lnTo>
                  <a:lnTo>
                    <a:pt x="242" y="258"/>
                  </a:lnTo>
                  <a:lnTo>
                    <a:pt x="240" y="272"/>
                  </a:lnTo>
                  <a:lnTo>
                    <a:pt x="240" y="274"/>
                  </a:lnTo>
                  <a:lnTo>
                    <a:pt x="232" y="284"/>
                  </a:lnTo>
                  <a:lnTo>
                    <a:pt x="232" y="286"/>
                  </a:lnTo>
                  <a:lnTo>
                    <a:pt x="224" y="294"/>
                  </a:lnTo>
                  <a:lnTo>
                    <a:pt x="222" y="312"/>
                  </a:lnTo>
                  <a:lnTo>
                    <a:pt x="228" y="330"/>
                  </a:lnTo>
                  <a:lnTo>
                    <a:pt x="228" y="332"/>
                  </a:lnTo>
                  <a:lnTo>
                    <a:pt x="222" y="360"/>
                  </a:lnTo>
                  <a:lnTo>
                    <a:pt x="218" y="364"/>
                  </a:lnTo>
                  <a:lnTo>
                    <a:pt x="214" y="366"/>
                  </a:lnTo>
                  <a:lnTo>
                    <a:pt x="206" y="364"/>
                  </a:lnTo>
                  <a:lnTo>
                    <a:pt x="198" y="356"/>
                  </a:lnTo>
                  <a:lnTo>
                    <a:pt x="190" y="358"/>
                  </a:lnTo>
                  <a:lnTo>
                    <a:pt x="180" y="370"/>
                  </a:lnTo>
                  <a:lnTo>
                    <a:pt x="168" y="402"/>
                  </a:lnTo>
                  <a:lnTo>
                    <a:pt x="168" y="404"/>
                  </a:lnTo>
                  <a:lnTo>
                    <a:pt x="156" y="414"/>
                  </a:lnTo>
                  <a:lnTo>
                    <a:pt x="154" y="414"/>
                  </a:lnTo>
                  <a:lnTo>
                    <a:pt x="148" y="414"/>
                  </a:lnTo>
                  <a:lnTo>
                    <a:pt x="136" y="434"/>
                  </a:lnTo>
                  <a:lnTo>
                    <a:pt x="142" y="446"/>
                  </a:lnTo>
                  <a:lnTo>
                    <a:pt x="144" y="446"/>
                  </a:lnTo>
                  <a:lnTo>
                    <a:pt x="160" y="466"/>
                  </a:lnTo>
                  <a:lnTo>
                    <a:pt x="160" y="468"/>
                  </a:lnTo>
                  <a:lnTo>
                    <a:pt x="160" y="474"/>
                  </a:lnTo>
                  <a:lnTo>
                    <a:pt x="178" y="476"/>
                  </a:lnTo>
                  <a:lnTo>
                    <a:pt x="180" y="492"/>
                  </a:lnTo>
                  <a:lnTo>
                    <a:pt x="180" y="494"/>
                  </a:lnTo>
                  <a:lnTo>
                    <a:pt x="182" y="512"/>
                  </a:lnTo>
                  <a:lnTo>
                    <a:pt x="188" y="516"/>
                  </a:lnTo>
                  <a:lnTo>
                    <a:pt x="204" y="512"/>
                  </a:lnTo>
                  <a:lnTo>
                    <a:pt x="218" y="502"/>
                  </a:lnTo>
                  <a:lnTo>
                    <a:pt x="222" y="502"/>
                  </a:lnTo>
                  <a:lnTo>
                    <a:pt x="226" y="528"/>
                  </a:lnTo>
                  <a:lnTo>
                    <a:pt x="234" y="538"/>
                  </a:lnTo>
                  <a:lnTo>
                    <a:pt x="236" y="540"/>
                  </a:lnTo>
                  <a:lnTo>
                    <a:pt x="242" y="550"/>
                  </a:lnTo>
                  <a:lnTo>
                    <a:pt x="254" y="560"/>
                  </a:lnTo>
                  <a:lnTo>
                    <a:pt x="258" y="562"/>
                  </a:lnTo>
                  <a:lnTo>
                    <a:pt x="262" y="562"/>
                  </a:lnTo>
                  <a:lnTo>
                    <a:pt x="266" y="564"/>
                  </a:lnTo>
                  <a:lnTo>
                    <a:pt x="274" y="560"/>
                  </a:lnTo>
                  <a:lnTo>
                    <a:pt x="282" y="558"/>
                  </a:lnTo>
                  <a:lnTo>
                    <a:pt x="292" y="554"/>
                  </a:lnTo>
                  <a:lnTo>
                    <a:pt x="296" y="552"/>
                  </a:lnTo>
                  <a:lnTo>
                    <a:pt x="308" y="552"/>
                  </a:lnTo>
                  <a:lnTo>
                    <a:pt x="312" y="552"/>
                  </a:lnTo>
                  <a:lnTo>
                    <a:pt x="316" y="554"/>
                  </a:lnTo>
                  <a:lnTo>
                    <a:pt x="332" y="544"/>
                  </a:lnTo>
                  <a:lnTo>
                    <a:pt x="334" y="544"/>
                  </a:lnTo>
                  <a:lnTo>
                    <a:pt x="334" y="546"/>
                  </a:lnTo>
                  <a:lnTo>
                    <a:pt x="336" y="544"/>
                  </a:lnTo>
                  <a:lnTo>
                    <a:pt x="338" y="546"/>
                  </a:lnTo>
                  <a:lnTo>
                    <a:pt x="344" y="556"/>
                  </a:lnTo>
                  <a:lnTo>
                    <a:pt x="346" y="562"/>
                  </a:lnTo>
                  <a:lnTo>
                    <a:pt x="354" y="574"/>
                  </a:lnTo>
                  <a:lnTo>
                    <a:pt x="360" y="576"/>
                  </a:lnTo>
                  <a:lnTo>
                    <a:pt x="362" y="576"/>
                  </a:lnTo>
                  <a:lnTo>
                    <a:pt x="360" y="574"/>
                  </a:lnTo>
                  <a:lnTo>
                    <a:pt x="360" y="570"/>
                  </a:lnTo>
                  <a:lnTo>
                    <a:pt x="360" y="566"/>
                  </a:lnTo>
                  <a:lnTo>
                    <a:pt x="364" y="564"/>
                  </a:lnTo>
                  <a:lnTo>
                    <a:pt x="370" y="562"/>
                  </a:lnTo>
                  <a:lnTo>
                    <a:pt x="398" y="562"/>
                  </a:lnTo>
                  <a:lnTo>
                    <a:pt x="400" y="562"/>
                  </a:lnTo>
                  <a:lnTo>
                    <a:pt x="402" y="562"/>
                  </a:lnTo>
                  <a:lnTo>
                    <a:pt x="412" y="580"/>
                  </a:lnTo>
                  <a:lnTo>
                    <a:pt x="410" y="588"/>
                  </a:lnTo>
                  <a:lnTo>
                    <a:pt x="422" y="590"/>
                  </a:lnTo>
                  <a:lnTo>
                    <a:pt x="422" y="588"/>
                  </a:lnTo>
                  <a:lnTo>
                    <a:pt x="422" y="586"/>
                  </a:lnTo>
                  <a:lnTo>
                    <a:pt x="426" y="584"/>
                  </a:lnTo>
                  <a:lnTo>
                    <a:pt x="454" y="602"/>
                  </a:lnTo>
                  <a:lnTo>
                    <a:pt x="456" y="608"/>
                  </a:lnTo>
                  <a:lnTo>
                    <a:pt x="458" y="612"/>
                  </a:lnTo>
                  <a:lnTo>
                    <a:pt x="458" y="624"/>
                  </a:lnTo>
                  <a:lnTo>
                    <a:pt x="468" y="626"/>
                  </a:lnTo>
                  <a:lnTo>
                    <a:pt x="474" y="616"/>
                  </a:lnTo>
                  <a:lnTo>
                    <a:pt x="470" y="608"/>
                  </a:lnTo>
                  <a:lnTo>
                    <a:pt x="470" y="602"/>
                  </a:lnTo>
                  <a:lnTo>
                    <a:pt x="472" y="598"/>
                  </a:lnTo>
                  <a:lnTo>
                    <a:pt x="474" y="596"/>
                  </a:lnTo>
                  <a:lnTo>
                    <a:pt x="478" y="594"/>
                  </a:lnTo>
                  <a:lnTo>
                    <a:pt x="478" y="592"/>
                  </a:lnTo>
                  <a:lnTo>
                    <a:pt x="480" y="590"/>
                  </a:lnTo>
                  <a:lnTo>
                    <a:pt x="486" y="590"/>
                  </a:lnTo>
                  <a:lnTo>
                    <a:pt x="490" y="594"/>
                  </a:lnTo>
                  <a:lnTo>
                    <a:pt x="492" y="598"/>
                  </a:lnTo>
                  <a:lnTo>
                    <a:pt x="496" y="614"/>
                  </a:lnTo>
                  <a:lnTo>
                    <a:pt x="496" y="616"/>
                  </a:lnTo>
                  <a:lnTo>
                    <a:pt x="498" y="618"/>
                  </a:lnTo>
                  <a:lnTo>
                    <a:pt x="502" y="622"/>
                  </a:lnTo>
                  <a:lnTo>
                    <a:pt x="510" y="626"/>
                  </a:lnTo>
                  <a:lnTo>
                    <a:pt x="512" y="626"/>
                  </a:lnTo>
                  <a:lnTo>
                    <a:pt x="538" y="652"/>
                  </a:lnTo>
                  <a:lnTo>
                    <a:pt x="550" y="648"/>
                  </a:lnTo>
                  <a:lnTo>
                    <a:pt x="548" y="644"/>
                  </a:lnTo>
                  <a:lnTo>
                    <a:pt x="544" y="638"/>
                  </a:lnTo>
                  <a:lnTo>
                    <a:pt x="544" y="634"/>
                  </a:lnTo>
                  <a:lnTo>
                    <a:pt x="544" y="630"/>
                  </a:lnTo>
                  <a:lnTo>
                    <a:pt x="546" y="626"/>
                  </a:lnTo>
                  <a:lnTo>
                    <a:pt x="556" y="618"/>
                  </a:lnTo>
                  <a:lnTo>
                    <a:pt x="570" y="606"/>
                  </a:lnTo>
                  <a:lnTo>
                    <a:pt x="586" y="616"/>
                  </a:lnTo>
                  <a:lnTo>
                    <a:pt x="588" y="616"/>
                  </a:lnTo>
                  <a:lnTo>
                    <a:pt x="592" y="598"/>
                  </a:lnTo>
                  <a:lnTo>
                    <a:pt x="592" y="596"/>
                  </a:lnTo>
                  <a:lnTo>
                    <a:pt x="594" y="594"/>
                  </a:lnTo>
                  <a:lnTo>
                    <a:pt x="608" y="596"/>
                  </a:lnTo>
                  <a:lnTo>
                    <a:pt x="610" y="600"/>
                  </a:lnTo>
                  <a:lnTo>
                    <a:pt x="612" y="606"/>
                  </a:lnTo>
                  <a:lnTo>
                    <a:pt x="610" y="610"/>
                  </a:lnTo>
                  <a:lnTo>
                    <a:pt x="606" y="616"/>
                  </a:lnTo>
                  <a:lnTo>
                    <a:pt x="610" y="618"/>
                  </a:lnTo>
                  <a:lnTo>
                    <a:pt x="620" y="622"/>
                  </a:lnTo>
                  <a:lnTo>
                    <a:pt x="628" y="626"/>
                  </a:lnTo>
                  <a:lnTo>
                    <a:pt x="630" y="626"/>
                  </a:lnTo>
                  <a:lnTo>
                    <a:pt x="640" y="630"/>
                  </a:lnTo>
                  <a:lnTo>
                    <a:pt x="648" y="630"/>
                  </a:lnTo>
                  <a:lnTo>
                    <a:pt x="636" y="572"/>
                  </a:lnTo>
                  <a:lnTo>
                    <a:pt x="630" y="568"/>
                  </a:lnTo>
                  <a:lnTo>
                    <a:pt x="624" y="562"/>
                  </a:lnTo>
                  <a:lnTo>
                    <a:pt x="614" y="546"/>
                  </a:lnTo>
                  <a:lnTo>
                    <a:pt x="610" y="538"/>
                  </a:lnTo>
                  <a:lnTo>
                    <a:pt x="612" y="528"/>
                  </a:lnTo>
                  <a:lnTo>
                    <a:pt x="616" y="518"/>
                  </a:lnTo>
                  <a:lnTo>
                    <a:pt x="624" y="506"/>
                  </a:lnTo>
                  <a:lnTo>
                    <a:pt x="636" y="494"/>
                  </a:lnTo>
                  <a:lnTo>
                    <a:pt x="650" y="482"/>
                  </a:lnTo>
                  <a:lnTo>
                    <a:pt x="662" y="482"/>
                  </a:lnTo>
                  <a:lnTo>
                    <a:pt x="672" y="486"/>
                  </a:lnTo>
                  <a:lnTo>
                    <a:pt x="692" y="486"/>
                  </a:lnTo>
                  <a:lnTo>
                    <a:pt x="698" y="482"/>
                  </a:lnTo>
                  <a:lnTo>
                    <a:pt x="704" y="476"/>
                  </a:lnTo>
                  <a:lnTo>
                    <a:pt x="714" y="452"/>
                  </a:lnTo>
                  <a:lnTo>
                    <a:pt x="718" y="442"/>
                  </a:lnTo>
                  <a:lnTo>
                    <a:pt x="718" y="426"/>
                  </a:lnTo>
                  <a:lnTo>
                    <a:pt x="716" y="382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4293029" y="2094597"/>
              <a:ext cx="776970" cy="486949"/>
            </a:xfrm>
            <a:custGeom>
              <a:avLst/>
              <a:gdLst>
                <a:gd name="T0" fmla="*/ 396 w 434"/>
                <a:gd name="T1" fmla="*/ 8 h 272"/>
                <a:gd name="T2" fmla="*/ 388 w 434"/>
                <a:gd name="T3" fmla="*/ 14 h 272"/>
                <a:gd name="T4" fmla="*/ 330 w 434"/>
                <a:gd name="T5" fmla="*/ 6 h 272"/>
                <a:gd name="T6" fmla="*/ 270 w 434"/>
                <a:gd name="T7" fmla="*/ 42 h 272"/>
                <a:gd name="T8" fmla="*/ 268 w 434"/>
                <a:gd name="T9" fmla="*/ 62 h 272"/>
                <a:gd name="T10" fmla="*/ 228 w 434"/>
                <a:gd name="T11" fmla="*/ 62 h 272"/>
                <a:gd name="T12" fmla="*/ 218 w 434"/>
                <a:gd name="T13" fmla="*/ 60 h 272"/>
                <a:gd name="T14" fmla="*/ 212 w 434"/>
                <a:gd name="T15" fmla="*/ 52 h 272"/>
                <a:gd name="T16" fmla="*/ 168 w 434"/>
                <a:gd name="T17" fmla="*/ 0 h 272"/>
                <a:gd name="T18" fmla="*/ 150 w 434"/>
                <a:gd name="T19" fmla="*/ 20 h 272"/>
                <a:gd name="T20" fmla="*/ 144 w 434"/>
                <a:gd name="T21" fmla="*/ 0 h 272"/>
                <a:gd name="T22" fmla="*/ 120 w 434"/>
                <a:gd name="T23" fmla="*/ 18 h 272"/>
                <a:gd name="T24" fmla="*/ 102 w 434"/>
                <a:gd name="T25" fmla="*/ 24 h 272"/>
                <a:gd name="T26" fmla="*/ 56 w 434"/>
                <a:gd name="T27" fmla="*/ 70 h 272"/>
                <a:gd name="T28" fmla="*/ 22 w 434"/>
                <a:gd name="T29" fmla="*/ 148 h 272"/>
                <a:gd name="T30" fmla="*/ 20 w 434"/>
                <a:gd name="T31" fmla="*/ 152 h 272"/>
                <a:gd name="T32" fmla="*/ 20 w 434"/>
                <a:gd name="T33" fmla="*/ 160 h 272"/>
                <a:gd name="T34" fmla="*/ 32 w 434"/>
                <a:gd name="T35" fmla="*/ 188 h 272"/>
                <a:gd name="T36" fmla="*/ 34 w 434"/>
                <a:gd name="T37" fmla="*/ 206 h 272"/>
                <a:gd name="T38" fmla="*/ 0 w 434"/>
                <a:gd name="T39" fmla="*/ 228 h 272"/>
                <a:gd name="T40" fmla="*/ 16 w 434"/>
                <a:gd name="T41" fmla="*/ 244 h 272"/>
                <a:gd name="T42" fmla="*/ 18 w 434"/>
                <a:gd name="T43" fmla="*/ 252 h 272"/>
                <a:gd name="T44" fmla="*/ 36 w 434"/>
                <a:gd name="T45" fmla="*/ 264 h 272"/>
                <a:gd name="T46" fmla="*/ 74 w 434"/>
                <a:gd name="T47" fmla="*/ 266 h 272"/>
                <a:gd name="T48" fmla="*/ 92 w 434"/>
                <a:gd name="T49" fmla="*/ 230 h 272"/>
                <a:gd name="T50" fmla="*/ 118 w 434"/>
                <a:gd name="T51" fmla="*/ 240 h 272"/>
                <a:gd name="T52" fmla="*/ 118 w 434"/>
                <a:gd name="T53" fmla="*/ 244 h 272"/>
                <a:gd name="T54" fmla="*/ 116 w 434"/>
                <a:gd name="T55" fmla="*/ 256 h 272"/>
                <a:gd name="T56" fmla="*/ 124 w 434"/>
                <a:gd name="T57" fmla="*/ 264 h 272"/>
                <a:gd name="T58" fmla="*/ 160 w 434"/>
                <a:gd name="T59" fmla="*/ 260 h 272"/>
                <a:gd name="T60" fmla="*/ 172 w 434"/>
                <a:gd name="T61" fmla="*/ 252 h 272"/>
                <a:gd name="T62" fmla="*/ 184 w 434"/>
                <a:gd name="T63" fmla="*/ 252 h 272"/>
                <a:gd name="T64" fmla="*/ 202 w 434"/>
                <a:gd name="T65" fmla="*/ 258 h 272"/>
                <a:gd name="T66" fmla="*/ 212 w 434"/>
                <a:gd name="T67" fmla="*/ 250 h 272"/>
                <a:gd name="T68" fmla="*/ 216 w 434"/>
                <a:gd name="T69" fmla="*/ 248 h 272"/>
                <a:gd name="T70" fmla="*/ 224 w 434"/>
                <a:gd name="T71" fmla="*/ 236 h 272"/>
                <a:gd name="T72" fmla="*/ 238 w 434"/>
                <a:gd name="T73" fmla="*/ 220 h 272"/>
                <a:gd name="T74" fmla="*/ 250 w 434"/>
                <a:gd name="T75" fmla="*/ 212 h 272"/>
                <a:gd name="T76" fmla="*/ 252 w 434"/>
                <a:gd name="T77" fmla="*/ 214 h 272"/>
                <a:gd name="T78" fmla="*/ 260 w 434"/>
                <a:gd name="T79" fmla="*/ 216 h 272"/>
                <a:gd name="T80" fmla="*/ 280 w 434"/>
                <a:gd name="T81" fmla="*/ 172 h 272"/>
                <a:gd name="T82" fmla="*/ 296 w 434"/>
                <a:gd name="T83" fmla="*/ 160 h 272"/>
                <a:gd name="T84" fmla="*/ 300 w 434"/>
                <a:gd name="T85" fmla="*/ 150 h 272"/>
                <a:gd name="T86" fmla="*/ 294 w 434"/>
                <a:gd name="T87" fmla="*/ 128 h 272"/>
                <a:gd name="T88" fmla="*/ 298 w 434"/>
                <a:gd name="T89" fmla="*/ 120 h 272"/>
                <a:gd name="T90" fmla="*/ 310 w 434"/>
                <a:gd name="T91" fmla="*/ 120 h 272"/>
                <a:gd name="T92" fmla="*/ 322 w 434"/>
                <a:gd name="T93" fmla="*/ 112 h 272"/>
                <a:gd name="T94" fmla="*/ 322 w 434"/>
                <a:gd name="T95" fmla="*/ 108 h 272"/>
                <a:gd name="T96" fmla="*/ 338 w 434"/>
                <a:gd name="T97" fmla="*/ 96 h 272"/>
                <a:gd name="T98" fmla="*/ 328 w 434"/>
                <a:gd name="T99" fmla="*/ 94 h 272"/>
                <a:gd name="T100" fmla="*/ 328 w 434"/>
                <a:gd name="T101" fmla="*/ 88 h 272"/>
                <a:gd name="T102" fmla="*/ 332 w 434"/>
                <a:gd name="T103" fmla="*/ 86 h 272"/>
                <a:gd name="T104" fmla="*/ 342 w 434"/>
                <a:gd name="T105" fmla="*/ 84 h 272"/>
                <a:gd name="T106" fmla="*/ 404 w 434"/>
                <a:gd name="T107" fmla="*/ 40 h 272"/>
                <a:gd name="T108" fmla="*/ 428 w 434"/>
                <a:gd name="T109" fmla="*/ 48 h 272"/>
                <a:gd name="T110" fmla="*/ 424 w 434"/>
                <a:gd name="T111" fmla="*/ 28 h 272"/>
                <a:gd name="T112" fmla="*/ 432 w 434"/>
                <a:gd name="T113" fmla="*/ 12 h 272"/>
                <a:gd name="T114" fmla="*/ 426 w 434"/>
                <a:gd name="T115" fmla="*/ 14 h 272"/>
                <a:gd name="T116" fmla="*/ 408 w 434"/>
                <a:gd name="T117" fmla="*/ 16 h 272"/>
                <a:gd name="T118" fmla="*/ 404 w 434"/>
                <a:gd name="T119" fmla="*/ 12 h 272"/>
                <a:gd name="T120" fmla="*/ 396 w 434"/>
                <a:gd name="T121" fmla="*/ 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4" h="272">
                  <a:moveTo>
                    <a:pt x="396" y="8"/>
                  </a:moveTo>
                  <a:lnTo>
                    <a:pt x="396" y="8"/>
                  </a:lnTo>
                  <a:lnTo>
                    <a:pt x="394" y="12"/>
                  </a:lnTo>
                  <a:lnTo>
                    <a:pt x="388" y="14"/>
                  </a:lnTo>
                  <a:lnTo>
                    <a:pt x="358" y="12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70" y="42"/>
                  </a:lnTo>
                  <a:lnTo>
                    <a:pt x="272" y="60"/>
                  </a:lnTo>
                  <a:lnTo>
                    <a:pt x="268" y="62"/>
                  </a:lnTo>
                  <a:lnTo>
                    <a:pt x="246" y="64"/>
                  </a:lnTo>
                  <a:lnTo>
                    <a:pt x="228" y="62"/>
                  </a:lnTo>
                  <a:lnTo>
                    <a:pt x="222" y="62"/>
                  </a:lnTo>
                  <a:lnTo>
                    <a:pt x="218" y="60"/>
                  </a:lnTo>
                  <a:lnTo>
                    <a:pt x="214" y="56"/>
                  </a:lnTo>
                  <a:lnTo>
                    <a:pt x="212" y="52"/>
                  </a:lnTo>
                  <a:lnTo>
                    <a:pt x="208" y="2"/>
                  </a:lnTo>
                  <a:lnTo>
                    <a:pt x="168" y="0"/>
                  </a:lnTo>
                  <a:lnTo>
                    <a:pt x="152" y="36"/>
                  </a:lnTo>
                  <a:lnTo>
                    <a:pt x="150" y="20"/>
                  </a:lnTo>
                  <a:lnTo>
                    <a:pt x="148" y="6"/>
                  </a:lnTo>
                  <a:lnTo>
                    <a:pt x="144" y="0"/>
                  </a:lnTo>
                  <a:lnTo>
                    <a:pt x="128" y="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02" y="24"/>
                  </a:lnTo>
                  <a:lnTo>
                    <a:pt x="78" y="48"/>
                  </a:lnTo>
                  <a:lnTo>
                    <a:pt x="56" y="70"/>
                  </a:lnTo>
                  <a:lnTo>
                    <a:pt x="12" y="128"/>
                  </a:lnTo>
                  <a:lnTo>
                    <a:pt x="22" y="148"/>
                  </a:lnTo>
                  <a:lnTo>
                    <a:pt x="22" y="152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20" y="160"/>
                  </a:lnTo>
                  <a:lnTo>
                    <a:pt x="24" y="172"/>
                  </a:lnTo>
                  <a:lnTo>
                    <a:pt x="32" y="188"/>
                  </a:lnTo>
                  <a:lnTo>
                    <a:pt x="34" y="198"/>
                  </a:lnTo>
                  <a:lnTo>
                    <a:pt x="34" y="206"/>
                  </a:lnTo>
                  <a:lnTo>
                    <a:pt x="34" y="208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16" y="244"/>
                  </a:lnTo>
                  <a:lnTo>
                    <a:pt x="18" y="248"/>
                  </a:lnTo>
                  <a:lnTo>
                    <a:pt x="18" y="252"/>
                  </a:lnTo>
                  <a:lnTo>
                    <a:pt x="22" y="256"/>
                  </a:lnTo>
                  <a:lnTo>
                    <a:pt x="36" y="264"/>
                  </a:lnTo>
                  <a:lnTo>
                    <a:pt x="64" y="272"/>
                  </a:lnTo>
                  <a:lnTo>
                    <a:pt x="74" y="266"/>
                  </a:lnTo>
                  <a:lnTo>
                    <a:pt x="84" y="252"/>
                  </a:lnTo>
                  <a:lnTo>
                    <a:pt x="92" y="230"/>
                  </a:lnTo>
                  <a:lnTo>
                    <a:pt x="114" y="238"/>
                  </a:lnTo>
                  <a:lnTo>
                    <a:pt x="118" y="240"/>
                  </a:lnTo>
                  <a:lnTo>
                    <a:pt x="118" y="242"/>
                  </a:lnTo>
                  <a:lnTo>
                    <a:pt x="118" y="244"/>
                  </a:lnTo>
                  <a:lnTo>
                    <a:pt x="116" y="250"/>
                  </a:lnTo>
                  <a:lnTo>
                    <a:pt x="116" y="256"/>
                  </a:lnTo>
                  <a:lnTo>
                    <a:pt x="118" y="260"/>
                  </a:lnTo>
                  <a:lnTo>
                    <a:pt x="124" y="264"/>
                  </a:lnTo>
                  <a:lnTo>
                    <a:pt x="148" y="264"/>
                  </a:lnTo>
                  <a:lnTo>
                    <a:pt x="160" y="260"/>
                  </a:lnTo>
                  <a:lnTo>
                    <a:pt x="170" y="256"/>
                  </a:lnTo>
                  <a:lnTo>
                    <a:pt x="172" y="252"/>
                  </a:lnTo>
                  <a:lnTo>
                    <a:pt x="176" y="252"/>
                  </a:lnTo>
                  <a:lnTo>
                    <a:pt x="184" y="252"/>
                  </a:lnTo>
                  <a:lnTo>
                    <a:pt x="198" y="256"/>
                  </a:lnTo>
                  <a:lnTo>
                    <a:pt x="202" y="258"/>
                  </a:lnTo>
                  <a:lnTo>
                    <a:pt x="208" y="264"/>
                  </a:lnTo>
                  <a:lnTo>
                    <a:pt x="212" y="250"/>
                  </a:lnTo>
                  <a:lnTo>
                    <a:pt x="214" y="248"/>
                  </a:lnTo>
                  <a:lnTo>
                    <a:pt x="216" y="248"/>
                  </a:lnTo>
                  <a:lnTo>
                    <a:pt x="220" y="242"/>
                  </a:lnTo>
                  <a:lnTo>
                    <a:pt x="224" y="236"/>
                  </a:lnTo>
                  <a:lnTo>
                    <a:pt x="230" y="228"/>
                  </a:lnTo>
                  <a:lnTo>
                    <a:pt x="238" y="220"/>
                  </a:lnTo>
                  <a:lnTo>
                    <a:pt x="248" y="214"/>
                  </a:lnTo>
                  <a:lnTo>
                    <a:pt x="250" y="212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8" y="216"/>
                  </a:lnTo>
                  <a:lnTo>
                    <a:pt x="260" y="216"/>
                  </a:lnTo>
                  <a:lnTo>
                    <a:pt x="268" y="176"/>
                  </a:lnTo>
                  <a:lnTo>
                    <a:pt x="280" y="172"/>
                  </a:lnTo>
                  <a:lnTo>
                    <a:pt x="290" y="166"/>
                  </a:lnTo>
                  <a:lnTo>
                    <a:pt x="296" y="160"/>
                  </a:lnTo>
                  <a:lnTo>
                    <a:pt x="298" y="156"/>
                  </a:lnTo>
                  <a:lnTo>
                    <a:pt x="300" y="150"/>
                  </a:lnTo>
                  <a:lnTo>
                    <a:pt x="296" y="138"/>
                  </a:lnTo>
                  <a:lnTo>
                    <a:pt x="294" y="128"/>
                  </a:lnTo>
                  <a:lnTo>
                    <a:pt x="296" y="122"/>
                  </a:lnTo>
                  <a:lnTo>
                    <a:pt x="298" y="120"/>
                  </a:lnTo>
                  <a:lnTo>
                    <a:pt x="302" y="120"/>
                  </a:lnTo>
                  <a:lnTo>
                    <a:pt x="310" y="120"/>
                  </a:lnTo>
                  <a:lnTo>
                    <a:pt x="320" y="12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36" y="102"/>
                  </a:lnTo>
                  <a:lnTo>
                    <a:pt x="338" y="96"/>
                  </a:lnTo>
                  <a:lnTo>
                    <a:pt x="330" y="96"/>
                  </a:lnTo>
                  <a:lnTo>
                    <a:pt x="328" y="94"/>
                  </a:lnTo>
                  <a:lnTo>
                    <a:pt x="328" y="90"/>
                  </a:lnTo>
                  <a:lnTo>
                    <a:pt x="328" y="88"/>
                  </a:lnTo>
                  <a:lnTo>
                    <a:pt x="330" y="86"/>
                  </a:lnTo>
                  <a:lnTo>
                    <a:pt x="332" y="86"/>
                  </a:lnTo>
                  <a:lnTo>
                    <a:pt x="334" y="86"/>
                  </a:lnTo>
                  <a:lnTo>
                    <a:pt x="342" y="84"/>
                  </a:lnTo>
                  <a:lnTo>
                    <a:pt x="352" y="76"/>
                  </a:lnTo>
                  <a:lnTo>
                    <a:pt x="404" y="40"/>
                  </a:lnTo>
                  <a:lnTo>
                    <a:pt x="420" y="48"/>
                  </a:lnTo>
                  <a:lnTo>
                    <a:pt x="428" y="48"/>
                  </a:lnTo>
                  <a:lnTo>
                    <a:pt x="424" y="30"/>
                  </a:lnTo>
                  <a:lnTo>
                    <a:pt x="424" y="28"/>
                  </a:lnTo>
                  <a:lnTo>
                    <a:pt x="434" y="12"/>
                  </a:lnTo>
                  <a:lnTo>
                    <a:pt x="432" y="12"/>
                  </a:lnTo>
                  <a:lnTo>
                    <a:pt x="426" y="12"/>
                  </a:lnTo>
                  <a:lnTo>
                    <a:pt x="426" y="14"/>
                  </a:lnTo>
                  <a:lnTo>
                    <a:pt x="424" y="14"/>
                  </a:lnTo>
                  <a:lnTo>
                    <a:pt x="408" y="16"/>
                  </a:lnTo>
                  <a:lnTo>
                    <a:pt x="404" y="16"/>
                  </a:lnTo>
                  <a:lnTo>
                    <a:pt x="404" y="12"/>
                  </a:lnTo>
                  <a:lnTo>
                    <a:pt x="400" y="8"/>
                  </a:lnTo>
                  <a:lnTo>
                    <a:pt x="396" y="8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5019872" y="2903792"/>
              <a:ext cx="121737" cy="107415"/>
            </a:xfrm>
            <a:custGeom>
              <a:avLst/>
              <a:gdLst>
                <a:gd name="T0" fmla="*/ 62 w 68"/>
                <a:gd name="T1" fmla="*/ 32 h 60"/>
                <a:gd name="T2" fmla="*/ 68 w 68"/>
                <a:gd name="T3" fmla="*/ 24 h 60"/>
                <a:gd name="T4" fmla="*/ 48 w 68"/>
                <a:gd name="T5" fmla="*/ 8 h 60"/>
                <a:gd name="T6" fmla="*/ 40 w 68"/>
                <a:gd name="T7" fmla="*/ 4 h 60"/>
                <a:gd name="T8" fmla="*/ 34 w 68"/>
                <a:gd name="T9" fmla="*/ 0 h 60"/>
                <a:gd name="T10" fmla="*/ 28 w 68"/>
                <a:gd name="T11" fmla="*/ 0 h 60"/>
                <a:gd name="T12" fmla="*/ 22 w 68"/>
                <a:gd name="T13" fmla="*/ 0 h 60"/>
                <a:gd name="T14" fmla="*/ 14 w 68"/>
                <a:gd name="T15" fmla="*/ 2 h 60"/>
                <a:gd name="T16" fmla="*/ 14 w 68"/>
                <a:gd name="T17" fmla="*/ 20 h 60"/>
                <a:gd name="T18" fmla="*/ 10 w 68"/>
                <a:gd name="T19" fmla="*/ 28 h 60"/>
                <a:gd name="T20" fmla="*/ 4 w 68"/>
                <a:gd name="T21" fmla="*/ 36 h 60"/>
                <a:gd name="T22" fmla="*/ 0 w 68"/>
                <a:gd name="T23" fmla="*/ 40 h 60"/>
                <a:gd name="T24" fmla="*/ 8 w 68"/>
                <a:gd name="T25" fmla="*/ 48 h 60"/>
                <a:gd name="T26" fmla="*/ 10 w 68"/>
                <a:gd name="T27" fmla="*/ 48 h 60"/>
                <a:gd name="T28" fmla="*/ 12 w 68"/>
                <a:gd name="T29" fmla="*/ 56 h 60"/>
                <a:gd name="T30" fmla="*/ 22 w 68"/>
                <a:gd name="T31" fmla="*/ 60 h 60"/>
                <a:gd name="T32" fmla="*/ 28 w 68"/>
                <a:gd name="T33" fmla="*/ 56 h 60"/>
                <a:gd name="T34" fmla="*/ 34 w 68"/>
                <a:gd name="T35" fmla="*/ 54 h 60"/>
                <a:gd name="T36" fmla="*/ 52 w 68"/>
                <a:gd name="T37" fmla="*/ 58 h 60"/>
                <a:gd name="T38" fmla="*/ 52 w 68"/>
                <a:gd name="T39" fmla="*/ 52 h 60"/>
                <a:gd name="T40" fmla="*/ 54 w 68"/>
                <a:gd name="T41" fmla="*/ 44 h 60"/>
                <a:gd name="T42" fmla="*/ 56 w 68"/>
                <a:gd name="T43" fmla="*/ 38 h 60"/>
                <a:gd name="T44" fmla="*/ 58 w 68"/>
                <a:gd name="T45" fmla="*/ 34 h 60"/>
                <a:gd name="T46" fmla="*/ 62 w 68"/>
                <a:gd name="T47" fmla="*/ 3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8" h="60">
                  <a:moveTo>
                    <a:pt x="62" y="32"/>
                  </a:moveTo>
                  <a:lnTo>
                    <a:pt x="68" y="24"/>
                  </a:lnTo>
                  <a:lnTo>
                    <a:pt x="48" y="8"/>
                  </a:lnTo>
                  <a:lnTo>
                    <a:pt x="40" y="4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0"/>
                  </a:lnTo>
                  <a:lnTo>
                    <a:pt x="10" y="28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2" y="56"/>
                  </a:lnTo>
                  <a:lnTo>
                    <a:pt x="22" y="60"/>
                  </a:lnTo>
                  <a:lnTo>
                    <a:pt x="28" y="56"/>
                  </a:lnTo>
                  <a:lnTo>
                    <a:pt x="34" y="54"/>
                  </a:lnTo>
                  <a:lnTo>
                    <a:pt x="52" y="58"/>
                  </a:lnTo>
                  <a:lnTo>
                    <a:pt x="52" y="52"/>
                  </a:lnTo>
                  <a:lnTo>
                    <a:pt x="54" y="44"/>
                  </a:lnTo>
                  <a:lnTo>
                    <a:pt x="56" y="38"/>
                  </a:lnTo>
                  <a:lnTo>
                    <a:pt x="58" y="34"/>
                  </a:lnTo>
                  <a:lnTo>
                    <a:pt x="62" y="32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4450571" y="2492033"/>
              <a:ext cx="676716" cy="522754"/>
            </a:xfrm>
            <a:custGeom>
              <a:avLst/>
              <a:gdLst>
                <a:gd name="T0" fmla="*/ 264 w 378"/>
                <a:gd name="T1" fmla="*/ 86 h 292"/>
                <a:gd name="T2" fmla="*/ 252 w 378"/>
                <a:gd name="T3" fmla="*/ 70 h 292"/>
                <a:gd name="T4" fmla="*/ 226 w 378"/>
                <a:gd name="T5" fmla="*/ 44 h 292"/>
                <a:gd name="T6" fmla="*/ 204 w 378"/>
                <a:gd name="T7" fmla="*/ 38 h 292"/>
                <a:gd name="T8" fmla="*/ 194 w 378"/>
                <a:gd name="T9" fmla="*/ 28 h 292"/>
                <a:gd name="T10" fmla="*/ 170 w 378"/>
                <a:gd name="T11" fmla="*/ 18 h 292"/>
                <a:gd name="T12" fmla="*/ 170 w 378"/>
                <a:gd name="T13" fmla="*/ 2 h 292"/>
                <a:gd name="T14" fmla="*/ 164 w 378"/>
                <a:gd name="T15" fmla="*/ 0 h 292"/>
                <a:gd name="T16" fmla="*/ 148 w 378"/>
                <a:gd name="T17" fmla="*/ 12 h 292"/>
                <a:gd name="T18" fmla="*/ 140 w 378"/>
                <a:gd name="T19" fmla="*/ 26 h 292"/>
                <a:gd name="T20" fmla="*/ 126 w 378"/>
                <a:gd name="T21" fmla="*/ 46 h 292"/>
                <a:gd name="T22" fmla="*/ 120 w 378"/>
                <a:gd name="T23" fmla="*/ 52 h 292"/>
                <a:gd name="T24" fmla="*/ 116 w 378"/>
                <a:gd name="T25" fmla="*/ 48 h 292"/>
                <a:gd name="T26" fmla="*/ 102 w 378"/>
                <a:gd name="T27" fmla="*/ 40 h 292"/>
                <a:gd name="T28" fmla="*/ 88 w 378"/>
                <a:gd name="T29" fmla="*/ 40 h 292"/>
                <a:gd name="T30" fmla="*/ 62 w 378"/>
                <a:gd name="T31" fmla="*/ 50 h 292"/>
                <a:gd name="T32" fmla="*/ 26 w 378"/>
                <a:gd name="T33" fmla="*/ 44 h 292"/>
                <a:gd name="T34" fmla="*/ 20 w 378"/>
                <a:gd name="T35" fmla="*/ 32 h 292"/>
                <a:gd name="T36" fmla="*/ 8 w 378"/>
                <a:gd name="T37" fmla="*/ 18 h 292"/>
                <a:gd name="T38" fmla="*/ 4 w 378"/>
                <a:gd name="T39" fmla="*/ 36 h 292"/>
                <a:gd name="T40" fmla="*/ 0 w 378"/>
                <a:gd name="T41" fmla="*/ 40 h 292"/>
                <a:gd name="T42" fmla="*/ 10 w 378"/>
                <a:gd name="T43" fmla="*/ 42 h 292"/>
                <a:gd name="T44" fmla="*/ 40 w 378"/>
                <a:gd name="T45" fmla="*/ 76 h 292"/>
                <a:gd name="T46" fmla="*/ 98 w 378"/>
                <a:gd name="T47" fmla="*/ 96 h 292"/>
                <a:gd name="T48" fmla="*/ 112 w 378"/>
                <a:gd name="T49" fmla="*/ 112 h 292"/>
                <a:gd name="T50" fmla="*/ 124 w 378"/>
                <a:gd name="T51" fmla="*/ 150 h 292"/>
                <a:gd name="T52" fmla="*/ 146 w 378"/>
                <a:gd name="T53" fmla="*/ 162 h 292"/>
                <a:gd name="T54" fmla="*/ 180 w 378"/>
                <a:gd name="T55" fmla="*/ 144 h 292"/>
                <a:gd name="T56" fmla="*/ 184 w 378"/>
                <a:gd name="T57" fmla="*/ 144 h 292"/>
                <a:gd name="T58" fmla="*/ 200 w 378"/>
                <a:gd name="T59" fmla="*/ 146 h 292"/>
                <a:gd name="T60" fmla="*/ 198 w 378"/>
                <a:gd name="T61" fmla="*/ 152 h 292"/>
                <a:gd name="T62" fmla="*/ 186 w 378"/>
                <a:gd name="T63" fmla="*/ 186 h 292"/>
                <a:gd name="T64" fmla="*/ 166 w 378"/>
                <a:gd name="T65" fmla="*/ 194 h 292"/>
                <a:gd name="T66" fmla="*/ 152 w 378"/>
                <a:gd name="T67" fmla="*/ 222 h 292"/>
                <a:gd name="T68" fmla="*/ 148 w 378"/>
                <a:gd name="T69" fmla="*/ 234 h 292"/>
                <a:gd name="T70" fmla="*/ 172 w 378"/>
                <a:gd name="T71" fmla="*/ 252 h 292"/>
                <a:gd name="T72" fmla="*/ 182 w 378"/>
                <a:gd name="T73" fmla="*/ 254 h 292"/>
                <a:gd name="T74" fmla="*/ 194 w 378"/>
                <a:gd name="T75" fmla="*/ 270 h 292"/>
                <a:gd name="T76" fmla="*/ 204 w 378"/>
                <a:gd name="T77" fmla="*/ 262 h 292"/>
                <a:gd name="T78" fmla="*/ 214 w 378"/>
                <a:gd name="T79" fmla="*/ 264 h 292"/>
                <a:gd name="T80" fmla="*/ 224 w 378"/>
                <a:gd name="T81" fmla="*/ 270 h 292"/>
                <a:gd name="T82" fmla="*/ 236 w 378"/>
                <a:gd name="T83" fmla="*/ 286 h 292"/>
                <a:gd name="T84" fmla="*/ 242 w 378"/>
                <a:gd name="T85" fmla="*/ 284 h 292"/>
                <a:gd name="T86" fmla="*/ 264 w 378"/>
                <a:gd name="T87" fmla="*/ 288 h 292"/>
                <a:gd name="T88" fmla="*/ 304 w 378"/>
                <a:gd name="T89" fmla="*/ 286 h 292"/>
                <a:gd name="T90" fmla="*/ 318 w 378"/>
                <a:gd name="T91" fmla="*/ 278 h 292"/>
                <a:gd name="T92" fmla="*/ 312 w 378"/>
                <a:gd name="T93" fmla="*/ 268 h 292"/>
                <a:gd name="T94" fmla="*/ 322 w 378"/>
                <a:gd name="T95" fmla="*/ 256 h 292"/>
                <a:gd name="T96" fmla="*/ 324 w 378"/>
                <a:gd name="T97" fmla="*/ 238 h 292"/>
                <a:gd name="T98" fmla="*/ 326 w 378"/>
                <a:gd name="T99" fmla="*/ 230 h 292"/>
                <a:gd name="T100" fmla="*/ 340 w 378"/>
                <a:gd name="T101" fmla="*/ 222 h 292"/>
                <a:gd name="T102" fmla="*/ 356 w 378"/>
                <a:gd name="T103" fmla="*/ 226 h 292"/>
                <a:gd name="T104" fmla="*/ 378 w 378"/>
                <a:gd name="T105" fmla="*/ 238 h 292"/>
                <a:gd name="T106" fmla="*/ 364 w 378"/>
                <a:gd name="T107" fmla="*/ 210 h 292"/>
                <a:gd name="T108" fmla="*/ 348 w 378"/>
                <a:gd name="T109" fmla="*/ 194 h 292"/>
                <a:gd name="T110" fmla="*/ 294 w 378"/>
                <a:gd name="T111" fmla="*/ 170 h 292"/>
                <a:gd name="T112" fmla="*/ 292 w 378"/>
                <a:gd name="T113" fmla="*/ 146 h 292"/>
                <a:gd name="T114" fmla="*/ 270 w 378"/>
                <a:gd name="T115" fmla="*/ 9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8" h="292">
                  <a:moveTo>
                    <a:pt x="264" y="86"/>
                  </a:moveTo>
                  <a:lnTo>
                    <a:pt x="264" y="86"/>
                  </a:lnTo>
                  <a:lnTo>
                    <a:pt x="258" y="78"/>
                  </a:lnTo>
                  <a:lnTo>
                    <a:pt x="252" y="70"/>
                  </a:lnTo>
                  <a:lnTo>
                    <a:pt x="240" y="46"/>
                  </a:lnTo>
                  <a:lnTo>
                    <a:pt x="226" y="44"/>
                  </a:lnTo>
                  <a:lnTo>
                    <a:pt x="214" y="42"/>
                  </a:lnTo>
                  <a:lnTo>
                    <a:pt x="204" y="38"/>
                  </a:lnTo>
                  <a:lnTo>
                    <a:pt x="198" y="34"/>
                  </a:lnTo>
                  <a:lnTo>
                    <a:pt x="194" y="28"/>
                  </a:lnTo>
                  <a:lnTo>
                    <a:pt x="188" y="24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70" y="2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52" y="8"/>
                  </a:lnTo>
                  <a:lnTo>
                    <a:pt x="148" y="12"/>
                  </a:lnTo>
                  <a:lnTo>
                    <a:pt x="144" y="16"/>
                  </a:lnTo>
                  <a:lnTo>
                    <a:pt x="140" y="26"/>
                  </a:lnTo>
                  <a:lnTo>
                    <a:pt x="132" y="32"/>
                  </a:lnTo>
                  <a:lnTo>
                    <a:pt x="126" y="46"/>
                  </a:lnTo>
                  <a:lnTo>
                    <a:pt x="124" y="50"/>
                  </a:lnTo>
                  <a:lnTo>
                    <a:pt x="120" y="52"/>
                  </a:lnTo>
                  <a:lnTo>
                    <a:pt x="118" y="52"/>
                  </a:lnTo>
                  <a:lnTo>
                    <a:pt x="116" y="48"/>
                  </a:lnTo>
                  <a:lnTo>
                    <a:pt x="108" y="42"/>
                  </a:lnTo>
                  <a:lnTo>
                    <a:pt x="102" y="40"/>
                  </a:lnTo>
                  <a:lnTo>
                    <a:pt x="96" y="38"/>
                  </a:lnTo>
                  <a:lnTo>
                    <a:pt x="88" y="40"/>
                  </a:lnTo>
                  <a:lnTo>
                    <a:pt x="76" y="46"/>
                  </a:lnTo>
                  <a:lnTo>
                    <a:pt x="62" y="50"/>
                  </a:lnTo>
                  <a:lnTo>
                    <a:pt x="32" y="50"/>
                  </a:lnTo>
                  <a:lnTo>
                    <a:pt x="26" y="44"/>
                  </a:lnTo>
                  <a:lnTo>
                    <a:pt x="22" y="38"/>
                  </a:lnTo>
                  <a:lnTo>
                    <a:pt x="20" y="32"/>
                  </a:lnTo>
                  <a:lnTo>
                    <a:pt x="20" y="22"/>
                  </a:lnTo>
                  <a:lnTo>
                    <a:pt x="8" y="18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0" y="40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28" y="66"/>
                  </a:lnTo>
                  <a:lnTo>
                    <a:pt x="40" y="76"/>
                  </a:lnTo>
                  <a:lnTo>
                    <a:pt x="68" y="86"/>
                  </a:lnTo>
                  <a:lnTo>
                    <a:pt x="98" y="96"/>
                  </a:lnTo>
                  <a:lnTo>
                    <a:pt x="104" y="102"/>
                  </a:lnTo>
                  <a:lnTo>
                    <a:pt x="112" y="112"/>
                  </a:lnTo>
                  <a:lnTo>
                    <a:pt x="118" y="128"/>
                  </a:lnTo>
                  <a:lnTo>
                    <a:pt x="124" y="150"/>
                  </a:lnTo>
                  <a:lnTo>
                    <a:pt x="140" y="158"/>
                  </a:lnTo>
                  <a:lnTo>
                    <a:pt x="146" y="162"/>
                  </a:lnTo>
                  <a:lnTo>
                    <a:pt x="152" y="162"/>
                  </a:lnTo>
                  <a:lnTo>
                    <a:pt x="180" y="144"/>
                  </a:lnTo>
                  <a:lnTo>
                    <a:pt x="182" y="142"/>
                  </a:lnTo>
                  <a:lnTo>
                    <a:pt x="184" y="144"/>
                  </a:lnTo>
                  <a:lnTo>
                    <a:pt x="198" y="146"/>
                  </a:lnTo>
                  <a:lnTo>
                    <a:pt x="200" y="146"/>
                  </a:lnTo>
                  <a:lnTo>
                    <a:pt x="200" y="150"/>
                  </a:lnTo>
                  <a:lnTo>
                    <a:pt x="198" y="152"/>
                  </a:lnTo>
                  <a:lnTo>
                    <a:pt x="192" y="174"/>
                  </a:lnTo>
                  <a:lnTo>
                    <a:pt x="186" y="186"/>
                  </a:lnTo>
                  <a:lnTo>
                    <a:pt x="168" y="186"/>
                  </a:lnTo>
                  <a:lnTo>
                    <a:pt x="166" y="194"/>
                  </a:lnTo>
                  <a:lnTo>
                    <a:pt x="164" y="202"/>
                  </a:lnTo>
                  <a:lnTo>
                    <a:pt x="152" y="222"/>
                  </a:lnTo>
                  <a:lnTo>
                    <a:pt x="148" y="228"/>
                  </a:lnTo>
                  <a:lnTo>
                    <a:pt x="148" y="234"/>
                  </a:lnTo>
                  <a:lnTo>
                    <a:pt x="166" y="246"/>
                  </a:lnTo>
                  <a:lnTo>
                    <a:pt x="172" y="252"/>
                  </a:lnTo>
                  <a:lnTo>
                    <a:pt x="178" y="254"/>
                  </a:lnTo>
                  <a:lnTo>
                    <a:pt x="182" y="254"/>
                  </a:lnTo>
                  <a:lnTo>
                    <a:pt x="186" y="266"/>
                  </a:lnTo>
                  <a:lnTo>
                    <a:pt x="194" y="270"/>
                  </a:lnTo>
                  <a:lnTo>
                    <a:pt x="200" y="266"/>
                  </a:lnTo>
                  <a:lnTo>
                    <a:pt x="204" y="262"/>
                  </a:lnTo>
                  <a:lnTo>
                    <a:pt x="208" y="262"/>
                  </a:lnTo>
                  <a:lnTo>
                    <a:pt x="214" y="264"/>
                  </a:lnTo>
                  <a:lnTo>
                    <a:pt x="218" y="266"/>
                  </a:lnTo>
                  <a:lnTo>
                    <a:pt x="224" y="270"/>
                  </a:lnTo>
                  <a:lnTo>
                    <a:pt x="230" y="278"/>
                  </a:lnTo>
                  <a:lnTo>
                    <a:pt x="236" y="286"/>
                  </a:lnTo>
                  <a:lnTo>
                    <a:pt x="238" y="286"/>
                  </a:lnTo>
                  <a:lnTo>
                    <a:pt x="242" y="284"/>
                  </a:lnTo>
                  <a:lnTo>
                    <a:pt x="248" y="284"/>
                  </a:lnTo>
                  <a:lnTo>
                    <a:pt x="264" y="288"/>
                  </a:lnTo>
                  <a:lnTo>
                    <a:pt x="284" y="292"/>
                  </a:lnTo>
                  <a:lnTo>
                    <a:pt x="304" y="286"/>
                  </a:lnTo>
                  <a:lnTo>
                    <a:pt x="312" y="282"/>
                  </a:lnTo>
                  <a:lnTo>
                    <a:pt x="318" y="278"/>
                  </a:lnTo>
                  <a:lnTo>
                    <a:pt x="312" y="272"/>
                  </a:lnTo>
                  <a:lnTo>
                    <a:pt x="312" y="268"/>
                  </a:lnTo>
                  <a:lnTo>
                    <a:pt x="316" y="262"/>
                  </a:lnTo>
                  <a:lnTo>
                    <a:pt x="322" y="256"/>
                  </a:lnTo>
                  <a:lnTo>
                    <a:pt x="324" y="248"/>
                  </a:lnTo>
                  <a:lnTo>
                    <a:pt x="324" y="238"/>
                  </a:lnTo>
                  <a:lnTo>
                    <a:pt x="324" y="232"/>
                  </a:lnTo>
                  <a:lnTo>
                    <a:pt x="326" y="230"/>
                  </a:lnTo>
                  <a:lnTo>
                    <a:pt x="330" y="226"/>
                  </a:lnTo>
                  <a:lnTo>
                    <a:pt x="340" y="222"/>
                  </a:lnTo>
                  <a:lnTo>
                    <a:pt x="348" y="222"/>
                  </a:lnTo>
                  <a:lnTo>
                    <a:pt x="356" y="226"/>
                  </a:lnTo>
                  <a:lnTo>
                    <a:pt x="366" y="230"/>
                  </a:lnTo>
                  <a:lnTo>
                    <a:pt x="378" y="238"/>
                  </a:lnTo>
                  <a:lnTo>
                    <a:pt x="372" y="222"/>
                  </a:lnTo>
                  <a:lnTo>
                    <a:pt x="364" y="210"/>
                  </a:lnTo>
                  <a:lnTo>
                    <a:pt x="362" y="196"/>
                  </a:lnTo>
                  <a:lnTo>
                    <a:pt x="348" y="194"/>
                  </a:lnTo>
                  <a:lnTo>
                    <a:pt x="312" y="172"/>
                  </a:lnTo>
                  <a:lnTo>
                    <a:pt x="294" y="170"/>
                  </a:lnTo>
                  <a:lnTo>
                    <a:pt x="294" y="166"/>
                  </a:lnTo>
                  <a:lnTo>
                    <a:pt x="292" y="146"/>
                  </a:lnTo>
                  <a:lnTo>
                    <a:pt x="276" y="106"/>
                  </a:lnTo>
                  <a:lnTo>
                    <a:pt x="270" y="94"/>
                  </a:lnTo>
                  <a:lnTo>
                    <a:pt x="264" y="86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4096101" y="1493072"/>
              <a:ext cx="630169" cy="898707"/>
            </a:xfrm>
            <a:custGeom>
              <a:avLst/>
              <a:gdLst>
                <a:gd name="T0" fmla="*/ 312 w 352"/>
                <a:gd name="T1" fmla="*/ 144 h 502"/>
                <a:gd name="T2" fmla="*/ 270 w 352"/>
                <a:gd name="T3" fmla="*/ 122 h 502"/>
                <a:gd name="T4" fmla="*/ 278 w 352"/>
                <a:gd name="T5" fmla="*/ 102 h 502"/>
                <a:gd name="T6" fmla="*/ 246 w 352"/>
                <a:gd name="T7" fmla="*/ 88 h 502"/>
                <a:gd name="T8" fmla="*/ 234 w 352"/>
                <a:gd name="T9" fmla="*/ 48 h 502"/>
                <a:gd name="T10" fmla="*/ 226 w 352"/>
                <a:gd name="T11" fmla="*/ 40 h 502"/>
                <a:gd name="T12" fmla="*/ 210 w 352"/>
                <a:gd name="T13" fmla="*/ 30 h 502"/>
                <a:gd name="T14" fmla="*/ 200 w 352"/>
                <a:gd name="T15" fmla="*/ 0 h 502"/>
                <a:gd name="T16" fmla="*/ 178 w 352"/>
                <a:gd name="T17" fmla="*/ 16 h 502"/>
                <a:gd name="T18" fmla="*/ 146 w 352"/>
                <a:gd name="T19" fmla="*/ 64 h 502"/>
                <a:gd name="T20" fmla="*/ 130 w 352"/>
                <a:gd name="T21" fmla="*/ 68 h 502"/>
                <a:gd name="T22" fmla="*/ 114 w 352"/>
                <a:gd name="T23" fmla="*/ 78 h 502"/>
                <a:gd name="T24" fmla="*/ 80 w 352"/>
                <a:gd name="T25" fmla="*/ 96 h 502"/>
                <a:gd name="T26" fmla="*/ 50 w 352"/>
                <a:gd name="T27" fmla="*/ 94 h 502"/>
                <a:gd name="T28" fmla="*/ 42 w 352"/>
                <a:gd name="T29" fmla="*/ 56 h 502"/>
                <a:gd name="T30" fmla="*/ 16 w 352"/>
                <a:gd name="T31" fmla="*/ 96 h 502"/>
                <a:gd name="T32" fmla="*/ 0 w 352"/>
                <a:gd name="T33" fmla="*/ 122 h 502"/>
                <a:gd name="T34" fmla="*/ 38 w 352"/>
                <a:gd name="T35" fmla="*/ 186 h 502"/>
                <a:gd name="T36" fmla="*/ 12 w 352"/>
                <a:gd name="T37" fmla="*/ 200 h 502"/>
                <a:gd name="T38" fmla="*/ 48 w 352"/>
                <a:gd name="T39" fmla="*/ 240 h 502"/>
                <a:gd name="T40" fmla="*/ 36 w 352"/>
                <a:gd name="T41" fmla="*/ 284 h 502"/>
                <a:gd name="T42" fmla="*/ 8 w 352"/>
                <a:gd name="T43" fmla="*/ 332 h 502"/>
                <a:gd name="T44" fmla="*/ 48 w 352"/>
                <a:gd name="T45" fmla="*/ 376 h 502"/>
                <a:gd name="T46" fmla="*/ 32 w 352"/>
                <a:gd name="T47" fmla="*/ 416 h 502"/>
                <a:gd name="T48" fmla="*/ 14 w 352"/>
                <a:gd name="T49" fmla="*/ 456 h 502"/>
                <a:gd name="T50" fmla="*/ 14 w 352"/>
                <a:gd name="T51" fmla="*/ 468 h 502"/>
                <a:gd name="T52" fmla="*/ 28 w 352"/>
                <a:gd name="T53" fmla="*/ 488 h 502"/>
                <a:gd name="T54" fmla="*/ 80 w 352"/>
                <a:gd name="T55" fmla="*/ 500 h 502"/>
                <a:gd name="T56" fmla="*/ 122 w 352"/>
                <a:gd name="T57" fmla="*/ 486 h 502"/>
                <a:gd name="T58" fmla="*/ 158 w 352"/>
                <a:gd name="T59" fmla="*/ 400 h 502"/>
                <a:gd name="T60" fmla="*/ 240 w 352"/>
                <a:gd name="T61" fmla="*/ 332 h 502"/>
                <a:gd name="T62" fmla="*/ 226 w 352"/>
                <a:gd name="T63" fmla="*/ 302 h 502"/>
                <a:gd name="T64" fmla="*/ 196 w 352"/>
                <a:gd name="T65" fmla="*/ 292 h 502"/>
                <a:gd name="T66" fmla="*/ 176 w 352"/>
                <a:gd name="T67" fmla="*/ 256 h 502"/>
                <a:gd name="T68" fmla="*/ 146 w 352"/>
                <a:gd name="T69" fmla="*/ 240 h 502"/>
                <a:gd name="T70" fmla="*/ 110 w 352"/>
                <a:gd name="T71" fmla="*/ 226 h 502"/>
                <a:gd name="T72" fmla="*/ 96 w 352"/>
                <a:gd name="T73" fmla="*/ 210 h 502"/>
                <a:gd name="T74" fmla="*/ 110 w 352"/>
                <a:gd name="T75" fmla="*/ 192 h 502"/>
                <a:gd name="T76" fmla="*/ 112 w 352"/>
                <a:gd name="T77" fmla="*/ 164 h 502"/>
                <a:gd name="T78" fmla="*/ 120 w 352"/>
                <a:gd name="T79" fmla="*/ 152 h 502"/>
                <a:gd name="T80" fmla="*/ 150 w 352"/>
                <a:gd name="T81" fmla="*/ 140 h 502"/>
                <a:gd name="T82" fmla="*/ 140 w 352"/>
                <a:gd name="T83" fmla="*/ 128 h 502"/>
                <a:gd name="T84" fmla="*/ 160 w 352"/>
                <a:gd name="T85" fmla="*/ 116 h 502"/>
                <a:gd name="T86" fmla="*/ 208 w 352"/>
                <a:gd name="T87" fmla="*/ 134 h 502"/>
                <a:gd name="T88" fmla="*/ 210 w 352"/>
                <a:gd name="T89" fmla="*/ 152 h 502"/>
                <a:gd name="T90" fmla="*/ 210 w 352"/>
                <a:gd name="T91" fmla="*/ 180 h 502"/>
                <a:gd name="T92" fmla="*/ 234 w 352"/>
                <a:gd name="T93" fmla="*/ 172 h 502"/>
                <a:gd name="T94" fmla="*/ 246 w 352"/>
                <a:gd name="T95" fmla="*/ 210 h 502"/>
                <a:gd name="T96" fmla="*/ 300 w 352"/>
                <a:gd name="T97" fmla="*/ 244 h 502"/>
                <a:gd name="T98" fmla="*/ 336 w 352"/>
                <a:gd name="T99" fmla="*/ 188 h 502"/>
                <a:gd name="T100" fmla="*/ 350 w 352"/>
                <a:gd name="T101" fmla="*/ 176 h 502"/>
                <a:gd name="T102" fmla="*/ 326 w 352"/>
                <a:gd name="T103" fmla="*/ 156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2" h="502">
                  <a:moveTo>
                    <a:pt x="324" y="152"/>
                  </a:moveTo>
                  <a:lnTo>
                    <a:pt x="318" y="148"/>
                  </a:lnTo>
                  <a:lnTo>
                    <a:pt x="316" y="148"/>
                  </a:lnTo>
                  <a:lnTo>
                    <a:pt x="312" y="144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0" y="138"/>
                  </a:lnTo>
                  <a:lnTo>
                    <a:pt x="270" y="122"/>
                  </a:lnTo>
                  <a:lnTo>
                    <a:pt x="272" y="120"/>
                  </a:lnTo>
                  <a:lnTo>
                    <a:pt x="278" y="112"/>
                  </a:lnTo>
                  <a:lnTo>
                    <a:pt x="278" y="104"/>
                  </a:lnTo>
                  <a:lnTo>
                    <a:pt x="278" y="102"/>
                  </a:lnTo>
                  <a:lnTo>
                    <a:pt x="282" y="96"/>
                  </a:lnTo>
                  <a:lnTo>
                    <a:pt x="280" y="94"/>
                  </a:lnTo>
                  <a:lnTo>
                    <a:pt x="268" y="92"/>
                  </a:lnTo>
                  <a:lnTo>
                    <a:pt x="246" y="88"/>
                  </a:lnTo>
                  <a:lnTo>
                    <a:pt x="234" y="76"/>
                  </a:lnTo>
                  <a:lnTo>
                    <a:pt x="230" y="68"/>
                  </a:lnTo>
                  <a:lnTo>
                    <a:pt x="228" y="64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34" y="32"/>
                  </a:lnTo>
                  <a:lnTo>
                    <a:pt x="228" y="40"/>
                  </a:lnTo>
                  <a:lnTo>
                    <a:pt x="226" y="40"/>
                  </a:lnTo>
                  <a:lnTo>
                    <a:pt x="226" y="42"/>
                  </a:lnTo>
                  <a:lnTo>
                    <a:pt x="224" y="40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208" y="28"/>
                  </a:lnTo>
                  <a:lnTo>
                    <a:pt x="208" y="26"/>
                  </a:lnTo>
                  <a:lnTo>
                    <a:pt x="206" y="8"/>
                  </a:lnTo>
                  <a:lnTo>
                    <a:pt x="200" y="0"/>
                  </a:lnTo>
                  <a:lnTo>
                    <a:pt x="188" y="0"/>
                  </a:lnTo>
                  <a:lnTo>
                    <a:pt x="180" y="14"/>
                  </a:lnTo>
                  <a:lnTo>
                    <a:pt x="180" y="16"/>
                  </a:lnTo>
                  <a:lnTo>
                    <a:pt x="178" y="16"/>
                  </a:lnTo>
                  <a:lnTo>
                    <a:pt x="160" y="12"/>
                  </a:lnTo>
                  <a:lnTo>
                    <a:pt x="156" y="30"/>
                  </a:lnTo>
                  <a:lnTo>
                    <a:pt x="156" y="48"/>
                  </a:lnTo>
                  <a:lnTo>
                    <a:pt x="146" y="64"/>
                  </a:lnTo>
                  <a:lnTo>
                    <a:pt x="146" y="66"/>
                  </a:lnTo>
                  <a:lnTo>
                    <a:pt x="144" y="66"/>
                  </a:lnTo>
                  <a:lnTo>
                    <a:pt x="142" y="66"/>
                  </a:lnTo>
                  <a:lnTo>
                    <a:pt x="130" y="68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16" y="78"/>
                  </a:lnTo>
                  <a:lnTo>
                    <a:pt x="114" y="78"/>
                  </a:lnTo>
                  <a:lnTo>
                    <a:pt x="92" y="70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80" y="96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64" y="100"/>
                  </a:lnTo>
                  <a:lnTo>
                    <a:pt x="50" y="94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72"/>
                  </a:lnTo>
                  <a:lnTo>
                    <a:pt x="42" y="56"/>
                  </a:lnTo>
                  <a:lnTo>
                    <a:pt x="38" y="52"/>
                  </a:lnTo>
                  <a:lnTo>
                    <a:pt x="34" y="64"/>
                  </a:lnTo>
                  <a:lnTo>
                    <a:pt x="24" y="76"/>
                  </a:lnTo>
                  <a:lnTo>
                    <a:pt x="16" y="96"/>
                  </a:lnTo>
                  <a:lnTo>
                    <a:pt x="14" y="96"/>
                  </a:lnTo>
                  <a:lnTo>
                    <a:pt x="8" y="108"/>
                  </a:lnTo>
                  <a:lnTo>
                    <a:pt x="6" y="114"/>
                  </a:lnTo>
                  <a:lnTo>
                    <a:pt x="0" y="122"/>
                  </a:lnTo>
                  <a:lnTo>
                    <a:pt x="6" y="140"/>
                  </a:lnTo>
                  <a:lnTo>
                    <a:pt x="30" y="168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28" y="196"/>
                  </a:lnTo>
                  <a:lnTo>
                    <a:pt x="12" y="200"/>
                  </a:lnTo>
                  <a:lnTo>
                    <a:pt x="14" y="212"/>
                  </a:lnTo>
                  <a:lnTo>
                    <a:pt x="26" y="220"/>
                  </a:lnTo>
                  <a:lnTo>
                    <a:pt x="42" y="224"/>
                  </a:lnTo>
                  <a:lnTo>
                    <a:pt x="48" y="240"/>
                  </a:lnTo>
                  <a:lnTo>
                    <a:pt x="44" y="268"/>
                  </a:lnTo>
                  <a:lnTo>
                    <a:pt x="38" y="280"/>
                  </a:lnTo>
                  <a:lnTo>
                    <a:pt x="38" y="284"/>
                  </a:lnTo>
                  <a:lnTo>
                    <a:pt x="36" y="284"/>
                  </a:lnTo>
                  <a:lnTo>
                    <a:pt x="16" y="286"/>
                  </a:lnTo>
                  <a:lnTo>
                    <a:pt x="16" y="294"/>
                  </a:lnTo>
                  <a:lnTo>
                    <a:pt x="10" y="312"/>
                  </a:lnTo>
                  <a:lnTo>
                    <a:pt x="8" y="332"/>
                  </a:lnTo>
                  <a:lnTo>
                    <a:pt x="12" y="344"/>
                  </a:lnTo>
                  <a:lnTo>
                    <a:pt x="36" y="358"/>
                  </a:lnTo>
                  <a:lnTo>
                    <a:pt x="38" y="360"/>
                  </a:lnTo>
                  <a:lnTo>
                    <a:pt x="48" y="376"/>
                  </a:lnTo>
                  <a:lnTo>
                    <a:pt x="48" y="378"/>
                  </a:lnTo>
                  <a:lnTo>
                    <a:pt x="48" y="380"/>
                  </a:lnTo>
                  <a:lnTo>
                    <a:pt x="34" y="408"/>
                  </a:lnTo>
                  <a:lnTo>
                    <a:pt x="32" y="416"/>
                  </a:lnTo>
                  <a:lnTo>
                    <a:pt x="24" y="434"/>
                  </a:lnTo>
                  <a:lnTo>
                    <a:pt x="20" y="448"/>
                  </a:lnTo>
                  <a:lnTo>
                    <a:pt x="20" y="450"/>
                  </a:lnTo>
                  <a:lnTo>
                    <a:pt x="14" y="456"/>
                  </a:lnTo>
                  <a:lnTo>
                    <a:pt x="12" y="462"/>
                  </a:lnTo>
                  <a:lnTo>
                    <a:pt x="12" y="464"/>
                  </a:lnTo>
                  <a:lnTo>
                    <a:pt x="12" y="466"/>
                  </a:lnTo>
                  <a:lnTo>
                    <a:pt x="14" y="468"/>
                  </a:lnTo>
                  <a:lnTo>
                    <a:pt x="22" y="476"/>
                  </a:lnTo>
                  <a:lnTo>
                    <a:pt x="26" y="482"/>
                  </a:lnTo>
                  <a:lnTo>
                    <a:pt x="28" y="484"/>
                  </a:lnTo>
                  <a:lnTo>
                    <a:pt x="28" y="488"/>
                  </a:lnTo>
                  <a:lnTo>
                    <a:pt x="30" y="492"/>
                  </a:lnTo>
                  <a:lnTo>
                    <a:pt x="36" y="496"/>
                  </a:lnTo>
                  <a:lnTo>
                    <a:pt x="66" y="502"/>
                  </a:lnTo>
                  <a:lnTo>
                    <a:pt x="80" y="500"/>
                  </a:lnTo>
                  <a:lnTo>
                    <a:pt x="94" y="496"/>
                  </a:lnTo>
                  <a:lnTo>
                    <a:pt x="108" y="492"/>
                  </a:lnTo>
                  <a:lnTo>
                    <a:pt x="122" y="492"/>
                  </a:lnTo>
                  <a:lnTo>
                    <a:pt x="122" y="486"/>
                  </a:lnTo>
                  <a:lnTo>
                    <a:pt x="114" y="464"/>
                  </a:lnTo>
                  <a:lnTo>
                    <a:pt x="112" y="464"/>
                  </a:lnTo>
                  <a:lnTo>
                    <a:pt x="114" y="464"/>
                  </a:lnTo>
                  <a:lnTo>
                    <a:pt x="158" y="400"/>
                  </a:lnTo>
                  <a:lnTo>
                    <a:pt x="208" y="352"/>
                  </a:lnTo>
                  <a:lnTo>
                    <a:pt x="224" y="348"/>
                  </a:lnTo>
                  <a:lnTo>
                    <a:pt x="232" y="338"/>
                  </a:lnTo>
                  <a:lnTo>
                    <a:pt x="240" y="332"/>
                  </a:lnTo>
                  <a:lnTo>
                    <a:pt x="250" y="328"/>
                  </a:lnTo>
                  <a:lnTo>
                    <a:pt x="246" y="324"/>
                  </a:lnTo>
                  <a:lnTo>
                    <a:pt x="234" y="312"/>
                  </a:lnTo>
                  <a:lnTo>
                    <a:pt x="226" y="302"/>
                  </a:lnTo>
                  <a:lnTo>
                    <a:pt x="226" y="300"/>
                  </a:lnTo>
                  <a:lnTo>
                    <a:pt x="230" y="294"/>
                  </a:lnTo>
                  <a:lnTo>
                    <a:pt x="218" y="296"/>
                  </a:lnTo>
                  <a:lnTo>
                    <a:pt x="196" y="292"/>
                  </a:lnTo>
                  <a:lnTo>
                    <a:pt x="186" y="284"/>
                  </a:lnTo>
                  <a:lnTo>
                    <a:pt x="182" y="280"/>
                  </a:lnTo>
                  <a:lnTo>
                    <a:pt x="180" y="276"/>
                  </a:lnTo>
                  <a:lnTo>
                    <a:pt x="176" y="256"/>
                  </a:lnTo>
                  <a:lnTo>
                    <a:pt x="174" y="238"/>
                  </a:lnTo>
                  <a:lnTo>
                    <a:pt x="170" y="242"/>
                  </a:lnTo>
                  <a:lnTo>
                    <a:pt x="164" y="244"/>
                  </a:lnTo>
                  <a:lnTo>
                    <a:pt x="146" y="240"/>
                  </a:lnTo>
                  <a:lnTo>
                    <a:pt x="136" y="232"/>
                  </a:lnTo>
                  <a:lnTo>
                    <a:pt x="122" y="228"/>
                  </a:lnTo>
                  <a:lnTo>
                    <a:pt x="116" y="228"/>
                  </a:lnTo>
                  <a:lnTo>
                    <a:pt x="110" y="226"/>
                  </a:lnTo>
                  <a:lnTo>
                    <a:pt x="104" y="224"/>
                  </a:lnTo>
                  <a:lnTo>
                    <a:pt x="98" y="218"/>
                  </a:lnTo>
                  <a:lnTo>
                    <a:pt x="96" y="214"/>
                  </a:lnTo>
                  <a:lnTo>
                    <a:pt x="96" y="210"/>
                  </a:lnTo>
                  <a:lnTo>
                    <a:pt x="96" y="206"/>
                  </a:lnTo>
                  <a:lnTo>
                    <a:pt x="98" y="202"/>
                  </a:lnTo>
                  <a:lnTo>
                    <a:pt x="102" y="200"/>
                  </a:lnTo>
                  <a:lnTo>
                    <a:pt x="110" y="192"/>
                  </a:lnTo>
                  <a:lnTo>
                    <a:pt x="118" y="180"/>
                  </a:lnTo>
                  <a:lnTo>
                    <a:pt x="116" y="176"/>
                  </a:lnTo>
                  <a:lnTo>
                    <a:pt x="114" y="170"/>
                  </a:lnTo>
                  <a:lnTo>
                    <a:pt x="112" y="164"/>
                  </a:lnTo>
                  <a:lnTo>
                    <a:pt x="114" y="160"/>
                  </a:lnTo>
                  <a:lnTo>
                    <a:pt x="114" y="158"/>
                  </a:lnTo>
                  <a:lnTo>
                    <a:pt x="116" y="156"/>
                  </a:lnTo>
                  <a:lnTo>
                    <a:pt x="120" y="152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8" y="140"/>
                  </a:lnTo>
                  <a:lnTo>
                    <a:pt x="150" y="140"/>
                  </a:lnTo>
                  <a:lnTo>
                    <a:pt x="148" y="140"/>
                  </a:lnTo>
                  <a:lnTo>
                    <a:pt x="142" y="136"/>
                  </a:lnTo>
                  <a:lnTo>
                    <a:pt x="140" y="132"/>
                  </a:lnTo>
                  <a:lnTo>
                    <a:pt x="140" y="128"/>
                  </a:lnTo>
                  <a:lnTo>
                    <a:pt x="142" y="122"/>
                  </a:lnTo>
                  <a:lnTo>
                    <a:pt x="148" y="118"/>
                  </a:lnTo>
                  <a:lnTo>
                    <a:pt x="154" y="116"/>
                  </a:lnTo>
                  <a:lnTo>
                    <a:pt x="160" y="116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90" y="134"/>
                  </a:lnTo>
                  <a:lnTo>
                    <a:pt x="208" y="134"/>
                  </a:lnTo>
                  <a:lnTo>
                    <a:pt x="214" y="138"/>
                  </a:lnTo>
                  <a:lnTo>
                    <a:pt x="214" y="144"/>
                  </a:lnTo>
                  <a:lnTo>
                    <a:pt x="214" y="150"/>
                  </a:lnTo>
                  <a:lnTo>
                    <a:pt x="210" y="152"/>
                  </a:lnTo>
                  <a:lnTo>
                    <a:pt x="206" y="152"/>
                  </a:lnTo>
                  <a:lnTo>
                    <a:pt x="204" y="154"/>
                  </a:lnTo>
                  <a:lnTo>
                    <a:pt x="202" y="160"/>
                  </a:lnTo>
                  <a:lnTo>
                    <a:pt x="210" y="180"/>
                  </a:lnTo>
                  <a:lnTo>
                    <a:pt x="218" y="170"/>
                  </a:lnTo>
                  <a:lnTo>
                    <a:pt x="226" y="168"/>
                  </a:lnTo>
                  <a:lnTo>
                    <a:pt x="230" y="168"/>
                  </a:lnTo>
                  <a:lnTo>
                    <a:pt x="234" y="172"/>
                  </a:lnTo>
                  <a:lnTo>
                    <a:pt x="236" y="180"/>
                  </a:lnTo>
                  <a:lnTo>
                    <a:pt x="240" y="190"/>
                  </a:lnTo>
                  <a:lnTo>
                    <a:pt x="242" y="202"/>
                  </a:lnTo>
                  <a:lnTo>
                    <a:pt x="246" y="210"/>
                  </a:lnTo>
                  <a:lnTo>
                    <a:pt x="252" y="220"/>
                  </a:lnTo>
                  <a:lnTo>
                    <a:pt x="264" y="236"/>
                  </a:lnTo>
                  <a:lnTo>
                    <a:pt x="268" y="248"/>
                  </a:lnTo>
                  <a:lnTo>
                    <a:pt x="300" y="244"/>
                  </a:lnTo>
                  <a:lnTo>
                    <a:pt x="314" y="236"/>
                  </a:lnTo>
                  <a:lnTo>
                    <a:pt x="326" y="220"/>
                  </a:lnTo>
                  <a:lnTo>
                    <a:pt x="332" y="204"/>
                  </a:lnTo>
                  <a:lnTo>
                    <a:pt x="336" y="188"/>
                  </a:lnTo>
                  <a:lnTo>
                    <a:pt x="336" y="186"/>
                  </a:lnTo>
                  <a:lnTo>
                    <a:pt x="336" y="184"/>
                  </a:lnTo>
                  <a:lnTo>
                    <a:pt x="338" y="184"/>
                  </a:lnTo>
                  <a:lnTo>
                    <a:pt x="350" y="176"/>
                  </a:lnTo>
                  <a:lnTo>
                    <a:pt x="352" y="176"/>
                  </a:lnTo>
                  <a:lnTo>
                    <a:pt x="350" y="174"/>
                  </a:lnTo>
                  <a:lnTo>
                    <a:pt x="330" y="168"/>
                  </a:lnTo>
                  <a:lnTo>
                    <a:pt x="326" y="156"/>
                  </a:lnTo>
                  <a:lnTo>
                    <a:pt x="324" y="152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3809660" y="2355974"/>
              <a:ext cx="662394" cy="655233"/>
            </a:xfrm>
            <a:custGeom>
              <a:avLst/>
              <a:gdLst>
                <a:gd name="T0" fmla="*/ 80 w 370"/>
                <a:gd name="T1" fmla="*/ 120 h 366"/>
                <a:gd name="T2" fmla="*/ 2 w 370"/>
                <a:gd name="T3" fmla="*/ 162 h 366"/>
                <a:gd name="T4" fmla="*/ 2 w 370"/>
                <a:gd name="T5" fmla="*/ 196 h 366"/>
                <a:gd name="T6" fmla="*/ 10 w 370"/>
                <a:gd name="T7" fmla="*/ 210 h 366"/>
                <a:gd name="T8" fmla="*/ 30 w 370"/>
                <a:gd name="T9" fmla="*/ 222 h 366"/>
                <a:gd name="T10" fmla="*/ 54 w 370"/>
                <a:gd name="T11" fmla="*/ 276 h 366"/>
                <a:gd name="T12" fmla="*/ 66 w 370"/>
                <a:gd name="T13" fmla="*/ 286 h 366"/>
                <a:gd name="T14" fmla="*/ 86 w 370"/>
                <a:gd name="T15" fmla="*/ 290 h 366"/>
                <a:gd name="T16" fmla="*/ 104 w 370"/>
                <a:gd name="T17" fmla="*/ 300 h 366"/>
                <a:gd name="T18" fmla="*/ 194 w 370"/>
                <a:gd name="T19" fmla="*/ 304 h 366"/>
                <a:gd name="T20" fmla="*/ 210 w 370"/>
                <a:gd name="T21" fmla="*/ 310 h 366"/>
                <a:gd name="T22" fmla="*/ 214 w 370"/>
                <a:gd name="T23" fmla="*/ 318 h 366"/>
                <a:gd name="T24" fmla="*/ 214 w 370"/>
                <a:gd name="T25" fmla="*/ 342 h 366"/>
                <a:gd name="T26" fmla="*/ 234 w 370"/>
                <a:gd name="T27" fmla="*/ 342 h 366"/>
                <a:gd name="T28" fmla="*/ 250 w 370"/>
                <a:gd name="T29" fmla="*/ 338 h 366"/>
                <a:gd name="T30" fmla="*/ 258 w 370"/>
                <a:gd name="T31" fmla="*/ 342 h 366"/>
                <a:gd name="T32" fmla="*/ 278 w 370"/>
                <a:gd name="T33" fmla="*/ 362 h 366"/>
                <a:gd name="T34" fmla="*/ 282 w 370"/>
                <a:gd name="T35" fmla="*/ 366 h 366"/>
                <a:gd name="T36" fmla="*/ 298 w 370"/>
                <a:gd name="T37" fmla="*/ 350 h 366"/>
                <a:gd name="T38" fmla="*/ 314 w 370"/>
                <a:gd name="T39" fmla="*/ 358 h 366"/>
                <a:gd name="T40" fmla="*/ 326 w 370"/>
                <a:gd name="T41" fmla="*/ 342 h 366"/>
                <a:gd name="T42" fmla="*/ 334 w 370"/>
                <a:gd name="T43" fmla="*/ 334 h 366"/>
                <a:gd name="T44" fmla="*/ 346 w 370"/>
                <a:gd name="T45" fmla="*/ 330 h 366"/>
                <a:gd name="T46" fmla="*/ 342 w 370"/>
                <a:gd name="T47" fmla="*/ 326 h 366"/>
                <a:gd name="T48" fmla="*/ 338 w 370"/>
                <a:gd name="T49" fmla="*/ 300 h 366"/>
                <a:gd name="T50" fmla="*/ 328 w 370"/>
                <a:gd name="T51" fmla="*/ 294 h 366"/>
                <a:gd name="T52" fmla="*/ 310 w 370"/>
                <a:gd name="T53" fmla="*/ 296 h 366"/>
                <a:gd name="T54" fmla="*/ 302 w 370"/>
                <a:gd name="T55" fmla="*/ 294 h 366"/>
                <a:gd name="T56" fmla="*/ 302 w 370"/>
                <a:gd name="T57" fmla="*/ 286 h 366"/>
                <a:gd name="T58" fmla="*/ 282 w 370"/>
                <a:gd name="T59" fmla="*/ 262 h 366"/>
                <a:gd name="T60" fmla="*/ 274 w 370"/>
                <a:gd name="T61" fmla="*/ 250 h 366"/>
                <a:gd name="T62" fmla="*/ 274 w 370"/>
                <a:gd name="T63" fmla="*/ 238 h 366"/>
                <a:gd name="T64" fmla="*/ 298 w 370"/>
                <a:gd name="T65" fmla="*/ 240 h 366"/>
                <a:gd name="T66" fmla="*/ 296 w 370"/>
                <a:gd name="T67" fmla="*/ 216 h 366"/>
                <a:gd name="T68" fmla="*/ 300 w 370"/>
                <a:gd name="T69" fmla="*/ 210 h 366"/>
                <a:gd name="T70" fmla="*/ 310 w 370"/>
                <a:gd name="T71" fmla="*/ 204 h 366"/>
                <a:gd name="T72" fmla="*/ 318 w 370"/>
                <a:gd name="T73" fmla="*/ 196 h 366"/>
                <a:gd name="T74" fmla="*/ 312 w 370"/>
                <a:gd name="T75" fmla="*/ 170 h 366"/>
                <a:gd name="T76" fmla="*/ 318 w 370"/>
                <a:gd name="T77" fmla="*/ 162 h 366"/>
                <a:gd name="T78" fmla="*/ 338 w 370"/>
                <a:gd name="T79" fmla="*/ 166 h 366"/>
                <a:gd name="T80" fmla="*/ 340 w 370"/>
                <a:gd name="T81" fmla="*/ 168 h 366"/>
                <a:gd name="T82" fmla="*/ 370 w 370"/>
                <a:gd name="T83" fmla="*/ 162 h 366"/>
                <a:gd name="T84" fmla="*/ 348 w 370"/>
                <a:gd name="T85" fmla="*/ 128 h 366"/>
                <a:gd name="T86" fmla="*/ 334 w 370"/>
                <a:gd name="T87" fmla="*/ 134 h 366"/>
                <a:gd name="T88" fmla="*/ 292 w 370"/>
                <a:gd name="T89" fmla="*/ 122 h 366"/>
                <a:gd name="T90" fmla="*/ 280 w 370"/>
                <a:gd name="T91" fmla="*/ 110 h 366"/>
                <a:gd name="T92" fmla="*/ 260 w 370"/>
                <a:gd name="T93" fmla="*/ 96 h 366"/>
                <a:gd name="T94" fmla="*/ 294 w 370"/>
                <a:gd name="T95" fmla="*/ 58 h 366"/>
                <a:gd name="T96" fmla="*/ 286 w 370"/>
                <a:gd name="T97" fmla="*/ 30 h 366"/>
                <a:gd name="T98" fmla="*/ 258 w 370"/>
                <a:gd name="T99" fmla="*/ 22 h 366"/>
                <a:gd name="T100" fmla="*/ 226 w 370"/>
                <a:gd name="T101" fmla="*/ 28 h 366"/>
                <a:gd name="T102" fmla="*/ 200 w 370"/>
                <a:gd name="T103" fmla="*/ 14 h 366"/>
                <a:gd name="T104" fmla="*/ 190 w 370"/>
                <a:gd name="T105" fmla="*/ 10 h 366"/>
                <a:gd name="T106" fmla="*/ 186 w 370"/>
                <a:gd name="T107" fmla="*/ 2 h 366"/>
                <a:gd name="T108" fmla="*/ 184 w 370"/>
                <a:gd name="T109" fmla="*/ 22 h 366"/>
                <a:gd name="T110" fmla="*/ 180 w 370"/>
                <a:gd name="T111" fmla="*/ 34 h 366"/>
                <a:gd name="T112" fmla="*/ 184 w 370"/>
                <a:gd name="T113" fmla="*/ 40 h 366"/>
                <a:gd name="T114" fmla="*/ 182 w 370"/>
                <a:gd name="T115" fmla="*/ 50 h 366"/>
                <a:gd name="T116" fmla="*/ 184 w 370"/>
                <a:gd name="T117" fmla="*/ 68 h 366"/>
                <a:gd name="T118" fmla="*/ 182 w 370"/>
                <a:gd name="T119" fmla="*/ 70 h 366"/>
                <a:gd name="T120" fmla="*/ 172 w 370"/>
                <a:gd name="T121" fmla="*/ 96 h 366"/>
                <a:gd name="T122" fmla="*/ 148 w 370"/>
                <a:gd name="T123" fmla="*/ 106 h 366"/>
                <a:gd name="T124" fmla="*/ 98 w 370"/>
                <a:gd name="T125" fmla="*/ 10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0" h="366">
                  <a:moveTo>
                    <a:pt x="82" y="120"/>
                  </a:moveTo>
                  <a:lnTo>
                    <a:pt x="80" y="120"/>
                  </a:lnTo>
                  <a:lnTo>
                    <a:pt x="20" y="146"/>
                  </a:lnTo>
                  <a:lnTo>
                    <a:pt x="2" y="162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10" y="210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4" y="252"/>
                  </a:lnTo>
                  <a:lnTo>
                    <a:pt x="54" y="276"/>
                  </a:lnTo>
                  <a:lnTo>
                    <a:pt x="60" y="282"/>
                  </a:lnTo>
                  <a:lnTo>
                    <a:pt x="66" y="286"/>
                  </a:lnTo>
                  <a:lnTo>
                    <a:pt x="82" y="290"/>
                  </a:lnTo>
                  <a:lnTo>
                    <a:pt x="86" y="290"/>
                  </a:lnTo>
                  <a:lnTo>
                    <a:pt x="92" y="296"/>
                  </a:lnTo>
                  <a:lnTo>
                    <a:pt x="104" y="300"/>
                  </a:lnTo>
                  <a:lnTo>
                    <a:pt x="152" y="302"/>
                  </a:lnTo>
                  <a:lnTo>
                    <a:pt x="194" y="304"/>
                  </a:lnTo>
                  <a:lnTo>
                    <a:pt x="204" y="306"/>
                  </a:lnTo>
                  <a:lnTo>
                    <a:pt x="210" y="310"/>
                  </a:lnTo>
                  <a:lnTo>
                    <a:pt x="214" y="312"/>
                  </a:lnTo>
                  <a:lnTo>
                    <a:pt x="214" y="318"/>
                  </a:lnTo>
                  <a:lnTo>
                    <a:pt x="214" y="332"/>
                  </a:lnTo>
                  <a:lnTo>
                    <a:pt x="214" y="342"/>
                  </a:lnTo>
                  <a:lnTo>
                    <a:pt x="216" y="346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0" y="338"/>
                  </a:lnTo>
                  <a:lnTo>
                    <a:pt x="256" y="340"/>
                  </a:lnTo>
                  <a:lnTo>
                    <a:pt x="258" y="342"/>
                  </a:lnTo>
                  <a:lnTo>
                    <a:pt x="266" y="350"/>
                  </a:lnTo>
                  <a:lnTo>
                    <a:pt x="278" y="362"/>
                  </a:lnTo>
                  <a:lnTo>
                    <a:pt x="280" y="364"/>
                  </a:lnTo>
                  <a:lnTo>
                    <a:pt x="282" y="366"/>
                  </a:lnTo>
                  <a:lnTo>
                    <a:pt x="290" y="360"/>
                  </a:lnTo>
                  <a:lnTo>
                    <a:pt x="298" y="350"/>
                  </a:lnTo>
                  <a:lnTo>
                    <a:pt x="300" y="348"/>
                  </a:lnTo>
                  <a:lnTo>
                    <a:pt x="314" y="358"/>
                  </a:lnTo>
                  <a:lnTo>
                    <a:pt x="324" y="350"/>
                  </a:lnTo>
                  <a:lnTo>
                    <a:pt x="326" y="342"/>
                  </a:lnTo>
                  <a:lnTo>
                    <a:pt x="330" y="338"/>
                  </a:lnTo>
                  <a:lnTo>
                    <a:pt x="334" y="334"/>
                  </a:lnTo>
                  <a:lnTo>
                    <a:pt x="342" y="332"/>
                  </a:lnTo>
                  <a:lnTo>
                    <a:pt x="346" y="330"/>
                  </a:lnTo>
                  <a:lnTo>
                    <a:pt x="344" y="328"/>
                  </a:lnTo>
                  <a:lnTo>
                    <a:pt x="342" y="326"/>
                  </a:lnTo>
                  <a:lnTo>
                    <a:pt x="344" y="306"/>
                  </a:lnTo>
                  <a:lnTo>
                    <a:pt x="338" y="300"/>
                  </a:lnTo>
                  <a:lnTo>
                    <a:pt x="334" y="296"/>
                  </a:lnTo>
                  <a:lnTo>
                    <a:pt x="328" y="294"/>
                  </a:lnTo>
                  <a:lnTo>
                    <a:pt x="320" y="294"/>
                  </a:lnTo>
                  <a:lnTo>
                    <a:pt x="310" y="296"/>
                  </a:lnTo>
                  <a:lnTo>
                    <a:pt x="306" y="296"/>
                  </a:lnTo>
                  <a:lnTo>
                    <a:pt x="302" y="294"/>
                  </a:lnTo>
                  <a:lnTo>
                    <a:pt x="302" y="290"/>
                  </a:lnTo>
                  <a:lnTo>
                    <a:pt x="302" y="286"/>
                  </a:lnTo>
                  <a:lnTo>
                    <a:pt x="292" y="272"/>
                  </a:lnTo>
                  <a:lnTo>
                    <a:pt x="282" y="262"/>
                  </a:lnTo>
                  <a:lnTo>
                    <a:pt x="278" y="256"/>
                  </a:lnTo>
                  <a:lnTo>
                    <a:pt x="274" y="250"/>
                  </a:lnTo>
                  <a:lnTo>
                    <a:pt x="272" y="244"/>
                  </a:lnTo>
                  <a:lnTo>
                    <a:pt x="274" y="238"/>
                  </a:lnTo>
                  <a:lnTo>
                    <a:pt x="274" y="236"/>
                  </a:lnTo>
                  <a:lnTo>
                    <a:pt x="298" y="240"/>
                  </a:lnTo>
                  <a:lnTo>
                    <a:pt x="296" y="226"/>
                  </a:lnTo>
                  <a:lnTo>
                    <a:pt x="296" y="216"/>
                  </a:lnTo>
                  <a:lnTo>
                    <a:pt x="298" y="212"/>
                  </a:lnTo>
                  <a:lnTo>
                    <a:pt x="300" y="210"/>
                  </a:lnTo>
                  <a:lnTo>
                    <a:pt x="304" y="206"/>
                  </a:lnTo>
                  <a:lnTo>
                    <a:pt x="310" y="204"/>
                  </a:lnTo>
                  <a:lnTo>
                    <a:pt x="318" y="200"/>
                  </a:lnTo>
                  <a:lnTo>
                    <a:pt x="318" y="196"/>
                  </a:lnTo>
                  <a:lnTo>
                    <a:pt x="312" y="178"/>
                  </a:lnTo>
                  <a:lnTo>
                    <a:pt x="312" y="170"/>
                  </a:lnTo>
                  <a:lnTo>
                    <a:pt x="312" y="166"/>
                  </a:lnTo>
                  <a:lnTo>
                    <a:pt x="318" y="162"/>
                  </a:lnTo>
                  <a:lnTo>
                    <a:pt x="324" y="162"/>
                  </a:lnTo>
                  <a:lnTo>
                    <a:pt x="338" y="166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56" y="186"/>
                  </a:lnTo>
                  <a:lnTo>
                    <a:pt x="370" y="162"/>
                  </a:lnTo>
                  <a:lnTo>
                    <a:pt x="356" y="140"/>
                  </a:lnTo>
                  <a:lnTo>
                    <a:pt x="348" y="128"/>
                  </a:lnTo>
                  <a:lnTo>
                    <a:pt x="336" y="136"/>
                  </a:lnTo>
                  <a:lnTo>
                    <a:pt x="334" y="134"/>
                  </a:lnTo>
                  <a:lnTo>
                    <a:pt x="302" y="126"/>
                  </a:lnTo>
                  <a:lnTo>
                    <a:pt x="292" y="122"/>
                  </a:lnTo>
                  <a:lnTo>
                    <a:pt x="286" y="116"/>
                  </a:lnTo>
                  <a:lnTo>
                    <a:pt x="280" y="110"/>
                  </a:lnTo>
                  <a:lnTo>
                    <a:pt x="278" y="106"/>
                  </a:lnTo>
                  <a:lnTo>
                    <a:pt x="260" y="96"/>
                  </a:lnTo>
                  <a:lnTo>
                    <a:pt x="260" y="78"/>
                  </a:lnTo>
                  <a:lnTo>
                    <a:pt x="294" y="58"/>
                  </a:lnTo>
                  <a:lnTo>
                    <a:pt x="292" y="44"/>
                  </a:lnTo>
                  <a:lnTo>
                    <a:pt x="286" y="30"/>
                  </a:lnTo>
                  <a:lnTo>
                    <a:pt x="282" y="18"/>
                  </a:lnTo>
                  <a:lnTo>
                    <a:pt x="258" y="22"/>
                  </a:lnTo>
                  <a:lnTo>
                    <a:pt x="242" y="26"/>
                  </a:lnTo>
                  <a:lnTo>
                    <a:pt x="226" y="28"/>
                  </a:lnTo>
                  <a:lnTo>
                    <a:pt x="200" y="22"/>
                  </a:lnTo>
                  <a:lnTo>
                    <a:pt x="200" y="14"/>
                  </a:lnTo>
                  <a:lnTo>
                    <a:pt x="196" y="14"/>
                  </a:lnTo>
                  <a:lnTo>
                    <a:pt x="190" y="10"/>
                  </a:lnTo>
                  <a:lnTo>
                    <a:pt x="188" y="6"/>
                  </a:lnTo>
                  <a:lnTo>
                    <a:pt x="186" y="2"/>
                  </a:lnTo>
                  <a:lnTo>
                    <a:pt x="186" y="0"/>
                  </a:lnTo>
                  <a:lnTo>
                    <a:pt x="184" y="22"/>
                  </a:lnTo>
                  <a:lnTo>
                    <a:pt x="182" y="28"/>
                  </a:lnTo>
                  <a:lnTo>
                    <a:pt x="180" y="34"/>
                  </a:lnTo>
                  <a:lnTo>
                    <a:pt x="182" y="36"/>
                  </a:lnTo>
                  <a:lnTo>
                    <a:pt x="184" y="40"/>
                  </a:lnTo>
                  <a:lnTo>
                    <a:pt x="184" y="46"/>
                  </a:lnTo>
                  <a:lnTo>
                    <a:pt x="182" y="50"/>
                  </a:lnTo>
                  <a:lnTo>
                    <a:pt x="180" y="54"/>
                  </a:lnTo>
                  <a:lnTo>
                    <a:pt x="184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72" y="78"/>
                  </a:lnTo>
                  <a:lnTo>
                    <a:pt x="172" y="96"/>
                  </a:lnTo>
                  <a:lnTo>
                    <a:pt x="170" y="98"/>
                  </a:lnTo>
                  <a:lnTo>
                    <a:pt x="148" y="106"/>
                  </a:lnTo>
                  <a:lnTo>
                    <a:pt x="132" y="110"/>
                  </a:lnTo>
                  <a:lnTo>
                    <a:pt x="98" y="106"/>
                  </a:lnTo>
                  <a:lnTo>
                    <a:pt x="82" y="12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5055677" y="3755952"/>
              <a:ext cx="189767" cy="458305"/>
            </a:xfrm>
            <a:custGeom>
              <a:avLst/>
              <a:gdLst>
                <a:gd name="T0" fmla="*/ 80 w 106"/>
                <a:gd name="T1" fmla="*/ 0 h 256"/>
                <a:gd name="T2" fmla="*/ 80 w 106"/>
                <a:gd name="T3" fmla="*/ 0 h 256"/>
                <a:gd name="T4" fmla="*/ 62 w 106"/>
                <a:gd name="T5" fmla="*/ 14 h 256"/>
                <a:gd name="T6" fmla="*/ 46 w 106"/>
                <a:gd name="T7" fmla="*/ 32 h 256"/>
                <a:gd name="T8" fmla="*/ 34 w 106"/>
                <a:gd name="T9" fmla="*/ 50 h 256"/>
                <a:gd name="T10" fmla="*/ 24 w 106"/>
                <a:gd name="T11" fmla="*/ 70 h 256"/>
                <a:gd name="T12" fmla="*/ 10 w 106"/>
                <a:gd name="T13" fmla="*/ 98 h 256"/>
                <a:gd name="T14" fmla="*/ 4 w 106"/>
                <a:gd name="T15" fmla="*/ 104 h 256"/>
                <a:gd name="T16" fmla="*/ 0 w 106"/>
                <a:gd name="T17" fmla="*/ 108 h 256"/>
                <a:gd name="T18" fmla="*/ 6 w 106"/>
                <a:gd name="T19" fmla="*/ 152 h 256"/>
                <a:gd name="T20" fmla="*/ 6 w 106"/>
                <a:gd name="T21" fmla="*/ 154 h 256"/>
                <a:gd name="T22" fmla="*/ 2 w 106"/>
                <a:gd name="T23" fmla="*/ 184 h 256"/>
                <a:gd name="T24" fmla="*/ 2 w 106"/>
                <a:gd name="T25" fmla="*/ 196 h 256"/>
                <a:gd name="T26" fmla="*/ 2 w 106"/>
                <a:gd name="T27" fmla="*/ 200 h 256"/>
                <a:gd name="T28" fmla="*/ 4 w 106"/>
                <a:gd name="T29" fmla="*/ 202 h 256"/>
                <a:gd name="T30" fmla="*/ 36 w 106"/>
                <a:gd name="T31" fmla="*/ 224 h 256"/>
                <a:gd name="T32" fmla="*/ 38 w 106"/>
                <a:gd name="T33" fmla="*/ 224 h 256"/>
                <a:gd name="T34" fmla="*/ 38 w 106"/>
                <a:gd name="T35" fmla="*/ 226 h 256"/>
                <a:gd name="T36" fmla="*/ 42 w 106"/>
                <a:gd name="T37" fmla="*/ 236 h 256"/>
                <a:gd name="T38" fmla="*/ 50 w 106"/>
                <a:gd name="T39" fmla="*/ 248 h 256"/>
                <a:gd name="T40" fmla="*/ 56 w 106"/>
                <a:gd name="T41" fmla="*/ 252 h 256"/>
                <a:gd name="T42" fmla="*/ 62 w 106"/>
                <a:gd name="T43" fmla="*/ 256 h 256"/>
                <a:gd name="T44" fmla="*/ 66 w 106"/>
                <a:gd name="T45" fmla="*/ 204 h 256"/>
                <a:gd name="T46" fmla="*/ 66 w 106"/>
                <a:gd name="T47" fmla="*/ 202 h 256"/>
                <a:gd name="T48" fmla="*/ 90 w 106"/>
                <a:gd name="T49" fmla="*/ 146 h 256"/>
                <a:gd name="T50" fmla="*/ 98 w 106"/>
                <a:gd name="T51" fmla="*/ 80 h 256"/>
                <a:gd name="T52" fmla="*/ 98 w 106"/>
                <a:gd name="T53" fmla="*/ 78 h 256"/>
                <a:gd name="T54" fmla="*/ 106 w 106"/>
                <a:gd name="T55" fmla="*/ 60 h 256"/>
                <a:gd name="T56" fmla="*/ 100 w 106"/>
                <a:gd name="T57" fmla="*/ 44 h 256"/>
                <a:gd name="T58" fmla="*/ 98 w 106"/>
                <a:gd name="T59" fmla="*/ 44 h 256"/>
                <a:gd name="T60" fmla="*/ 98 w 106"/>
                <a:gd name="T61" fmla="*/ 24 h 256"/>
                <a:gd name="T62" fmla="*/ 98 w 106"/>
                <a:gd name="T63" fmla="*/ 22 h 256"/>
                <a:gd name="T64" fmla="*/ 102 w 106"/>
                <a:gd name="T65" fmla="*/ 16 h 256"/>
                <a:gd name="T66" fmla="*/ 106 w 106"/>
                <a:gd name="T67" fmla="*/ 12 h 256"/>
                <a:gd name="T68" fmla="*/ 80 w 106"/>
                <a:gd name="T6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256">
                  <a:moveTo>
                    <a:pt x="80" y="0"/>
                  </a:moveTo>
                  <a:lnTo>
                    <a:pt x="80" y="0"/>
                  </a:lnTo>
                  <a:lnTo>
                    <a:pt x="62" y="14"/>
                  </a:lnTo>
                  <a:lnTo>
                    <a:pt x="46" y="32"/>
                  </a:lnTo>
                  <a:lnTo>
                    <a:pt x="34" y="50"/>
                  </a:lnTo>
                  <a:lnTo>
                    <a:pt x="24" y="70"/>
                  </a:lnTo>
                  <a:lnTo>
                    <a:pt x="10" y="98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6" y="152"/>
                  </a:lnTo>
                  <a:lnTo>
                    <a:pt x="6" y="154"/>
                  </a:lnTo>
                  <a:lnTo>
                    <a:pt x="2" y="184"/>
                  </a:lnTo>
                  <a:lnTo>
                    <a:pt x="2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36" y="224"/>
                  </a:lnTo>
                  <a:lnTo>
                    <a:pt x="38" y="224"/>
                  </a:lnTo>
                  <a:lnTo>
                    <a:pt x="38" y="226"/>
                  </a:lnTo>
                  <a:lnTo>
                    <a:pt x="42" y="236"/>
                  </a:lnTo>
                  <a:lnTo>
                    <a:pt x="50" y="248"/>
                  </a:lnTo>
                  <a:lnTo>
                    <a:pt x="56" y="252"/>
                  </a:lnTo>
                  <a:lnTo>
                    <a:pt x="62" y="256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90" y="146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106" y="60"/>
                  </a:lnTo>
                  <a:lnTo>
                    <a:pt x="100" y="44"/>
                  </a:lnTo>
                  <a:lnTo>
                    <a:pt x="98" y="44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102" y="16"/>
                  </a:lnTo>
                  <a:lnTo>
                    <a:pt x="106" y="12"/>
                  </a:lnTo>
                  <a:lnTo>
                    <a:pt x="8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3659279" y="4568727"/>
              <a:ext cx="286441" cy="250636"/>
            </a:xfrm>
            <a:custGeom>
              <a:avLst/>
              <a:gdLst>
                <a:gd name="T0" fmla="*/ 72 w 160"/>
                <a:gd name="T1" fmla="*/ 14 h 140"/>
                <a:gd name="T2" fmla="*/ 70 w 160"/>
                <a:gd name="T3" fmla="*/ 18 h 140"/>
                <a:gd name="T4" fmla="*/ 68 w 160"/>
                <a:gd name="T5" fmla="*/ 20 h 140"/>
                <a:gd name="T6" fmla="*/ 36 w 160"/>
                <a:gd name="T7" fmla="*/ 28 h 140"/>
                <a:gd name="T8" fmla="*/ 38 w 160"/>
                <a:gd name="T9" fmla="*/ 32 h 140"/>
                <a:gd name="T10" fmla="*/ 48 w 160"/>
                <a:gd name="T11" fmla="*/ 44 h 140"/>
                <a:gd name="T12" fmla="*/ 44 w 160"/>
                <a:gd name="T13" fmla="*/ 46 h 140"/>
                <a:gd name="T14" fmla="*/ 30 w 160"/>
                <a:gd name="T15" fmla="*/ 54 h 140"/>
                <a:gd name="T16" fmla="*/ 6 w 160"/>
                <a:gd name="T17" fmla="*/ 72 h 140"/>
                <a:gd name="T18" fmla="*/ 2 w 160"/>
                <a:gd name="T19" fmla="*/ 80 h 140"/>
                <a:gd name="T20" fmla="*/ 0 w 160"/>
                <a:gd name="T21" fmla="*/ 92 h 140"/>
                <a:gd name="T22" fmla="*/ 4 w 160"/>
                <a:gd name="T23" fmla="*/ 108 h 140"/>
                <a:gd name="T24" fmla="*/ 10 w 160"/>
                <a:gd name="T25" fmla="*/ 126 h 140"/>
                <a:gd name="T26" fmla="*/ 34 w 160"/>
                <a:gd name="T27" fmla="*/ 128 h 140"/>
                <a:gd name="T28" fmla="*/ 36 w 160"/>
                <a:gd name="T29" fmla="*/ 128 h 140"/>
                <a:gd name="T30" fmla="*/ 60 w 160"/>
                <a:gd name="T31" fmla="*/ 140 h 140"/>
                <a:gd name="T32" fmla="*/ 86 w 160"/>
                <a:gd name="T33" fmla="*/ 136 h 140"/>
                <a:gd name="T34" fmla="*/ 94 w 160"/>
                <a:gd name="T35" fmla="*/ 132 h 140"/>
                <a:gd name="T36" fmla="*/ 102 w 160"/>
                <a:gd name="T37" fmla="*/ 126 h 140"/>
                <a:gd name="T38" fmla="*/ 112 w 160"/>
                <a:gd name="T39" fmla="*/ 118 h 140"/>
                <a:gd name="T40" fmla="*/ 122 w 160"/>
                <a:gd name="T41" fmla="*/ 106 h 140"/>
                <a:gd name="T42" fmla="*/ 124 w 160"/>
                <a:gd name="T43" fmla="*/ 106 h 140"/>
                <a:gd name="T44" fmla="*/ 126 w 160"/>
                <a:gd name="T45" fmla="*/ 104 h 140"/>
                <a:gd name="T46" fmla="*/ 136 w 160"/>
                <a:gd name="T47" fmla="*/ 100 h 140"/>
                <a:gd name="T48" fmla="*/ 134 w 160"/>
                <a:gd name="T49" fmla="*/ 66 h 140"/>
                <a:gd name="T50" fmla="*/ 148 w 160"/>
                <a:gd name="T51" fmla="*/ 44 h 140"/>
                <a:gd name="T52" fmla="*/ 160 w 160"/>
                <a:gd name="T53" fmla="*/ 34 h 140"/>
                <a:gd name="T54" fmla="*/ 160 w 160"/>
                <a:gd name="T55" fmla="*/ 22 h 140"/>
                <a:gd name="T56" fmla="*/ 158 w 160"/>
                <a:gd name="T57" fmla="*/ 14 h 140"/>
                <a:gd name="T58" fmla="*/ 156 w 160"/>
                <a:gd name="T59" fmla="*/ 10 h 140"/>
                <a:gd name="T60" fmla="*/ 152 w 160"/>
                <a:gd name="T61" fmla="*/ 2 h 140"/>
                <a:gd name="T62" fmla="*/ 146 w 160"/>
                <a:gd name="T63" fmla="*/ 0 h 140"/>
                <a:gd name="T64" fmla="*/ 146 w 160"/>
                <a:gd name="T65" fmla="*/ 12 h 140"/>
                <a:gd name="T66" fmla="*/ 126 w 160"/>
                <a:gd name="T67" fmla="*/ 8 h 140"/>
                <a:gd name="T68" fmla="*/ 116 w 160"/>
                <a:gd name="T69" fmla="*/ 14 h 140"/>
                <a:gd name="T70" fmla="*/ 114 w 160"/>
                <a:gd name="T71" fmla="*/ 14 h 140"/>
                <a:gd name="T72" fmla="*/ 72 w 160"/>
                <a:gd name="T73" fmla="*/ 1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40">
                  <a:moveTo>
                    <a:pt x="72" y="14"/>
                  </a:moveTo>
                  <a:lnTo>
                    <a:pt x="70" y="18"/>
                  </a:lnTo>
                  <a:lnTo>
                    <a:pt x="68" y="20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6" y="72"/>
                  </a:lnTo>
                  <a:lnTo>
                    <a:pt x="2" y="80"/>
                  </a:lnTo>
                  <a:lnTo>
                    <a:pt x="0" y="92"/>
                  </a:lnTo>
                  <a:lnTo>
                    <a:pt x="4" y="108"/>
                  </a:lnTo>
                  <a:lnTo>
                    <a:pt x="10" y="126"/>
                  </a:lnTo>
                  <a:lnTo>
                    <a:pt x="34" y="128"/>
                  </a:lnTo>
                  <a:lnTo>
                    <a:pt x="36" y="128"/>
                  </a:lnTo>
                  <a:lnTo>
                    <a:pt x="60" y="140"/>
                  </a:lnTo>
                  <a:lnTo>
                    <a:pt x="86" y="136"/>
                  </a:lnTo>
                  <a:lnTo>
                    <a:pt x="94" y="132"/>
                  </a:lnTo>
                  <a:lnTo>
                    <a:pt x="102" y="126"/>
                  </a:lnTo>
                  <a:lnTo>
                    <a:pt x="112" y="118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4"/>
                  </a:lnTo>
                  <a:lnTo>
                    <a:pt x="136" y="100"/>
                  </a:lnTo>
                  <a:lnTo>
                    <a:pt x="134" y="66"/>
                  </a:lnTo>
                  <a:lnTo>
                    <a:pt x="148" y="44"/>
                  </a:lnTo>
                  <a:lnTo>
                    <a:pt x="160" y="34"/>
                  </a:lnTo>
                  <a:lnTo>
                    <a:pt x="160" y="22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2" y="2"/>
                  </a:lnTo>
                  <a:lnTo>
                    <a:pt x="146" y="0"/>
                  </a:lnTo>
                  <a:lnTo>
                    <a:pt x="146" y="12"/>
                  </a:lnTo>
                  <a:lnTo>
                    <a:pt x="126" y="8"/>
                  </a:lnTo>
                  <a:lnTo>
                    <a:pt x="116" y="14"/>
                  </a:lnTo>
                  <a:lnTo>
                    <a:pt x="114" y="14"/>
                  </a:lnTo>
                  <a:lnTo>
                    <a:pt x="72" y="14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113" name="正圆 87"/>
          <p:cNvSpPr>
            <a:spLocks noChangeArrowheads="1"/>
          </p:cNvSpPr>
          <p:nvPr/>
        </p:nvSpPr>
        <p:spPr bwMode="auto">
          <a:xfrm flipH="1">
            <a:off x="6030913" y="3932993"/>
            <a:ext cx="157162" cy="157162"/>
          </a:xfrm>
          <a:prstGeom prst="ellipse">
            <a:avLst/>
          </a:prstGeom>
          <a:solidFill>
            <a:srgbClr val="1496C8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endParaRPr lang="zh-CN" altLang="zh-CN"/>
          </a:p>
        </p:txBody>
      </p:sp>
      <p:sp>
        <p:nvSpPr>
          <p:cNvPr id="3114" name="正圆 87"/>
          <p:cNvSpPr>
            <a:spLocks noChangeArrowheads="1"/>
          </p:cNvSpPr>
          <p:nvPr/>
        </p:nvSpPr>
        <p:spPr bwMode="auto">
          <a:xfrm flipH="1">
            <a:off x="5989223" y="3878602"/>
            <a:ext cx="247650" cy="246062"/>
          </a:xfrm>
          <a:prstGeom prst="ellipse">
            <a:avLst/>
          </a:prstGeom>
          <a:solidFill>
            <a:srgbClr val="1496C8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endParaRPr lang="zh-CN" altLang="zh-CN"/>
          </a:p>
        </p:txBody>
      </p:sp>
      <p:sp>
        <p:nvSpPr>
          <p:cNvPr id="3115" name="正圆 87"/>
          <p:cNvSpPr>
            <a:spLocks noChangeArrowheads="1"/>
          </p:cNvSpPr>
          <p:nvPr/>
        </p:nvSpPr>
        <p:spPr bwMode="auto">
          <a:xfrm flipH="1">
            <a:off x="6072660" y="3972545"/>
            <a:ext cx="76200" cy="76200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endParaRPr lang="zh-CN" altLang="zh-CN"/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4824413" y="4098925"/>
            <a:ext cx="1800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我在这</a:t>
            </a:r>
            <a:endParaRPr lang="en-US" sz="1400" dirty="0">
              <a:solidFill>
                <a:srgbClr val="76797E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1187450" y="3140075"/>
            <a:ext cx="1368425" cy="0"/>
          </a:xfrm>
          <a:prstGeom prst="line">
            <a:avLst/>
          </a:prstGeom>
          <a:noFill/>
          <a:ln w="25400" cap="flat" cmpd="sng">
            <a:solidFill>
              <a:srgbClr val="1496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1187450" y="3292475"/>
            <a:ext cx="936625" cy="1588"/>
          </a:xfrm>
          <a:prstGeom prst="line">
            <a:avLst/>
          </a:prstGeom>
          <a:noFill/>
          <a:ln w="25400" cap="flat" cmpd="sng">
            <a:solidFill>
              <a:srgbClr val="1496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1189038" y="3470275"/>
            <a:ext cx="576262" cy="1588"/>
          </a:xfrm>
          <a:prstGeom prst="line">
            <a:avLst/>
          </a:prstGeom>
          <a:noFill/>
          <a:ln w="25400" cap="flat" cmpd="sng">
            <a:solidFill>
              <a:srgbClr val="1496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327025" y="2565400"/>
            <a:ext cx="863600" cy="1079500"/>
          </a:xfrm>
          <a:prstGeom prst="rect">
            <a:avLst/>
          </a:prstGeom>
          <a:solidFill>
            <a:srgbClr val="171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1108075" y="2324100"/>
            <a:ext cx="259556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PaPaPa</a:t>
            </a:r>
            <a:r>
              <a:rPr lang="zh-CN" altLang="en-US" sz="25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项目架构</a:t>
            </a:r>
            <a:endParaRPr lang="en-US" sz="25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sz="20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By:Listen</a:t>
            </a:r>
            <a:endParaRPr lang="en-US" sz="2000" dirty="0">
              <a:solidFill>
                <a:srgbClr val="76797E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599639">
                                      <p:cBhvr>
                                        <p:cTn id="8" dur="8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8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repeatCount="indefinite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3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  <p:bldP spid="3079" grpId="0" animBg="1"/>
      <p:bldP spid="3113" grpId="0" bldLvl="0" animBg="1" autoUpdateAnimBg="0"/>
      <p:bldP spid="3114" grpId="0" bldLvl="0" animBg="1" autoUpdateAnimBg="0"/>
      <p:bldP spid="3115" grpId="0" bldLvl="0" animBg="1" autoUpdateAnimBg="0"/>
      <p:bldP spid="3117" grpId="0" animBg="1"/>
      <p:bldP spid="3118" grpId="0" animBg="1"/>
      <p:bldP spid="31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1187450" y="1125538"/>
            <a:ext cx="12969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 smtClean="0">
                <a:gradFill rotWithShape="0">
                  <a:gsLst>
                    <a:gs pos="0">
                      <a:srgbClr val="DDDDDD"/>
                    </a:gs>
                    <a:gs pos="100000">
                      <a:srgbClr val="171D25"/>
                    </a:gs>
                  </a:gsLst>
                  <a:lin ang="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项目架构分类</a:t>
            </a:r>
            <a:endParaRPr lang="zh-CN" altLang="en-US" sz="3600" dirty="0">
              <a:gradFill rotWithShape="0">
                <a:gsLst>
                  <a:gs pos="0">
                    <a:srgbClr val="DDDDDD"/>
                  </a:gs>
                  <a:gs pos="100000">
                    <a:srgbClr val="171D25"/>
                  </a:gs>
                </a:gsLst>
                <a:lin ang="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4893762" y="2062163"/>
            <a:ext cx="2725738" cy="2725737"/>
          </a:xfrm>
          <a:prstGeom prst="ellipse">
            <a:avLst/>
          </a:prstGeom>
          <a:noFill/>
          <a:ln w="25400" cap="flat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4804862" y="1984375"/>
            <a:ext cx="2897188" cy="2898775"/>
          </a:xfrm>
          <a:prstGeom prst="ellipse">
            <a:avLst/>
          </a:prstGeom>
          <a:noFill/>
          <a:ln w="12700" cap="flat" cmpd="sng">
            <a:solidFill>
              <a:srgbClr val="1496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4692150" y="1876425"/>
            <a:ext cx="3127375" cy="3128963"/>
          </a:xfrm>
          <a:prstGeom prst="ellipse">
            <a:avLst/>
          </a:prstGeom>
          <a:noFill/>
          <a:ln w="6350" cap="flat" cmpd="sng">
            <a:solidFill>
              <a:srgbClr val="103E6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041400" y="2200275"/>
            <a:ext cx="2438400" cy="2438400"/>
          </a:xfrm>
          <a:prstGeom prst="ellipse">
            <a:avLst/>
          </a:prstGeom>
          <a:noFill/>
          <a:ln w="6350" cap="flat" cmpd="sng">
            <a:solidFill>
              <a:srgbClr val="1496C8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4323850" y="1516063"/>
            <a:ext cx="3848100" cy="3846512"/>
          </a:xfrm>
          <a:prstGeom prst="ellipse">
            <a:avLst/>
          </a:prstGeom>
          <a:noFill/>
          <a:ln w="6350" cap="flat" cmpd="sng">
            <a:solidFill>
              <a:schemeClr val="bg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96C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137" name="正圆 181"/>
          <p:cNvSpPr>
            <a:spLocks noChangeArrowheads="1"/>
          </p:cNvSpPr>
          <p:nvPr/>
        </p:nvSpPr>
        <p:spPr bwMode="auto">
          <a:xfrm>
            <a:off x="5654468" y="1549719"/>
            <a:ext cx="979487" cy="979487"/>
          </a:xfrm>
          <a:prstGeom prst="ellipse">
            <a:avLst/>
          </a:prstGeom>
          <a:solidFill>
            <a:srgbClr val="2A3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r>
              <a:rPr lang="en-US" sz="4000" dirty="0" smtClean="0">
                <a:solidFill>
                  <a:srgbClr val="4A56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endParaRPr lang="en-US" sz="4000" dirty="0">
              <a:solidFill>
                <a:srgbClr val="4A56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38" name="正圆 181"/>
          <p:cNvSpPr>
            <a:spLocks noChangeArrowheads="1"/>
          </p:cNvSpPr>
          <p:nvPr/>
        </p:nvSpPr>
        <p:spPr bwMode="auto">
          <a:xfrm>
            <a:off x="4541337" y="2637011"/>
            <a:ext cx="979487" cy="979488"/>
          </a:xfrm>
          <a:prstGeom prst="ellipse">
            <a:avLst/>
          </a:prstGeom>
          <a:solidFill>
            <a:srgbClr val="2A3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r>
              <a:rPr lang="en-US" sz="4000" dirty="0" smtClean="0">
                <a:solidFill>
                  <a:srgbClr val="4A56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endParaRPr lang="en-US" sz="4000" dirty="0">
              <a:solidFill>
                <a:srgbClr val="4A56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39" name="正圆 181"/>
          <p:cNvSpPr>
            <a:spLocks noChangeArrowheads="1"/>
          </p:cNvSpPr>
          <p:nvPr/>
        </p:nvSpPr>
        <p:spPr bwMode="auto">
          <a:xfrm>
            <a:off x="5031080" y="3976861"/>
            <a:ext cx="979488" cy="979488"/>
          </a:xfrm>
          <a:prstGeom prst="ellipse">
            <a:avLst/>
          </a:prstGeom>
          <a:solidFill>
            <a:srgbClr val="2A3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r>
              <a:rPr lang="en-US" sz="4000" dirty="0" smtClean="0">
                <a:solidFill>
                  <a:srgbClr val="4A56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en-US" sz="4000" dirty="0">
              <a:solidFill>
                <a:srgbClr val="4A56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40" name="Group 44"/>
          <p:cNvGrpSpPr>
            <a:grpSpLocks/>
          </p:cNvGrpSpPr>
          <p:nvPr/>
        </p:nvGrpSpPr>
        <p:grpSpPr bwMode="auto">
          <a:xfrm>
            <a:off x="1116013" y="1701024"/>
            <a:ext cx="3003050" cy="584519"/>
            <a:chOff x="0" y="0"/>
            <a:chExt cx="3062" cy="920"/>
          </a:xfrm>
        </p:grpSpPr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227" y="0"/>
              <a:ext cx="2835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Test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测试项目</a:t>
              </a:r>
              <a:endParaRPr lang="en-US" dirty="0"/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>
              <a:off x="0" y="70"/>
              <a:ext cx="2" cy="792"/>
            </a:xfrm>
            <a:prstGeom prst="line">
              <a:avLst/>
            </a:prstGeom>
            <a:noFill/>
            <a:ln w="25400" cap="flat" cmpd="sng">
              <a:solidFill>
                <a:srgbClr val="1496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43" name="Group 47"/>
          <p:cNvGrpSpPr>
            <a:grpSpLocks/>
          </p:cNvGrpSpPr>
          <p:nvPr/>
        </p:nvGrpSpPr>
        <p:grpSpPr bwMode="auto">
          <a:xfrm>
            <a:off x="1116013" y="2493013"/>
            <a:ext cx="3002070" cy="579438"/>
            <a:chOff x="0" y="0"/>
            <a:chExt cx="3061" cy="912"/>
          </a:xfrm>
        </p:grpSpPr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227" y="0"/>
              <a:ext cx="2835" cy="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UI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Web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项目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>
              <a:off x="0" y="68"/>
              <a:ext cx="2" cy="792"/>
            </a:xfrm>
            <a:prstGeom prst="line">
              <a:avLst/>
            </a:prstGeom>
            <a:noFill/>
            <a:ln w="25400" cap="flat" cmpd="sng">
              <a:solidFill>
                <a:srgbClr val="1496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1106490" y="3316680"/>
            <a:ext cx="3003050" cy="584521"/>
            <a:chOff x="0" y="0"/>
            <a:chExt cx="3062" cy="920"/>
          </a:xfrm>
        </p:grpSpPr>
        <p:sp>
          <p:nvSpPr>
            <p:cNvPr id="4147" name="Text Box 51"/>
            <p:cNvSpPr txBox="1">
              <a:spLocks noChangeArrowheads="1"/>
            </p:cNvSpPr>
            <p:nvPr/>
          </p:nvSpPr>
          <p:spPr bwMode="auto">
            <a:xfrm>
              <a:off x="227" y="0"/>
              <a:ext cx="2835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Business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业务类库，</a:t>
              </a:r>
              <a:r>
                <a:rPr lang="en-US" altLang="zh-CN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Web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1400" dirty="0" err="1">
                  <a:solidFill>
                    <a:srgbClr val="76797E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zh-CN" sz="1400" dirty="0" err="1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OS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等业务实现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>
              <a:off x="0" y="43"/>
              <a:ext cx="2" cy="792"/>
            </a:xfrm>
            <a:prstGeom prst="line">
              <a:avLst/>
            </a:prstGeom>
            <a:noFill/>
            <a:ln w="25400" cap="flat" cmpd="sng">
              <a:solidFill>
                <a:srgbClr val="1496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5" name="正圆 181"/>
          <p:cNvSpPr>
            <a:spLocks noChangeArrowheads="1"/>
          </p:cNvSpPr>
          <p:nvPr/>
        </p:nvSpPr>
        <p:spPr bwMode="auto">
          <a:xfrm>
            <a:off x="6633955" y="3975563"/>
            <a:ext cx="979488" cy="979488"/>
          </a:xfrm>
          <a:prstGeom prst="ellipse">
            <a:avLst/>
          </a:prstGeom>
          <a:solidFill>
            <a:srgbClr val="2A3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r>
              <a:rPr lang="en-US" sz="4000" dirty="0" smtClean="0">
                <a:solidFill>
                  <a:srgbClr val="4A56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en-US" sz="4000" dirty="0">
              <a:solidFill>
                <a:srgbClr val="4A56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正圆 181"/>
          <p:cNvSpPr>
            <a:spLocks noChangeArrowheads="1"/>
          </p:cNvSpPr>
          <p:nvPr/>
        </p:nvSpPr>
        <p:spPr bwMode="auto">
          <a:xfrm>
            <a:off x="6987675" y="2662108"/>
            <a:ext cx="979488" cy="979488"/>
          </a:xfrm>
          <a:prstGeom prst="ellipse">
            <a:avLst/>
          </a:prstGeom>
          <a:solidFill>
            <a:srgbClr val="2A33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/>
          <a:p>
            <a:pPr algn="ctr"/>
            <a:r>
              <a:rPr lang="en-US" sz="4000" dirty="0" smtClean="0">
                <a:solidFill>
                  <a:srgbClr val="4A56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endParaRPr lang="en-US" sz="4000" dirty="0">
              <a:solidFill>
                <a:srgbClr val="4A56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7" name="Group 50"/>
          <p:cNvGrpSpPr>
            <a:grpSpLocks/>
          </p:cNvGrpSpPr>
          <p:nvPr/>
        </p:nvGrpSpPr>
        <p:grpSpPr bwMode="auto">
          <a:xfrm>
            <a:off x="1106490" y="4141655"/>
            <a:ext cx="3003050" cy="584520"/>
            <a:chOff x="0" y="0"/>
            <a:chExt cx="3062" cy="920"/>
          </a:xfrm>
        </p:grpSpPr>
        <p:sp>
          <p:nvSpPr>
            <p:cNvPr id="58" name="Text Box 51"/>
            <p:cNvSpPr txBox="1">
              <a:spLocks noChangeArrowheads="1"/>
            </p:cNvSpPr>
            <p:nvPr/>
          </p:nvSpPr>
          <p:spPr bwMode="auto">
            <a:xfrm>
              <a:off x="227" y="0"/>
              <a:ext cx="2835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Core</a:t>
              </a:r>
              <a:endPara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核心层，面向数据库、缓存等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>
              <a:off x="0" y="43"/>
              <a:ext cx="2" cy="792"/>
            </a:xfrm>
            <a:prstGeom prst="line">
              <a:avLst/>
            </a:prstGeom>
            <a:noFill/>
            <a:ln w="25400" cap="flat" cmpd="sng">
              <a:solidFill>
                <a:srgbClr val="1496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0" name="Group 50"/>
          <p:cNvGrpSpPr>
            <a:grpSpLocks/>
          </p:cNvGrpSpPr>
          <p:nvPr/>
        </p:nvGrpSpPr>
        <p:grpSpPr bwMode="auto">
          <a:xfrm>
            <a:off x="1116013" y="4932338"/>
            <a:ext cx="3003051" cy="580073"/>
            <a:chOff x="0" y="0"/>
            <a:chExt cx="3062" cy="913"/>
          </a:xfrm>
        </p:grpSpPr>
        <p:sp>
          <p:nvSpPr>
            <p:cNvPr id="61" name="Text Box 51"/>
            <p:cNvSpPr txBox="1">
              <a:spLocks noChangeArrowheads="1"/>
            </p:cNvSpPr>
            <p:nvPr/>
          </p:nvSpPr>
          <p:spPr bwMode="auto">
            <a:xfrm>
              <a:off x="227" y="0"/>
              <a:ext cx="2835" cy="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Infrastructure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通用的底层类库、组件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" name="Line 52"/>
            <p:cNvSpPr>
              <a:spLocks noChangeShapeType="1"/>
            </p:cNvSpPr>
            <p:nvPr/>
          </p:nvSpPr>
          <p:spPr bwMode="auto">
            <a:xfrm>
              <a:off x="0" y="43"/>
              <a:ext cx="2" cy="792"/>
            </a:xfrm>
            <a:prstGeom prst="line">
              <a:avLst/>
            </a:prstGeom>
            <a:noFill/>
            <a:ln w="25400" cap="flat" cmpd="sng">
              <a:solidFill>
                <a:srgbClr val="1496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9 0.04352 L 0.1309 0.04375 C 0.13281 0.04051 0.13472 0.0375 0.13681 0.03449 C 0.1382 0.03264 0.13959 0.03102 0.14097 0.02893 C 0.14427 0.02407 0.14306 0.02453 0.14601 0.01898 C 0.14705 0.01713 0.14809 0.01528 0.14931 0.01342 C 0.14983 0.01041 0.14965 0.00717 0.15087 0.00463 C 0.15486 -0.00324 0.15 0.00694 0.15434 -0.00556 C 0.15504 -0.00741 0.15608 -0.00903 0.15677 -0.01111 C 0.15712 -0.01204 0.15729 -0.0132 0.15764 -0.01435 C 0.15816 -0.01621 0.15868 -0.01806 0.1592 -0.01991 C 0.15972 -0.02107 0.16042 -0.02222 0.16094 -0.02315 C 0.16181 -0.025 0.16268 -0.02685 0.16354 -0.02871 C 0.16406 -0.03033 0.16459 -0.03172 0.16511 -0.03334 C 0.1658 -0.03519 0.16615 -0.03704 0.16684 -0.03889 C 0.16771 -0.04121 0.16945 -0.04283 0.17014 -0.04537 C 0.17118 -0.04954 0.17118 -0.05023 0.17344 -0.0544 C 0.17604 -0.05903 0.17952 -0.06273 0.18177 -0.0676 C 0.18264 -0.06945 0.18351 -0.07153 0.18438 -0.07315 C 0.1849 -0.07431 0.18525 -0.0757 0.18594 -0.07662 C 0.18715 -0.07824 0.18889 -0.0794 0.19011 -0.08102 C 0.19288 -0.08496 0.19757 -0.09329 0.19757 -0.09306 C 0.19965 -0.10417 0.1967 -0.09213 0.20104 -0.1 C 0.20243 -0.10255 0.20504 -0.11181 0.2059 -0.11435 C 0.20747 -0.11852 0.20851 -0.11829 0.21094 -0.12222 C 0.2132 -0.1257 0.21233 -0.12593 0.21424 -0.12986 C 0.21563 -0.13264 0.21719 -0.13496 0.2184 -0.13773 C 0.2191 -0.13912 0.21962 -0.14074 0.22014 -0.14213 C 0.22066 -0.14329 0.22136 -0.14422 0.22188 -0.14537 C 0.22309 -0.14838 0.22396 -0.15139 0.22518 -0.1544 C 0.2257 -0.15579 0.22639 -0.15718 0.22674 -0.1588 C 0.22709 -0.15996 0.22743 -0.16088 0.22761 -0.16204 C 0.22865 -0.16713 0.2283 -0.1669 0.23021 -0.17222 C 0.23056 -0.17338 0.23125 -0.17431 0.23177 -0.17547 C 0.23212 -0.17732 0.23229 -0.17917 0.23264 -0.18102 C 0.23351 -0.18588 0.23368 -0.18565 0.23438 -0.19097 C 0.23472 -0.19398 0.2349 -0.19699 0.23525 -0.2 C 0.2349 -0.20625 0.23507 -0.2125 0.23438 -0.21875 C 0.2342 -0.22014 0.23299 -0.22084 0.23264 -0.22222 C 0.23212 -0.22361 0.23229 -0.22523 0.23177 -0.22662 C 0.23143 -0.22801 0.23073 -0.2294 0.23021 -0.23102 C 0.22882 -0.23472 0.22882 -0.23704 0.22674 -0.23982 C 0.22518 -0.24213 0.22344 -0.24445 0.22188 -0.24653 C 0.22066 -0.24815 0.21927 -0.24908 0.2184 -0.25093 C 0.21788 -0.25255 0.21754 -0.25417 0.21684 -0.25556 C 0.21563 -0.25787 0.21268 -0.26042 0.21094 -0.26204 C 0.21025 -0.26297 0.2092 -0.26343 0.20851 -0.26435 C 0.20729 -0.26574 0.20643 -0.2676 0.20521 -0.26875 C 0.19705 -0.27662 0.20191 -0.27037 0.19601 -0.27547 C 0.19445 -0.27662 0.19184 -0.27986 0.19011 -0.28102 C 0.18889 -0.28172 0.18542 -0.28287 0.18438 -0.2831 C 0.18368 -0.28426 0.18334 -0.28565 0.18264 -0.28658 C 0.18195 -0.28727 0.1809 -0.28727 0.18021 -0.28773 C 0.17847 -0.28866 0.17691 -0.29005 0.17518 -0.29097 C 0.1717 -0.2926 0.17136 -0.29121 0.1684 -0.29329 C 0.16702 -0.29422 0.1658 -0.29584 0.16424 -0.29653 C 0.16111 -0.29815 0.15434 -0.29977 0.15434 -0.29954 C 0.14913 -0.3044 0.15104 -0.30324 0.14097 -0.30648 C 0.13976 -0.30695 0.13872 -0.30741 0.13768 -0.30764 C 0.1349 -0.3081 0.13212 -0.3081 0.12934 -0.3088 C 0.12639 -0.30926 0.12379 -0.31065 0.12101 -0.31088 C 0.11459 -0.31204 0.10174 -0.3132 0.10174 -0.31297 C 0.0783 -0.32222 0.0908 -0.31829 0.03837 -0.31435 C 0.03472 -0.31412 0.02188 -0.31111 0.0158 -0.30764 C 0.00799 -0.30324 0.01372 -0.30579 0.00677 -0.30093 C 0.00295 -0.29838 0.00295 -0.29977 -1.94444E-6 -0.29653 C -0.00087 -0.2956 -0.00156 -0.29422 -0.00243 -0.29329 C -0.00382 -0.2919 -0.00538 -0.29121 -0.0066 -0.28982 C -0.01007 -0.28635 -0.01267 -0.28125 -0.01666 -0.27871 C -0.01771 -0.27801 -0.01892 -0.27755 -0.01996 -0.27662 C -0.02465 -0.27176 -0.02448 -0.26945 -0.0283 -0.2632 C -0.03316 -0.25533 -0.03107 -0.26204 -0.03663 -0.25093 C -0.04253 -0.23935 -0.03802 -0.24584 -0.04166 -0.23658 C -0.04323 -0.23264 -0.0467 -0.22547 -0.0467 -0.22523 C -0.04687 -0.22361 -0.04705 -0.22176 -0.04739 -0.21991 C -0.04809 -0.2176 -0.04948 -0.21574 -0.05 -0.2132 C -0.05087 -0.2081 -0.05156 -0.19769 -0.05156 -0.19746 C -0.05104 -0.18334 -0.05069 -0.16875 -0.05 -0.1544 C -0.04982 -0.15278 -0.04965 -0.15139 -0.04913 -0.15 C -0.04826 -0.14722 -0.04687 -0.14468 -0.04583 -0.14213 C -0.04548 -0.13912 -0.04566 -0.13611 -0.04496 -0.13334 C -0.04357 -0.12778 -0.04114 -0.12292 -0.03906 -0.1176 C -0.03125 -0.09653 -0.04045 -0.12037 -0.03489 -0.10764 C -0.03125 -0.09908 -0.03559 -0.10741 -0.03073 -0.09885 C -0.02916 -0.09213 -0.03107 -0.09885 -0.0283 -0.09213 C -0.02708 -0.08912 -0.02621 -0.08611 -0.025 -0.08334 C -0.02413 -0.08148 -0.02326 -0.07963 -0.02239 -0.07778 C -0.02187 -0.07616 -0.02135 -0.07477 -0.02083 -0.07315 C -0.01823 -0.06713 -0.01979 -0.07269 -0.01666 -0.06435 C -0.01597 -0.0625 -0.01562 -0.06065 -0.01493 -0.0588 C -0.01337 -0.05463 -0.01198 -0.05301 -0.01076 -0.04885 C -0.01041 -0.04746 -0.01024 -0.04584 -0.00989 -0.04445 C -0.00955 -0.04236 -0.00885 -0.04074 -0.00833 -0.03889 C -0.00764 -0.03658 -0.00729 -0.03426 -0.0066 -0.03218 C -0.00486 -0.02662 -0.00538 -0.02894 -0.0033 -0.02431 C -0.00139 -0.01968 -0.00139 -0.01875 -1.94444E-6 -0.0132 C 0.00035 -0.01204 0.00087 -0.01111 0.00087 -0.00996 L 0.00087 -0.00093 L -1.94444E-6 2.59259E-6 " pathEditMode="relative" rAng="0" ptsTypes="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-181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20232 C 0.02362 0.1875 0.1033 0.31991 0.15695 0.32269 C 0.2106 0.32523 0.2474 0.22523 0.24879 0.18472 C 0.25035 0.14422 0.22362 0.0669 0.17136 0.02361 C 0.11945 -0.01944 0.03004 0.02176 0.00469 -2.22222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69" y="-40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94 0.03403 L -0.13594 0.03426 C -0.13611 0.0375 -0.13663 0.04074 -0.13663 0.04398 C -0.13663 0.04699 -0.13611 0.05 -0.13594 0.05301 C -0.13559 0.05671 -0.13542 0.06042 -0.13507 0.06412 C -0.1349 0.06551 -0.13438 0.06713 -0.1342 0.06852 C -0.13368 0.07292 -0.13299 0.07732 -0.13264 0.08195 C -0.13108 0.09676 -0.13229 0.09259 -0.1309 0.11065 C -0.13073 0.11296 -0.12847 0.13264 -0.12761 0.13634 C -0.12708 0.13843 -0.12639 0.14074 -0.12587 0.14306 C -0.12552 0.14445 -0.12535 0.14583 -0.125 0.14745 C -0.12448 0.15116 -0.12431 0.15486 -0.12344 0.15857 L -0.1217 0.16528 C -0.12153 0.16782 -0.12118 0.17037 -0.12083 0.17292 C -0.12066 0.17639 -0.12031 0.17963 -0.12014 0.18287 C -0.11771 0.20602 -0.12066 0.19907 -0.11597 0.20857 C -0.11563 0.21343 -0.11563 0.21806 -0.11511 0.22292 C -0.11476 0.2257 -0.11389 0.22801 -0.11337 0.23079 C -0.11302 0.23333 -0.11302 0.23588 -0.1125 0.23843 C -0.11215 0.2412 -0.11129 0.24352 -0.11094 0.2463 C -0.10747 0.26759 -0.11094 0.25232 -0.10764 0.2662 C -0.1066 0.27454 -0.1066 0.27894 -0.10347 0.28727 C -0.10208 0.29097 -0.10018 0.29445 -0.09931 0.29838 C -0.09653 0.31065 -0.09323 0.32732 -0.0875 0.33634 L -0.08333 0.34282 C -0.08177 0.35139 -0.08386 0.34352 -0.07917 0.35301 C -0.07761 0.35602 -0.07656 0.35972 -0.075 0.36296 C -0.07396 0.36528 -0.07274 0.36736 -0.0717 0.36968 C -0.07083 0.3713 -0.07014 0.37338 -0.06927 0.37523 C -0.06875 0.37616 -0.06806 0.37732 -0.06754 0.37847 C -0.06337 0.38773 -0.06632 0.38449 -0.06181 0.38843 C -0.06111 0.39005 -0.06094 0.39167 -0.06007 0.39282 C -0.05886 0.39445 -0.05729 0.39514 -0.0559 0.3963 C -0.05399 0.39792 -0.05191 0.39977 -0.05 0.40185 C -0.04462 0.40764 -0.04931 0.40532 -0.0434 0.40741 C -0.03455 0.41528 -0.04219 0.40903 -0.0342 0.41412 C -0.03143 0.41574 -0.02882 0.41829 -0.02587 0.41968 C -0.02379 0.4206 -0.02153 0.42037 -0.01927 0.4206 C -0.00938 0.42639 -0.01754 0.42245 -0.0059 0.42523 C -0.0033 0.4257 -0.00087 0.42685 0.00156 0.42732 C 0.01267 0.42986 0.01545 0.42963 0.02656 0.43079 L 0.07326 0.42963 C 0.07639 0.42917 0.07864 0.425 0.0816 0.42407 L 0.08489 0.42292 C 0.08611 0.42153 0.08698 0.41968 0.08819 0.41852 C 0.08923 0.41736 0.09045 0.41713 0.09167 0.4162 C 0.09305 0.41528 0.09444 0.41435 0.09583 0.41296 C 0.09722 0.41134 0.09844 0.40903 0.1 0.40741 C 0.10173 0.40556 0.10538 0.40324 0.10746 0.40185 C 0.10885 0.39931 0.11042 0.39676 0.11163 0.39398 C 0.11823 0.37963 0.10972 0.39445 0.11736 0.38171 C 0.11875 0.37708 0.12014 0.37199 0.12153 0.36736 C 0.12257 0.36435 0.12378 0.36134 0.125 0.35857 C 0.12604 0.35579 0.12743 0.35347 0.1283 0.3507 C 0.12899 0.34815 0.12917 0.34537 0.12986 0.34282 C 0.1309 0.33958 0.13229 0.33634 0.13333 0.33287 C 0.13385 0.33079 0.13437 0.32847 0.13489 0.32616 C 0.13576 0.32338 0.1368 0.32037 0.1375 0.31736 C 0.13819 0.31412 0.13837 0.31065 0.13906 0.30741 C 0.14028 0.30093 0.14253 0.29491 0.14323 0.28843 C 0.14514 0.2706 0.14427 0.27801 0.14583 0.2662 C 0.14548 0.2463 0.14566 0.22616 0.14496 0.20625 C 0.14462 0.19745 0.14323 0.19468 0.14167 0.1875 C 0.14097 0.18472 0.14045 0.18218 0.13993 0.17963 C 0.13958 0.17824 0.13941 0.17662 0.13906 0.17523 C 0.13837 0.17245 0.1375 0.16991 0.13663 0.16736 C 0.13628 0.16551 0.13594 0.16366 0.13576 0.16181 C 0.13542 0.15926 0.13542 0.15671 0.13489 0.15417 C 0.13455 0.15208 0.13368 0.15046 0.13333 0.14861 C 0.1316 0.14213 0.13177 0.14097 0.12917 0.13519 C 0.12778 0.13241 0.12621 0.13009 0.125 0.12732 C 0.12396 0.1257 0.12326 0.12361 0.12239 0.12176 C 0.12187 0.1206 0.12118 0.11968 0.12083 0.11852 C 0.11979 0.11597 0.11927 0.1132 0.11823 0.11065 C 0.11753 0.10903 0.11649 0.10787 0.1158 0.10625 C 0.10816 0.0912 0.11944 0.11181 0.10903 0.09398 C 0.10729 0.0912 0.10573 0.0882 0.10417 0.08519 C 0.10208 0.08148 0.10087 0.07685 0.09826 0.07407 C 0.09462 0.07037 0.09114 0.06644 0.0875 0.06296 C 0.08194 0.05787 0.07587 0.05394 0.07083 0.04861 C 0.06944 0.04699 0.06805 0.04537 0.06667 0.04398 C 0.06528 0.04282 0.06371 0.04213 0.0625 0.04074 C 0.05469 0.03241 0.06042 0.03542 0.05486 0.03287 C 0.03576 0.01296 0.05538 0.03195 0.04323 0.02292 C 0.04201 0.02199 0.04114 0.0206 0.03993 0.01968 C 0.03055 0.01227 0.03837 0.01875 0.03246 0.01528 C 0.03021 0.01389 0.02812 0.01181 0.02569 0.01065 C 0.02326 0.00972 0.01979 0.0081 0.01736 0.00741 C 0.01528 0.00695 0.01302 0.00671 0.01076 0.00625 C 0.00937 0.00556 0.00798 0.00486 0.0066 0.00417 C 0.00486 0.00324 0.00278 0.00347 0.00156 0.00185 L 1.66667E-6 -0.00023 L 1.66667E-6 -7.40741E-7 " pathEditMode="relative" rAng="0" ptsTypes="AAAAAAAAAAAAAAAAAAAAAAAAA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45" y="181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57 -0.15556 L -0.09757 -0.15533 C -0.10086 -0.15463 -0.10434 -0.15417 -0.10764 -0.15232 C -0.1092 -0.15139 -0.11059 -0.14977 -0.1118 -0.14792 C -0.11232 -0.14699 -0.1118 -0.14514 -0.1125 -0.14468 C -0.11649 -0.1419 -0.12083 -0.14074 -0.125 -0.13912 C -0.12777 -0.13774 -0.13073 -0.13727 -0.13333 -0.13565 C -0.13541 -0.13449 -0.13715 -0.13311 -0.13923 -0.13241 C -0.14114 -0.13172 -0.14323 -0.13172 -0.14514 -0.13125 C -0.14652 -0.13102 -0.14791 -0.13056 -0.1493 -0.1301 C -0.15121 -0.12894 -0.15312 -0.12778 -0.15503 -0.12686 C -0.15798 -0.12524 -0.1585 -0.1257 -0.1618 -0.12338 C -0.16406 -0.12176 -0.16632 -0.11991 -0.1684 -0.11783 C -0.17048 -0.11621 -0.17205 -0.11366 -0.1743 -0.11227 C -0.1783 -0.10996 -0.18264 -0.10903 -0.1868 -0.10672 C -0.19496 -0.10209 -0.19062 -0.1044 -0.2 -0.10024 C -0.20208 -0.09838 -0.20364 -0.09584 -0.2059 -0.09468 C -0.2085 -0.09306 -0.21163 -0.09352 -0.21423 -0.09237 C -0.21597 -0.09167 -0.21753 -0.09005 -0.21927 -0.08912 C -0.22083 -0.0882 -0.22257 -0.08774 -0.2243 -0.08681 C -0.22656 -0.08542 -0.22864 -0.0838 -0.2309 -0.08241 C -0.23229 -0.08149 -0.23368 -0.08102 -0.23507 -0.0801 C -0.2368 -0.07917 -0.23836 -0.07778 -0.2401 -0.07686 C -0.24149 -0.07593 -0.24288 -0.07547 -0.24427 -0.07454 C -0.24705 -0.07292 -0.24965 -0.07037 -0.2526 -0.06899 C -0.25416 -0.06829 -0.2559 -0.0676 -0.25764 -0.0669 C -0.26666 -0.06181 -0.25885 -0.06459 -0.26597 -0.06227 C -0.26788 -0.06042 -0.26961 -0.05834 -0.2717 -0.05672 C -0.28298 -0.04931 -0.2684 -0.06343 -0.28003 -0.05232 C -0.29045 -0.04237 -0.28385 -0.04653 -0.29166 -0.04237 C -0.2934 -0.04051 -0.29514 -0.03866 -0.2967 -0.03681 C -0.29757 -0.03565 -0.29826 -0.03449 -0.2993 -0.03357 C -0.30086 -0.03172 -0.3026 -0.03056 -0.30416 -0.02894 C -0.30746 -0.02593 -0.31024 -0.02223 -0.31336 -0.01899 C -0.31458 -0.01783 -0.3158 -0.0169 -0.31666 -0.01574 C -0.31753 -0.01482 -0.31771 -0.01343 -0.3184 -0.01227 C -0.31944 -0.01088 -0.32066 -0.00949 -0.3217 -0.00787 C -0.32378 -0.00463 -0.3276 0.00208 -0.3276 0.00231 C -0.32847 0.00509 -0.32882 0.00833 -0.33003 0.01088 C -0.3309 0.01273 -0.33264 0.01365 -0.33333 0.01551 C -0.34271 0.03611 -0.32673 0.00833 -0.33836 0.02754 C -0.33871 0.02939 -0.33871 0.03148 -0.33923 0.0331 C -0.33958 0.03449 -0.34045 0.03541 -0.34097 0.03657 C -0.34149 0.03796 -0.34201 0.03958 -0.34253 0.04097 C -0.34427 0.05648 -0.34218 0.04189 -0.34514 0.05439 C -0.34583 0.05717 -0.3467 0.06319 -0.3467 0.06342 C -0.34965 0.09953 -0.34843 0.08472 -0.35 0.10763 C -0.34982 0.12662 -0.34982 0.14537 -0.3493 0.16435 C -0.34913 0.16643 -0.34913 0.16898 -0.34843 0.17106 C -0.34791 0.17245 -0.34652 0.17291 -0.34583 0.1743 C -0.34514 0.17569 -0.34496 0.17731 -0.34427 0.1787 C -0.33906 0.1875 -0.34201 0.1824 -0.3375 0.18541 C -0.33611 0.18634 -0.33489 0.18796 -0.33333 0.18865 C -0.33125 0.18981 -0.32673 0.19097 -0.32673 0.1912 C -0.31666 0.19907 -0.32934 0.18958 -0.31666 0.19652 C -0.31527 0.19745 -0.31406 0.19884 -0.3125 0.19976 C -0.31128 0.20069 -0.30972 0.20115 -0.30833 0.20208 C -0.30729 0.20277 -0.30625 0.2037 -0.30503 0.20439 C -0.30382 0.20486 -0.30225 0.20509 -0.30086 0.20532 C -0.2993 0.20694 -0.29774 0.20856 -0.29583 0.20995 C -0.29184 0.21273 -0.28611 0.21504 -0.28177 0.21643 C -0.27934 0.21736 -0.27673 0.21782 -0.2743 0.21875 C -0.26805 0.22083 -0.26961 0.22176 -0.2625 0.22314 C -0.25955 0.22384 -0.25642 0.22384 -0.25347 0.2243 C -0.25225 0.225 -0.25121 0.22615 -0.25 0.22662 C -0.24861 0.22708 -0.23576 0.2287 -0.23507 0.2287 C -0.21198 0.23101 -0.23159 0.22824 -0.20833 0.23217 C -0.19427 0.23171 -0.18003 0.23217 -0.16597 0.23101 C -0.15937 0.23032 -0.15312 0.2287 -0.1467 0.22662 C -0.14444 0.22569 -0.14218 0.22523 -0.1401 0.2243 C -0.13836 0.22338 -0.1368 0.22176 -0.13507 0.22106 C -0.11059 0.20833 -0.14982 0.23009 -0.12257 0.21643 C -0.08732 0.19884 -0.11771 0.2125 -0.10677 0.20763 C -0.09843 0.19676 -0.1085 0.20879 -0.0993 0.20092 C -0.09496 0.19722 -0.09444 0.19513 -0.09097 0.19097 C -0.08958 0.18935 -0.08802 0.18819 -0.0868 0.18657 C -0.08559 0.18518 -0.08472 0.18333 -0.08333 0.18217 C -0.08177 0.18032 -0.08003 0.17916 -0.07847 0.17754 C -0.07552 0.17476 -0.07291 0.17176 -0.07014 0.16875 C -0.0684 0.16689 -0.06649 0.16527 -0.0651 0.16319 C -0.06336 0.16064 -0.0618 0.15787 -0.06007 0.15532 C -0.0585 0.15301 -0.05642 0.15138 -0.05503 0.14884 C -0.05364 0.14606 -0.05312 0.14259 -0.05173 0.13981 C -0.05086 0.13819 -0.04948 0.13703 -0.04843 0.13541 C -0.04705 0.13333 -0.04548 0.13101 -0.04427 0.1287 C -0.03298 0.10694 -0.04479 0.12638 -0.03507 0.11088 C -0.03472 0.10949 -0.03472 0.10787 -0.0342 0.10648 C -0.03368 0.10486 -0.03229 0.1037 -0.03177 0.10208 C -0.03107 0.1 -0.03142 0.09745 -0.0309 0.09537 C -0.03055 0.09421 -0.02968 0.09328 -0.02916 0.09213 C -0.02586 0.08287 -0.02899 0.08981 -0.02673 0.0831 C -0.02621 0.08171 -0.02552 0.08032 -0.025 0.0787 C -0.02187 0.06898 -0.02777 0.08495 -0.02343 0.06875 C -0.02291 0.06666 -0.0217 0.06504 -0.02083 0.06319 C -0.02031 0.06134 -0.01996 0.05949 -0.01927 0.05763 C -0.01823 0.05463 -0.01701 0.05162 -0.01597 0.04884 C -0.01527 0.04722 -0.01458 0.04583 -0.01423 0.04421 C -0.01389 0.04328 -0.01389 0.04189 -0.01336 0.04097 C -0.01284 0.03958 -0.0118 0.03865 -0.01093 0.03773 C -0.01041 0.03541 -0.00989 0.0331 -0.0092 0.03101 C -0.00885 0.02939 -0.00798 0.02801 -0.00764 0.02662 C -0.00521 0.01828 -0.0085 0.02546 -0.00503 0.01875 L -0.00347 0.00995 C -0.00312 0.00833 -0.0033 0.00671 -0.0026 0.00532 C -0.00052 0.00138 -0.00139 0.00324 -3.05556E-6 -0.00024 L -3.05556E-6 4.07407E-6 " pathEditMode="relative" rAng="0" ptsTypes="AAAAAAAAAAAAAAAAAAAAAAAAAAAAAAAAAAAAAAAAAAAAAAAAAAAA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1937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5 -0.15672 L 0.0835 -0.15648 C 0.08263 -0.16042 0.08177 -0.16412 0.0809 -0.16783 C 0.08073 -0.16898 0.08038 -0.17014 0.08003 -0.1713 C 0.07951 -0.17269 0.07899 -0.17408 0.07847 -0.1757 C 0.07777 -0.17755 0.07743 -0.1794 0.07673 -0.18125 C 0.07621 -0.18287 0.07552 -0.18426 0.075 -0.18565 C 0.07448 -0.1875 0.07413 -0.18959 0.07343 -0.19121 C 0.07274 -0.19283 0.07152 -0.19398 0.07083 -0.1956 C 0.06284 -0.21505 0.0776 -0.18449 0.06597 -0.20787 C 0.06458 -0.21551 0.06597 -0.20926 0.06336 -0.2169 C 0.06284 -0.21875 0.0625 -0.2206 0.0618 -0.22246 C 0.05972 -0.22778 0.05451 -0.23658 0.0526 -0.24005 C 0.05156 -0.24213 0.05034 -0.24375 0.0493 -0.2456 C 0.04843 -0.24722 0.04722 -0.24838 0.0467 -0.25023 C 0.04149 -0.26667 0.04791 -0.24838 0.0375 -0.26898 L 0.0342 -0.2757 C 0.03368 -0.27685 0.03333 -0.27801 0.03263 -0.27917 C 0.03125 -0.28102 0.02968 -0.28264 0.02847 -0.28472 C 0.0276 -0.28588 0.02743 -0.28773 0.02673 -0.28912 C 0.02448 -0.29352 0.02152 -0.29885 0.0184 -0.30232 C 0.01597 -0.3051 0.01354 -0.30787 0.01093 -0.31019 C 0.01007 -0.31088 0.0092 -0.31158 0.00833 -0.3125 C 0.00746 -0.31343 0.00677 -0.31482 0.0059 -0.31574 C 0.0052 -0.31667 0.00416 -0.31713 0.00347 -0.31806 C 0.00225 -0.31922 0.00121 -0.32107 4.16667E-6 -0.32246 C -0.0007 -0.32338 -0.00157 -0.32385 -0.00243 -0.32454 C -0.00348 -0.3257 -0.00469 -0.32685 -0.00573 -0.32801 C -0.00747 -0.3294 -0.00921 -0.33079 -0.01077 -0.33241 C -0.01216 -0.3338 -0.01355 -0.33542 -0.01493 -0.33681 C -0.01684 -0.33866 -0.02205 -0.34236 -0.02414 -0.34352 C -0.02518 -0.34398 -0.02639 -0.34422 -0.02743 -0.34468 C -0.04132 -0.35579 -0.02396 -0.3426 -0.0349 -0.34908 C -0.03646 -0.35 -0.03768 -0.35162 -0.03907 -0.35232 C -0.04011 -0.35301 -0.04132 -0.35301 -0.04237 -0.35347 C -0.04601 -0.35533 -0.04948 -0.3581 -0.0533 -0.35903 C -0.05556 -0.35972 -0.05834 -0.36042 -0.06077 -0.36135 C -0.0625 -0.36204 -0.06407 -0.36297 -0.0658 -0.36343 C -0.06719 -0.36412 -0.06858 -0.36412 -0.06997 -0.36459 C -0.07726 -0.36736 -0.07639 -0.36922 -0.08664 -0.37014 L -0.0974 -0.3713 C -0.11077 -0.37523 -0.09966 -0.37222 -0.1099 -0.37454 C -0.11129 -0.375 -0.11268 -0.37547 -0.11407 -0.3757 C -0.11875 -0.37639 -0.12362 -0.37639 -0.1283 -0.37685 C -0.13073 -0.37755 -0.13316 -0.37894 -0.13577 -0.37917 C -0.15243 -0.37963 -0.15417 -0.37894 -0.1658 -0.37685 C -0.16719 -0.3757 -0.16841 -0.37431 -0.16997 -0.37361 C -0.17605 -0.36991 -0.18039 -0.36898 -0.18577 -0.36459 C -0.18698 -0.36366 -0.18785 -0.36227 -0.18907 -0.36135 C -0.19046 -0.36019 -0.19184 -0.35903 -0.19323 -0.35787 C -0.19497 -0.35648 -0.19983 -0.35232 -0.20157 -0.35023 C -0.20278 -0.34885 -0.20365 -0.34699 -0.20487 -0.34584 C -0.20799 -0.34236 -0.21181 -0.34005 -0.21407 -0.33565 C -0.21546 -0.3331 -0.21667 -0.33033 -0.21823 -0.32801 C -0.21927 -0.32639 -0.22049 -0.325 -0.22153 -0.32361 C -0.22223 -0.32246 -0.22257 -0.3213 -0.22327 -0.32014 C -0.22431 -0.31829 -0.22552 -0.31667 -0.22657 -0.31459 C -0.229 -0.30996 -0.23334 -0.30023 -0.23334 -0.3 C -0.23351 -0.29838 -0.23438 -0.28935 -0.2349 -0.28681 C -0.23525 -0.28519 -0.23612 -0.2838 -0.23664 -0.28241 C -0.23716 -0.28056 -0.23768 -0.27871 -0.2382 -0.27685 C -0.23855 -0.27431 -0.23872 -0.27153 -0.23907 -0.26898 C -0.23959 -0.26574 -0.2408 -0.2625 -0.2408 -0.25903 C -0.24098 -0.23797 -0.24098 -0.21667 -0.23993 -0.1956 C -0.23959 -0.19005 -0.23802 -0.18449 -0.23664 -0.17894 C -0.23421 -0.16991 -0.23785 -0.18426 -0.23334 -0.16459 C -0.23282 -0.16227 -0.2323 -0.15996 -0.2316 -0.15787 C -0.23004 -0.15347 -0.22796 -0.14931 -0.22657 -0.14468 C -0.22605 -0.14283 -0.22535 -0.14097 -0.225 -0.13912 C -0.22431 -0.13681 -0.22396 -0.13449 -0.22327 -0.13241 C -0.22292 -0.13125 -0.22223 -0.1301 -0.22153 -0.12894 C -0.21962 -0.11806 -0.22257 -0.13148 -0.21823 -0.12014 C -0.21754 -0.11806 -0.21754 -0.11551 -0.21667 -0.11343 C -0.21493 -0.10996 -0.21216 -0.10718 -0.21077 -0.10347 C -0.21025 -0.10209 -0.20955 -0.10047 -0.20903 -0.09908 C -0.20851 -0.09722 -0.20816 -0.09514 -0.20747 -0.09352 C -0.20434 -0.08704 -0.2007 -0.08079 -0.1974 -0.07454 C -0.19393 -0.06783 -0.19618 -0.0706 -0.1882 -0.06135 C -0.18612 -0.05857 -0.18386 -0.05602 -0.1816 -0.05347 C -0.18073 -0.05232 -0.18004 -0.05093 -0.17917 -0.05023 C -0.1783 -0.04954 -0.17743 -0.04931 -0.17657 -0.04908 C -0.17535 -0.04769 -0.16823 -0.04074 -0.16493 -0.03797 C -0.16355 -0.03681 -0.16233 -0.03542 -0.16077 -0.03449 C -0.15938 -0.0338 -0.15782 -0.03334 -0.1566 -0.03241 C -0.15504 -0.03102 -0.154 -0.02894 -0.15243 -0.02801 C -0.14983 -0.02593 -0.14671 -0.02547 -0.1441 -0.02338 C -0.14271 -0.02246 -0.13837 -0.01875 -0.13664 -0.01783 C -0.13525 -0.01736 -0.13386 -0.01713 -0.13247 -0.0169 C -0.1316 -0.01597 -0.13091 -0.01505 -0.12987 -0.01459 C -0.12743 -0.01297 -0.12309 -0.01088 -0.11997 -0.01019 C -0.11806 -0.00972 -0.11598 -0.00949 -0.11407 -0.00903 C -0.1132 -0.00857 -0.11233 -0.00834 -0.11164 -0.00787 C -0.11042 -0.00718 -0.10938 -0.00602 -0.10834 -0.00579 C -0.10643 -0.0051 -0.10434 -0.0051 -0.10243 -0.00463 C -0.10105 -0.00417 -0.09966 -0.00394 -0.09827 -0.00347 C -0.0974 -0.00324 -0.09671 -0.00255 -0.09584 -0.00232 C -0.09184 -0.00162 -0.08802 -0.00116 -0.08403 -0.00116 L 0.00086 -0.00116 L 4.16667E-6 2.59259E-6 " pathEditMode="relative" rAng="0" ptsTypes="AAAAAAAAAAAAAAAAAAAAAAAAAAAAAAAAAAAAA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33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" grpId="0" bldLvl="0" animBg="1" autoUpdateAnimBg="0"/>
      <p:bldP spid="4138" grpId="0" animBg="1"/>
      <p:bldP spid="4139" grpId="0" animBg="1"/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3168650"/>
          </a:xfrm>
          <a:prstGeom prst="rect">
            <a:avLst/>
          </a:prstGeom>
          <a:solidFill>
            <a:srgbClr val="4A566C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836038" y="1966913"/>
            <a:ext cx="0" cy="2770187"/>
          </a:xfrm>
          <a:prstGeom prst="line">
            <a:avLst/>
          </a:prstGeom>
          <a:noFill/>
          <a:ln w="12700" cap="flat" cmpd="sng">
            <a:solidFill>
              <a:srgbClr val="1496C8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60475" y="693738"/>
            <a:ext cx="18002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项目架构分析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zh-CN" altLang="en-US" sz="16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类库</a:t>
            </a:r>
            <a:endParaRPr lang="en-US" sz="1600" dirty="0">
              <a:solidFill>
                <a:srgbClr val="76797E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08062" y="2360613"/>
            <a:ext cx="1794734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Test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本项目开发没有应用</a:t>
            </a: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TDD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，只有个别重要环节才有测试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836038" y="2360613"/>
            <a:ext cx="162004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UI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PaPaPa.Web</a:t>
            </a:r>
            <a:endParaRPr lang="en-US" sz="1400" dirty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网站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68313" y="620713"/>
            <a:ext cx="936625" cy="1587"/>
          </a:xfrm>
          <a:prstGeom prst="line">
            <a:avLst/>
          </a:prstGeom>
          <a:noFill/>
          <a:ln w="19050" cap="flat" cmpd="sng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612775" y="42863"/>
            <a:ext cx="593725" cy="1106487"/>
            <a:chOff x="0" y="0"/>
            <a:chExt cx="936" cy="1743"/>
          </a:xfrm>
        </p:grpSpPr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76" y="0"/>
              <a:ext cx="794" cy="102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>
              <a:off x="0" y="797"/>
              <a:ext cx="937" cy="94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325438" y="3175"/>
            <a:ext cx="1295400" cy="620713"/>
          </a:xfrm>
          <a:prstGeom prst="rect">
            <a:avLst/>
          </a:prstGeom>
          <a:solidFill>
            <a:srgbClr val="171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>
            <a:off x="3517838" y="1966913"/>
            <a:ext cx="0" cy="2770187"/>
          </a:xfrm>
          <a:prstGeom prst="line">
            <a:avLst/>
          </a:prstGeom>
          <a:noFill/>
          <a:ln w="12700" cap="flat" cmpd="sng">
            <a:solidFill>
              <a:srgbClr val="1496C8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517838" y="2360613"/>
            <a:ext cx="1846151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Business</a:t>
            </a:r>
            <a:endParaRPr lang="en-US" altLang="zh-CN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PaPaPa.*.Business</a:t>
            </a:r>
            <a:r>
              <a:rPr lang="zh-CN" alt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业务实现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PaPaPa.*.Common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UI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项目扩展方法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PaPaPa.*.MappingRelationship</a:t>
            </a:r>
          </a:p>
          <a:p>
            <a:pPr>
              <a:buSzPct val="100000"/>
            </a:pPr>
            <a:r>
              <a:rPr lang="en-US" sz="1400" dirty="0">
                <a:solidFill>
                  <a:srgbClr val="76797E"/>
                </a:solidFill>
                <a:latin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-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自定义复杂</a:t>
            </a: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Model</a:t>
            </a:r>
          </a:p>
          <a:p>
            <a:pPr>
              <a:buSzPct val="100000"/>
            </a:pP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Entity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之间的转换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PaPaPa.*.Models</a:t>
            </a:r>
          </a:p>
          <a:p>
            <a:pPr>
              <a:buSzPct val="100000"/>
            </a:pPr>
            <a:r>
              <a: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- </a:t>
            </a:r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UI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项目的</a:t>
            </a: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Models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5363989" y="1963985"/>
            <a:ext cx="0" cy="2770187"/>
          </a:xfrm>
          <a:prstGeom prst="line">
            <a:avLst/>
          </a:prstGeom>
          <a:noFill/>
          <a:ln w="12700" cap="flat" cmpd="sng">
            <a:solidFill>
              <a:srgbClr val="1496C8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363989" y="2357685"/>
            <a:ext cx="1799975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Core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PaPaPa.Core</a:t>
            </a: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缓存和数据库操作</a:t>
            </a:r>
            <a:endParaRPr lang="en-US" altLang="zh-CN" sz="11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PaPaPa.Data</a:t>
            </a:r>
            <a:endParaRPr lang="en-US" altLang="zh-CN" sz="1200" dirty="0" smtClean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根据项目特点封装</a:t>
            </a:r>
            <a:endParaRPr lang="en-US" altLang="zh-CN" sz="11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缓存和数据库操作</a:t>
            </a:r>
            <a:endParaRPr lang="en-US" altLang="zh-CN" sz="11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PaPaPa.Models</a:t>
            </a:r>
            <a:endParaRPr lang="en-US" altLang="zh-CN" sz="1200" dirty="0" smtClean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数据库实体</a:t>
            </a:r>
            <a:endParaRPr lang="en-US" altLang="zh-CN" sz="11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endParaRPr lang="en-US" altLang="zh-CN" sz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Line 3"/>
          <p:cNvSpPr>
            <a:spLocks noChangeShapeType="1"/>
          </p:cNvSpPr>
          <p:nvPr/>
        </p:nvSpPr>
        <p:spPr bwMode="auto">
          <a:xfrm>
            <a:off x="7199900" y="1968677"/>
            <a:ext cx="0" cy="2770187"/>
          </a:xfrm>
          <a:prstGeom prst="line">
            <a:avLst/>
          </a:prstGeom>
          <a:noFill/>
          <a:ln w="12700" cap="flat" cmpd="sng">
            <a:solidFill>
              <a:srgbClr val="1496C8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7199900" y="2362377"/>
            <a:ext cx="179997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Infrastructure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Framework.Caching</a:t>
            </a:r>
            <a:endParaRPr lang="en-US" altLang="zh-CN" sz="1200" dirty="0" smtClean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封装与业务无关的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缓存操作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Framework.Common</a:t>
            </a:r>
            <a:endParaRPr lang="en-US" altLang="zh-CN" sz="1200" dirty="0" smtClean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通用类库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Framework.Data</a:t>
            </a:r>
            <a:endParaRPr lang="en-US" altLang="zh-CN" sz="1200" dirty="0" smtClean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封装业务无关</a:t>
            </a:r>
            <a:r>
              <a:rPr lang="zh-CN" altLang="en-US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的</a:t>
            </a:r>
            <a:endParaRPr lang="en-US" altLang="zh-CN" sz="11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11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数据库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操作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Framework.Mapping</a:t>
            </a:r>
            <a:endParaRPr lang="en-US" altLang="zh-CN" sz="1200" dirty="0" smtClean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en-US" altLang="zh-CN" sz="11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AutoMapper</a:t>
            </a:r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封装</a:t>
            </a:r>
            <a:endParaRPr lang="en-US" altLang="zh-CN" sz="11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76797E"/>
                </a:solidFill>
                <a:latin typeface="Times New Roman" panose="02020603050405020304" pitchFamily="18" charset="0"/>
              </a:rPr>
              <a:t>Framework.Redis</a:t>
            </a:r>
            <a:endParaRPr lang="en-US" altLang="zh-CN" sz="1200" dirty="0" smtClean="0">
              <a:solidFill>
                <a:srgbClr val="76797E"/>
              </a:solidFill>
              <a:latin typeface="Times New Roman" panose="02020603050405020304" pitchFamily="18" charset="0"/>
            </a:endParaRPr>
          </a:p>
          <a:p>
            <a:pPr>
              <a:buSzPct val="100000"/>
            </a:pPr>
            <a:r>
              <a:rPr lang="zh-CN" altLang="en-US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2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- </a:t>
            </a:r>
            <a:r>
              <a:rPr lang="en-US" altLang="zh-CN" sz="11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Redis</a:t>
            </a:r>
            <a:r>
              <a:rPr lang="en-US" altLang="zh-CN" sz="11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Client</a:t>
            </a:r>
          </a:p>
          <a:p>
            <a:pPr>
              <a:buSzPct val="100000"/>
            </a:pPr>
            <a:endParaRPr lang="en-US" altLang="zh-CN" sz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077130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4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bldLvl="0" autoUpdateAnimBg="0"/>
      <p:bldP spid="5132" grpId="0" bldLvl="0" autoUpdateAnimBg="0"/>
      <p:bldP spid="5133" grpId="0" bldLvl="0" autoUpdateAnimBg="0"/>
      <p:bldP spid="25" grpId="0" animBg="1"/>
      <p:bldP spid="26" grpId="0" bldLvl="0" autoUpdateAnimBg="0"/>
      <p:bldP spid="27" grpId="0" animBg="1"/>
      <p:bldP spid="28" grpId="0" bldLvl="0" autoUpdateAnimBg="0"/>
      <p:bldP spid="29" grpId="0" animBg="1"/>
      <p:bldP spid="30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 rot="19740000">
            <a:off x="2477408" y="1596111"/>
            <a:ext cx="1700213" cy="320675"/>
            <a:chOff x="0" y="0"/>
            <a:chExt cx="3627" cy="658"/>
          </a:xfrm>
        </p:grpSpPr>
        <p:sp>
          <p:nvSpPr>
            <p:cNvPr id="6147" name="任意多边形 197"/>
            <p:cNvSpPr>
              <a:spLocks/>
            </p:cNvSpPr>
            <p:nvPr/>
          </p:nvSpPr>
          <p:spPr bwMode="auto">
            <a:xfrm rot="10800000">
              <a:off x="0" y="83"/>
              <a:ext cx="907" cy="567"/>
            </a:xfrm>
            <a:custGeom>
              <a:avLst/>
              <a:gdLst>
                <a:gd name="T0" fmla="*/ 0 w 21600"/>
                <a:gd name="T1" fmla="*/ 0 h 21600"/>
                <a:gd name="T2" fmla="*/ 21546 w 21600"/>
                <a:gd name="T3" fmla="*/ 0 h 21600"/>
                <a:gd name="T4" fmla="*/ 12369 w 21600"/>
                <a:gd name="T5" fmla="*/ 11252 h 21600"/>
                <a:gd name="T6" fmla="*/ 20110 w 21600"/>
                <a:gd name="T7" fmla="*/ 20751 h 21600"/>
                <a:gd name="T8" fmla="*/ 21600 w 21600"/>
                <a:gd name="T9" fmla="*/ 21600 h 21600"/>
                <a:gd name="T10" fmla="*/ 399 w 21600"/>
                <a:gd name="T11" fmla="*/ 2160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46" y="0"/>
                  </a:lnTo>
                  <a:lnTo>
                    <a:pt x="12369" y="11252"/>
                  </a:lnTo>
                  <a:lnTo>
                    <a:pt x="20110" y="20751"/>
                  </a:lnTo>
                  <a:lnTo>
                    <a:pt x="21600" y="21600"/>
                  </a:lnTo>
                  <a:lnTo>
                    <a:pt x="399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97"/>
            <p:cNvSpPr>
              <a:spLocks/>
            </p:cNvSpPr>
            <p:nvPr/>
          </p:nvSpPr>
          <p:spPr bwMode="auto">
            <a:xfrm>
              <a:off x="2721" y="92"/>
              <a:ext cx="907" cy="567"/>
            </a:xfrm>
            <a:custGeom>
              <a:avLst/>
              <a:gdLst>
                <a:gd name="T0" fmla="*/ 0 w 21600"/>
                <a:gd name="T1" fmla="*/ 0 h 21600"/>
                <a:gd name="T2" fmla="*/ 21546 w 21600"/>
                <a:gd name="T3" fmla="*/ 0 h 21600"/>
                <a:gd name="T4" fmla="*/ 12369 w 21600"/>
                <a:gd name="T5" fmla="*/ 11252 h 21600"/>
                <a:gd name="T6" fmla="*/ 20110 w 21600"/>
                <a:gd name="T7" fmla="*/ 20751 h 21600"/>
                <a:gd name="T8" fmla="*/ 21600 w 21600"/>
                <a:gd name="T9" fmla="*/ 21600 h 21600"/>
                <a:gd name="T10" fmla="*/ 399 w 21600"/>
                <a:gd name="T11" fmla="*/ 2160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46" y="0"/>
                  </a:lnTo>
                  <a:lnTo>
                    <a:pt x="12369" y="11252"/>
                  </a:lnTo>
                  <a:lnTo>
                    <a:pt x="20110" y="20751"/>
                  </a:lnTo>
                  <a:lnTo>
                    <a:pt x="21600" y="21600"/>
                  </a:lnTo>
                  <a:lnTo>
                    <a:pt x="399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681" y="0"/>
              <a:ext cx="2268" cy="56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err="1" smtClean="0">
                  <a:solidFill>
                    <a:srgbClr val="1496C8"/>
                  </a:solidFill>
                </a:rPr>
                <a:t>RedisClient</a:t>
              </a:r>
              <a:endParaRPr lang="en-US" sz="1400" dirty="0">
                <a:solidFill>
                  <a:srgbClr val="1496C8"/>
                </a:solidFill>
              </a:endParaRPr>
            </a:p>
          </p:txBody>
        </p:sp>
        <p:sp>
          <p:nvSpPr>
            <p:cNvPr id="6150" name="任意多边形 204"/>
            <p:cNvSpPr>
              <a:spLocks/>
            </p:cNvSpPr>
            <p:nvPr/>
          </p:nvSpPr>
          <p:spPr bwMode="auto">
            <a:xfrm>
              <a:off x="2738" y="568"/>
              <a:ext cx="217" cy="86"/>
            </a:xfrm>
            <a:custGeom>
              <a:avLst/>
              <a:gdLst>
                <a:gd name="T0" fmla="*/ 21600 w 21600"/>
                <a:gd name="T1" fmla="*/ 1004 h 21600"/>
                <a:gd name="T2" fmla="*/ 0 w 21600"/>
                <a:gd name="T3" fmla="*/ 21600 h 21600"/>
                <a:gd name="T4" fmla="*/ 0 w 21600"/>
                <a:gd name="T5" fmla="*/ 0 h 21600"/>
                <a:gd name="T6" fmla="*/ 21600 w 21600"/>
                <a:gd name="T7" fmla="*/ 10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04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1004"/>
                  </a:lnTo>
                  <a:close/>
                </a:path>
              </a:pathLst>
            </a:custGeom>
            <a:solidFill>
              <a:srgbClr val="4A56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1" name="任意多边形 208"/>
            <p:cNvSpPr>
              <a:spLocks/>
            </p:cNvSpPr>
            <p:nvPr/>
          </p:nvSpPr>
          <p:spPr bwMode="auto">
            <a:xfrm>
              <a:off x="684" y="570"/>
              <a:ext cx="225" cy="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21600 w 21600"/>
                <a:gd name="T5" fmla="*/ 0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58" name="Group 14"/>
          <p:cNvGrpSpPr>
            <a:grpSpLocks/>
          </p:cNvGrpSpPr>
          <p:nvPr/>
        </p:nvGrpSpPr>
        <p:grpSpPr bwMode="auto">
          <a:xfrm rot="19740000">
            <a:off x="4657093" y="3627825"/>
            <a:ext cx="1700213" cy="322263"/>
            <a:chOff x="0" y="0"/>
            <a:chExt cx="3627" cy="658"/>
          </a:xfrm>
        </p:grpSpPr>
        <p:sp>
          <p:nvSpPr>
            <p:cNvPr id="6159" name="任意多边形 197"/>
            <p:cNvSpPr>
              <a:spLocks/>
            </p:cNvSpPr>
            <p:nvPr/>
          </p:nvSpPr>
          <p:spPr bwMode="auto">
            <a:xfrm rot="10800000">
              <a:off x="0" y="83"/>
              <a:ext cx="907" cy="567"/>
            </a:xfrm>
            <a:custGeom>
              <a:avLst/>
              <a:gdLst>
                <a:gd name="T0" fmla="*/ 0 w 21600"/>
                <a:gd name="T1" fmla="*/ 0 h 21600"/>
                <a:gd name="T2" fmla="*/ 21546 w 21600"/>
                <a:gd name="T3" fmla="*/ 0 h 21600"/>
                <a:gd name="T4" fmla="*/ 12369 w 21600"/>
                <a:gd name="T5" fmla="*/ 11252 h 21600"/>
                <a:gd name="T6" fmla="*/ 20110 w 21600"/>
                <a:gd name="T7" fmla="*/ 20751 h 21600"/>
                <a:gd name="T8" fmla="*/ 21600 w 21600"/>
                <a:gd name="T9" fmla="*/ 21600 h 21600"/>
                <a:gd name="T10" fmla="*/ 399 w 21600"/>
                <a:gd name="T11" fmla="*/ 2160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46" y="0"/>
                  </a:lnTo>
                  <a:lnTo>
                    <a:pt x="12369" y="11252"/>
                  </a:lnTo>
                  <a:lnTo>
                    <a:pt x="20110" y="20751"/>
                  </a:lnTo>
                  <a:lnTo>
                    <a:pt x="21600" y="21600"/>
                  </a:lnTo>
                  <a:lnTo>
                    <a:pt x="399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任意多边形 197"/>
            <p:cNvSpPr>
              <a:spLocks/>
            </p:cNvSpPr>
            <p:nvPr/>
          </p:nvSpPr>
          <p:spPr bwMode="auto">
            <a:xfrm>
              <a:off x="2721" y="92"/>
              <a:ext cx="907" cy="567"/>
            </a:xfrm>
            <a:custGeom>
              <a:avLst/>
              <a:gdLst>
                <a:gd name="T0" fmla="*/ 0 w 21600"/>
                <a:gd name="T1" fmla="*/ 0 h 21600"/>
                <a:gd name="T2" fmla="*/ 21546 w 21600"/>
                <a:gd name="T3" fmla="*/ 0 h 21600"/>
                <a:gd name="T4" fmla="*/ 12369 w 21600"/>
                <a:gd name="T5" fmla="*/ 11252 h 21600"/>
                <a:gd name="T6" fmla="*/ 20110 w 21600"/>
                <a:gd name="T7" fmla="*/ 20751 h 21600"/>
                <a:gd name="T8" fmla="*/ 21600 w 21600"/>
                <a:gd name="T9" fmla="*/ 21600 h 21600"/>
                <a:gd name="T10" fmla="*/ 399 w 21600"/>
                <a:gd name="T11" fmla="*/ 2160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46" y="0"/>
                  </a:lnTo>
                  <a:lnTo>
                    <a:pt x="12369" y="11252"/>
                  </a:lnTo>
                  <a:lnTo>
                    <a:pt x="20110" y="20751"/>
                  </a:lnTo>
                  <a:lnTo>
                    <a:pt x="21600" y="21600"/>
                  </a:lnTo>
                  <a:lnTo>
                    <a:pt x="399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681" y="0"/>
              <a:ext cx="2268" cy="56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rgbClr val="1496C8"/>
                  </a:solidFill>
                </a:rPr>
                <a:t>Cache Decisions</a:t>
              </a:r>
              <a:endParaRPr lang="en-US" sz="1100" dirty="0">
                <a:solidFill>
                  <a:srgbClr val="1496C8"/>
                </a:solidFill>
              </a:endParaRPr>
            </a:p>
          </p:txBody>
        </p:sp>
        <p:sp>
          <p:nvSpPr>
            <p:cNvPr id="6162" name="任意多边形 204"/>
            <p:cNvSpPr>
              <a:spLocks/>
            </p:cNvSpPr>
            <p:nvPr/>
          </p:nvSpPr>
          <p:spPr bwMode="auto">
            <a:xfrm>
              <a:off x="2738" y="568"/>
              <a:ext cx="217" cy="86"/>
            </a:xfrm>
            <a:custGeom>
              <a:avLst/>
              <a:gdLst>
                <a:gd name="T0" fmla="*/ 21600 w 21600"/>
                <a:gd name="T1" fmla="*/ 1004 h 21600"/>
                <a:gd name="T2" fmla="*/ 0 w 21600"/>
                <a:gd name="T3" fmla="*/ 21600 h 21600"/>
                <a:gd name="T4" fmla="*/ 0 w 21600"/>
                <a:gd name="T5" fmla="*/ 0 h 21600"/>
                <a:gd name="T6" fmla="*/ 21600 w 21600"/>
                <a:gd name="T7" fmla="*/ 10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04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1004"/>
                  </a:lnTo>
                  <a:close/>
                </a:path>
              </a:pathLst>
            </a:custGeom>
            <a:solidFill>
              <a:srgbClr val="4A56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任意多边形 208"/>
            <p:cNvSpPr>
              <a:spLocks/>
            </p:cNvSpPr>
            <p:nvPr/>
          </p:nvSpPr>
          <p:spPr bwMode="auto">
            <a:xfrm>
              <a:off x="684" y="570"/>
              <a:ext cx="225" cy="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21600 w 21600"/>
                <a:gd name="T5" fmla="*/ 0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3060021" y="1650086"/>
            <a:ext cx="3428047" cy="1898650"/>
            <a:chOff x="0" y="0"/>
            <a:chExt cx="5397" cy="2990"/>
          </a:xfrm>
        </p:grpSpPr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397" cy="2990"/>
            </a:xfrm>
            <a:prstGeom prst="rect">
              <a:avLst/>
            </a:prstGeom>
            <a:solidFill>
              <a:srgbClr val="4A566C">
                <a:alpha val="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399" y="648"/>
              <a:ext cx="4600" cy="19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Framework.Redis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使用</a:t>
              </a:r>
              <a:r>
                <a:rPr lang="en-US" altLang="zh-CN" sz="1400" dirty="0" err="1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TcpClient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连接</a:t>
              </a:r>
              <a:r>
                <a:rPr lang="en-US" altLang="zh-CN" sz="1400" dirty="0" err="1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Redis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给</a:t>
              </a:r>
              <a:r>
                <a:rPr lang="en-US" altLang="zh-CN" sz="1400" dirty="0" err="1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Redis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发送命令</a:t>
              </a:r>
              <a:endPara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封装</a:t>
              </a:r>
              <a:r>
                <a:rPr lang="en-US" altLang="zh-CN" sz="1400" dirty="0" err="1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Redis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命令</a:t>
              </a:r>
              <a:endPara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基于接口的方式扩展</a:t>
              </a:r>
              <a:r>
                <a:rPr lang="en-US" altLang="zh-CN" sz="1400" dirty="0" err="1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Redis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命令</a:t>
              </a:r>
              <a:endPara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1761070" y="3679194"/>
            <a:ext cx="2734310" cy="2522537"/>
            <a:chOff x="0" y="0"/>
            <a:chExt cx="4305" cy="3972"/>
          </a:xfrm>
        </p:grpSpPr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4305" cy="3972"/>
            </a:xfrm>
            <a:prstGeom prst="rect">
              <a:avLst/>
            </a:prstGeom>
            <a:solidFill>
              <a:srgbClr val="4A566C">
                <a:alpha val="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dirty="0"/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376" y="1077"/>
              <a:ext cx="3564" cy="19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Framework.Mapping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基于</a:t>
              </a:r>
              <a:r>
                <a:rPr lang="en-US" altLang="zh-CN" sz="1400" dirty="0" err="1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AutoMapper</a:t>
              </a:r>
              <a:endParaRPr lang="en-US" sz="1400" dirty="0" smtClean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自定义映射规则</a:t>
              </a:r>
              <a:endPara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自动执行映射规则</a:t>
              </a:r>
              <a:endParaRPr lang="en-US" altLang="zh-CN" sz="1400" dirty="0" smtClean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缓存映射规则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5242881" y="3697675"/>
            <a:ext cx="2735897" cy="2520950"/>
            <a:chOff x="0" y="0"/>
            <a:chExt cx="4307" cy="3970"/>
          </a:xfrm>
        </p:grpSpPr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0" y="0"/>
              <a:ext cx="4307" cy="3970"/>
            </a:xfrm>
            <a:prstGeom prst="rect">
              <a:avLst/>
            </a:prstGeom>
            <a:solidFill>
              <a:srgbClr val="4A566C">
                <a:alpha val="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494" y="621"/>
              <a:ext cx="3319" cy="28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Framework.Caching</a:t>
              </a:r>
              <a:endParaRPr lang="en-US" dirty="0" smtClean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&amp;</a:t>
              </a:r>
            </a:p>
            <a:p>
              <a:pPr algn="ctr"/>
              <a:r>
                <a:rPr lang="en-US" altLang="zh-CN" dirty="0" err="1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PaPaPa.Data</a:t>
              </a: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基于泛型的扩展方式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76797E"/>
                  </a:solidFill>
                  <a:latin typeface="Times New Roman" panose="02020603050405020304" pitchFamily="18" charset="0"/>
                </a:rPr>
                <a:t>智能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缓存决策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  <a:p>
              <a:pPr marL="285750" indent="-285750">
                <a:buSzPct val="100000"/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智能缓存和</a:t>
              </a:r>
              <a:r>
                <a:rPr lang="en-US" altLang="zh-CN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DB</a:t>
              </a:r>
              <a:r>
                <a:rPr lang="zh-CN" altLang="en-US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切换</a:t>
              </a:r>
              <a:r>
                <a:rPr lang="en-US" altLang="zh-CN" sz="1400" dirty="0" smtClean="0">
                  <a:solidFill>
                    <a:srgbClr val="76797E"/>
                  </a:solidFill>
                  <a:latin typeface="Times New Roman" panose="02020603050405020304" pitchFamily="18" charset="0"/>
                </a:rPr>
                <a:t>(doing)</a:t>
              </a:r>
              <a:endParaRPr lang="en-US" sz="1400" dirty="0">
                <a:solidFill>
                  <a:srgbClr val="76797E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260475" y="693738"/>
            <a:ext cx="20155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架构特点</a:t>
            </a:r>
            <a:endParaRPr lang="en-US" altLang="zh-CN" sz="20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zh-CN" altLang="en-US" sz="1600" dirty="0">
                <a:solidFill>
                  <a:srgbClr val="76797E"/>
                </a:solidFill>
                <a:latin typeface="Times New Roman" panose="02020603050405020304" pitchFamily="18" charset="0"/>
              </a:rPr>
              <a:t>极致</a:t>
            </a:r>
            <a:r>
              <a:rPr lang="zh-CN" altLang="en-US" sz="1600" dirty="0" smtClean="0">
                <a:solidFill>
                  <a:srgbClr val="76797E"/>
                </a:solidFill>
                <a:latin typeface="Times New Roman" panose="02020603050405020304" pitchFamily="18" charset="0"/>
              </a:rPr>
              <a:t>封装</a:t>
            </a:r>
            <a:endParaRPr lang="en-US" sz="1600" dirty="0">
              <a:solidFill>
                <a:srgbClr val="76797E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68313" y="620713"/>
            <a:ext cx="936625" cy="1587"/>
          </a:xfrm>
          <a:prstGeom prst="line">
            <a:avLst/>
          </a:prstGeom>
          <a:noFill/>
          <a:ln w="19050" cap="flat" cmpd="sng">
            <a:solidFill>
              <a:srgbClr val="DDDDD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75" name="Group 31"/>
          <p:cNvGrpSpPr>
            <a:grpSpLocks/>
          </p:cNvGrpSpPr>
          <p:nvPr/>
        </p:nvGrpSpPr>
        <p:grpSpPr bwMode="auto">
          <a:xfrm>
            <a:off x="612775" y="42863"/>
            <a:ext cx="593725" cy="1106487"/>
            <a:chOff x="0" y="0"/>
            <a:chExt cx="936" cy="1743"/>
          </a:xfrm>
        </p:grpSpPr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6" y="0"/>
              <a:ext cx="794" cy="102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77" name="AutoShape 33"/>
            <p:cNvSpPr>
              <a:spLocks noChangeArrowheads="1"/>
            </p:cNvSpPr>
            <p:nvPr/>
          </p:nvSpPr>
          <p:spPr bwMode="auto">
            <a:xfrm>
              <a:off x="0" y="797"/>
              <a:ext cx="937" cy="94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325438" y="3175"/>
            <a:ext cx="1295400" cy="620713"/>
          </a:xfrm>
          <a:prstGeom prst="rect">
            <a:avLst/>
          </a:prstGeom>
          <a:solidFill>
            <a:srgbClr val="171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 rot="19740000">
            <a:off x="1149204" y="3627939"/>
            <a:ext cx="1700213" cy="320675"/>
            <a:chOff x="0" y="0"/>
            <a:chExt cx="3627" cy="658"/>
          </a:xfrm>
        </p:grpSpPr>
        <p:sp>
          <p:nvSpPr>
            <p:cNvPr id="39" name="任意多边形 197"/>
            <p:cNvSpPr>
              <a:spLocks/>
            </p:cNvSpPr>
            <p:nvPr/>
          </p:nvSpPr>
          <p:spPr bwMode="auto">
            <a:xfrm rot="10800000">
              <a:off x="0" y="83"/>
              <a:ext cx="907" cy="567"/>
            </a:xfrm>
            <a:custGeom>
              <a:avLst/>
              <a:gdLst>
                <a:gd name="T0" fmla="*/ 0 w 21600"/>
                <a:gd name="T1" fmla="*/ 0 h 21600"/>
                <a:gd name="T2" fmla="*/ 21546 w 21600"/>
                <a:gd name="T3" fmla="*/ 0 h 21600"/>
                <a:gd name="T4" fmla="*/ 12369 w 21600"/>
                <a:gd name="T5" fmla="*/ 11252 h 21600"/>
                <a:gd name="T6" fmla="*/ 20110 w 21600"/>
                <a:gd name="T7" fmla="*/ 20751 h 21600"/>
                <a:gd name="T8" fmla="*/ 21600 w 21600"/>
                <a:gd name="T9" fmla="*/ 21600 h 21600"/>
                <a:gd name="T10" fmla="*/ 399 w 21600"/>
                <a:gd name="T11" fmla="*/ 2160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46" y="0"/>
                  </a:lnTo>
                  <a:lnTo>
                    <a:pt x="12369" y="11252"/>
                  </a:lnTo>
                  <a:lnTo>
                    <a:pt x="20110" y="20751"/>
                  </a:lnTo>
                  <a:lnTo>
                    <a:pt x="21600" y="21600"/>
                  </a:lnTo>
                  <a:lnTo>
                    <a:pt x="399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任意多边形 197"/>
            <p:cNvSpPr>
              <a:spLocks/>
            </p:cNvSpPr>
            <p:nvPr/>
          </p:nvSpPr>
          <p:spPr bwMode="auto">
            <a:xfrm>
              <a:off x="2721" y="92"/>
              <a:ext cx="907" cy="567"/>
            </a:xfrm>
            <a:custGeom>
              <a:avLst/>
              <a:gdLst>
                <a:gd name="T0" fmla="*/ 0 w 21600"/>
                <a:gd name="T1" fmla="*/ 0 h 21600"/>
                <a:gd name="T2" fmla="*/ 21546 w 21600"/>
                <a:gd name="T3" fmla="*/ 0 h 21600"/>
                <a:gd name="T4" fmla="*/ 12369 w 21600"/>
                <a:gd name="T5" fmla="*/ 11252 h 21600"/>
                <a:gd name="T6" fmla="*/ 20110 w 21600"/>
                <a:gd name="T7" fmla="*/ 20751 h 21600"/>
                <a:gd name="T8" fmla="*/ 21600 w 21600"/>
                <a:gd name="T9" fmla="*/ 21600 h 21600"/>
                <a:gd name="T10" fmla="*/ 399 w 21600"/>
                <a:gd name="T11" fmla="*/ 21600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46" y="0"/>
                  </a:lnTo>
                  <a:lnTo>
                    <a:pt x="12369" y="11252"/>
                  </a:lnTo>
                  <a:lnTo>
                    <a:pt x="20110" y="20751"/>
                  </a:lnTo>
                  <a:lnTo>
                    <a:pt x="21600" y="21600"/>
                  </a:lnTo>
                  <a:lnTo>
                    <a:pt x="399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681" y="0"/>
              <a:ext cx="2268" cy="56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1496C8"/>
                  </a:solidFill>
                </a:rPr>
                <a:t>Mapping</a:t>
              </a:r>
              <a:endParaRPr lang="en-US" sz="1400" dirty="0">
                <a:solidFill>
                  <a:srgbClr val="1496C8"/>
                </a:solidFill>
              </a:endParaRPr>
            </a:p>
          </p:txBody>
        </p:sp>
        <p:sp>
          <p:nvSpPr>
            <p:cNvPr id="42" name="任意多边形 204"/>
            <p:cNvSpPr>
              <a:spLocks/>
            </p:cNvSpPr>
            <p:nvPr/>
          </p:nvSpPr>
          <p:spPr bwMode="auto">
            <a:xfrm>
              <a:off x="2738" y="568"/>
              <a:ext cx="217" cy="86"/>
            </a:xfrm>
            <a:custGeom>
              <a:avLst/>
              <a:gdLst>
                <a:gd name="T0" fmla="*/ 21600 w 21600"/>
                <a:gd name="T1" fmla="*/ 1004 h 21600"/>
                <a:gd name="T2" fmla="*/ 0 w 21600"/>
                <a:gd name="T3" fmla="*/ 21600 h 21600"/>
                <a:gd name="T4" fmla="*/ 0 w 21600"/>
                <a:gd name="T5" fmla="*/ 0 h 21600"/>
                <a:gd name="T6" fmla="*/ 21600 w 21600"/>
                <a:gd name="T7" fmla="*/ 10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04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1004"/>
                  </a:lnTo>
                  <a:close/>
                </a:path>
              </a:pathLst>
            </a:custGeom>
            <a:solidFill>
              <a:srgbClr val="4A56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任意多边形 208"/>
            <p:cNvSpPr>
              <a:spLocks/>
            </p:cNvSpPr>
            <p:nvPr/>
          </p:nvSpPr>
          <p:spPr bwMode="auto">
            <a:xfrm>
              <a:off x="684" y="570"/>
              <a:ext cx="225" cy="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21600 w 21600"/>
                <a:gd name="T5" fmla="*/ 0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077130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4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/>
          </p:cNvSpPr>
          <p:nvPr/>
        </p:nvSpPr>
        <p:spPr bwMode="auto">
          <a:xfrm>
            <a:off x="2700338" y="2997200"/>
            <a:ext cx="4106862" cy="876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>
                <a:gradFill rotWithShape="0">
                  <a:gsLst>
                    <a:gs pos="0">
                      <a:srgbClr val="DDDDDD"/>
                    </a:gs>
                    <a:gs pos="100000">
                      <a:srgbClr val="171D25"/>
                    </a:gs>
                  </a:gsLst>
                  <a:lin ang="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your!</a:t>
            </a:r>
            <a:endParaRPr lang="zh-CN" altLang="en-US" sz="6000">
              <a:gradFill rotWithShape="0">
                <a:gsLst>
                  <a:gs pos="0">
                    <a:srgbClr val="DDDDDD"/>
                  </a:gs>
                  <a:gs pos="100000">
                    <a:srgbClr val="171D25"/>
                  </a:gs>
                </a:gsLst>
                <a:lin ang="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Pages>0</Pages>
  <Words>237</Words>
  <Characters>0</Characters>
  <Application>Microsoft Office PowerPoint</Application>
  <DocSecurity>0</DocSecurity>
  <PresentationFormat>全屏显示(4:3)</PresentationFormat>
  <Lines>0</Lines>
  <Paragraphs>78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Administrator</dc:creator>
  <cp:keywords/>
  <dc:description/>
  <cp:lastModifiedBy>谷首道</cp:lastModifiedBy>
  <cp:revision>106</cp:revision>
  <dcterms:created xsi:type="dcterms:W3CDTF">2015-01-12T05:58:55Z</dcterms:created>
  <dcterms:modified xsi:type="dcterms:W3CDTF">2015-01-22T10:53:54Z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